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14768-C806-4F49-8CD0-F8DC45814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Treckerfahrer dürfen das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BA8650-C1BA-4557-B8AE-21C634F754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8035943"/>
              </p:ext>
            </p:extLst>
          </p:nvPr>
        </p:nvGraphicFramePr>
        <p:xfrm>
          <a:off x="457200" y="1731963"/>
          <a:ext cx="82296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5185209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926021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71442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50494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616479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39427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2091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684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178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EF459-98DC-44B3-8921-8A9DC03E77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9454997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Anzahl Post, Reaktionen (Kommentare, Shares, Likes) - FB Insights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Anzahl Post, Reaktionen (Kommentare, Shares, Likes) - FB Insights | Treckerfahrer dürfen das</dc:title>
  <dc:creator>Frederik Peiniger</dc:creator>
  <cp:lastModifiedBy>Frederik Peiniger</cp:lastModifiedBy>
  <cp:revision>1</cp:revision>
  <dcterms:created xsi:type="dcterms:W3CDTF">2019-02-12T16:23:31Z</dcterms:created>
  <dcterms:modified xsi:type="dcterms:W3CDTF">2019-02-12T16:23:35Z</dcterms:modified>
</cp:coreProperties>
</file>