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BD93C-F151-4F01-B1C3-8250417DC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Potenz.Reichw.,Aktive Nutzer,I-Rate,Fans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84692-A00D-4D31-8BCF-7EB62F2BE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9508991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234311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19353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2325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86290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6582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754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16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513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6F8DC-A122-4748-A001-7749031F7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32881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Potenz.Reichw.,Aktive Nutzer,I-Rate,Fans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Potenz.Reichw.,Aktive Nutzer,I-Rate,Fans | Treckerfahrer dürfen das</dc:title>
  <dc:creator>Frederik Peiniger</dc:creator>
  <cp:lastModifiedBy>Frederik Peiniger</cp:lastModifiedBy>
  <cp:revision>1</cp:revision>
  <dcterms:created xsi:type="dcterms:W3CDTF">2019-02-12T16:17:23Z</dcterms:created>
  <dcterms:modified xsi:type="dcterms:W3CDTF">2019-02-12T16:17:30Z</dcterms:modified>
</cp:coreProperties>
</file>