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3"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9" r:id="rId31"/>
    <p:sldId id="290" r:id="rId32"/>
    <p:sldId id="291" r:id="rId33"/>
    <p:sldId id="292" r:id="rId34"/>
    <p:sldId id="293" r:id="rId35"/>
    <p:sldId id="295" r:id="rId36"/>
    <p:sldId id="296" r:id="rId37"/>
    <p:sldId id="297" r:id="rId38"/>
    <p:sldId id="298" r:id="rId39"/>
    <p:sldId id="299" r:id="rId40"/>
    <p:sldId id="300" r:id="rId41"/>
    <p:sldId id="302" r:id="rId42"/>
    <p:sldId id="303" r:id="rId43"/>
    <p:sldId id="304" r:id="rId44"/>
    <p:sldId id="305" r:id="rId45"/>
    <p:sldId id="307" r:id="rId46"/>
    <p:sldId id="308" r:id="rId47"/>
    <p:sldId id="309" r:id="rId48"/>
    <p:sldId id="310" r:id="rId49"/>
    <p:sldId id="311" r:id="rId50"/>
    <p:sldId id="313" r:id="rId51"/>
    <p:sldId id="314" r:id="rId52"/>
    <p:sldId id="316" r:id="rId53"/>
    <p:sldId id="317" r:id="rId54"/>
    <p:sldId id="318" r:id="rId55"/>
    <p:sldId id="319" r:id="rId56"/>
    <p:sldId id="320" r:id="rId57"/>
    <p:sldId id="322" r:id="rId58"/>
    <p:sldId id="323" r:id="rId59"/>
    <p:sldId id="324" r:id="rId60"/>
    <p:sldId id="325" r:id="rId61"/>
    <p:sldId id="326" r:id="rId62"/>
    <p:sldId id="327" r:id="rId63"/>
    <p:sldId id="328" r:id="rId64"/>
    <p:sldId id="329" r:id="rId65"/>
    <p:sldId id="330" r:id="rId66"/>
    <p:sldId id="331" r:id="rId67"/>
    <p:sldId id="333" r:id="rId68"/>
    <p:sldId id="334" r:id="rId69"/>
    <p:sldId id="335" r:id="rId70"/>
    <p:sldId id="337" r:id="rId71"/>
    <p:sldId id="338" r:id="rId72"/>
    <p:sldId id="339" r:id="rId73"/>
    <p:sldId id="340" r:id="rId74"/>
    <p:sldId id="341" r:id="rId75"/>
    <p:sldId id="342" r:id="rId76"/>
    <p:sldId id="344" r:id="rId77"/>
    <p:sldId id="345" r:id="rId78"/>
    <p:sldId id="346" r:id="rId79"/>
    <p:sldId id="347" r:id="rId80"/>
    <p:sldId id="348" r:id="rId81"/>
  </p:sldIdLst>
  <p:sldSz cx="9144000" cy="6858000" type="screen4x3"/>
  <p:notesSz cx="6858000" cy="9144000"/>
  <p:embeddedFontLst>
    <p:embeddedFont>
      <p:font typeface="Calibri" panose="020F0502020204030204" pitchFamily="34" charset="0"/>
      <p:regular r:id="rId82"/>
      <p:bold r:id="rId83"/>
      <p:italic r:id="rId84"/>
      <p:boldItalic r:id="rId8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3.fntdata"/><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1.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2.fntdata"/><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8775</c:v>
                </c:pt>
                <c:pt idx="1">
                  <c:v>8828</c:v>
                </c:pt>
                <c:pt idx="2">
                  <c:v>8882</c:v>
                </c:pt>
                <c:pt idx="3">
                  <c:v>8937</c:v>
                </c:pt>
                <c:pt idx="4">
                  <c:v>9019</c:v>
                </c:pt>
                <c:pt idx="5">
                  <c:v>9155</c:v>
                </c:pt>
                <c:pt idx="6">
                  <c:v>9317</c:v>
                </c:pt>
                <c:pt idx="7">
                  <c:v>9394</c:v>
                </c:pt>
                <c:pt idx="8">
                  <c:v>9659</c:v>
                </c:pt>
                <c:pt idx="9">
                  <c:v>10243</c:v>
                </c:pt>
                <c:pt idx="10">
                  <c:v>10509</c:v>
                </c:pt>
                <c:pt idx="11">
                  <c:v>10631</c:v>
                </c:pt>
                <c:pt idx="12">
                  <c:v>10695</c:v>
                </c:pt>
                <c:pt idx="13">
                  <c:v>10743</c:v>
                </c:pt>
                <c:pt idx="14">
                  <c:v>10787</c:v>
                </c:pt>
                <c:pt idx="15">
                  <c:v>10847</c:v>
                </c:pt>
                <c:pt idx="16">
                  <c:v>11437</c:v>
                </c:pt>
                <c:pt idx="17">
                  <c:v>11543</c:v>
                </c:pt>
                <c:pt idx="18">
                  <c:v>11608</c:v>
                </c:pt>
                <c:pt idx="19">
                  <c:v>11830</c:v>
                </c:pt>
                <c:pt idx="20">
                  <c:v>11989</c:v>
                </c:pt>
                <c:pt idx="21">
                  <c:v>12141</c:v>
                </c:pt>
                <c:pt idx="22">
                  <c:v>12316</c:v>
                </c:pt>
                <c:pt idx="23">
                  <c:v>12470</c:v>
                </c:pt>
                <c:pt idx="24">
                  <c:v>12624</c:v>
                </c:pt>
                <c:pt idx="25">
                  <c:v>12702</c:v>
                </c:pt>
                <c:pt idx="26">
                  <c:v>12822</c:v>
                </c:pt>
                <c:pt idx="27">
                  <c:v>12965</c:v>
                </c:pt>
                <c:pt idx="28">
                  <c:v>13043</c:v>
                </c:pt>
                <c:pt idx="29">
                  <c:v>13172</c:v>
                </c:pt>
                <c:pt idx="30">
                  <c:v>13267</c:v>
                </c:pt>
                <c:pt idx="31">
                  <c:v>13303</c:v>
                </c:pt>
                <c:pt idx="32">
                  <c:v>13331</c:v>
                </c:pt>
                <c:pt idx="33">
                  <c:v>13364</c:v>
                </c:pt>
                <c:pt idx="34">
                  <c:v>13391</c:v>
                </c:pt>
                <c:pt idx="35">
                  <c:v>13406</c:v>
                </c:pt>
                <c:pt idx="36">
                  <c:v>13425</c:v>
                </c:pt>
                <c:pt idx="37">
                  <c:v>13447</c:v>
                </c:pt>
                <c:pt idx="38">
                  <c:v>13469</c:v>
                </c:pt>
                <c:pt idx="39">
                  <c:v>13482</c:v>
                </c:pt>
                <c:pt idx="40">
                  <c:v>13503</c:v>
                </c:pt>
                <c:pt idx="41">
                  <c:v>13537</c:v>
                </c:pt>
                <c:pt idx="42">
                  <c:v>13543</c:v>
                </c:pt>
                <c:pt idx="43">
                  <c:v>13544</c:v>
                </c:pt>
                <c:pt idx="44">
                  <c:v>13562</c:v>
                </c:pt>
                <c:pt idx="45">
                  <c:v>13570</c:v>
                </c:pt>
                <c:pt idx="46">
                  <c:v>13594</c:v>
                </c:pt>
                <c:pt idx="47">
                  <c:v>13627</c:v>
                </c:pt>
                <c:pt idx="48">
                  <c:v>13651</c:v>
                </c:pt>
                <c:pt idx="49">
                  <c:v>13676</c:v>
                </c:pt>
                <c:pt idx="50">
                  <c:v>13709</c:v>
                </c:pt>
                <c:pt idx="51">
                  <c:v>13738</c:v>
                </c:pt>
                <c:pt idx="52">
                  <c:v>13753</c:v>
                </c:pt>
                <c:pt idx="53">
                  <c:v>13768</c:v>
                </c:pt>
                <c:pt idx="54">
                  <c:v>13792</c:v>
                </c:pt>
                <c:pt idx="55">
                  <c:v>13811</c:v>
                </c:pt>
                <c:pt idx="56">
                  <c:v>13822</c:v>
                </c:pt>
                <c:pt idx="57">
                  <c:v>13832</c:v>
                </c:pt>
                <c:pt idx="58">
                  <c:v>13841</c:v>
                </c:pt>
                <c:pt idx="59">
                  <c:v>13852</c:v>
                </c:pt>
                <c:pt idx="60">
                  <c:v>13858</c:v>
                </c:pt>
                <c:pt idx="61">
                  <c:v>13866</c:v>
                </c:pt>
                <c:pt idx="62">
                  <c:v>13885</c:v>
                </c:pt>
                <c:pt idx="63">
                  <c:v>13888</c:v>
                </c:pt>
                <c:pt idx="64">
                  <c:v>13893</c:v>
                </c:pt>
                <c:pt idx="65">
                  <c:v>14028</c:v>
                </c:pt>
                <c:pt idx="66">
                  <c:v>14056</c:v>
                </c:pt>
                <c:pt idx="67">
                  <c:v>14077</c:v>
                </c:pt>
                <c:pt idx="68">
                  <c:v>14099</c:v>
                </c:pt>
                <c:pt idx="69">
                  <c:v>14113</c:v>
                </c:pt>
                <c:pt idx="70">
                  <c:v>14117</c:v>
                </c:pt>
                <c:pt idx="71">
                  <c:v>14122</c:v>
                </c:pt>
                <c:pt idx="72">
                  <c:v>14143</c:v>
                </c:pt>
                <c:pt idx="73">
                  <c:v>14155</c:v>
                </c:pt>
                <c:pt idx="74">
                  <c:v>14273</c:v>
                </c:pt>
                <c:pt idx="75">
                  <c:v>14292</c:v>
                </c:pt>
                <c:pt idx="76">
                  <c:v>14321</c:v>
                </c:pt>
                <c:pt idx="77">
                  <c:v>14356</c:v>
                </c:pt>
                <c:pt idx="78">
                  <c:v>14373</c:v>
                </c:pt>
                <c:pt idx="79">
                  <c:v>14390</c:v>
                </c:pt>
                <c:pt idx="80">
                  <c:v>14395</c:v>
                </c:pt>
                <c:pt idx="81">
                  <c:v>14404</c:v>
                </c:pt>
                <c:pt idx="82">
                  <c:v>14409</c:v>
                </c:pt>
                <c:pt idx="83">
                  <c:v>14423</c:v>
                </c:pt>
                <c:pt idx="84">
                  <c:v>14439</c:v>
                </c:pt>
                <c:pt idx="85">
                  <c:v>14452</c:v>
                </c:pt>
                <c:pt idx="86">
                  <c:v>14454</c:v>
                </c:pt>
                <c:pt idx="87">
                  <c:v>14458</c:v>
                </c:pt>
                <c:pt idx="88">
                  <c:v>14512</c:v>
                </c:pt>
                <c:pt idx="89">
                  <c:v>14579</c:v>
                </c:pt>
                <c:pt idx="90">
                  <c:v>14617</c:v>
                </c:pt>
                <c:pt idx="91">
                  <c:v>15100</c:v>
                </c:pt>
                <c:pt idx="92">
                  <c:v>15275</c:v>
                </c:pt>
                <c:pt idx="93">
                  <c:v>15332</c:v>
                </c:pt>
                <c:pt idx="94">
                  <c:v>15389</c:v>
                </c:pt>
                <c:pt idx="95">
                  <c:v>15400</c:v>
                </c:pt>
                <c:pt idx="96">
                  <c:v>15413</c:v>
                </c:pt>
                <c:pt idx="97">
                  <c:v>15432</c:v>
                </c:pt>
                <c:pt idx="98">
                  <c:v>15457</c:v>
                </c:pt>
                <c:pt idx="99">
                  <c:v>15494</c:v>
                </c:pt>
                <c:pt idx="100">
                  <c:v>15521</c:v>
                </c:pt>
                <c:pt idx="101">
                  <c:v>15544</c:v>
                </c:pt>
                <c:pt idx="102">
                  <c:v>15553</c:v>
                </c:pt>
                <c:pt idx="103">
                  <c:v>15566</c:v>
                </c:pt>
                <c:pt idx="104">
                  <c:v>15594</c:v>
                </c:pt>
                <c:pt idx="105">
                  <c:v>15610</c:v>
                </c:pt>
                <c:pt idx="106">
                  <c:v>15665</c:v>
                </c:pt>
                <c:pt idx="107">
                  <c:v>15684</c:v>
                </c:pt>
                <c:pt idx="108">
                  <c:v>15688</c:v>
                </c:pt>
                <c:pt idx="109">
                  <c:v>15693</c:v>
                </c:pt>
                <c:pt idx="110">
                  <c:v>15698</c:v>
                </c:pt>
                <c:pt idx="111">
                  <c:v>15706</c:v>
                </c:pt>
                <c:pt idx="112">
                  <c:v>15713</c:v>
                </c:pt>
                <c:pt idx="113">
                  <c:v>15725</c:v>
                </c:pt>
                <c:pt idx="114">
                  <c:v>15725</c:v>
                </c:pt>
                <c:pt idx="115">
                  <c:v>15732</c:v>
                </c:pt>
                <c:pt idx="116">
                  <c:v>15745</c:v>
                </c:pt>
                <c:pt idx="117">
                  <c:v>15756</c:v>
                </c:pt>
                <c:pt idx="118">
                  <c:v>15768</c:v>
                </c:pt>
                <c:pt idx="119">
                  <c:v>15773</c:v>
                </c:pt>
                <c:pt idx="120">
                  <c:v>15782</c:v>
                </c:pt>
                <c:pt idx="121">
                  <c:v>15785</c:v>
                </c:pt>
                <c:pt idx="122">
                  <c:v>15798</c:v>
                </c:pt>
                <c:pt idx="123">
                  <c:v>15800</c:v>
                </c:pt>
                <c:pt idx="124">
                  <c:v>15810</c:v>
                </c:pt>
                <c:pt idx="125">
                  <c:v>15856</c:v>
                </c:pt>
                <c:pt idx="126">
                  <c:v>15910</c:v>
                </c:pt>
                <c:pt idx="127">
                  <c:v>15957</c:v>
                </c:pt>
                <c:pt idx="128">
                  <c:v>15995</c:v>
                </c:pt>
                <c:pt idx="129">
                  <c:v>16027</c:v>
                </c:pt>
                <c:pt idx="130">
                  <c:v>16039</c:v>
                </c:pt>
                <c:pt idx="131">
                  <c:v>16089</c:v>
                </c:pt>
                <c:pt idx="132">
                  <c:v>16172</c:v>
                </c:pt>
                <c:pt idx="133">
                  <c:v>16201</c:v>
                </c:pt>
                <c:pt idx="134">
                  <c:v>16226</c:v>
                </c:pt>
                <c:pt idx="135">
                  <c:v>16243</c:v>
                </c:pt>
                <c:pt idx="136">
                  <c:v>16246</c:v>
                </c:pt>
                <c:pt idx="137">
                  <c:v>16246</c:v>
                </c:pt>
                <c:pt idx="138">
                  <c:v>16262</c:v>
                </c:pt>
                <c:pt idx="139">
                  <c:v>16284</c:v>
                </c:pt>
                <c:pt idx="140">
                  <c:v>16301</c:v>
                </c:pt>
                <c:pt idx="141">
                  <c:v>16318</c:v>
                </c:pt>
                <c:pt idx="142">
                  <c:v>16386</c:v>
                </c:pt>
                <c:pt idx="143">
                  <c:v>16420</c:v>
                </c:pt>
                <c:pt idx="144">
                  <c:v>16469</c:v>
                </c:pt>
                <c:pt idx="145">
                  <c:v>16491</c:v>
                </c:pt>
                <c:pt idx="146">
                  <c:v>16532</c:v>
                </c:pt>
                <c:pt idx="147">
                  <c:v>16556</c:v>
                </c:pt>
                <c:pt idx="148">
                  <c:v>16580</c:v>
                </c:pt>
                <c:pt idx="149">
                  <c:v>16594</c:v>
                </c:pt>
                <c:pt idx="150">
                  <c:v>16604</c:v>
                </c:pt>
                <c:pt idx="151">
                  <c:v>16615</c:v>
                </c:pt>
                <c:pt idx="152">
                  <c:v>16626</c:v>
                </c:pt>
                <c:pt idx="153">
                  <c:v>16628</c:v>
                </c:pt>
                <c:pt idx="154">
                  <c:v>16628</c:v>
                </c:pt>
                <c:pt idx="155">
                  <c:v>16628</c:v>
                </c:pt>
                <c:pt idx="156">
                  <c:v>16634</c:v>
                </c:pt>
                <c:pt idx="157">
                  <c:v>16637</c:v>
                </c:pt>
                <c:pt idx="158">
                  <c:v>16640</c:v>
                </c:pt>
                <c:pt idx="159">
                  <c:v>16642</c:v>
                </c:pt>
                <c:pt idx="160">
                  <c:v>16645</c:v>
                </c:pt>
                <c:pt idx="161">
                  <c:v>16649</c:v>
                </c:pt>
                <c:pt idx="162">
                  <c:v>16652</c:v>
                </c:pt>
                <c:pt idx="163">
                  <c:v>16655</c:v>
                </c:pt>
                <c:pt idx="164">
                  <c:v>16662</c:v>
                </c:pt>
                <c:pt idx="165">
                  <c:v>16672</c:v>
                </c:pt>
                <c:pt idx="166">
                  <c:v>16808</c:v>
                </c:pt>
                <c:pt idx="167">
                  <c:v>16841</c:v>
                </c:pt>
                <c:pt idx="168">
                  <c:v>16848</c:v>
                </c:pt>
                <c:pt idx="169">
                  <c:v>16849</c:v>
                </c:pt>
                <c:pt idx="170">
                  <c:v>16855</c:v>
                </c:pt>
                <c:pt idx="171">
                  <c:v>16854</c:v>
                </c:pt>
                <c:pt idx="172">
                  <c:v>16865</c:v>
                </c:pt>
                <c:pt idx="173">
                  <c:v>16872</c:v>
                </c:pt>
                <c:pt idx="174">
                  <c:v>16879</c:v>
                </c:pt>
                <c:pt idx="175">
                  <c:v>16881</c:v>
                </c:pt>
                <c:pt idx="176">
                  <c:v>16892</c:v>
                </c:pt>
                <c:pt idx="177">
                  <c:v>16895</c:v>
                </c:pt>
                <c:pt idx="178">
                  <c:v>16899</c:v>
                </c:pt>
                <c:pt idx="179">
                  <c:v>16902</c:v>
                </c:pt>
                <c:pt idx="180">
                  <c:v>16905</c:v>
                </c:pt>
                <c:pt idx="181">
                  <c:v>16910</c:v>
                </c:pt>
                <c:pt idx="182">
                  <c:v>16911</c:v>
                </c:pt>
                <c:pt idx="183">
                  <c:v>16911</c:v>
                </c:pt>
                <c:pt idx="184">
                  <c:v>16926</c:v>
                </c:pt>
                <c:pt idx="185">
                  <c:v>16943</c:v>
                </c:pt>
                <c:pt idx="186">
                  <c:v>16952</c:v>
                </c:pt>
                <c:pt idx="187">
                  <c:v>16961</c:v>
                </c:pt>
                <c:pt idx="188">
                  <c:v>16970</c:v>
                </c:pt>
                <c:pt idx="189">
                  <c:v>16974</c:v>
                </c:pt>
                <c:pt idx="190">
                  <c:v>16986</c:v>
                </c:pt>
                <c:pt idx="191">
                  <c:v>16991</c:v>
                </c:pt>
                <c:pt idx="192">
                  <c:v>16996</c:v>
                </c:pt>
                <c:pt idx="193">
                  <c:v>17001</c:v>
                </c:pt>
                <c:pt idx="194">
                  <c:v>17005</c:v>
                </c:pt>
                <c:pt idx="195">
                  <c:v>17085</c:v>
                </c:pt>
                <c:pt idx="196">
                  <c:v>17096</c:v>
                </c:pt>
                <c:pt idx="197">
                  <c:v>17100</c:v>
                </c:pt>
                <c:pt idx="198">
                  <c:v>17104</c:v>
                </c:pt>
                <c:pt idx="199">
                  <c:v>17106</c:v>
                </c:pt>
                <c:pt idx="200">
                  <c:v>17117</c:v>
                </c:pt>
                <c:pt idx="201">
                  <c:v>17123</c:v>
                </c:pt>
                <c:pt idx="202">
                  <c:v>17140</c:v>
                </c:pt>
                <c:pt idx="203">
                  <c:v>17157</c:v>
                </c:pt>
                <c:pt idx="204">
                  <c:v>17158</c:v>
                </c:pt>
                <c:pt idx="205">
                  <c:v>17161</c:v>
                </c:pt>
                <c:pt idx="206">
                  <c:v>17167</c:v>
                </c:pt>
                <c:pt idx="207">
                  <c:v>17175</c:v>
                </c:pt>
                <c:pt idx="208">
                  <c:v>17204</c:v>
                </c:pt>
                <c:pt idx="209">
                  <c:v>17214</c:v>
                </c:pt>
                <c:pt idx="210">
                  <c:v>17229</c:v>
                </c:pt>
                <c:pt idx="211">
                  <c:v>17240</c:v>
                </c:pt>
                <c:pt idx="212">
                  <c:v>17249</c:v>
                </c:pt>
                <c:pt idx="213">
                  <c:v>17269</c:v>
                </c:pt>
                <c:pt idx="214">
                  <c:v>17283</c:v>
                </c:pt>
                <c:pt idx="215">
                  <c:v>17309</c:v>
                </c:pt>
                <c:pt idx="216">
                  <c:v>17327</c:v>
                </c:pt>
                <c:pt idx="217">
                  <c:v>17346</c:v>
                </c:pt>
                <c:pt idx="218">
                  <c:v>17378</c:v>
                </c:pt>
                <c:pt idx="219">
                  <c:v>17398</c:v>
                </c:pt>
                <c:pt idx="220">
                  <c:v>17416</c:v>
                </c:pt>
                <c:pt idx="221">
                  <c:v>17426</c:v>
                </c:pt>
                <c:pt idx="222">
                  <c:v>17431</c:v>
                </c:pt>
                <c:pt idx="223">
                  <c:v>17450</c:v>
                </c:pt>
                <c:pt idx="224">
                  <c:v>17460</c:v>
                </c:pt>
                <c:pt idx="225">
                  <c:v>17476</c:v>
                </c:pt>
                <c:pt idx="226">
                  <c:v>17487</c:v>
                </c:pt>
                <c:pt idx="227">
                  <c:v>17522</c:v>
                </c:pt>
                <c:pt idx="228">
                  <c:v>17556</c:v>
                </c:pt>
                <c:pt idx="229">
                  <c:v>17588</c:v>
                </c:pt>
                <c:pt idx="230">
                  <c:v>17626</c:v>
                </c:pt>
                <c:pt idx="231">
                  <c:v>17649</c:v>
                </c:pt>
                <c:pt idx="232">
                  <c:v>17675</c:v>
                </c:pt>
                <c:pt idx="233">
                  <c:v>17686</c:v>
                </c:pt>
                <c:pt idx="234">
                  <c:v>17818</c:v>
                </c:pt>
                <c:pt idx="235">
                  <c:v>17896</c:v>
                </c:pt>
                <c:pt idx="236">
                  <c:v>17933</c:v>
                </c:pt>
                <c:pt idx="237">
                  <c:v>17992</c:v>
                </c:pt>
                <c:pt idx="238">
                  <c:v>18028</c:v>
                </c:pt>
                <c:pt idx="239">
                  <c:v>18070</c:v>
                </c:pt>
                <c:pt idx="240">
                  <c:v>18092</c:v>
                </c:pt>
                <c:pt idx="241">
                  <c:v>18114</c:v>
                </c:pt>
                <c:pt idx="242">
                  <c:v>18132</c:v>
                </c:pt>
                <c:pt idx="243">
                  <c:v>18160</c:v>
                </c:pt>
                <c:pt idx="244">
                  <c:v>18195</c:v>
                </c:pt>
                <c:pt idx="245">
                  <c:v>18218</c:v>
                </c:pt>
                <c:pt idx="246">
                  <c:v>18232</c:v>
                </c:pt>
                <c:pt idx="247">
                  <c:v>18252</c:v>
                </c:pt>
                <c:pt idx="248">
                  <c:v>18265</c:v>
                </c:pt>
                <c:pt idx="249">
                  <c:v>18282</c:v>
                </c:pt>
                <c:pt idx="250">
                  <c:v>18303</c:v>
                </c:pt>
                <c:pt idx="251">
                  <c:v>18347</c:v>
                </c:pt>
                <c:pt idx="252">
                  <c:v>18373</c:v>
                </c:pt>
                <c:pt idx="253">
                  <c:v>18382</c:v>
                </c:pt>
                <c:pt idx="254">
                  <c:v>18387</c:v>
                </c:pt>
                <c:pt idx="255">
                  <c:v>18445</c:v>
                </c:pt>
                <c:pt idx="256">
                  <c:v>18464</c:v>
                </c:pt>
                <c:pt idx="257">
                  <c:v>18475</c:v>
                </c:pt>
                <c:pt idx="258">
                  <c:v>18497</c:v>
                </c:pt>
                <c:pt idx="259">
                  <c:v>18508</c:v>
                </c:pt>
                <c:pt idx="260">
                  <c:v>18517</c:v>
                </c:pt>
                <c:pt idx="261">
                  <c:v>18531</c:v>
                </c:pt>
                <c:pt idx="262">
                  <c:v>18544</c:v>
                </c:pt>
                <c:pt idx="263">
                  <c:v>18558</c:v>
                </c:pt>
                <c:pt idx="264">
                  <c:v>18589</c:v>
                </c:pt>
                <c:pt idx="265">
                  <c:v>18614</c:v>
                </c:pt>
                <c:pt idx="266">
                  <c:v>18641</c:v>
                </c:pt>
                <c:pt idx="267">
                  <c:v>18662</c:v>
                </c:pt>
                <c:pt idx="268">
                  <c:v>18729</c:v>
                </c:pt>
                <c:pt idx="269">
                  <c:v>18748</c:v>
                </c:pt>
                <c:pt idx="270">
                  <c:v>18758</c:v>
                </c:pt>
                <c:pt idx="271">
                  <c:v>18773</c:v>
                </c:pt>
                <c:pt idx="272">
                  <c:v>18801</c:v>
                </c:pt>
                <c:pt idx="273">
                  <c:v>18837</c:v>
                </c:pt>
                <c:pt idx="274">
                  <c:v>18853</c:v>
                </c:pt>
                <c:pt idx="275">
                  <c:v>18889</c:v>
                </c:pt>
                <c:pt idx="276">
                  <c:v>18918</c:v>
                </c:pt>
                <c:pt idx="277">
                  <c:v>18938</c:v>
                </c:pt>
                <c:pt idx="278">
                  <c:v>19036</c:v>
                </c:pt>
                <c:pt idx="279">
                  <c:v>19128</c:v>
                </c:pt>
                <c:pt idx="280">
                  <c:v>19146</c:v>
                </c:pt>
                <c:pt idx="281">
                  <c:v>19205</c:v>
                </c:pt>
                <c:pt idx="282">
                  <c:v>19268</c:v>
                </c:pt>
                <c:pt idx="283">
                  <c:v>19309</c:v>
                </c:pt>
                <c:pt idx="284">
                  <c:v>19332</c:v>
                </c:pt>
                <c:pt idx="285">
                  <c:v>19347</c:v>
                </c:pt>
                <c:pt idx="286">
                  <c:v>19367</c:v>
                </c:pt>
                <c:pt idx="287">
                  <c:v>19370</c:v>
                </c:pt>
                <c:pt idx="288">
                  <c:v>19380</c:v>
                </c:pt>
                <c:pt idx="289">
                  <c:v>19430</c:v>
                </c:pt>
                <c:pt idx="290">
                  <c:v>19460</c:v>
                </c:pt>
                <c:pt idx="291">
                  <c:v>19477</c:v>
                </c:pt>
                <c:pt idx="292">
                  <c:v>19490</c:v>
                </c:pt>
                <c:pt idx="293">
                  <c:v>19517</c:v>
                </c:pt>
                <c:pt idx="294">
                  <c:v>19538</c:v>
                </c:pt>
                <c:pt idx="295">
                  <c:v>19549</c:v>
                </c:pt>
                <c:pt idx="296">
                  <c:v>19963</c:v>
                </c:pt>
                <c:pt idx="297">
                  <c:v>20038</c:v>
                </c:pt>
                <c:pt idx="298">
                  <c:v>20117</c:v>
                </c:pt>
                <c:pt idx="299">
                  <c:v>20151</c:v>
                </c:pt>
                <c:pt idx="300">
                  <c:v>20202</c:v>
                </c:pt>
                <c:pt idx="301">
                  <c:v>20224</c:v>
                </c:pt>
                <c:pt idx="302">
                  <c:v>20238</c:v>
                </c:pt>
                <c:pt idx="303">
                  <c:v>20308</c:v>
                </c:pt>
                <c:pt idx="304">
                  <c:v>20337</c:v>
                </c:pt>
                <c:pt idx="305">
                  <c:v>20358</c:v>
                </c:pt>
                <c:pt idx="306">
                  <c:v>20384</c:v>
                </c:pt>
                <c:pt idx="307">
                  <c:v>20418</c:v>
                </c:pt>
                <c:pt idx="308">
                  <c:v>20441</c:v>
                </c:pt>
                <c:pt idx="309">
                  <c:v>20473</c:v>
                </c:pt>
                <c:pt idx="310">
                  <c:v>20518</c:v>
                </c:pt>
                <c:pt idx="311">
                  <c:v>20600</c:v>
                </c:pt>
                <c:pt idx="312">
                  <c:v>20634</c:v>
                </c:pt>
                <c:pt idx="313">
                  <c:v>20701</c:v>
                </c:pt>
                <c:pt idx="314">
                  <c:v>20775</c:v>
                </c:pt>
                <c:pt idx="315">
                  <c:v>20975</c:v>
                </c:pt>
                <c:pt idx="316">
                  <c:v>21014</c:v>
                </c:pt>
                <c:pt idx="317">
                  <c:v>21034</c:v>
                </c:pt>
                <c:pt idx="318">
                  <c:v>21137</c:v>
                </c:pt>
                <c:pt idx="319">
                  <c:v>21309</c:v>
                </c:pt>
                <c:pt idx="320">
                  <c:v>21431</c:v>
                </c:pt>
                <c:pt idx="321">
                  <c:v>21546</c:v>
                </c:pt>
                <c:pt idx="322">
                  <c:v>21615</c:v>
                </c:pt>
                <c:pt idx="323">
                  <c:v>21653</c:v>
                </c:pt>
                <c:pt idx="324">
                  <c:v>21733</c:v>
                </c:pt>
                <c:pt idx="325">
                  <c:v>21779</c:v>
                </c:pt>
                <c:pt idx="326">
                  <c:v>21809</c:v>
                </c:pt>
                <c:pt idx="327">
                  <c:v>21876</c:v>
                </c:pt>
                <c:pt idx="328">
                  <c:v>22015</c:v>
                </c:pt>
                <c:pt idx="329">
                  <c:v>22081</c:v>
                </c:pt>
                <c:pt idx="330">
                  <c:v>22126</c:v>
                </c:pt>
                <c:pt idx="331">
                  <c:v>22161</c:v>
                </c:pt>
                <c:pt idx="332">
                  <c:v>22194</c:v>
                </c:pt>
                <c:pt idx="333">
                  <c:v>22236</c:v>
                </c:pt>
                <c:pt idx="334">
                  <c:v>22264</c:v>
                </c:pt>
                <c:pt idx="335">
                  <c:v>22298</c:v>
                </c:pt>
                <c:pt idx="336">
                  <c:v>22306</c:v>
                </c:pt>
                <c:pt idx="337">
                  <c:v>22311</c:v>
                </c:pt>
                <c:pt idx="338">
                  <c:v>22332</c:v>
                </c:pt>
                <c:pt idx="339">
                  <c:v>22335</c:v>
                </c:pt>
                <c:pt idx="340">
                  <c:v>22365</c:v>
                </c:pt>
                <c:pt idx="341">
                  <c:v>22392</c:v>
                </c:pt>
                <c:pt idx="342">
                  <c:v>22428</c:v>
                </c:pt>
                <c:pt idx="343">
                  <c:v>22445</c:v>
                </c:pt>
                <c:pt idx="344">
                  <c:v>22459</c:v>
                </c:pt>
                <c:pt idx="345">
                  <c:v>22466</c:v>
                </c:pt>
                <c:pt idx="346">
                  <c:v>22520</c:v>
                </c:pt>
                <c:pt idx="347">
                  <c:v>22572</c:v>
                </c:pt>
                <c:pt idx="348">
                  <c:v>22594</c:v>
                </c:pt>
                <c:pt idx="349">
                  <c:v>22618</c:v>
                </c:pt>
                <c:pt idx="350">
                  <c:v>22680</c:v>
                </c:pt>
                <c:pt idx="351">
                  <c:v>22707</c:v>
                </c:pt>
                <c:pt idx="352">
                  <c:v>22729</c:v>
                </c:pt>
                <c:pt idx="353">
                  <c:v>22746</c:v>
                </c:pt>
                <c:pt idx="354">
                  <c:v>22768</c:v>
                </c:pt>
                <c:pt idx="355">
                  <c:v>22818</c:v>
                </c:pt>
                <c:pt idx="356">
                  <c:v>22840</c:v>
                </c:pt>
                <c:pt idx="357">
                  <c:v>22857</c:v>
                </c:pt>
                <c:pt idx="358">
                  <c:v>22870</c:v>
                </c:pt>
                <c:pt idx="359">
                  <c:v>22888</c:v>
                </c:pt>
                <c:pt idx="360">
                  <c:v>22930</c:v>
                </c:pt>
                <c:pt idx="361">
                  <c:v>22983</c:v>
                </c:pt>
                <c:pt idx="362">
                  <c:v>23009</c:v>
                </c:pt>
                <c:pt idx="363">
                  <c:v>23032</c:v>
                </c:pt>
                <c:pt idx="364">
                  <c:v>23058</c:v>
                </c:pt>
                <c:pt idx="365">
                  <c:v>23078</c:v>
                </c:pt>
                <c:pt idx="366">
                  <c:v>23094</c:v>
                </c:pt>
                <c:pt idx="367">
                  <c:v>23111</c:v>
                </c:pt>
                <c:pt idx="368">
                  <c:v>23121</c:v>
                </c:pt>
                <c:pt idx="369">
                  <c:v>23133</c:v>
                </c:pt>
                <c:pt idx="370">
                  <c:v>23155</c:v>
                </c:pt>
                <c:pt idx="371">
                  <c:v>23169</c:v>
                </c:pt>
                <c:pt idx="372">
                  <c:v>23201</c:v>
                </c:pt>
                <c:pt idx="373">
                  <c:v>23220</c:v>
                </c:pt>
                <c:pt idx="374">
                  <c:v>23238</c:v>
                </c:pt>
                <c:pt idx="375">
                  <c:v>23243</c:v>
                </c:pt>
                <c:pt idx="376">
                  <c:v>23256</c:v>
                </c:pt>
                <c:pt idx="377">
                  <c:v>23275</c:v>
                </c:pt>
                <c:pt idx="378">
                  <c:v>23281</c:v>
                </c:pt>
                <c:pt idx="379">
                  <c:v>23290</c:v>
                </c:pt>
                <c:pt idx="380">
                  <c:v>23300</c:v>
                </c:pt>
                <c:pt idx="381">
                  <c:v>23309</c:v>
                </c:pt>
                <c:pt idx="382">
                  <c:v>23318</c:v>
                </c:pt>
                <c:pt idx="383">
                  <c:v>23331</c:v>
                </c:pt>
                <c:pt idx="384">
                  <c:v>23339</c:v>
                </c:pt>
                <c:pt idx="385">
                  <c:v>23347</c:v>
                </c:pt>
                <c:pt idx="386">
                  <c:v>23361</c:v>
                </c:pt>
                <c:pt idx="387">
                  <c:v>23382</c:v>
                </c:pt>
                <c:pt idx="388">
                  <c:v>23397</c:v>
                </c:pt>
                <c:pt idx="389">
                  <c:v>23405</c:v>
                </c:pt>
                <c:pt idx="390">
                  <c:v>23527</c:v>
                </c:pt>
                <c:pt idx="391">
                  <c:v>23922</c:v>
                </c:pt>
                <c:pt idx="392">
                  <c:v>24079</c:v>
                </c:pt>
                <c:pt idx="393">
                  <c:v>24186</c:v>
                </c:pt>
                <c:pt idx="394">
                  <c:v>24220</c:v>
                </c:pt>
                <c:pt idx="395">
                  <c:v>24253</c:v>
                </c:pt>
              </c:numCache>
            </c:numRef>
          </c:val>
          <c:smooth val="0"/>
          <c:extLst>
            <c:ext xmlns:c16="http://schemas.microsoft.com/office/drawing/2014/chart" uri="{C3380CC4-5D6E-409C-BE32-E72D297353CC}">
              <c16:uniqueId val="{00000000-578C-4103-AA0B-3AB7FBDE8DEA}"/>
            </c:ext>
          </c:extLst>
        </c:ser>
        <c:dLbls>
          <c:showLegendKey val="0"/>
          <c:showVal val="0"/>
          <c:showCatName val="0"/>
          <c:showSerName val="0"/>
          <c:showPercent val="0"/>
          <c:showBubbleSize val="0"/>
        </c:dLbls>
        <c:smooth val="0"/>
        <c:axId val="358757960"/>
        <c:axId val="358758616"/>
      </c:lineChart>
      <c:catAx>
        <c:axId val="358757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58616"/>
        <c:crosses val="autoZero"/>
        <c:auto val="1"/>
        <c:lblAlgn val="ctr"/>
        <c:lblOffset val="100"/>
        <c:noMultiLvlLbl val="0"/>
      </c:catAx>
      <c:valAx>
        <c:axId val="35875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5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56110</c:v>
                </c:pt>
                <c:pt idx="1">
                  <c:v>69344</c:v>
                </c:pt>
                <c:pt idx="2">
                  <c:v>88146</c:v>
                </c:pt>
                <c:pt idx="3">
                  <c:v>72798</c:v>
                </c:pt>
                <c:pt idx="4">
                  <c:v>78323</c:v>
                </c:pt>
                <c:pt idx="5">
                  <c:v>122972</c:v>
                </c:pt>
                <c:pt idx="6">
                  <c:v>165557</c:v>
                </c:pt>
                <c:pt idx="7">
                  <c:v>168912</c:v>
                </c:pt>
                <c:pt idx="8">
                  <c:v>376307</c:v>
                </c:pt>
                <c:pt idx="9">
                  <c:v>451988</c:v>
                </c:pt>
                <c:pt idx="10">
                  <c:v>222101</c:v>
                </c:pt>
                <c:pt idx="11">
                  <c:v>146869</c:v>
                </c:pt>
                <c:pt idx="12">
                  <c:v>99227</c:v>
                </c:pt>
                <c:pt idx="13">
                  <c:v>74620</c:v>
                </c:pt>
                <c:pt idx="14">
                  <c:v>64426</c:v>
                </c:pt>
                <c:pt idx="15">
                  <c:v>68367</c:v>
                </c:pt>
                <c:pt idx="16">
                  <c:v>189614</c:v>
                </c:pt>
                <c:pt idx="17">
                  <c:v>75853</c:v>
                </c:pt>
                <c:pt idx="18">
                  <c:v>64418</c:v>
                </c:pt>
                <c:pt idx="19">
                  <c:v>106660</c:v>
                </c:pt>
                <c:pt idx="20">
                  <c:v>129834</c:v>
                </c:pt>
                <c:pt idx="21">
                  <c:v>199971</c:v>
                </c:pt>
                <c:pt idx="22">
                  <c:v>277839</c:v>
                </c:pt>
                <c:pt idx="23">
                  <c:v>193727</c:v>
                </c:pt>
                <c:pt idx="24">
                  <c:v>213857</c:v>
                </c:pt>
                <c:pt idx="25">
                  <c:v>168609</c:v>
                </c:pt>
                <c:pt idx="26">
                  <c:v>186412</c:v>
                </c:pt>
                <c:pt idx="27">
                  <c:v>241235</c:v>
                </c:pt>
                <c:pt idx="28">
                  <c:v>175948</c:v>
                </c:pt>
                <c:pt idx="29">
                  <c:v>117824</c:v>
                </c:pt>
                <c:pt idx="30">
                  <c:v>67585</c:v>
                </c:pt>
                <c:pt idx="31">
                  <c:v>43267</c:v>
                </c:pt>
                <c:pt idx="32">
                  <c:v>48950</c:v>
                </c:pt>
                <c:pt idx="33">
                  <c:v>45493</c:v>
                </c:pt>
                <c:pt idx="34">
                  <c:v>42031</c:v>
                </c:pt>
                <c:pt idx="35">
                  <c:v>30063</c:v>
                </c:pt>
                <c:pt idx="36">
                  <c:v>22933</c:v>
                </c:pt>
                <c:pt idx="37">
                  <c:v>28886</c:v>
                </c:pt>
                <c:pt idx="38">
                  <c:v>25943</c:v>
                </c:pt>
                <c:pt idx="39">
                  <c:v>13416</c:v>
                </c:pt>
                <c:pt idx="40">
                  <c:v>28403</c:v>
                </c:pt>
                <c:pt idx="41">
                  <c:v>14885</c:v>
                </c:pt>
                <c:pt idx="42">
                  <c:v>11780</c:v>
                </c:pt>
                <c:pt idx="43">
                  <c:v>9291</c:v>
                </c:pt>
                <c:pt idx="44">
                  <c:v>15475</c:v>
                </c:pt>
                <c:pt idx="45">
                  <c:v>13470</c:v>
                </c:pt>
                <c:pt idx="46">
                  <c:v>15978</c:v>
                </c:pt>
                <c:pt idx="47">
                  <c:v>20476</c:v>
                </c:pt>
                <c:pt idx="48">
                  <c:v>22166</c:v>
                </c:pt>
                <c:pt idx="49">
                  <c:v>25175</c:v>
                </c:pt>
                <c:pt idx="50">
                  <c:v>24245</c:v>
                </c:pt>
                <c:pt idx="51">
                  <c:v>29536</c:v>
                </c:pt>
                <c:pt idx="52">
                  <c:v>15572</c:v>
                </c:pt>
                <c:pt idx="53">
                  <c:v>13833</c:v>
                </c:pt>
                <c:pt idx="54">
                  <c:v>20685</c:v>
                </c:pt>
                <c:pt idx="55">
                  <c:v>15128</c:v>
                </c:pt>
                <c:pt idx="56">
                  <c:v>11761</c:v>
                </c:pt>
                <c:pt idx="57">
                  <c:v>10811</c:v>
                </c:pt>
                <c:pt idx="58">
                  <c:v>14673</c:v>
                </c:pt>
                <c:pt idx="59">
                  <c:v>11327</c:v>
                </c:pt>
                <c:pt idx="60">
                  <c:v>7367</c:v>
                </c:pt>
                <c:pt idx="61">
                  <c:v>18436</c:v>
                </c:pt>
                <c:pt idx="62">
                  <c:v>15536</c:v>
                </c:pt>
                <c:pt idx="63">
                  <c:v>9344</c:v>
                </c:pt>
                <c:pt idx="64">
                  <c:v>7749</c:v>
                </c:pt>
                <c:pt idx="65">
                  <c:v>128380</c:v>
                </c:pt>
                <c:pt idx="66">
                  <c:v>29060</c:v>
                </c:pt>
                <c:pt idx="67">
                  <c:v>30330</c:v>
                </c:pt>
                <c:pt idx="68">
                  <c:v>28207</c:v>
                </c:pt>
                <c:pt idx="69">
                  <c:v>18608</c:v>
                </c:pt>
                <c:pt idx="70">
                  <c:v>11038</c:v>
                </c:pt>
                <c:pt idx="71">
                  <c:v>11278</c:v>
                </c:pt>
                <c:pt idx="72">
                  <c:v>22326</c:v>
                </c:pt>
                <c:pt idx="73">
                  <c:v>17897</c:v>
                </c:pt>
                <c:pt idx="74">
                  <c:v>37306</c:v>
                </c:pt>
                <c:pt idx="75">
                  <c:v>18664</c:v>
                </c:pt>
                <c:pt idx="76">
                  <c:v>30534</c:v>
                </c:pt>
                <c:pt idx="77">
                  <c:v>25071</c:v>
                </c:pt>
                <c:pt idx="78">
                  <c:v>14514</c:v>
                </c:pt>
                <c:pt idx="79">
                  <c:v>12756</c:v>
                </c:pt>
                <c:pt idx="80">
                  <c:v>12855</c:v>
                </c:pt>
                <c:pt idx="81">
                  <c:v>17202</c:v>
                </c:pt>
                <c:pt idx="82">
                  <c:v>11701</c:v>
                </c:pt>
                <c:pt idx="83">
                  <c:v>19593</c:v>
                </c:pt>
                <c:pt idx="84">
                  <c:v>32273</c:v>
                </c:pt>
                <c:pt idx="85">
                  <c:v>15813</c:v>
                </c:pt>
                <c:pt idx="86">
                  <c:v>12546</c:v>
                </c:pt>
                <c:pt idx="87">
                  <c:v>12042</c:v>
                </c:pt>
                <c:pt idx="88">
                  <c:v>22033</c:v>
                </c:pt>
                <c:pt idx="89">
                  <c:v>26053</c:v>
                </c:pt>
                <c:pt idx="90">
                  <c:v>24580</c:v>
                </c:pt>
                <c:pt idx="91">
                  <c:v>154566</c:v>
                </c:pt>
                <c:pt idx="92">
                  <c:v>78152</c:v>
                </c:pt>
                <c:pt idx="93">
                  <c:v>39675</c:v>
                </c:pt>
                <c:pt idx="94">
                  <c:v>22061</c:v>
                </c:pt>
                <c:pt idx="95">
                  <c:v>13778</c:v>
                </c:pt>
                <c:pt idx="96">
                  <c:v>13250</c:v>
                </c:pt>
                <c:pt idx="97">
                  <c:v>9887</c:v>
                </c:pt>
                <c:pt idx="98">
                  <c:v>14797</c:v>
                </c:pt>
                <c:pt idx="99">
                  <c:v>22440</c:v>
                </c:pt>
                <c:pt idx="100">
                  <c:v>19123</c:v>
                </c:pt>
                <c:pt idx="101">
                  <c:v>14509</c:v>
                </c:pt>
                <c:pt idx="102">
                  <c:v>12404</c:v>
                </c:pt>
                <c:pt idx="103">
                  <c:v>21205</c:v>
                </c:pt>
                <c:pt idx="104">
                  <c:v>20940</c:v>
                </c:pt>
                <c:pt idx="105">
                  <c:v>18060</c:v>
                </c:pt>
                <c:pt idx="106">
                  <c:v>11048</c:v>
                </c:pt>
                <c:pt idx="107">
                  <c:v>9160</c:v>
                </c:pt>
                <c:pt idx="108">
                  <c:v>7771</c:v>
                </c:pt>
                <c:pt idx="109">
                  <c:v>7837</c:v>
                </c:pt>
                <c:pt idx="110">
                  <c:v>7439</c:v>
                </c:pt>
                <c:pt idx="111">
                  <c:v>12914</c:v>
                </c:pt>
                <c:pt idx="112">
                  <c:v>7607</c:v>
                </c:pt>
                <c:pt idx="113">
                  <c:v>11281</c:v>
                </c:pt>
                <c:pt idx="114">
                  <c:v>11576</c:v>
                </c:pt>
                <c:pt idx="115">
                  <c:v>9259</c:v>
                </c:pt>
                <c:pt idx="116">
                  <c:v>15778</c:v>
                </c:pt>
                <c:pt idx="117">
                  <c:v>8906</c:v>
                </c:pt>
                <c:pt idx="118">
                  <c:v>9195</c:v>
                </c:pt>
                <c:pt idx="119">
                  <c:v>7114</c:v>
                </c:pt>
                <c:pt idx="120">
                  <c:v>9009</c:v>
                </c:pt>
                <c:pt idx="121">
                  <c:v>7323</c:v>
                </c:pt>
                <c:pt idx="122">
                  <c:v>16048</c:v>
                </c:pt>
                <c:pt idx="123">
                  <c:v>8365</c:v>
                </c:pt>
                <c:pt idx="124">
                  <c:v>13787</c:v>
                </c:pt>
                <c:pt idx="125">
                  <c:v>47553</c:v>
                </c:pt>
                <c:pt idx="126">
                  <c:v>56903</c:v>
                </c:pt>
                <c:pt idx="127">
                  <c:v>80905</c:v>
                </c:pt>
                <c:pt idx="128">
                  <c:v>89217</c:v>
                </c:pt>
                <c:pt idx="129">
                  <c:v>71475</c:v>
                </c:pt>
                <c:pt idx="130">
                  <c:v>34417</c:v>
                </c:pt>
                <c:pt idx="131">
                  <c:v>45346</c:v>
                </c:pt>
                <c:pt idx="132">
                  <c:v>90213</c:v>
                </c:pt>
                <c:pt idx="133">
                  <c:v>40049</c:v>
                </c:pt>
                <c:pt idx="134">
                  <c:v>21842</c:v>
                </c:pt>
                <c:pt idx="135">
                  <c:v>22737</c:v>
                </c:pt>
                <c:pt idx="136">
                  <c:v>17047</c:v>
                </c:pt>
                <c:pt idx="137">
                  <c:v>6442</c:v>
                </c:pt>
                <c:pt idx="138">
                  <c:v>15460</c:v>
                </c:pt>
                <c:pt idx="139">
                  <c:v>29812</c:v>
                </c:pt>
                <c:pt idx="140">
                  <c:v>19486</c:v>
                </c:pt>
                <c:pt idx="141">
                  <c:v>18617</c:v>
                </c:pt>
                <c:pt idx="142">
                  <c:v>84952</c:v>
                </c:pt>
                <c:pt idx="143">
                  <c:v>61956</c:v>
                </c:pt>
                <c:pt idx="144">
                  <c:v>71007</c:v>
                </c:pt>
                <c:pt idx="145">
                  <c:v>33929</c:v>
                </c:pt>
                <c:pt idx="146">
                  <c:v>61690</c:v>
                </c:pt>
                <c:pt idx="147">
                  <c:v>38136</c:v>
                </c:pt>
                <c:pt idx="148">
                  <c:v>14681</c:v>
                </c:pt>
                <c:pt idx="149">
                  <c:v>14292</c:v>
                </c:pt>
                <c:pt idx="150">
                  <c:v>13489</c:v>
                </c:pt>
                <c:pt idx="151">
                  <c:v>15289</c:v>
                </c:pt>
                <c:pt idx="152">
                  <c:v>10961</c:v>
                </c:pt>
                <c:pt idx="153">
                  <c:v>7909</c:v>
                </c:pt>
                <c:pt idx="154">
                  <c:v>5240</c:v>
                </c:pt>
                <c:pt idx="155">
                  <c:v>2580</c:v>
                </c:pt>
                <c:pt idx="156">
                  <c:v>10878</c:v>
                </c:pt>
                <c:pt idx="157">
                  <c:v>6212</c:v>
                </c:pt>
                <c:pt idx="158">
                  <c:v>10314</c:v>
                </c:pt>
                <c:pt idx="159">
                  <c:v>6029</c:v>
                </c:pt>
                <c:pt idx="160">
                  <c:v>3834</c:v>
                </c:pt>
                <c:pt idx="161">
                  <c:v>2670</c:v>
                </c:pt>
                <c:pt idx="162">
                  <c:v>1867</c:v>
                </c:pt>
                <c:pt idx="163">
                  <c:v>1586</c:v>
                </c:pt>
                <c:pt idx="164">
                  <c:v>12931</c:v>
                </c:pt>
                <c:pt idx="165">
                  <c:v>19845</c:v>
                </c:pt>
                <c:pt idx="166">
                  <c:v>105160</c:v>
                </c:pt>
                <c:pt idx="167">
                  <c:v>34190</c:v>
                </c:pt>
                <c:pt idx="168">
                  <c:v>18559</c:v>
                </c:pt>
                <c:pt idx="169">
                  <c:v>37916</c:v>
                </c:pt>
                <c:pt idx="170">
                  <c:v>131818</c:v>
                </c:pt>
                <c:pt idx="171">
                  <c:v>85387</c:v>
                </c:pt>
                <c:pt idx="172">
                  <c:v>77088</c:v>
                </c:pt>
                <c:pt idx="173">
                  <c:v>63053</c:v>
                </c:pt>
                <c:pt idx="174">
                  <c:v>97964</c:v>
                </c:pt>
                <c:pt idx="175">
                  <c:v>93103</c:v>
                </c:pt>
                <c:pt idx="176">
                  <c:v>89721</c:v>
                </c:pt>
                <c:pt idx="177">
                  <c:v>61213</c:v>
                </c:pt>
                <c:pt idx="178">
                  <c:v>85910</c:v>
                </c:pt>
                <c:pt idx="179">
                  <c:v>86624</c:v>
                </c:pt>
                <c:pt idx="180">
                  <c:v>64691</c:v>
                </c:pt>
                <c:pt idx="181">
                  <c:v>108454</c:v>
                </c:pt>
                <c:pt idx="182">
                  <c:v>92055</c:v>
                </c:pt>
                <c:pt idx="183">
                  <c:v>60849</c:v>
                </c:pt>
                <c:pt idx="184">
                  <c:v>60757</c:v>
                </c:pt>
                <c:pt idx="185">
                  <c:v>62167</c:v>
                </c:pt>
                <c:pt idx="186">
                  <c:v>75631</c:v>
                </c:pt>
                <c:pt idx="187">
                  <c:v>71708</c:v>
                </c:pt>
                <c:pt idx="188">
                  <c:v>87605</c:v>
                </c:pt>
                <c:pt idx="189">
                  <c:v>55170</c:v>
                </c:pt>
                <c:pt idx="190">
                  <c:v>43668</c:v>
                </c:pt>
                <c:pt idx="191">
                  <c:v>46145</c:v>
                </c:pt>
                <c:pt idx="192">
                  <c:v>46720</c:v>
                </c:pt>
                <c:pt idx="193">
                  <c:v>41074</c:v>
                </c:pt>
                <c:pt idx="194">
                  <c:v>45665</c:v>
                </c:pt>
                <c:pt idx="195">
                  <c:v>139731</c:v>
                </c:pt>
                <c:pt idx="196">
                  <c:v>47619</c:v>
                </c:pt>
                <c:pt idx="197">
                  <c:v>9730</c:v>
                </c:pt>
                <c:pt idx="198">
                  <c:v>10521</c:v>
                </c:pt>
                <c:pt idx="199">
                  <c:v>11147</c:v>
                </c:pt>
                <c:pt idx="200">
                  <c:v>19255</c:v>
                </c:pt>
                <c:pt idx="201">
                  <c:v>74391</c:v>
                </c:pt>
                <c:pt idx="202">
                  <c:v>96020</c:v>
                </c:pt>
                <c:pt idx="203">
                  <c:v>91874</c:v>
                </c:pt>
                <c:pt idx="204">
                  <c:v>72360</c:v>
                </c:pt>
                <c:pt idx="205">
                  <c:v>58593</c:v>
                </c:pt>
                <c:pt idx="206">
                  <c:v>60899</c:v>
                </c:pt>
                <c:pt idx="207">
                  <c:v>47312</c:v>
                </c:pt>
                <c:pt idx="208">
                  <c:v>60420</c:v>
                </c:pt>
                <c:pt idx="209">
                  <c:v>101995</c:v>
                </c:pt>
                <c:pt idx="210">
                  <c:v>80106</c:v>
                </c:pt>
                <c:pt idx="211">
                  <c:v>76159</c:v>
                </c:pt>
                <c:pt idx="212">
                  <c:v>61744</c:v>
                </c:pt>
                <c:pt idx="213">
                  <c:v>79145</c:v>
                </c:pt>
                <c:pt idx="214">
                  <c:v>33932</c:v>
                </c:pt>
                <c:pt idx="215">
                  <c:v>94437</c:v>
                </c:pt>
                <c:pt idx="216">
                  <c:v>96749</c:v>
                </c:pt>
                <c:pt idx="217">
                  <c:v>80213</c:v>
                </c:pt>
                <c:pt idx="218">
                  <c:v>159182</c:v>
                </c:pt>
                <c:pt idx="219">
                  <c:v>104868</c:v>
                </c:pt>
                <c:pt idx="220">
                  <c:v>125818</c:v>
                </c:pt>
                <c:pt idx="221">
                  <c:v>132941</c:v>
                </c:pt>
                <c:pt idx="222">
                  <c:v>86440</c:v>
                </c:pt>
                <c:pt idx="223">
                  <c:v>91147</c:v>
                </c:pt>
                <c:pt idx="224">
                  <c:v>90261</c:v>
                </c:pt>
                <c:pt idx="225">
                  <c:v>85304</c:v>
                </c:pt>
                <c:pt idx="226">
                  <c:v>102613</c:v>
                </c:pt>
                <c:pt idx="227">
                  <c:v>117188</c:v>
                </c:pt>
                <c:pt idx="228">
                  <c:v>87203</c:v>
                </c:pt>
                <c:pt idx="229">
                  <c:v>103676</c:v>
                </c:pt>
                <c:pt idx="230">
                  <c:v>135998</c:v>
                </c:pt>
                <c:pt idx="231">
                  <c:v>187317</c:v>
                </c:pt>
                <c:pt idx="232">
                  <c:v>130738</c:v>
                </c:pt>
                <c:pt idx="233">
                  <c:v>116148</c:v>
                </c:pt>
                <c:pt idx="234">
                  <c:v>149624</c:v>
                </c:pt>
                <c:pt idx="235">
                  <c:v>112399</c:v>
                </c:pt>
                <c:pt idx="236">
                  <c:v>117551</c:v>
                </c:pt>
                <c:pt idx="237">
                  <c:v>185833</c:v>
                </c:pt>
                <c:pt idx="238">
                  <c:v>129406</c:v>
                </c:pt>
                <c:pt idx="239">
                  <c:v>95852</c:v>
                </c:pt>
                <c:pt idx="240">
                  <c:v>58741</c:v>
                </c:pt>
                <c:pt idx="241">
                  <c:v>44349</c:v>
                </c:pt>
                <c:pt idx="242">
                  <c:v>42842</c:v>
                </c:pt>
                <c:pt idx="243">
                  <c:v>38787</c:v>
                </c:pt>
                <c:pt idx="244">
                  <c:v>42506</c:v>
                </c:pt>
                <c:pt idx="245">
                  <c:v>31233</c:v>
                </c:pt>
                <c:pt idx="246">
                  <c:v>29417</c:v>
                </c:pt>
                <c:pt idx="247">
                  <c:v>31148</c:v>
                </c:pt>
                <c:pt idx="248">
                  <c:v>27409</c:v>
                </c:pt>
                <c:pt idx="249">
                  <c:v>33842</c:v>
                </c:pt>
                <c:pt idx="250">
                  <c:v>18064</c:v>
                </c:pt>
                <c:pt idx="251">
                  <c:v>27307</c:v>
                </c:pt>
                <c:pt idx="252">
                  <c:v>19649</c:v>
                </c:pt>
                <c:pt idx="253">
                  <c:v>15418</c:v>
                </c:pt>
                <c:pt idx="254">
                  <c:v>21101</c:v>
                </c:pt>
                <c:pt idx="255">
                  <c:v>29528</c:v>
                </c:pt>
                <c:pt idx="256">
                  <c:v>24354</c:v>
                </c:pt>
                <c:pt idx="257">
                  <c:v>17237</c:v>
                </c:pt>
                <c:pt idx="258">
                  <c:v>18883</c:v>
                </c:pt>
                <c:pt idx="259">
                  <c:v>16011</c:v>
                </c:pt>
                <c:pt idx="260">
                  <c:v>10020</c:v>
                </c:pt>
                <c:pt idx="261">
                  <c:v>19115</c:v>
                </c:pt>
                <c:pt idx="262">
                  <c:v>12422</c:v>
                </c:pt>
                <c:pt idx="263">
                  <c:v>20228</c:v>
                </c:pt>
                <c:pt idx="264">
                  <c:v>27520</c:v>
                </c:pt>
                <c:pt idx="265">
                  <c:v>19580</c:v>
                </c:pt>
                <c:pt idx="266">
                  <c:v>20392</c:v>
                </c:pt>
                <c:pt idx="267">
                  <c:v>22833</c:v>
                </c:pt>
                <c:pt idx="268">
                  <c:v>36287</c:v>
                </c:pt>
                <c:pt idx="269">
                  <c:v>21676</c:v>
                </c:pt>
                <c:pt idx="270">
                  <c:v>16277</c:v>
                </c:pt>
                <c:pt idx="271">
                  <c:v>17090</c:v>
                </c:pt>
                <c:pt idx="272">
                  <c:v>22726</c:v>
                </c:pt>
                <c:pt idx="273">
                  <c:v>32421</c:v>
                </c:pt>
                <c:pt idx="274">
                  <c:v>23420</c:v>
                </c:pt>
                <c:pt idx="275">
                  <c:v>34153</c:v>
                </c:pt>
                <c:pt idx="276">
                  <c:v>39725</c:v>
                </c:pt>
                <c:pt idx="277">
                  <c:v>29568</c:v>
                </c:pt>
                <c:pt idx="278">
                  <c:v>27271</c:v>
                </c:pt>
                <c:pt idx="279">
                  <c:v>26946</c:v>
                </c:pt>
                <c:pt idx="280">
                  <c:v>20854</c:v>
                </c:pt>
                <c:pt idx="281">
                  <c:v>22764</c:v>
                </c:pt>
                <c:pt idx="282">
                  <c:v>51406</c:v>
                </c:pt>
                <c:pt idx="283">
                  <c:v>32780</c:v>
                </c:pt>
                <c:pt idx="284">
                  <c:v>20057</c:v>
                </c:pt>
                <c:pt idx="285">
                  <c:v>24222</c:v>
                </c:pt>
                <c:pt idx="286">
                  <c:v>16639</c:v>
                </c:pt>
                <c:pt idx="287">
                  <c:v>16440</c:v>
                </c:pt>
                <c:pt idx="288">
                  <c:v>12273</c:v>
                </c:pt>
                <c:pt idx="289">
                  <c:v>21257</c:v>
                </c:pt>
                <c:pt idx="290">
                  <c:v>18277</c:v>
                </c:pt>
                <c:pt idx="291">
                  <c:v>15338</c:v>
                </c:pt>
                <c:pt idx="292">
                  <c:v>16012</c:v>
                </c:pt>
                <c:pt idx="293">
                  <c:v>19314</c:v>
                </c:pt>
                <c:pt idx="294">
                  <c:v>22341</c:v>
                </c:pt>
                <c:pt idx="295">
                  <c:v>13728</c:v>
                </c:pt>
                <c:pt idx="296">
                  <c:v>26526</c:v>
                </c:pt>
                <c:pt idx="297">
                  <c:v>23274</c:v>
                </c:pt>
                <c:pt idx="298">
                  <c:v>21892</c:v>
                </c:pt>
                <c:pt idx="299">
                  <c:v>18347</c:v>
                </c:pt>
                <c:pt idx="300">
                  <c:v>14454</c:v>
                </c:pt>
                <c:pt idx="301">
                  <c:v>21913</c:v>
                </c:pt>
                <c:pt idx="302">
                  <c:v>21682</c:v>
                </c:pt>
                <c:pt idx="303">
                  <c:v>40421</c:v>
                </c:pt>
                <c:pt idx="304">
                  <c:v>30052</c:v>
                </c:pt>
                <c:pt idx="305">
                  <c:v>23712</c:v>
                </c:pt>
                <c:pt idx="306">
                  <c:v>25804</c:v>
                </c:pt>
                <c:pt idx="307">
                  <c:v>28355</c:v>
                </c:pt>
                <c:pt idx="308">
                  <c:v>28548</c:v>
                </c:pt>
                <c:pt idx="309">
                  <c:v>26395</c:v>
                </c:pt>
                <c:pt idx="310">
                  <c:v>23507</c:v>
                </c:pt>
                <c:pt idx="311">
                  <c:v>47198</c:v>
                </c:pt>
                <c:pt idx="312">
                  <c:v>24178</c:v>
                </c:pt>
                <c:pt idx="313">
                  <c:v>23099</c:v>
                </c:pt>
                <c:pt idx="314">
                  <c:v>22455</c:v>
                </c:pt>
                <c:pt idx="315">
                  <c:v>15278</c:v>
                </c:pt>
                <c:pt idx="316">
                  <c:v>14445</c:v>
                </c:pt>
                <c:pt idx="317">
                  <c:v>17865</c:v>
                </c:pt>
                <c:pt idx="318">
                  <c:v>48091</c:v>
                </c:pt>
                <c:pt idx="319">
                  <c:v>90537</c:v>
                </c:pt>
                <c:pt idx="320">
                  <c:v>80462</c:v>
                </c:pt>
                <c:pt idx="321">
                  <c:v>57643</c:v>
                </c:pt>
                <c:pt idx="322">
                  <c:v>33355</c:v>
                </c:pt>
                <c:pt idx="323">
                  <c:v>19562</c:v>
                </c:pt>
                <c:pt idx="324">
                  <c:v>69176</c:v>
                </c:pt>
                <c:pt idx="325">
                  <c:v>40842</c:v>
                </c:pt>
                <c:pt idx="326">
                  <c:v>32516</c:v>
                </c:pt>
                <c:pt idx="327">
                  <c:v>56666</c:v>
                </c:pt>
                <c:pt idx="328">
                  <c:v>87494</c:v>
                </c:pt>
                <c:pt idx="329">
                  <c:v>47771</c:v>
                </c:pt>
                <c:pt idx="330">
                  <c:v>27510</c:v>
                </c:pt>
                <c:pt idx="331">
                  <c:v>20794</c:v>
                </c:pt>
                <c:pt idx="332">
                  <c:v>22310</c:v>
                </c:pt>
                <c:pt idx="333">
                  <c:v>18699</c:v>
                </c:pt>
                <c:pt idx="334">
                  <c:v>17226</c:v>
                </c:pt>
                <c:pt idx="335">
                  <c:v>20402</c:v>
                </c:pt>
                <c:pt idx="336">
                  <c:v>14756</c:v>
                </c:pt>
                <c:pt idx="337">
                  <c:v>13523</c:v>
                </c:pt>
                <c:pt idx="338">
                  <c:v>14195</c:v>
                </c:pt>
                <c:pt idx="339">
                  <c:v>15692</c:v>
                </c:pt>
                <c:pt idx="340">
                  <c:v>22409</c:v>
                </c:pt>
                <c:pt idx="341">
                  <c:v>15632</c:v>
                </c:pt>
                <c:pt idx="342">
                  <c:v>15579</c:v>
                </c:pt>
                <c:pt idx="343">
                  <c:v>18108</c:v>
                </c:pt>
                <c:pt idx="344">
                  <c:v>14768</c:v>
                </c:pt>
                <c:pt idx="345">
                  <c:v>11732</c:v>
                </c:pt>
                <c:pt idx="346">
                  <c:v>51290</c:v>
                </c:pt>
                <c:pt idx="347">
                  <c:v>36404</c:v>
                </c:pt>
                <c:pt idx="348">
                  <c:v>23118</c:v>
                </c:pt>
                <c:pt idx="349">
                  <c:v>16859</c:v>
                </c:pt>
                <c:pt idx="350">
                  <c:v>20028</c:v>
                </c:pt>
                <c:pt idx="351">
                  <c:v>21823</c:v>
                </c:pt>
                <c:pt idx="352">
                  <c:v>16309</c:v>
                </c:pt>
                <c:pt idx="353">
                  <c:v>26181</c:v>
                </c:pt>
                <c:pt idx="354">
                  <c:v>42406</c:v>
                </c:pt>
                <c:pt idx="355">
                  <c:v>44520</c:v>
                </c:pt>
                <c:pt idx="356">
                  <c:v>37250</c:v>
                </c:pt>
                <c:pt idx="357">
                  <c:v>19109</c:v>
                </c:pt>
                <c:pt idx="358">
                  <c:v>20811</c:v>
                </c:pt>
                <c:pt idx="359">
                  <c:v>109128</c:v>
                </c:pt>
                <c:pt idx="360">
                  <c:v>32257</c:v>
                </c:pt>
                <c:pt idx="361">
                  <c:v>113240</c:v>
                </c:pt>
                <c:pt idx="362">
                  <c:v>60043</c:v>
                </c:pt>
                <c:pt idx="363">
                  <c:v>44802</c:v>
                </c:pt>
                <c:pt idx="364">
                  <c:v>32549</c:v>
                </c:pt>
                <c:pt idx="365">
                  <c:v>30639</c:v>
                </c:pt>
                <c:pt idx="366">
                  <c:v>22597</c:v>
                </c:pt>
                <c:pt idx="367">
                  <c:v>22914</c:v>
                </c:pt>
                <c:pt idx="368">
                  <c:v>21023</c:v>
                </c:pt>
                <c:pt idx="369">
                  <c:v>68938</c:v>
                </c:pt>
                <c:pt idx="370">
                  <c:v>53391</c:v>
                </c:pt>
                <c:pt idx="371">
                  <c:v>45947</c:v>
                </c:pt>
                <c:pt idx="372">
                  <c:v>46603</c:v>
                </c:pt>
                <c:pt idx="373">
                  <c:v>42580</c:v>
                </c:pt>
                <c:pt idx="374">
                  <c:v>34477</c:v>
                </c:pt>
                <c:pt idx="375">
                  <c:v>22299</c:v>
                </c:pt>
                <c:pt idx="376">
                  <c:v>35489</c:v>
                </c:pt>
                <c:pt idx="377">
                  <c:v>34587</c:v>
                </c:pt>
                <c:pt idx="378">
                  <c:v>14559</c:v>
                </c:pt>
                <c:pt idx="379">
                  <c:v>20466</c:v>
                </c:pt>
                <c:pt idx="380">
                  <c:v>22063</c:v>
                </c:pt>
                <c:pt idx="381">
                  <c:v>20426</c:v>
                </c:pt>
                <c:pt idx="382">
                  <c:v>18275</c:v>
                </c:pt>
                <c:pt idx="383">
                  <c:v>24220</c:v>
                </c:pt>
                <c:pt idx="384">
                  <c:v>23331</c:v>
                </c:pt>
                <c:pt idx="385">
                  <c:v>22911</c:v>
                </c:pt>
                <c:pt idx="386">
                  <c:v>24484</c:v>
                </c:pt>
                <c:pt idx="387">
                  <c:v>16127</c:v>
                </c:pt>
                <c:pt idx="388">
                  <c:v>26587</c:v>
                </c:pt>
                <c:pt idx="389">
                  <c:v>22421</c:v>
                </c:pt>
                <c:pt idx="390">
                  <c:v>78700</c:v>
                </c:pt>
                <c:pt idx="391">
                  <c:v>271741</c:v>
                </c:pt>
                <c:pt idx="392">
                  <c:v>109866</c:v>
                </c:pt>
                <c:pt idx="393">
                  <c:v>125368</c:v>
                </c:pt>
                <c:pt idx="394">
                  <c:v>66219</c:v>
                </c:pt>
                <c:pt idx="395">
                  <c:v>41925</c:v>
                </c:pt>
              </c:numCache>
            </c:numRef>
          </c:val>
          <c:smooth val="0"/>
          <c:extLst>
            <c:ext xmlns:c16="http://schemas.microsoft.com/office/drawing/2014/chart" uri="{C3380CC4-5D6E-409C-BE32-E72D297353CC}">
              <c16:uniqueId val="{00000000-94F5-4DD0-B68F-379B7184ADB4}"/>
            </c:ext>
          </c:extLst>
        </c:ser>
        <c:dLbls>
          <c:showLegendKey val="0"/>
          <c:showVal val="0"/>
          <c:showCatName val="0"/>
          <c:showSerName val="0"/>
          <c:showPercent val="0"/>
          <c:showBubbleSize val="0"/>
        </c:dLbls>
        <c:smooth val="0"/>
        <c:axId val="48195944"/>
        <c:axId val="48194960"/>
      </c:lineChart>
      <c:catAx>
        <c:axId val="48195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94960"/>
        <c:crosses val="autoZero"/>
        <c:auto val="1"/>
        <c:lblAlgn val="ctr"/>
        <c:lblOffset val="100"/>
        <c:noMultiLvlLbl val="0"/>
      </c:catAx>
      <c:valAx>
        <c:axId val="4819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9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5812</c:v>
                </c:pt>
                <c:pt idx="1">
                  <c:v>7709</c:v>
                </c:pt>
                <c:pt idx="2">
                  <c:v>7759</c:v>
                </c:pt>
                <c:pt idx="3">
                  <c:v>5824</c:v>
                </c:pt>
                <c:pt idx="4">
                  <c:v>7897</c:v>
                </c:pt>
                <c:pt idx="5">
                  <c:v>10788</c:v>
                </c:pt>
                <c:pt idx="6">
                  <c:v>11643</c:v>
                </c:pt>
                <c:pt idx="7">
                  <c:v>10096</c:v>
                </c:pt>
                <c:pt idx="8">
                  <c:v>24254</c:v>
                </c:pt>
                <c:pt idx="9">
                  <c:v>23944</c:v>
                </c:pt>
                <c:pt idx="10">
                  <c:v>15767</c:v>
                </c:pt>
                <c:pt idx="11">
                  <c:v>10744</c:v>
                </c:pt>
                <c:pt idx="12">
                  <c:v>6555</c:v>
                </c:pt>
                <c:pt idx="13">
                  <c:v>5704</c:v>
                </c:pt>
                <c:pt idx="14">
                  <c:v>4434</c:v>
                </c:pt>
                <c:pt idx="15">
                  <c:v>5378</c:v>
                </c:pt>
                <c:pt idx="16">
                  <c:v>16569</c:v>
                </c:pt>
                <c:pt idx="17">
                  <c:v>4946</c:v>
                </c:pt>
                <c:pt idx="18">
                  <c:v>6705</c:v>
                </c:pt>
                <c:pt idx="19">
                  <c:v>12258</c:v>
                </c:pt>
                <c:pt idx="20">
                  <c:v>15392</c:v>
                </c:pt>
                <c:pt idx="21">
                  <c:v>20296</c:v>
                </c:pt>
                <c:pt idx="22">
                  <c:v>23202</c:v>
                </c:pt>
                <c:pt idx="23">
                  <c:v>17679</c:v>
                </c:pt>
                <c:pt idx="24">
                  <c:v>16325</c:v>
                </c:pt>
                <c:pt idx="25">
                  <c:v>12528</c:v>
                </c:pt>
                <c:pt idx="26">
                  <c:v>15361</c:v>
                </c:pt>
                <c:pt idx="27">
                  <c:v>18270</c:v>
                </c:pt>
                <c:pt idx="28">
                  <c:v>12008</c:v>
                </c:pt>
                <c:pt idx="29">
                  <c:v>7739</c:v>
                </c:pt>
                <c:pt idx="30">
                  <c:v>6864</c:v>
                </c:pt>
                <c:pt idx="31">
                  <c:v>3612</c:v>
                </c:pt>
                <c:pt idx="32">
                  <c:v>3880</c:v>
                </c:pt>
                <c:pt idx="33">
                  <c:v>4684</c:v>
                </c:pt>
                <c:pt idx="34">
                  <c:v>3840</c:v>
                </c:pt>
                <c:pt idx="35">
                  <c:v>2693</c:v>
                </c:pt>
                <c:pt idx="36">
                  <c:v>1578</c:v>
                </c:pt>
                <c:pt idx="37">
                  <c:v>2921</c:v>
                </c:pt>
                <c:pt idx="38">
                  <c:v>3235</c:v>
                </c:pt>
                <c:pt idx="39">
                  <c:v>1095</c:v>
                </c:pt>
                <c:pt idx="40">
                  <c:v>3927</c:v>
                </c:pt>
                <c:pt idx="41">
                  <c:v>1619</c:v>
                </c:pt>
                <c:pt idx="42">
                  <c:v>785</c:v>
                </c:pt>
                <c:pt idx="43">
                  <c:v>524</c:v>
                </c:pt>
                <c:pt idx="44">
                  <c:v>2152</c:v>
                </c:pt>
                <c:pt idx="45">
                  <c:v>1718</c:v>
                </c:pt>
                <c:pt idx="46">
                  <c:v>2301</c:v>
                </c:pt>
                <c:pt idx="47">
                  <c:v>4097</c:v>
                </c:pt>
                <c:pt idx="48">
                  <c:v>4607</c:v>
                </c:pt>
                <c:pt idx="49">
                  <c:v>7803</c:v>
                </c:pt>
                <c:pt idx="50">
                  <c:v>6552</c:v>
                </c:pt>
                <c:pt idx="51">
                  <c:v>7502</c:v>
                </c:pt>
                <c:pt idx="52">
                  <c:v>2379</c:v>
                </c:pt>
                <c:pt idx="53">
                  <c:v>2332</c:v>
                </c:pt>
                <c:pt idx="54">
                  <c:v>3521</c:v>
                </c:pt>
                <c:pt idx="55">
                  <c:v>2855</c:v>
                </c:pt>
                <c:pt idx="56">
                  <c:v>1877</c:v>
                </c:pt>
                <c:pt idx="57">
                  <c:v>1870</c:v>
                </c:pt>
                <c:pt idx="58">
                  <c:v>2264</c:v>
                </c:pt>
                <c:pt idx="59">
                  <c:v>1552</c:v>
                </c:pt>
                <c:pt idx="60">
                  <c:v>1031</c:v>
                </c:pt>
                <c:pt idx="61">
                  <c:v>3802</c:v>
                </c:pt>
                <c:pt idx="62">
                  <c:v>2884</c:v>
                </c:pt>
                <c:pt idx="63">
                  <c:v>1095</c:v>
                </c:pt>
                <c:pt idx="64">
                  <c:v>988</c:v>
                </c:pt>
                <c:pt idx="65">
                  <c:v>18558</c:v>
                </c:pt>
                <c:pt idx="66">
                  <c:v>4588</c:v>
                </c:pt>
                <c:pt idx="67">
                  <c:v>5219</c:v>
                </c:pt>
                <c:pt idx="68">
                  <c:v>5206</c:v>
                </c:pt>
                <c:pt idx="69">
                  <c:v>3751</c:v>
                </c:pt>
                <c:pt idx="70">
                  <c:v>1650</c:v>
                </c:pt>
                <c:pt idx="71">
                  <c:v>1728</c:v>
                </c:pt>
                <c:pt idx="72">
                  <c:v>3660</c:v>
                </c:pt>
                <c:pt idx="73">
                  <c:v>4460</c:v>
                </c:pt>
                <c:pt idx="74">
                  <c:v>7286</c:v>
                </c:pt>
                <c:pt idx="75">
                  <c:v>3968</c:v>
                </c:pt>
                <c:pt idx="76">
                  <c:v>4569</c:v>
                </c:pt>
                <c:pt idx="77">
                  <c:v>3934</c:v>
                </c:pt>
                <c:pt idx="78">
                  <c:v>2350</c:v>
                </c:pt>
                <c:pt idx="79">
                  <c:v>2418</c:v>
                </c:pt>
                <c:pt idx="80">
                  <c:v>3023</c:v>
                </c:pt>
                <c:pt idx="81">
                  <c:v>3504</c:v>
                </c:pt>
                <c:pt idx="82">
                  <c:v>1487</c:v>
                </c:pt>
                <c:pt idx="83">
                  <c:v>2888</c:v>
                </c:pt>
                <c:pt idx="84">
                  <c:v>3259</c:v>
                </c:pt>
                <c:pt idx="85">
                  <c:v>1664</c:v>
                </c:pt>
                <c:pt idx="86">
                  <c:v>2130</c:v>
                </c:pt>
                <c:pt idx="87">
                  <c:v>1673</c:v>
                </c:pt>
                <c:pt idx="88">
                  <c:v>4188</c:v>
                </c:pt>
                <c:pt idx="89">
                  <c:v>4307</c:v>
                </c:pt>
                <c:pt idx="90">
                  <c:v>5840</c:v>
                </c:pt>
                <c:pt idx="91">
                  <c:v>20592</c:v>
                </c:pt>
                <c:pt idx="92">
                  <c:v>8282</c:v>
                </c:pt>
                <c:pt idx="93">
                  <c:v>4560</c:v>
                </c:pt>
                <c:pt idx="94">
                  <c:v>2803</c:v>
                </c:pt>
                <c:pt idx="95">
                  <c:v>1418</c:v>
                </c:pt>
                <c:pt idx="96">
                  <c:v>2757</c:v>
                </c:pt>
                <c:pt idx="97">
                  <c:v>2270</c:v>
                </c:pt>
                <c:pt idx="98">
                  <c:v>3334</c:v>
                </c:pt>
                <c:pt idx="99">
                  <c:v>6334</c:v>
                </c:pt>
                <c:pt idx="100">
                  <c:v>5230</c:v>
                </c:pt>
                <c:pt idx="101">
                  <c:v>4283</c:v>
                </c:pt>
                <c:pt idx="102">
                  <c:v>3423</c:v>
                </c:pt>
                <c:pt idx="103">
                  <c:v>3589</c:v>
                </c:pt>
                <c:pt idx="104">
                  <c:v>3126</c:v>
                </c:pt>
                <c:pt idx="105">
                  <c:v>2623</c:v>
                </c:pt>
                <c:pt idx="106">
                  <c:v>1890</c:v>
                </c:pt>
                <c:pt idx="107">
                  <c:v>2074</c:v>
                </c:pt>
                <c:pt idx="108">
                  <c:v>1612</c:v>
                </c:pt>
                <c:pt idx="109">
                  <c:v>2088</c:v>
                </c:pt>
                <c:pt idx="110">
                  <c:v>1813</c:v>
                </c:pt>
                <c:pt idx="111">
                  <c:v>3063</c:v>
                </c:pt>
                <c:pt idx="112">
                  <c:v>1915</c:v>
                </c:pt>
                <c:pt idx="113">
                  <c:v>2088</c:v>
                </c:pt>
                <c:pt idx="114">
                  <c:v>2328</c:v>
                </c:pt>
                <c:pt idx="115">
                  <c:v>1185</c:v>
                </c:pt>
                <c:pt idx="116">
                  <c:v>2408</c:v>
                </c:pt>
                <c:pt idx="117">
                  <c:v>1487</c:v>
                </c:pt>
                <c:pt idx="118">
                  <c:v>1799</c:v>
                </c:pt>
                <c:pt idx="119">
                  <c:v>1061</c:v>
                </c:pt>
                <c:pt idx="120">
                  <c:v>1567</c:v>
                </c:pt>
                <c:pt idx="121">
                  <c:v>1242</c:v>
                </c:pt>
                <c:pt idx="122">
                  <c:v>2619</c:v>
                </c:pt>
                <c:pt idx="123">
                  <c:v>1083</c:v>
                </c:pt>
                <c:pt idx="124">
                  <c:v>2997</c:v>
                </c:pt>
                <c:pt idx="125">
                  <c:v>13033</c:v>
                </c:pt>
                <c:pt idx="126">
                  <c:v>20564</c:v>
                </c:pt>
                <c:pt idx="127">
                  <c:v>35528</c:v>
                </c:pt>
                <c:pt idx="128">
                  <c:v>30849</c:v>
                </c:pt>
                <c:pt idx="129">
                  <c:v>24628</c:v>
                </c:pt>
                <c:pt idx="130">
                  <c:v>10558</c:v>
                </c:pt>
                <c:pt idx="131">
                  <c:v>16716</c:v>
                </c:pt>
                <c:pt idx="132">
                  <c:v>33405</c:v>
                </c:pt>
                <c:pt idx="133">
                  <c:v>10165</c:v>
                </c:pt>
                <c:pt idx="134">
                  <c:v>6026</c:v>
                </c:pt>
                <c:pt idx="135">
                  <c:v>6266</c:v>
                </c:pt>
                <c:pt idx="136">
                  <c:v>4560</c:v>
                </c:pt>
                <c:pt idx="137">
                  <c:v>1923</c:v>
                </c:pt>
                <c:pt idx="138">
                  <c:v>2545</c:v>
                </c:pt>
                <c:pt idx="139">
                  <c:v>9455</c:v>
                </c:pt>
                <c:pt idx="140">
                  <c:v>8335</c:v>
                </c:pt>
                <c:pt idx="141">
                  <c:v>10984</c:v>
                </c:pt>
                <c:pt idx="142">
                  <c:v>12917</c:v>
                </c:pt>
                <c:pt idx="143">
                  <c:v>13325</c:v>
                </c:pt>
                <c:pt idx="144">
                  <c:v>9472</c:v>
                </c:pt>
                <c:pt idx="145">
                  <c:v>5245</c:v>
                </c:pt>
                <c:pt idx="146">
                  <c:v>12263</c:v>
                </c:pt>
                <c:pt idx="147">
                  <c:v>6185</c:v>
                </c:pt>
                <c:pt idx="148">
                  <c:v>4969</c:v>
                </c:pt>
                <c:pt idx="149">
                  <c:v>5785</c:v>
                </c:pt>
                <c:pt idx="150">
                  <c:v>3428</c:v>
                </c:pt>
                <c:pt idx="151">
                  <c:v>2363</c:v>
                </c:pt>
                <c:pt idx="152">
                  <c:v>2219</c:v>
                </c:pt>
                <c:pt idx="153">
                  <c:v>2641</c:v>
                </c:pt>
                <c:pt idx="154">
                  <c:v>3279</c:v>
                </c:pt>
                <c:pt idx="155">
                  <c:v>1426</c:v>
                </c:pt>
                <c:pt idx="156">
                  <c:v>3648</c:v>
                </c:pt>
                <c:pt idx="157">
                  <c:v>3045</c:v>
                </c:pt>
                <c:pt idx="158">
                  <c:v>2685</c:v>
                </c:pt>
                <c:pt idx="159">
                  <c:v>2249</c:v>
                </c:pt>
                <c:pt idx="160">
                  <c:v>2549</c:v>
                </c:pt>
                <c:pt idx="161">
                  <c:v>2022</c:v>
                </c:pt>
                <c:pt idx="162">
                  <c:v>1245</c:v>
                </c:pt>
                <c:pt idx="163">
                  <c:v>1351</c:v>
                </c:pt>
                <c:pt idx="164">
                  <c:v>2761</c:v>
                </c:pt>
                <c:pt idx="165">
                  <c:v>5850</c:v>
                </c:pt>
                <c:pt idx="166">
                  <c:v>17039</c:v>
                </c:pt>
                <c:pt idx="167">
                  <c:v>6756</c:v>
                </c:pt>
                <c:pt idx="168">
                  <c:v>3654</c:v>
                </c:pt>
                <c:pt idx="169">
                  <c:v>6864</c:v>
                </c:pt>
                <c:pt idx="170">
                  <c:v>27916</c:v>
                </c:pt>
                <c:pt idx="171">
                  <c:v>16000</c:v>
                </c:pt>
                <c:pt idx="172">
                  <c:v>12965</c:v>
                </c:pt>
                <c:pt idx="173">
                  <c:v>11330</c:v>
                </c:pt>
                <c:pt idx="174">
                  <c:v>19241</c:v>
                </c:pt>
                <c:pt idx="175">
                  <c:v>16250</c:v>
                </c:pt>
                <c:pt idx="176">
                  <c:v>16964</c:v>
                </c:pt>
                <c:pt idx="177">
                  <c:v>10454</c:v>
                </c:pt>
                <c:pt idx="178">
                  <c:v>14271</c:v>
                </c:pt>
                <c:pt idx="179">
                  <c:v>13812</c:v>
                </c:pt>
                <c:pt idx="180">
                  <c:v>10134</c:v>
                </c:pt>
                <c:pt idx="181">
                  <c:v>19043</c:v>
                </c:pt>
                <c:pt idx="182">
                  <c:v>13966</c:v>
                </c:pt>
                <c:pt idx="183">
                  <c:v>9330</c:v>
                </c:pt>
                <c:pt idx="184">
                  <c:v>10479</c:v>
                </c:pt>
                <c:pt idx="185">
                  <c:v>10538</c:v>
                </c:pt>
                <c:pt idx="186">
                  <c:v>11583</c:v>
                </c:pt>
                <c:pt idx="187">
                  <c:v>12583</c:v>
                </c:pt>
                <c:pt idx="188">
                  <c:v>14798</c:v>
                </c:pt>
                <c:pt idx="189">
                  <c:v>8745</c:v>
                </c:pt>
                <c:pt idx="190">
                  <c:v>6009</c:v>
                </c:pt>
                <c:pt idx="191">
                  <c:v>6725</c:v>
                </c:pt>
                <c:pt idx="192">
                  <c:v>7171</c:v>
                </c:pt>
                <c:pt idx="193">
                  <c:v>6400</c:v>
                </c:pt>
                <c:pt idx="194">
                  <c:v>6340</c:v>
                </c:pt>
                <c:pt idx="195">
                  <c:v>13096</c:v>
                </c:pt>
                <c:pt idx="196">
                  <c:v>5515</c:v>
                </c:pt>
                <c:pt idx="197">
                  <c:v>8461</c:v>
                </c:pt>
                <c:pt idx="198">
                  <c:v>8466</c:v>
                </c:pt>
                <c:pt idx="199">
                  <c:v>7127</c:v>
                </c:pt>
                <c:pt idx="200">
                  <c:v>9579</c:v>
                </c:pt>
                <c:pt idx="201">
                  <c:v>9705</c:v>
                </c:pt>
                <c:pt idx="202">
                  <c:v>13402</c:v>
                </c:pt>
                <c:pt idx="203">
                  <c:v>11324</c:v>
                </c:pt>
                <c:pt idx="204">
                  <c:v>9206</c:v>
                </c:pt>
                <c:pt idx="205">
                  <c:v>8281</c:v>
                </c:pt>
                <c:pt idx="206">
                  <c:v>8570</c:v>
                </c:pt>
                <c:pt idx="207">
                  <c:v>7850</c:v>
                </c:pt>
                <c:pt idx="208">
                  <c:v>9149</c:v>
                </c:pt>
                <c:pt idx="209">
                  <c:v>15568</c:v>
                </c:pt>
                <c:pt idx="210">
                  <c:v>11681</c:v>
                </c:pt>
                <c:pt idx="211">
                  <c:v>12456</c:v>
                </c:pt>
                <c:pt idx="212">
                  <c:v>8893</c:v>
                </c:pt>
                <c:pt idx="213">
                  <c:v>10676</c:v>
                </c:pt>
                <c:pt idx="214">
                  <c:v>5202</c:v>
                </c:pt>
                <c:pt idx="215">
                  <c:v>12362</c:v>
                </c:pt>
                <c:pt idx="216">
                  <c:v>14480</c:v>
                </c:pt>
                <c:pt idx="217">
                  <c:v>13227</c:v>
                </c:pt>
                <c:pt idx="218">
                  <c:v>13393</c:v>
                </c:pt>
                <c:pt idx="219">
                  <c:v>9665</c:v>
                </c:pt>
                <c:pt idx="220">
                  <c:v>11362</c:v>
                </c:pt>
                <c:pt idx="221">
                  <c:v>13420</c:v>
                </c:pt>
                <c:pt idx="222">
                  <c:v>7763</c:v>
                </c:pt>
                <c:pt idx="223">
                  <c:v>8198</c:v>
                </c:pt>
                <c:pt idx="224">
                  <c:v>9844</c:v>
                </c:pt>
                <c:pt idx="225">
                  <c:v>7951</c:v>
                </c:pt>
                <c:pt idx="226">
                  <c:v>13134</c:v>
                </c:pt>
                <c:pt idx="227">
                  <c:v>16913</c:v>
                </c:pt>
                <c:pt idx="228">
                  <c:v>11163</c:v>
                </c:pt>
                <c:pt idx="229">
                  <c:v>13160</c:v>
                </c:pt>
                <c:pt idx="230">
                  <c:v>16462</c:v>
                </c:pt>
                <c:pt idx="231">
                  <c:v>24748</c:v>
                </c:pt>
                <c:pt idx="232">
                  <c:v>16481</c:v>
                </c:pt>
                <c:pt idx="233">
                  <c:v>13355</c:v>
                </c:pt>
                <c:pt idx="234">
                  <c:v>15217</c:v>
                </c:pt>
                <c:pt idx="235">
                  <c:v>12610</c:v>
                </c:pt>
                <c:pt idx="236">
                  <c:v>11267</c:v>
                </c:pt>
                <c:pt idx="237">
                  <c:v>13951</c:v>
                </c:pt>
                <c:pt idx="238">
                  <c:v>10608</c:v>
                </c:pt>
                <c:pt idx="239">
                  <c:v>7795</c:v>
                </c:pt>
                <c:pt idx="240">
                  <c:v>7817</c:v>
                </c:pt>
                <c:pt idx="241">
                  <c:v>7426</c:v>
                </c:pt>
                <c:pt idx="242">
                  <c:v>8540</c:v>
                </c:pt>
                <c:pt idx="243">
                  <c:v>6812</c:v>
                </c:pt>
                <c:pt idx="244">
                  <c:v>8537</c:v>
                </c:pt>
                <c:pt idx="245">
                  <c:v>5515</c:v>
                </c:pt>
                <c:pt idx="246">
                  <c:v>4704</c:v>
                </c:pt>
                <c:pt idx="247">
                  <c:v>5182</c:v>
                </c:pt>
                <c:pt idx="248">
                  <c:v>4505</c:v>
                </c:pt>
                <c:pt idx="249">
                  <c:v>6458</c:v>
                </c:pt>
                <c:pt idx="250">
                  <c:v>3187</c:v>
                </c:pt>
                <c:pt idx="251">
                  <c:v>4913</c:v>
                </c:pt>
                <c:pt idx="252">
                  <c:v>2685</c:v>
                </c:pt>
                <c:pt idx="253">
                  <c:v>2030</c:v>
                </c:pt>
                <c:pt idx="254">
                  <c:v>2659</c:v>
                </c:pt>
                <c:pt idx="255">
                  <c:v>4391</c:v>
                </c:pt>
                <c:pt idx="256">
                  <c:v>3309</c:v>
                </c:pt>
                <c:pt idx="257">
                  <c:v>2237</c:v>
                </c:pt>
                <c:pt idx="258">
                  <c:v>2421</c:v>
                </c:pt>
                <c:pt idx="259">
                  <c:v>2184</c:v>
                </c:pt>
                <c:pt idx="260">
                  <c:v>1114</c:v>
                </c:pt>
                <c:pt idx="261">
                  <c:v>1943</c:v>
                </c:pt>
                <c:pt idx="262">
                  <c:v>1386</c:v>
                </c:pt>
                <c:pt idx="263">
                  <c:v>3488</c:v>
                </c:pt>
                <c:pt idx="264">
                  <c:v>3023</c:v>
                </c:pt>
                <c:pt idx="265">
                  <c:v>2066</c:v>
                </c:pt>
                <c:pt idx="266">
                  <c:v>2385</c:v>
                </c:pt>
                <c:pt idx="267">
                  <c:v>2270</c:v>
                </c:pt>
                <c:pt idx="268">
                  <c:v>3402</c:v>
                </c:pt>
                <c:pt idx="269">
                  <c:v>1990</c:v>
                </c:pt>
                <c:pt idx="270">
                  <c:v>2437</c:v>
                </c:pt>
                <c:pt idx="271">
                  <c:v>2363</c:v>
                </c:pt>
                <c:pt idx="272">
                  <c:v>4569</c:v>
                </c:pt>
                <c:pt idx="273">
                  <c:v>4068</c:v>
                </c:pt>
                <c:pt idx="274">
                  <c:v>3589</c:v>
                </c:pt>
                <c:pt idx="275">
                  <c:v>4714</c:v>
                </c:pt>
                <c:pt idx="276">
                  <c:v>5986</c:v>
                </c:pt>
                <c:pt idx="277">
                  <c:v>5737</c:v>
                </c:pt>
                <c:pt idx="278">
                  <c:v>4032</c:v>
                </c:pt>
                <c:pt idx="279">
                  <c:v>6373</c:v>
                </c:pt>
                <c:pt idx="280">
                  <c:v>3996</c:v>
                </c:pt>
                <c:pt idx="281">
                  <c:v>3934</c:v>
                </c:pt>
                <c:pt idx="282">
                  <c:v>4869</c:v>
                </c:pt>
                <c:pt idx="283">
                  <c:v>3334</c:v>
                </c:pt>
                <c:pt idx="284">
                  <c:v>2851</c:v>
                </c:pt>
                <c:pt idx="285">
                  <c:v>2577</c:v>
                </c:pt>
                <c:pt idx="286">
                  <c:v>1718</c:v>
                </c:pt>
                <c:pt idx="287">
                  <c:v>1935</c:v>
                </c:pt>
                <c:pt idx="288">
                  <c:v>1464</c:v>
                </c:pt>
                <c:pt idx="289">
                  <c:v>2757</c:v>
                </c:pt>
                <c:pt idx="290">
                  <c:v>2046</c:v>
                </c:pt>
                <c:pt idx="291">
                  <c:v>1877</c:v>
                </c:pt>
                <c:pt idx="292">
                  <c:v>1877</c:v>
                </c:pt>
                <c:pt idx="293">
                  <c:v>3081</c:v>
                </c:pt>
                <c:pt idx="294">
                  <c:v>5196</c:v>
                </c:pt>
                <c:pt idx="295">
                  <c:v>2149</c:v>
                </c:pt>
                <c:pt idx="296">
                  <c:v>3423</c:v>
                </c:pt>
                <c:pt idx="297">
                  <c:v>3099</c:v>
                </c:pt>
                <c:pt idx="298">
                  <c:v>2707</c:v>
                </c:pt>
                <c:pt idx="299">
                  <c:v>1928</c:v>
                </c:pt>
                <c:pt idx="300">
                  <c:v>1900</c:v>
                </c:pt>
                <c:pt idx="301">
                  <c:v>3264</c:v>
                </c:pt>
                <c:pt idx="302">
                  <c:v>2637</c:v>
                </c:pt>
                <c:pt idx="303">
                  <c:v>2904</c:v>
                </c:pt>
                <c:pt idx="304">
                  <c:v>2959</c:v>
                </c:pt>
                <c:pt idx="305">
                  <c:v>3192</c:v>
                </c:pt>
                <c:pt idx="306">
                  <c:v>3455</c:v>
                </c:pt>
                <c:pt idx="307">
                  <c:v>4105</c:v>
                </c:pt>
                <c:pt idx="308">
                  <c:v>3350</c:v>
                </c:pt>
                <c:pt idx="309">
                  <c:v>3538</c:v>
                </c:pt>
                <c:pt idx="310">
                  <c:v>2525</c:v>
                </c:pt>
                <c:pt idx="311">
                  <c:v>3294</c:v>
                </c:pt>
                <c:pt idx="312">
                  <c:v>2648</c:v>
                </c:pt>
                <c:pt idx="313">
                  <c:v>2667</c:v>
                </c:pt>
                <c:pt idx="314">
                  <c:v>2843</c:v>
                </c:pt>
                <c:pt idx="315">
                  <c:v>1923</c:v>
                </c:pt>
                <c:pt idx="316">
                  <c:v>1730</c:v>
                </c:pt>
                <c:pt idx="317">
                  <c:v>2082</c:v>
                </c:pt>
                <c:pt idx="318">
                  <c:v>9431</c:v>
                </c:pt>
                <c:pt idx="319">
                  <c:v>16067</c:v>
                </c:pt>
                <c:pt idx="320">
                  <c:v>17036</c:v>
                </c:pt>
                <c:pt idx="321">
                  <c:v>12828</c:v>
                </c:pt>
                <c:pt idx="322">
                  <c:v>6945</c:v>
                </c:pt>
                <c:pt idx="323">
                  <c:v>3543</c:v>
                </c:pt>
                <c:pt idx="324">
                  <c:v>9118</c:v>
                </c:pt>
                <c:pt idx="325">
                  <c:v>5855</c:v>
                </c:pt>
                <c:pt idx="326">
                  <c:v>5597</c:v>
                </c:pt>
                <c:pt idx="327">
                  <c:v>6078</c:v>
                </c:pt>
                <c:pt idx="328">
                  <c:v>13099</c:v>
                </c:pt>
                <c:pt idx="329">
                  <c:v>7271</c:v>
                </c:pt>
                <c:pt idx="330">
                  <c:v>4061</c:v>
                </c:pt>
                <c:pt idx="331">
                  <c:v>3578</c:v>
                </c:pt>
                <c:pt idx="332">
                  <c:v>3314</c:v>
                </c:pt>
                <c:pt idx="333">
                  <c:v>4848</c:v>
                </c:pt>
                <c:pt idx="334">
                  <c:v>2398</c:v>
                </c:pt>
                <c:pt idx="335">
                  <c:v>3595</c:v>
                </c:pt>
                <c:pt idx="336">
                  <c:v>1967</c:v>
                </c:pt>
                <c:pt idx="337">
                  <c:v>2003</c:v>
                </c:pt>
                <c:pt idx="338">
                  <c:v>2088</c:v>
                </c:pt>
                <c:pt idx="339">
                  <c:v>2063</c:v>
                </c:pt>
                <c:pt idx="340">
                  <c:v>2946</c:v>
                </c:pt>
                <c:pt idx="341">
                  <c:v>1714</c:v>
                </c:pt>
                <c:pt idx="342">
                  <c:v>1867</c:v>
                </c:pt>
                <c:pt idx="343">
                  <c:v>1402</c:v>
                </c:pt>
                <c:pt idx="344">
                  <c:v>1554</c:v>
                </c:pt>
                <c:pt idx="345">
                  <c:v>1066</c:v>
                </c:pt>
                <c:pt idx="346">
                  <c:v>3527</c:v>
                </c:pt>
                <c:pt idx="347">
                  <c:v>3094</c:v>
                </c:pt>
                <c:pt idx="348">
                  <c:v>1967</c:v>
                </c:pt>
                <c:pt idx="349">
                  <c:v>1220</c:v>
                </c:pt>
                <c:pt idx="350">
                  <c:v>1972</c:v>
                </c:pt>
                <c:pt idx="351">
                  <c:v>2538</c:v>
                </c:pt>
                <c:pt idx="352">
                  <c:v>1746</c:v>
                </c:pt>
                <c:pt idx="353">
                  <c:v>2347</c:v>
                </c:pt>
                <c:pt idx="354">
                  <c:v>4724</c:v>
                </c:pt>
                <c:pt idx="355">
                  <c:v>4324</c:v>
                </c:pt>
                <c:pt idx="356">
                  <c:v>2556</c:v>
                </c:pt>
                <c:pt idx="357">
                  <c:v>1493</c:v>
                </c:pt>
                <c:pt idx="358">
                  <c:v>2681</c:v>
                </c:pt>
                <c:pt idx="359">
                  <c:v>6918</c:v>
                </c:pt>
                <c:pt idx="360">
                  <c:v>3666</c:v>
                </c:pt>
                <c:pt idx="361">
                  <c:v>8363</c:v>
                </c:pt>
                <c:pt idx="362">
                  <c:v>5524</c:v>
                </c:pt>
                <c:pt idx="363">
                  <c:v>3954</c:v>
                </c:pt>
                <c:pt idx="364">
                  <c:v>3221</c:v>
                </c:pt>
                <c:pt idx="365">
                  <c:v>3549</c:v>
                </c:pt>
                <c:pt idx="366">
                  <c:v>3145</c:v>
                </c:pt>
                <c:pt idx="367">
                  <c:v>3145</c:v>
                </c:pt>
                <c:pt idx="368">
                  <c:v>1659</c:v>
                </c:pt>
                <c:pt idx="369">
                  <c:v>3607</c:v>
                </c:pt>
                <c:pt idx="370">
                  <c:v>4645</c:v>
                </c:pt>
                <c:pt idx="371">
                  <c:v>4496</c:v>
                </c:pt>
                <c:pt idx="372">
                  <c:v>3941</c:v>
                </c:pt>
                <c:pt idx="373">
                  <c:v>6120</c:v>
                </c:pt>
                <c:pt idx="374">
                  <c:v>4764</c:v>
                </c:pt>
                <c:pt idx="375">
                  <c:v>2827</c:v>
                </c:pt>
                <c:pt idx="376">
                  <c:v>3560</c:v>
                </c:pt>
                <c:pt idx="377">
                  <c:v>2904</c:v>
                </c:pt>
                <c:pt idx="378">
                  <c:v>1432</c:v>
                </c:pt>
                <c:pt idx="379">
                  <c:v>1998</c:v>
                </c:pt>
                <c:pt idx="380">
                  <c:v>1915</c:v>
                </c:pt>
                <c:pt idx="381">
                  <c:v>2152</c:v>
                </c:pt>
                <c:pt idx="382">
                  <c:v>1837</c:v>
                </c:pt>
                <c:pt idx="383">
                  <c:v>2276</c:v>
                </c:pt>
                <c:pt idx="384">
                  <c:v>3739</c:v>
                </c:pt>
                <c:pt idx="385">
                  <c:v>3867</c:v>
                </c:pt>
                <c:pt idx="386">
                  <c:v>3324</c:v>
                </c:pt>
                <c:pt idx="387">
                  <c:v>1617</c:v>
                </c:pt>
                <c:pt idx="388">
                  <c:v>4219</c:v>
                </c:pt>
                <c:pt idx="389">
                  <c:v>2674</c:v>
                </c:pt>
                <c:pt idx="390">
                  <c:v>10837</c:v>
                </c:pt>
                <c:pt idx="391">
                  <c:v>38532</c:v>
                </c:pt>
                <c:pt idx="392">
                  <c:v>14982</c:v>
                </c:pt>
                <c:pt idx="393">
                  <c:v>21413</c:v>
                </c:pt>
                <c:pt idx="394">
                  <c:v>7737</c:v>
                </c:pt>
                <c:pt idx="395">
                  <c:v>4496</c:v>
                </c:pt>
              </c:numCache>
            </c:numRef>
          </c:val>
          <c:smooth val="0"/>
          <c:extLst>
            <c:ext xmlns:c16="http://schemas.microsoft.com/office/drawing/2014/chart" uri="{C3380CC4-5D6E-409C-BE32-E72D297353CC}">
              <c16:uniqueId val="{00000000-FA42-4679-A783-34CE937F7B25}"/>
            </c:ext>
          </c:extLst>
        </c:ser>
        <c:dLbls>
          <c:showLegendKey val="0"/>
          <c:showVal val="0"/>
          <c:showCatName val="0"/>
          <c:showSerName val="0"/>
          <c:showPercent val="0"/>
          <c:showBubbleSize val="0"/>
        </c:dLbls>
        <c:smooth val="0"/>
        <c:axId val="48202176"/>
        <c:axId val="48199224"/>
      </c:lineChart>
      <c:catAx>
        <c:axId val="48202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99224"/>
        <c:crosses val="autoZero"/>
        <c:auto val="1"/>
        <c:lblAlgn val="ctr"/>
        <c:lblOffset val="100"/>
        <c:noMultiLvlLbl val="0"/>
      </c:catAx>
      <c:valAx>
        <c:axId val="48199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0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19729</c:v>
                </c:pt>
                <c:pt idx="1">
                  <c:v>20958</c:v>
                </c:pt>
                <c:pt idx="2">
                  <c:v>23663</c:v>
                </c:pt>
                <c:pt idx="3">
                  <c:v>18193</c:v>
                </c:pt>
                <c:pt idx="4">
                  <c:v>24726</c:v>
                </c:pt>
                <c:pt idx="5">
                  <c:v>41266</c:v>
                </c:pt>
                <c:pt idx="6">
                  <c:v>52264</c:v>
                </c:pt>
                <c:pt idx="7">
                  <c:v>48232</c:v>
                </c:pt>
                <c:pt idx="8">
                  <c:v>105793</c:v>
                </c:pt>
                <c:pt idx="9">
                  <c:v>103422</c:v>
                </c:pt>
                <c:pt idx="10">
                  <c:v>55934</c:v>
                </c:pt>
                <c:pt idx="11">
                  <c:v>37342</c:v>
                </c:pt>
                <c:pt idx="12">
                  <c:v>25907</c:v>
                </c:pt>
                <c:pt idx="13">
                  <c:v>20182</c:v>
                </c:pt>
                <c:pt idx="14">
                  <c:v>14295</c:v>
                </c:pt>
                <c:pt idx="15">
                  <c:v>18490</c:v>
                </c:pt>
                <c:pt idx="16">
                  <c:v>42396</c:v>
                </c:pt>
                <c:pt idx="17">
                  <c:v>15148</c:v>
                </c:pt>
                <c:pt idx="18">
                  <c:v>17670</c:v>
                </c:pt>
                <c:pt idx="19">
                  <c:v>36311</c:v>
                </c:pt>
                <c:pt idx="20">
                  <c:v>44897</c:v>
                </c:pt>
                <c:pt idx="21">
                  <c:v>62111</c:v>
                </c:pt>
                <c:pt idx="22">
                  <c:v>72283</c:v>
                </c:pt>
                <c:pt idx="23">
                  <c:v>54430</c:v>
                </c:pt>
                <c:pt idx="24">
                  <c:v>54026</c:v>
                </c:pt>
                <c:pt idx="25">
                  <c:v>40300</c:v>
                </c:pt>
                <c:pt idx="26">
                  <c:v>46007</c:v>
                </c:pt>
                <c:pt idx="27">
                  <c:v>50048</c:v>
                </c:pt>
                <c:pt idx="28">
                  <c:v>36096</c:v>
                </c:pt>
                <c:pt idx="29">
                  <c:v>24437</c:v>
                </c:pt>
                <c:pt idx="30">
                  <c:v>20000</c:v>
                </c:pt>
                <c:pt idx="31">
                  <c:v>10174</c:v>
                </c:pt>
                <c:pt idx="32">
                  <c:v>13167</c:v>
                </c:pt>
                <c:pt idx="33">
                  <c:v>13230</c:v>
                </c:pt>
                <c:pt idx="34">
                  <c:v>11309</c:v>
                </c:pt>
                <c:pt idx="35">
                  <c:v>7643</c:v>
                </c:pt>
                <c:pt idx="36">
                  <c:v>4955</c:v>
                </c:pt>
                <c:pt idx="37">
                  <c:v>8850</c:v>
                </c:pt>
                <c:pt idx="38">
                  <c:v>6149</c:v>
                </c:pt>
                <c:pt idx="39">
                  <c:v>1767</c:v>
                </c:pt>
                <c:pt idx="40">
                  <c:v>9135</c:v>
                </c:pt>
                <c:pt idx="41">
                  <c:v>3545</c:v>
                </c:pt>
                <c:pt idx="42">
                  <c:v>1104</c:v>
                </c:pt>
                <c:pt idx="43">
                  <c:v>692</c:v>
                </c:pt>
                <c:pt idx="44">
                  <c:v>5000</c:v>
                </c:pt>
                <c:pt idx="45">
                  <c:v>5838</c:v>
                </c:pt>
                <c:pt idx="46">
                  <c:v>9903</c:v>
                </c:pt>
                <c:pt idx="47">
                  <c:v>16101</c:v>
                </c:pt>
                <c:pt idx="48">
                  <c:v>17060</c:v>
                </c:pt>
                <c:pt idx="49">
                  <c:v>25196</c:v>
                </c:pt>
                <c:pt idx="50">
                  <c:v>21363</c:v>
                </c:pt>
                <c:pt idx="51">
                  <c:v>23595</c:v>
                </c:pt>
                <c:pt idx="52">
                  <c:v>5835</c:v>
                </c:pt>
                <c:pt idx="53">
                  <c:v>5465</c:v>
                </c:pt>
                <c:pt idx="54">
                  <c:v>8578</c:v>
                </c:pt>
                <c:pt idx="55">
                  <c:v>8112</c:v>
                </c:pt>
                <c:pt idx="56">
                  <c:v>3429</c:v>
                </c:pt>
                <c:pt idx="57">
                  <c:v>3086</c:v>
                </c:pt>
                <c:pt idx="58">
                  <c:v>5263</c:v>
                </c:pt>
                <c:pt idx="59">
                  <c:v>3251</c:v>
                </c:pt>
                <c:pt idx="60">
                  <c:v>1063</c:v>
                </c:pt>
                <c:pt idx="61">
                  <c:v>8127</c:v>
                </c:pt>
                <c:pt idx="62">
                  <c:v>4882</c:v>
                </c:pt>
                <c:pt idx="63">
                  <c:v>1665</c:v>
                </c:pt>
                <c:pt idx="64">
                  <c:v>1368</c:v>
                </c:pt>
                <c:pt idx="65">
                  <c:v>48116</c:v>
                </c:pt>
                <c:pt idx="66">
                  <c:v>10969</c:v>
                </c:pt>
                <c:pt idx="67">
                  <c:v>13035</c:v>
                </c:pt>
                <c:pt idx="68">
                  <c:v>11315</c:v>
                </c:pt>
                <c:pt idx="69">
                  <c:v>7096</c:v>
                </c:pt>
                <c:pt idx="70">
                  <c:v>2463</c:v>
                </c:pt>
                <c:pt idx="71">
                  <c:v>2455</c:v>
                </c:pt>
                <c:pt idx="72">
                  <c:v>6901</c:v>
                </c:pt>
                <c:pt idx="73">
                  <c:v>3251</c:v>
                </c:pt>
                <c:pt idx="74">
                  <c:v>3606</c:v>
                </c:pt>
                <c:pt idx="75">
                  <c:v>9043</c:v>
                </c:pt>
                <c:pt idx="76">
                  <c:v>6704</c:v>
                </c:pt>
                <c:pt idx="77">
                  <c:v>5232</c:v>
                </c:pt>
                <c:pt idx="78">
                  <c:v>3595</c:v>
                </c:pt>
                <c:pt idx="79">
                  <c:v>4482</c:v>
                </c:pt>
                <c:pt idx="80">
                  <c:v>4612</c:v>
                </c:pt>
                <c:pt idx="81">
                  <c:v>7006</c:v>
                </c:pt>
                <c:pt idx="82">
                  <c:v>2899</c:v>
                </c:pt>
                <c:pt idx="83">
                  <c:v>6962</c:v>
                </c:pt>
                <c:pt idx="84">
                  <c:v>8016</c:v>
                </c:pt>
                <c:pt idx="85">
                  <c:v>3444</c:v>
                </c:pt>
                <c:pt idx="86">
                  <c:v>5008</c:v>
                </c:pt>
                <c:pt idx="87">
                  <c:v>3357</c:v>
                </c:pt>
                <c:pt idx="88">
                  <c:v>10789</c:v>
                </c:pt>
                <c:pt idx="89">
                  <c:v>11305</c:v>
                </c:pt>
                <c:pt idx="90">
                  <c:v>13504</c:v>
                </c:pt>
                <c:pt idx="91">
                  <c:v>51041</c:v>
                </c:pt>
                <c:pt idx="92">
                  <c:v>23870</c:v>
                </c:pt>
                <c:pt idx="93">
                  <c:v>10527</c:v>
                </c:pt>
                <c:pt idx="94">
                  <c:v>5713</c:v>
                </c:pt>
                <c:pt idx="95">
                  <c:v>3222</c:v>
                </c:pt>
                <c:pt idx="96">
                  <c:v>5139</c:v>
                </c:pt>
                <c:pt idx="97">
                  <c:v>4476</c:v>
                </c:pt>
                <c:pt idx="98">
                  <c:v>7066</c:v>
                </c:pt>
                <c:pt idx="99">
                  <c:v>15724</c:v>
                </c:pt>
                <c:pt idx="100">
                  <c:v>13499</c:v>
                </c:pt>
                <c:pt idx="101">
                  <c:v>10804</c:v>
                </c:pt>
                <c:pt idx="102">
                  <c:v>9273</c:v>
                </c:pt>
                <c:pt idx="103">
                  <c:v>8978</c:v>
                </c:pt>
                <c:pt idx="104">
                  <c:v>7619</c:v>
                </c:pt>
                <c:pt idx="105">
                  <c:v>5863</c:v>
                </c:pt>
                <c:pt idx="106">
                  <c:v>5198</c:v>
                </c:pt>
                <c:pt idx="107">
                  <c:v>5223</c:v>
                </c:pt>
                <c:pt idx="108">
                  <c:v>4603</c:v>
                </c:pt>
                <c:pt idx="109">
                  <c:v>5389</c:v>
                </c:pt>
                <c:pt idx="110">
                  <c:v>4495</c:v>
                </c:pt>
                <c:pt idx="111">
                  <c:v>7519</c:v>
                </c:pt>
                <c:pt idx="112">
                  <c:v>4289</c:v>
                </c:pt>
                <c:pt idx="113">
                  <c:v>4874</c:v>
                </c:pt>
                <c:pt idx="114">
                  <c:v>4767</c:v>
                </c:pt>
                <c:pt idx="115">
                  <c:v>2617</c:v>
                </c:pt>
                <c:pt idx="116">
                  <c:v>5159</c:v>
                </c:pt>
                <c:pt idx="117">
                  <c:v>2686</c:v>
                </c:pt>
                <c:pt idx="118">
                  <c:v>4834</c:v>
                </c:pt>
                <c:pt idx="119">
                  <c:v>2823</c:v>
                </c:pt>
                <c:pt idx="120">
                  <c:v>4404</c:v>
                </c:pt>
                <c:pt idx="121">
                  <c:v>2149</c:v>
                </c:pt>
                <c:pt idx="122">
                  <c:v>6161</c:v>
                </c:pt>
                <c:pt idx="123">
                  <c:v>2438</c:v>
                </c:pt>
                <c:pt idx="124">
                  <c:v>6130</c:v>
                </c:pt>
                <c:pt idx="125">
                  <c:v>32804</c:v>
                </c:pt>
                <c:pt idx="126">
                  <c:v>51709</c:v>
                </c:pt>
                <c:pt idx="127">
                  <c:v>71388</c:v>
                </c:pt>
                <c:pt idx="128">
                  <c:v>60242</c:v>
                </c:pt>
                <c:pt idx="129">
                  <c:v>59660</c:v>
                </c:pt>
                <c:pt idx="130">
                  <c:v>30438</c:v>
                </c:pt>
                <c:pt idx="131">
                  <c:v>37900</c:v>
                </c:pt>
                <c:pt idx="132">
                  <c:v>70911</c:v>
                </c:pt>
                <c:pt idx="133">
                  <c:v>27439</c:v>
                </c:pt>
                <c:pt idx="134">
                  <c:v>16819</c:v>
                </c:pt>
                <c:pt idx="135">
                  <c:v>16782</c:v>
                </c:pt>
                <c:pt idx="136">
                  <c:v>14522</c:v>
                </c:pt>
                <c:pt idx="137">
                  <c:v>4002</c:v>
                </c:pt>
                <c:pt idx="138">
                  <c:v>2512</c:v>
                </c:pt>
                <c:pt idx="139">
                  <c:v>14811</c:v>
                </c:pt>
                <c:pt idx="140">
                  <c:v>12460</c:v>
                </c:pt>
                <c:pt idx="141">
                  <c:v>14842</c:v>
                </c:pt>
                <c:pt idx="142">
                  <c:v>28433</c:v>
                </c:pt>
                <c:pt idx="143">
                  <c:v>23095</c:v>
                </c:pt>
                <c:pt idx="144">
                  <c:v>20256</c:v>
                </c:pt>
                <c:pt idx="145">
                  <c:v>10044</c:v>
                </c:pt>
                <c:pt idx="146">
                  <c:v>21191</c:v>
                </c:pt>
                <c:pt idx="147">
                  <c:v>10147</c:v>
                </c:pt>
                <c:pt idx="148">
                  <c:v>5843</c:v>
                </c:pt>
                <c:pt idx="149">
                  <c:v>10376</c:v>
                </c:pt>
                <c:pt idx="150">
                  <c:v>4766</c:v>
                </c:pt>
                <c:pt idx="151">
                  <c:v>2713</c:v>
                </c:pt>
                <c:pt idx="152">
                  <c:v>2482</c:v>
                </c:pt>
                <c:pt idx="153">
                  <c:v>3032</c:v>
                </c:pt>
                <c:pt idx="154">
                  <c:v>6348</c:v>
                </c:pt>
                <c:pt idx="155">
                  <c:v>2069</c:v>
                </c:pt>
                <c:pt idx="156">
                  <c:v>5391</c:v>
                </c:pt>
                <c:pt idx="157">
                  <c:v>3838</c:v>
                </c:pt>
                <c:pt idx="158">
                  <c:v>3073</c:v>
                </c:pt>
                <c:pt idx="159">
                  <c:v>2465</c:v>
                </c:pt>
                <c:pt idx="160">
                  <c:v>2635</c:v>
                </c:pt>
                <c:pt idx="161">
                  <c:v>1946</c:v>
                </c:pt>
                <c:pt idx="162">
                  <c:v>1286</c:v>
                </c:pt>
                <c:pt idx="163">
                  <c:v>1359</c:v>
                </c:pt>
                <c:pt idx="164">
                  <c:v>3816</c:v>
                </c:pt>
                <c:pt idx="165">
                  <c:v>10028</c:v>
                </c:pt>
                <c:pt idx="166">
                  <c:v>35748</c:v>
                </c:pt>
                <c:pt idx="167">
                  <c:v>12276</c:v>
                </c:pt>
                <c:pt idx="168">
                  <c:v>5136</c:v>
                </c:pt>
                <c:pt idx="169">
                  <c:v>7034</c:v>
                </c:pt>
                <c:pt idx="170">
                  <c:v>26479</c:v>
                </c:pt>
                <c:pt idx="171">
                  <c:v>17975</c:v>
                </c:pt>
                <c:pt idx="172">
                  <c:v>14422</c:v>
                </c:pt>
                <c:pt idx="173">
                  <c:v>11769</c:v>
                </c:pt>
                <c:pt idx="174">
                  <c:v>18851</c:v>
                </c:pt>
                <c:pt idx="175">
                  <c:v>17272</c:v>
                </c:pt>
                <c:pt idx="176">
                  <c:v>18123</c:v>
                </c:pt>
                <c:pt idx="177">
                  <c:v>11162</c:v>
                </c:pt>
                <c:pt idx="178">
                  <c:v>14905</c:v>
                </c:pt>
                <c:pt idx="179">
                  <c:v>13376</c:v>
                </c:pt>
                <c:pt idx="180">
                  <c:v>8805</c:v>
                </c:pt>
                <c:pt idx="181">
                  <c:v>18459</c:v>
                </c:pt>
                <c:pt idx="182">
                  <c:v>14951</c:v>
                </c:pt>
                <c:pt idx="183">
                  <c:v>11401</c:v>
                </c:pt>
                <c:pt idx="184">
                  <c:v>21772</c:v>
                </c:pt>
                <c:pt idx="185">
                  <c:v>15500</c:v>
                </c:pt>
                <c:pt idx="186">
                  <c:v>14263</c:v>
                </c:pt>
                <c:pt idx="187">
                  <c:v>14910</c:v>
                </c:pt>
                <c:pt idx="188">
                  <c:v>18113</c:v>
                </c:pt>
                <c:pt idx="189">
                  <c:v>9631</c:v>
                </c:pt>
                <c:pt idx="190">
                  <c:v>8255</c:v>
                </c:pt>
                <c:pt idx="191">
                  <c:v>7268</c:v>
                </c:pt>
                <c:pt idx="192">
                  <c:v>11450</c:v>
                </c:pt>
                <c:pt idx="193">
                  <c:v>6058</c:v>
                </c:pt>
                <c:pt idx="194">
                  <c:v>7444</c:v>
                </c:pt>
                <c:pt idx="195">
                  <c:v>24494</c:v>
                </c:pt>
                <c:pt idx="196">
                  <c:v>7648</c:v>
                </c:pt>
                <c:pt idx="197">
                  <c:v>8752</c:v>
                </c:pt>
                <c:pt idx="198">
                  <c:v>9920</c:v>
                </c:pt>
                <c:pt idx="199">
                  <c:v>8545</c:v>
                </c:pt>
                <c:pt idx="200">
                  <c:v>8880</c:v>
                </c:pt>
                <c:pt idx="201">
                  <c:v>10683</c:v>
                </c:pt>
                <c:pt idx="202">
                  <c:v>17694</c:v>
                </c:pt>
                <c:pt idx="203">
                  <c:v>12800</c:v>
                </c:pt>
                <c:pt idx="204">
                  <c:v>11280</c:v>
                </c:pt>
                <c:pt idx="205">
                  <c:v>7940</c:v>
                </c:pt>
                <c:pt idx="206">
                  <c:v>9320</c:v>
                </c:pt>
                <c:pt idx="207">
                  <c:v>8211</c:v>
                </c:pt>
                <c:pt idx="208">
                  <c:v>13219</c:v>
                </c:pt>
                <c:pt idx="209">
                  <c:v>21701</c:v>
                </c:pt>
                <c:pt idx="210">
                  <c:v>13651</c:v>
                </c:pt>
                <c:pt idx="211">
                  <c:v>17227</c:v>
                </c:pt>
                <c:pt idx="212">
                  <c:v>11230</c:v>
                </c:pt>
                <c:pt idx="213">
                  <c:v>10991</c:v>
                </c:pt>
                <c:pt idx="214">
                  <c:v>7536</c:v>
                </c:pt>
                <c:pt idx="215">
                  <c:v>21997</c:v>
                </c:pt>
                <c:pt idx="216">
                  <c:v>20055</c:v>
                </c:pt>
                <c:pt idx="217">
                  <c:v>14687</c:v>
                </c:pt>
                <c:pt idx="218">
                  <c:v>18305</c:v>
                </c:pt>
                <c:pt idx="219">
                  <c:v>12540</c:v>
                </c:pt>
                <c:pt idx="220">
                  <c:v>11336</c:v>
                </c:pt>
                <c:pt idx="221">
                  <c:v>12969</c:v>
                </c:pt>
                <c:pt idx="222">
                  <c:v>8821</c:v>
                </c:pt>
                <c:pt idx="223">
                  <c:v>8990</c:v>
                </c:pt>
                <c:pt idx="224">
                  <c:v>13415</c:v>
                </c:pt>
                <c:pt idx="225">
                  <c:v>7990</c:v>
                </c:pt>
                <c:pt idx="226">
                  <c:v>14872</c:v>
                </c:pt>
                <c:pt idx="227">
                  <c:v>17199</c:v>
                </c:pt>
                <c:pt idx="228">
                  <c:v>11077</c:v>
                </c:pt>
                <c:pt idx="229">
                  <c:v>14452</c:v>
                </c:pt>
                <c:pt idx="230">
                  <c:v>22059</c:v>
                </c:pt>
                <c:pt idx="231">
                  <c:v>27370</c:v>
                </c:pt>
                <c:pt idx="232">
                  <c:v>19651</c:v>
                </c:pt>
                <c:pt idx="233">
                  <c:v>16289</c:v>
                </c:pt>
                <c:pt idx="234">
                  <c:v>27007</c:v>
                </c:pt>
                <c:pt idx="235">
                  <c:v>16799</c:v>
                </c:pt>
                <c:pt idx="236">
                  <c:v>17232</c:v>
                </c:pt>
                <c:pt idx="237">
                  <c:v>18908</c:v>
                </c:pt>
                <c:pt idx="238">
                  <c:v>10113</c:v>
                </c:pt>
                <c:pt idx="239">
                  <c:v>10405</c:v>
                </c:pt>
                <c:pt idx="240">
                  <c:v>13597</c:v>
                </c:pt>
                <c:pt idx="241">
                  <c:v>11596</c:v>
                </c:pt>
                <c:pt idx="242">
                  <c:v>10503</c:v>
                </c:pt>
                <c:pt idx="243">
                  <c:v>12430</c:v>
                </c:pt>
                <c:pt idx="244">
                  <c:v>16435</c:v>
                </c:pt>
                <c:pt idx="245">
                  <c:v>11924</c:v>
                </c:pt>
                <c:pt idx="246">
                  <c:v>8163</c:v>
                </c:pt>
                <c:pt idx="247">
                  <c:v>8625</c:v>
                </c:pt>
                <c:pt idx="248">
                  <c:v>7496</c:v>
                </c:pt>
                <c:pt idx="249">
                  <c:v>5570</c:v>
                </c:pt>
                <c:pt idx="250">
                  <c:v>6511</c:v>
                </c:pt>
                <c:pt idx="251">
                  <c:v>8429</c:v>
                </c:pt>
                <c:pt idx="252">
                  <c:v>5582</c:v>
                </c:pt>
                <c:pt idx="253">
                  <c:v>4651</c:v>
                </c:pt>
                <c:pt idx="254">
                  <c:v>6775</c:v>
                </c:pt>
                <c:pt idx="255">
                  <c:v>10369</c:v>
                </c:pt>
                <c:pt idx="256">
                  <c:v>6167</c:v>
                </c:pt>
                <c:pt idx="257">
                  <c:v>4982</c:v>
                </c:pt>
                <c:pt idx="258">
                  <c:v>6373</c:v>
                </c:pt>
                <c:pt idx="259">
                  <c:v>5713</c:v>
                </c:pt>
                <c:pt idx="260">
                  <c:v>2814</c:v>
                </c:pt>
                <c:pt idx="261">
                  <c:v>3518</c:v>
                </c:pt>
                <c:pt idx="262">
                  <c:v>2958</c:v>
                </c:pt>
                <c:pt idx="263">
                  <c:v>3407</c:v>
                </c:pt>
                <c:pt idx="264">
                  <c:v>3963</c:v>
                </c:pt>
                <c:pt idx="265">
                  <c:v>2913</c:v>
                </c:pt>
                <c:pt idx="266">
                  <c:v>5352</c:v>
                </c:pt>
                <c:pt idx="267">
                  <c:v>3796</c:v>
                </c:pt>
                <c:pt idx="268">
                  <c:v>7515</c:v>
                </c:pt>
                <c:pt idx="269">
                  <c:v>3942</c:v>
                </c:pt>
                <c:pt idx="270">
                  <c:v>4302</c:v>
                </c:pt>
                <c:pt idx="271">
                  <c:v>4041</c:v>
                </c:pt>
                <c:pt idx="272">
                  <c:v>8804</c:v>
                </c:pt>
                <c:pt idx="273">
                  <c:v>11230</c:v>
                </c:pt>
                <c:pt idx="274">
                  <c:v>9905</c:v>
                </c:pt>
                <c:pt idx="275">
                  <c:v>11550</c:v>
                </c:pt>
                <c:pt idx="276">
                  <c:v>14123</c:v>
                </c:pt>
                <c:pt idx="277">
                  <c:v>12899</c:v>
                </c:pt>
                <c:pt idx="278">
                  <c:v>10314</c:v>
                </c:pt>
                <c:pt idx="279">
                  <c:v>16609</c:v>
                </c:pt>
                <c:pt idx="280">
                  <c:v>12068</c:v>
                </c:pt>
                <c:pt idx="281">
                  <c:v>14432</c:v>
                </c:pt>
                <c:pt idx="282">
                  <c:v>17803</c:v>
                </c:pt>
                <c:pt idx="283">
                  <c:v>10248</c:v>
                </c:pt>
                <c:pt idx="284">
                  <c:v>6497</c:v>
                </c:pt>
                <c:pt idx="285">
                  <c:v>6793</c:v>
                </c:pt>
                <c:pt idx="286">
                  <c:v>5765</c:v>
                </c:pt>
                <c:pt idx="287">
                  <c:v>7075</c:v>
                </c:pt>
                <c:pt idx="288">
                  <c:v>5019</c:v>
                </c:pt>
                <c:pt idx="289">
                  <c:v>3934</c:v>
                </c:pt>
                <c:pt idx="290">
                  <c:v>4988</c:v>
                </c:pt>
                <c:pt idx="291">
                  <c:v>4536</c:v>
                </c:pt>
                <c:pt idx="292">
                  <c:v>6247</c:v>
                </c:pt>
                <c:pt idx="293">
                  <c:v>7998</c:v>
                </c:pt>
                <c:pt idx="294">
                  <c:v>15584</c:v>
                </c:pt>
                <c:pt idx="295">
                  <c:v>6162</c:v>
                </c:pt>
                <c:pt idx="296">
                  <c:v>9540</c:v>
                </c:pt>
                <c:pt idx="297">
                  <c:v>6629</c:v>
                </c:pt>
                <c:pt idx="298">
                  <c:v>5031</c:v>
                </c:pt>
                <c:pt idx="299">
                  <c:v>4525</c:v>
                </c:pt>
                <c:pt idx="300">
                  <c:v>4438</c:v>
                </c:pt>
                <c:pt idx="301">
                  <c:v>9558</c:v>
                </c:pt>
                <c:pt idx="302">
                  <c:v>9888</c:v>
                </c:pt>
                <c:pt idx="303">
                  <c:v>11186</c:v>
                </c:pt>
                <c:pt idx="304">
                  <c:v>8055</c:v>
                </c:pt>
                <c:pt idx="305">
                  <c:v>9052</c:v>
                </c:pt>
                <c:pt idx="306">
                  <c:v>12550</c:v>
                </c:pt>
                <c:pt idx="307">
                  <c:v>14365</c:v>
                </c:pt>
                <c:pt idx="308">
                  <c:v>10817</c:v>
                </c:pt>
                <c:pt idx="309">
                  <c:v>11764</c:v>
                </c:pt>
                <c:pt idx="310">
                  <c:v>8482</c:v>
                </c:pt>
                <c:pt idx="311">
                  <c:v>7417</c:v>
                </c:pt>
                <c:pt idx="312">
                  <c:v>4555</c:v>
                </c:pt>
                <c:pt idx="313">
                  <c:v>8440</c:v>
                </c:pt>
                <c:pt idx="314">
                  <c:v>8700</c:v>
                </c:pt>
                <c:pt idx="315">
                  <c:v>4441</c:v>
                </c:pt>
                <c:pt idx="316">
                  <c:v>4471</c:v>
                </c:pt>
                <c:pt idx="317">
                  <c:v>5935</c:v>
                </c:pt>
                <c:pt idx="318">
                  <c:v>22254</c:v>
                </c:pt>
                <c:pt idx="319">
                  <c:v>39706</c:v>
                </c:pt>
                <c:pt idx="320">
                  <c:v>38856</c:v>
                </c:pt>
                <c:pt idx="321">
                  <c:v>30279</c:v>
                </c:pt>
                <c:pt idx="322">
                  <c:v>17475</c:v>
                </c:pt>
                <c:pt idx="323">
                  <c:v>8789</c:v>
                </c:pt>
                <c:pt idx="324">
                  <c:v>27812</c:v>
                </c:pt>
                <c:pt idx="325">
                  <c:v>15325</c:v>
                </c:pt>
                <c:pt idx="326">
                  <c:v>12889</c:v>
                </c:pt>
                <c:pt idx="327">
                  <c:v>16851</c:v>
                </c:pt>
                <c:pt idx="328">
                  <c:v>38591</c:v>
                </c:pt>
                <c:pt idx="329">
                  <c:v>19125</c:v>
                </c:pt>
                <c:pt idx="330">
                  <c:v>10445</c:v>
                </c:pt>
                <c:pt idx="331">
                  <c:v>9551</c:v>
                </c:pt>
                <c:pt idx="332">
                  <c:v>7746</c:v>
                </c:pt>
                <c:pt idx="333">
                  <c:v>4919</c:v>
                </c:pt>
                <c:pt idx="334">
                  <c:v>6058</c:v>
                </c:pt>
                <c:pt idx="335">
                  <c:v>9143</c:v>
                </c:pt>
                <c:pt idx="336">
                  <c:v>5083</c:v>
                </c:pt>
                <c:pt idx="337">
                  <c:v>5459</c:v>
                </c:pt>
                <c:pt idx="338">
                  <c:v>5234</c:v>
                </c:pt>
                <c:pt idx="339">
                  <c:v>4629</c:v>
                </c:pt>
                <c:pt idx="340">
                  <c:v>6889</c:v>
                </c:pt>
                <c:pt idx="341">
                  <c:v>3974</c:v>
                </c:pt>
                <c:pt idx="342">
                  <c:v>4585</c:v>
                </c:pt>
                <c:pt idx="343">
                  <c:v>3654</c:v>
                </c:pt>
                <c:pt idx="344">
                  <c:v>4130</c:v>
                </c:pt>
                <c:pt idx="345">
                  <c:v>2272</c:v>
                </c:pt>
                <c:pt idx="346">
                  <c:v>11289</c:v>
                </c:pt>
                <c:pt idx="347">
                  <c:v>8476</c:v>
                </c:pt>
                <c:pt idx="348">
                  <c:v>5346</c:v>
                </c:pt>
                <c:pt idx="349">
                  <c:v>3750</c:v>
                </c:pt>
                <c:pt idx="350">
                  <c:v>2888</c:v>
                </c:pt>
                <c:pt idx="351">
                  <c:v>6586</c:v>
                </c:pt>
                <c:pt idx="352">
                  <c:v>3853</c:v>
                </c:pt>
                <c:pt idx="353">
                  <c:v>4660</c:v>
                </c:pt>
                <c:pt idx="354">
                  <c:v>9789</c:v>
                </c:pt>
                <c:pt idx="355">
                  <c:v>9866</c:v>
                </c:pt>
                <c:pt idx="356">
                  <c:v>4807</c:v>
                </c:pt>
                <c:pt idx="357">
                  <c:v>3090</c:v>
                </c:pt>
                <c:pt idx="358">
                  <c:v>7513</c:v>
                </c:pt>
                <c:pt idx="359">
                  <c:v>6030</c:v>
                </c:pt>
                <c:pt idx="360">
                  <c:v>7247</c:v>
                </c:pt>
                <c:pt idx="361">
                  <c:v>9853</c:v>
                </c:pt>
                <c:pt idx="362">
                  <c:v>11194</c:v>
                </c:pt>
                <c:pt idx="363">
                  <c:v>11930</c:v>
                </c:pt>
                <c:pt idx="364">
                  <c:v>9155</c:v>
                </c:pt>
                <c:pt idx="365">
                  <c:v>11878</c:v>
                </c:pt>
                <c:pt idx="366">
                  <c:v>10293</c:v>
                </c:pt>
                <c:pt idx="367">
                  <c:v>10313</c:v>
                </c:pt>
                <c:pt idx="368">
                  <c:v>5573</c:v>
                </c:pt>
                <c:pt idx="369">
                  <c:v>5951</c:v>
                </c:pt>
                <c:pt idx="370">
                  <c:v>10720</c:v>
                </c:pt>
                <c:pt idx="371">
                  <c:v>9478</c:v>
                </c:pt>
                <c:pt idx="372">
                  <c:v>7570</c:v>
                </c:pt>
                <c:pt idx="373">
                  <c:v>17804</c:v>
                </c:pt>
                <c:pt idx="374">
                  <c:v>13844</c:v>
                </c:pt>
                <c:pt idx="375">
                  <c:v>6012</c:v>
                </c:pt>
                <c:pt idx="376">
                  <c:v>12871</c:v>
                </c:pt>
                <c:pt idx="377">
                  <c:v>9785</c:v>
                </c:pt>
                <c:pt idx="378">
                  <c:v>5185</c:v>
                </c:pt>
                <c:pt idx="379">
                  <c:v>6453</c:v>
                </c:pt>
                <c:pt idx="380">
                  <c:v>8860</c:v>
                </c:pt>
                <c:pt idx="381">
                  <c:v>7878</c:v>
                </c:pt>
                <c:pt idx="382">
                  <c:v>4902</c:v>
                </c:pt>
                <c:pt idx="383">
                  <c:v>10335</c:v>
                </c:pt>
                <c:pt idx="384">
                  <c:v>7931</c:v>
                </c:pt>
                <c:pt idx="385">
                  <c:v>7089</c:v>
                </c:pt>
                <c:pt idx="386">
                  <c:v>9461</c:v>
                </c:pt>
                <c:pt idx="387">
                  <c:v>5550</c:v>
                </c:pt>
                <c:pt idx="388">
                  <c:v>9379</c:v>
                </c:pt>
                <c:pt idx="389">
                  <c:v>8720</c:v>
                </c:pt>
                <c:pt idx="390">
                  <c:v>27166</c:v>
                </c:pt>
                <c:pt idx="391">
                  <c:v>99439</c:v>
                </c:pt>
                <c:pt idx="392">
                  <c:v>44323</c:v>
                </c:pt>
                <c:pt idx="393">
                  <c:v>66957</c:v>
                </c:pt>
                <c:pt idx="394">
                  <c:v>22088</c:v>
                </c:pt>
                <c:pt idx="395">
                  <c:v>13228</c:v>
                </c:pt>
              </c:numCache>
            </c:numRef>
          </c:val>
          <c:smooth val="0"/>
          <c:extLst>
            <c:ext xmlns:c16="http://schemas.microsoft.com/office/drawing/2014/chart" uri="{C3380CC4-5D6E-409C-BE32-E72D297353CC}">
              <c16:uniqueId val="{00000000-036B-499E-8B9A-04A0090D9858}"/>
            </c:ext>
          </c:extLst>
        </c:ser>
        <c:dLbls>
          <c:showLegendKey val="0"/>
          <c:showVal val="0"/>
          <c:showCatName val="0"/>
          <c:showSerName val="0"/>
          <c:showPercent val="0"/>
          <c:showBubbleSize val="0"/>
        </c:dLbls>
        <c:smooth val="0"/>
        <c:axId val="359149192"/>
        <c:axId val="359144928"/>
      </c:lineChart>
      <c:catAx>
        <c:axId val="359149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144928"/>
        <c:crosses val="autoZero"/>
        <c:auto val="1"/>
        <c:lblAlgn val="ctr"/>
        <c:lblOffset val="100"/>
        <c:noMultiLvlLbl val="0"/>
      </c:catAx>
      <c:valAx>
        <c:axId val="359144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14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Treckerfahrer dürfen das</c:v>
                </c:pt>
              </c:strCache>
            </c:strRef>
          </c:cat>
          <c:val>
            <c:numRef>
              <c:f>Sheet1!$B$2</c:f>
              <c:numCache>
                <c:formatCode>General</c:formatCode>
                <c:ptCount val="1"/>
                <c:pt idx="0">
                  <c:v>17</c:v>
                </c:pt>
              </c:numCache>
            </c:numRef>
          </c:val>
          <c:extLst>
            <c:ext xmlns:c16="http://schemas.microsoft.com/office/drawing/2014/chart" uri="{C3380CC4-5D6E-409C-BE32-E72D297353CC}">
              <c16:uniqueId val="{00000000-8D62-4816-90B8-415690FF03AA}"/>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Treckerfahrer dürfen das</c:v>
                </c:pt>
              </c:strCache>
            </c:strRef>
          </c:cat>
          <c:val>
            <c:numRef>
              <c:f>Sheet1!$C$2</c:f>
              <c:numCache>
                <c:formatCode>General</c:formatCode>
                <c:ptCount val="1"/>
                <c:pt idx="0">
                  <c:v>249</c:v>
                </c:pt>
              </c:numCache>
            </c:numRef>
          </c:val>
          <c:extLst>
            <c:ext xmlns:c16="http://schemas.microsoft.com/office/drawing/2014/chart" uri="{C3380CC4-5D6E-409C-BE32-E72D297353CC}">
              <c16:uniqueId val="{00000001-8D62-4816-90B8-415690FF03AA}"/>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Treckerfahrer dürfen das</c:v>
                </c:pt>
              </c:strCache>
            </c:strRef>
          </c:cat>
          <c:val>
            <c:numRef>
              <c:f>Sheet1!$D$2</c:f>
              <c:numCache>
                <c:formatCode>General</c:formatCode>
                <c:ptCount val="1"/>
                <c:pt idx="0">
                  <c:v>2</c:v>
                </c:pt>
              </c:numCache>
            </c:numRef>
          </c:val>
          <c:extLst>
            <c:ext xmlns:c16="http://schemas.microsoft.com/office/drawing/2014/chart" uri="{C3380CC4-5D6E-409C-BE32-E72D297353CC}">
              <c16:uniqueId val="{00000002-8D62-4816-90B8-415690FF03AA}"/>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Treckerfahrer dürfen das</c:v>
                </c:pt>
              </c:strCache>
            </c:strRef>
          </c:cat>
          <c:val>
            <c:numRef>
              <c:f>Sheet1!$E$2</c:f>
              <c:numCache>
                <c:formatCode>General</c:formatCode>
                <c:ptCount val="1"/>
                <c:pt idx="0">
                  <c:v>317</c:v>
                </c:pt>
              </c:numCache>
            </c:numRef>
          </c:val>
          <c:extLst>
            <c:ext xmlns:c16="http://schemas.microsoft.com/office/drawing/2014/chart" uri="{C3380CC4-5D6E-409C-BE32-E72D297353CC}">
              <c16:uniqueId val="{00000003-8D62-4816-90B8-415690FF03AA}"/>
            </c:ext>
          </c:extLst>
        </c:ser>
        <c:dLbls>
          <c:showLegendKey val="0"/>
          <c:showVal val="0"/>
          <c:showCatName val="0"/>
          <c:showSerName val="0"/>
          <c:showPercent val="0"/>
          <c:showBubbleSize val="0"/>
        </c:dLbls>
        <c:gapWidth val="150"/>
        <c:overlap val="100"/>
        <c:axId val="361282944"/>
        <c:axId val="361278352"/>
      </c:barChart>
      <c:catAx>
        <c:axId val="361282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78352"/>
        <c:crosses val="autoZero"/>
        <c:auto val="1"/>
        <c:lblAlgn val="ctr"/>
        <c:lblOffset val="100"/>
        <c:noMultiLvlLbl val="0"/>
      </c:catAx>
      <c:valAx>
        <c:axId val="3612783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8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79664-1B58-4003-99E7-29EE2A150255}"/>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8584325A-2392-4905-A1E7-63E143D2B495}"/>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994072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D3EF4-0166-4C8A-B6DE-25B6249C0758}"/>
              </a:ext>
            </a:extLst>
          </p:cNvPr>
          <p:cNvSpPr>
            <a:spLocks noGrp="1"/>
          </p:cNvSpPr>
          <p:nvPr>
            <p:ph type="title"/>
          </p:nvPr>
        </p:nvSpPr>
        <p:spPr/>
        <p:txBody>
          <a:bodyPr/>
          <a:lstStyle/>
          <a:p>
            <a:r>
              <a:rPr lang="de-DE"/>
              <a:t>Facebook Profil - Potenz.Reichw.,Aktive Nutzer,I-Rate,Fans | Treckerfahrer dürfen das</a:t>
            </a:r>
            <a:endParaRPr lang="en-US"/>
          </a:p>
        </p:txBody>
      </p:sp>
      <p:graphicFrame>
        <p:nvGraphicFramePr>
          <p:cNvPr id="5" name="Table Placeholder 4">
            <a:extLst>
              <a:ext uri="{FF2B5EF4-FFF2-40B4-BE49-F238E27FC236}">
                <a16:creationId xmlns:a16="http://schemas.microsoft.com/office/drawing/2014/main" id="{5F346F00-1660-4420-9720-75393307540D}"/>
              </a:ext>
            </a:extLst>
          </p:cNvPr>
          <p:cNvGraphicFramePr>
            <a:graphicFrameLocks noGrp="1"/>
          </p:cNvGraphicFramePr>
          <p:nvPr>
            <p:ph type="tbl" sz="quarter" idx="13"/>
            <p:extLst>
              <p:ext uri="{D42A27DB-BD31-4B8C-83A1-F6EECF244321}">
                <p14:modId xmlns:p14="http://schemas.microsoft.com/office/powerpoint/2010/main" val="3118537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12186012"/>
                    </a:ext>
                  </a:extLst>
                </a:gridCol>
                <a:gridCol w="1645920">
                  <a:extLst>
                    <a:ext uri="{9D8B030D-6E8A-4147-A177-3AD203B41FA5}">
                      <a16:colId xmlns:a16="http://schemas.microsoft.com/office/drawing/2014/main" val="2999574624"/>
                    </a:ext>
                  </a:extLst>
                </a:gridCol>
                <a:gridCol w="1645920">
                  <a:extLst>
                    <a:ext uri="{9D8B030D-6E8A-4147-A177-3AD203B41FA5}">
                      <a16:colId xmlns:a16="http://schemas.microsoft.com/office/drawing/2014/main" val="2360222338"/>
                    </a:ext>
                  </a:extLst>
                </a:gridCol>
                <a:gridCol w="1234440">
                  <a:extLst>
                    <a:ext uri="{9D8B030D-6E8A-4147-A177-3AD203B41FA5}">
                      <a16:colId xmlns:a16="http://schemas.microsoft.com/office/drawing/2014/main" val="3570671221"/>
                    </a:ext>
                  </a:extLst>
                </a:gridCol>
                <a:gridCol w="1234440">
                  <a:extLst>
                    <a:ext uri="{9D8B030D-6E8A-4147-A177-3AD203B41FA5}">
                      <a16:colId xmlns:a16="http://schemas.microsoft.com/office/drawing/2014/main" val="1696879715"/>
                    </a:ext>
                  </a:extLst>
                </a:gridCol>
                <a:gridCol w="822960">
                  <a:extLst>
                    <a:ext uri="{9D8B030D-6E8A-4147-A177-3AD203B41FA5}">
                      <a16:colId xmlns:a16="http://schemas.microsoft.com/office/drawing/2014/main" val="1440873123"/>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284130489"/>
                  </a:ext>
                </a:extLst>
              </a:tr>
              <a:tr h="370840">
                <a:tc>
                  <a:txBody>
                    <a:bodyPr/>
                    <a:lstStyle/>
                    <a:p>
                      <a:r>
                        <a:rPr lang="en-US" sz="1000"/>
                        <a:t>Treckerfahrer dürfen das</a:t>
                      </a:r>
                    </a:p>
                  </a:txBody>
                  <a:tcPr/>
                </a:tc>
                <a:tc>
                  <a:txBody>
                    <a:bodyPr/>
                    <a:lstStyle/>
                    <a:p>
                      <a:r>
                        <a:rPr lang="en-US" sz="1000"/>
                        <a:t>48605</a:t>
                      </a:r>
                    </a:p>
                  </a:txBody>
                  <a:tcPr/>
                </a:tc>
                <a:tc>
                  <a:txBody>
                    <a:bodyPr/>
                    <a:lstStyle/>
                    <a:p>
                      <a:r>
                        <a:rPr lang="en-US" sz="1000"/>
                        <a:t>0</a:t>
                      </a:r>
                    </a:p>
                  </a:txBody>
                  <a:tcPr/>
                </a:tc>
                <a:tc>
                  <a:txBody>
                    <a:bodyPr/>
                    <a:lstStyle/>
                    <a:p>
                      <a:r>
                        <a:rPr lang="en-US" sz="1000"/>
                        <a:t>6499</a:t>
                      </a:r>
                    </a:p>
                  </a:txBody>
                  <a:tcPr/>
                </a:tc>
                <a:tc>
                  <a:txBody>
                    <a:bodyPr/>
                    <a:lstStyle/>
                    <a:p>
                      <a:r>
                        <a:rPr lang="en-US" sz="1000"/>
                        <a:t>16.7 %</a:t>
                      </a:r>
                    </a:p>
                  </a:txBody>
                  <a:tcPr/>
                </a:tc>
                <a:tc>
                  <a:txBody>
                    <a:bodyPr/>
                    <a:lstStyle/>
                    <a:p>
                      <a:r>
                        <a:rPr lang="en-US" sz="1000"/>
                        <a:t>24253</a:t>
                      </a:r>
                    </a:p>
                  </a:txBody>
                  <a:tcPr/>
                </a:tc>
                <a:extLst>
                  <a:ext uri="{0D108BD9-81ED-4DB2-BD59-A6C34878D82A}">
                    <a16:rowId xmlns:a16="http://schemas.microsoft.com/office/drawing/2014/main" val="1635917863"/>
                  </a:ext>
                </a:extLst>
              </a:tr>
            </a:tbl>
          </a:graphicData>
        </a:graphic>
      </p:graphicFrame>
      <p:sp>
        <p:nvSpPr>
          <p:cNvPr id="4" name="Text Placeholder 3">
            <a:extLst>
              <a:ext uri="{FF2B5EF4-FFF2-40B4-BE49-F238E27FC236}">
                <a16:creationId xmlns:a16="http://schemas.microsoft.com/office/drawing/2014/main" id="{39EAAFEA-48A7-43E7-8BF8-58BC564EDF4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670795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70EE0-C363-4152-884A-A8B36E833318}"/>
              </a:ext>
            </a:extLst>
          </p:cNvPr>
          <p:cNvSpPr>
            <a:spLocks noGrp="1"/>
          </p:cNvSpPr>
          <p:nvPr>
            <p:ph type="title"/>
          </p:nvPr>
        </p:nvSpPr>
        <p:spPr/>
        <p:txBody>
          <a:bodyPr/>
          <a:lstStyle/>
          <a:p>
            <a:r>
              <a:rPr lang="en-US"/>
              <a:t>Facebook Anzahl Post, Reaktionen (Kommentare, Shares, Likes) - FB Insights | Treckerfahrer dürfen das</a:t>
            </a:r>
          </a:p>
        </p:txBody>
      </p:sp>
      <p:graphicFrame>
        <p:nvGraphicFramePr>
          <p:cNvPr id="5" name="Table Placeholder 4">
            <a:extLst>
              <a:ext uri="{FF2B5EF4-FFF2-40B4-BE49-F238E27FC236}">
                <a16:creationId xmlns:a16="http://schemas.microsoft.com/office/drawing/2014/main" id="{7F2594B7-BA80-4882-BEB1-504CBFA6B5AE}"/>
              </a:ext>
            </a:extLst>
          </p:cNvPr>
          <p:cNvGraphicFramePr>
            <a:graphicFrameLocks noGrp="1"/>
          </p:cNvGraphicFramePr>
          <p:nvPr>
            <p:ph type="tbl" sz="quarter" idx="13"/>
            <p:extLst>
              <p:ext uri="{D42A27DB-BD31-4B8C-83A1-F6EECF244321}">
                <p14:modId xmlns:p14="http://schemas.microsoft.com/office/powerpoint/2010/main" val="3336145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89839403"/>
                    </a:ext>
                  </a:extLst>
                </a:gridCol>
                <a:gridCol w="1234440">
                  <a:extLst>
                    <a:ext uri="{9D8B030D-6E8A-4147-A177-3AD203B41FA5}">
                      <a16:colId xmlns:a16="http://schemas.microsoft.com/office/drawing/2014/main" val="261264726"/>
                    </a:ext>
                  </a:extLst>
                </a:gridCol>
                <a:gridCol w="1234440">
                  <a:extLst>
                    <a:ext uri="{9D8B030D-6E8A-4147-A177-3AD203B41FA5}">
                      <a16:colId xmlns:a16="http://schemas.microsoft.com/office/drawing/2014/main" val="1096725930"/>
                    </a:ext>
                  </a:extLst>
                </a:gridCol>
                <a:gridCol w="1234440">
                  <a:extLst>
                    <a:ext uri="{9D8B030D-6E8A-4147-A177-3AD203B41FA5}">
                      <a16:colId xmlns:a16="http://schemas.microsoft.com/office/drawing/2014/main" val="1498922703"/>
                    </a:ext>
                  </a:extLst>
                </a:gridCol>
                <a:gridCol w="1234440">
                  <a:extLst>
                    <a:ext uri="{9D8B030D-6E8A-4147-A177-3AD203B41FA5}">
                      <a16:colId xmlns:a16="http://schemas.microsoft.com/office/drawing/2014/main" val="688584492"/>
                    </a:ext>
                  </a:extLst>
                </a:gridCol>
                <a:gridCol w="1234440">
                  <a:extLst>
                    <a:ext uri="{9D8B030D-6E8A-4147-A177-3AD203B41FA5}">
                      <a16:colId xmlns:a16="http://schemas.microsoft.com/office/drawing/2014/main" val="666463541"/>
                    </a:ext>
                  </a:extLst>
                </a:gridCol>
                <a:gridCol w="822960">
                  <a:extLst>
                    <a:ext uri="{9D8B030D-6E8A-4147-A177-3AD203B41FA5}">
                      <a16:colId xmlns:a16="http://schemas.microsoft.com/office/drawing/2014/main" val="296645259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669292299"/>
                  </a:ext>
                </a:extLst>
              </a:tr>
              <a:tr h="370840">
                <a:tc>
                  <a:txBody>
                    <a:bodyPr/>
                    <a:lstStyle/>
                    <a:p>
                      <a:r>
                        <a:rPr lang="en-US" sz="1000"/>
                        <a:t>Treckerfahrer dürfen das</a:t>
                      </a:r>
                    </a:p>
                  </a:txBody>
                  <a:tcPr/>
                </a:tc>
                <a:tc>
                  <a:txBody>
                    <a:bodyPr/>
                    <a:lstStyle/>
                    <a:p>
                      <a:r>
                        <a:rPr lang="en-US" sz="1000"/>
                        <a:t>24253</a:t>
                      </a:r>
                    </a:p>
                  </a:txBody>
                  <a:tcPr/>
                </a:tc>
                <a:tc>
                  <a:txBody>
                    <a:bodyPr/>
                    <a:lstStyle/>
                    <a:p>
                      <a:r>
                        <a:rPr lang="en-US" sz="1000"/>
                        <a:t>585</a:t>
                      </a:r>
                    </a:p>
                  </a:txBody>
                  <a:tcPr/>
                </a:tc>
                <a:tc>
                  <a:txBody>
                    <a:bodyPr/>
                    <a:lstStyle/>
                    <a:p>
                      <a:r>
                        <a:rPr lang="en-US" sz="1000"/>
                        <a:t>109305</a:t>
                      </a:r>
                    </a:p>
                  </a:txBody>
                  <a:tcPr/>
                </a:tc>
                <a:tc>
                  <a:txBody>
                    <a:bodyPr/>
                    <a:lstStyle/>
                    <a:p>
                      <a:r>
                        <a:rPr lang="en-US" sz="1000"/>
                        <a:t>23623</a:t>
                      </a:r>
                    </a:p>
                  </a:txBody>
                  <a:tcPr/>
                </a:tc>
                <a:tc>
                  <a:txBody>
                    <a:bodyPr/>
                    <a:lstStyle/>
                    <a:p>
                      <a:r>
                        <a:rPr lang="en-US" sz="1000"/>
                        <a:t>17762</a:t>
                      </a:r>
                    </a:p>
                  </a:txBody>
                  <a:tcPr/>
                </a:tc>
                <a:tc>
                  <a:txBody>
                    <a:bodyPr/>
                    <a:lstStyle/>
                    <a:p>
                      <a:r>
                        <a:rPr lang="en-US" sz="1000"/>
                        <a:t>109386</a:t>
                      </a:r>
                    </a:p>
                  </a:txBody>
                  <a:tcPr/>
                </a:tc>
                <a:extLst>
                  <a:ext uri="{0D108BD9-81ED-4DB2-BD59-A6C34878D82A}">
                    <a16:rowId xmlns:a16="http://schemas.microsoft.com/office/drawing/2014/main" val="1862862733"/>
                  </a:ext>
                </a:extLst>
              </a:tr>
            </a:tbl>
          </a:graphicData>
        </a:graphic>
      </p:graphicFrame>
      <p:sp>
        <p:nvSpPr>
          <p:cNvPr id="4" name="Text Placeholder 3">
            <a:extLst>
              <a:ext uri="{FF2B5EF4-FFF2-40B4-BE49-F238E27FC236}">
                <a16:creationId xmlns:a16="http://schemas.microsoft.com/office/drawing/2014/main" id="{C9CC0CD0-FEBE-4706-A40E-1CB079CFF16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894736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E4D05-3CE3-4DC8-8765-FD0B2B68BBB1}"/>
              </a:ext>
            </a:extLst>
          </p:cNvPr>
          <p:cNvSpPr>
            <a:spLocks noGrp="1"/>
          </p:cNvSpPr>
          <p:nvPr>
            <p:ph type="title"/>
          </p:nvPr>
        </p:nvSpPr>
        <p:spPr/>
        <p:txBody>
          <a:bodyPr/>
          <a:lstStyle/>
          <a:p>
            <a:r>
              <a:rPr lang="de-DE"/>
              <a:t>Facebook Profil - Fans | Treckerfahrer dürfen das</a:t>
            </a:r>
            <a:endParaRPr lang="en-US"/>
          </a:p>
        </p:txBody>
      </p:sp>
      <p:graphicFrame>
        <p:nvGraphicFramePr>
          <p:cNvPr id="6" name="Chart Placeholder 5">
            <a:extLst>
              <a:ext uri="{FF2B5EF4-FFF2-40B4-BE49-F238E27FC236}">
                <a16:creationId xmlns:a16="http://schemas.microsoft.com/office/drawing/2014/main" id="{CDEA35A1-AD2F-4307-9E67-5E814FF40D10}"/>
              </a:ext>
            </a:extLst>
          </p:cNvPr>
          <p:cNvGraphicFramePr>
            <a:graphicFrameLocks noGrp="1"/>
          </p:cNvGraphicFramePr>
          <p:nvPr>
            <p:ph type="chart" sz="quarter" idx="13"/>
            <p:extLst>
              <p:ext uri="{D42A27DB-BD31-4B8C-83A1-F6EECF244321}">
                <p14:modId xmlns:p14="http://schemas.microsoft.com/office/powerpoint/2010/main" val="1251509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22E872-5569-4D89-B757-0F2EB2284497}"/>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4D6833CD-5A7E-4744-B90C-7FC1567CB8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957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07275-F002-4307-8F1E-CE7C64723E2B}"/>
              </a:ext>
            </a:extLst>
          </p:cNvPr>
          <p:cNvSpPr>
            <a:spLocks noGrp="1"/>
          </p:cNvSpPr>
          <p:nvPr>
            <p:ph type="title"/>
          </p:nvPr>
        </p:nvSpPr>
        <p:spPr/>
        <p:txBody>
          <a:bodyPr/>
          <a:lstStyle/>
          <a:p>
            <a:r>
              <a:rPr lang="de-DE"/>
              <a:t>Facebook Profil - Potenzielle Reichweite | Treckerfahrer dürfen das</a:t>
            </a:r>
            <a:endParaRPr lang="en-US"/>
          </a:p>
        </p:txBody>
      </p:sp>
      <p:graphicFrame>
        <p:nvGraphicFramePr>
          <p:cNvPr id="6" name="Chart Placeholder 5">
            <a:extLst>
              <a:ext uri="{FF2B5EF4-FFF2-40B4-BE49-F238E27FC236}">
                <a16:creationId xmlns:a16="http://schemas.microsoft.com/office/drawing/2014/main" id="{B266480C-4A57-4F7D-A866-996931FABB21}"/>
              </a:ext>
            </a:extLst>
          </p:cNvPr>
          <p:cNvGraphicFramePr>
            <a:graphicFrameLocks noGrp="1"/>
          </p:cNvGraphicFramePr>
          <p:nvPr>
            <p:ph type="chart" sz="quarter" idx="13"/>
            <p:extLst>
              <p:ext uri="{D42A27DB-BD31-4B8C-83A1-F6EECF244321}">
                <p14:modId xmlns:p14="http://schemas.microsoft.com/office/powerpoint/2010/main" val="3590840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803AD3-A017-43F2-B7FB-1A01C39300F4}"/>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8F45D140-C028-48DE-AEF3-09FEA5BF9A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9518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629B6-DDF2-49D4-B495-E2C204FF9E21}"/>
              </a:ext>
            </a:extLst>
          </p:cNvPr>
          <p:cNvSpPr>
            <a:spLocks noGrp="1"/>
          </p:cNvSpPr>
          <p:nvPr>
            <p:ph type="title"/>
          </p:nvPr>
        </p:nvSpPr>
        <p:spPr/>
        <p:txBody>
          <a:bodyPr/>
          <a:lstStyle/>
          <a:p>
            <a:r>
              <a:rPr lang="de-DE"/>
              <a:t>Facebook Profil - Aktive Nutzer | Treckerfahrer dürfen das</a:t>
            </a:r>
            <a:endParaRPr lang="en-US"/>
          </a:p>
        </p:txBody>
      </p:sp>
      <p:graphicFrame>
        <p:nvGraphicFramePr>
          <p:cNvPr id="6" name="Chart Placeholder 5">
            <a:extLst>
              <a:ext uri="{FF2B5EF4-FFF2-40B4-BE49-F238E27FC236}">
                <a16:creationId xmlns:a16="http://schemas.microsoft.com/office/drawing/2014/main" id="{8124B832-DA9A-465B-88F2-549F9BB4460A}"/>
              </a:ext>
            </a:extLst>
          </p:cNvPr>
          <p:cNvGraphicFramePr>
            <a:graphicFrameLocks noGrp="1"/>
          </p:cNvGraphicFramePr>
          <p:nvPr>
            <p:ph type="chart" sz="quarter" idx="13"/>
            <p:extLst>
              <p:ext uri="{D42A27DB-BD31-4B8C-83A1-F6EECF244321}">
                <p14:modId xmlns:p14="http://schemas.microsoft.com/office/powerpoint/2010/main" val="1609413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5795AC-6583-4F4F-83D3-5CB109A49E41}"/>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BB24C43D-B25E-480E-B1E9-6DEA9627A4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1053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4DC49-49D2-4687-A7F1-0F39CB152989}"/>
              </a:ext>
            </a:extLst>
          </p:cNvPr>
          <p:cNvSpPr>
            <a:spLocks noGrp="1"/>
          </p:cNvSpPr>
          <p:nvPr>
            <p:ph type="title"/>
          </p:nvPr>
        </p:nvSpPr>
        <p:spPr/>
        <p:txBody>
          <a:bodyPr/>
          <a:lstStyle/>
          <a:p>
            <a:r>
              <a:rPr lang="de-DE"/>
              <a:t>Facebook Profil - Video-Starts ab 10 Sek. | Treckerfahrer dürfen das</a:t>
            </a:r>
            <a:endParaRPr lang="en-US"/>
          </a:p>
        </p:txBody>
      </p:sp>
      <p:graphicFrame>
        <p:nvGraphicFramePr>
          <p:cNvPr id="6" name="Chart Placeholder 5">
            <a:extLst>
              <a:ext uri="{FF2B5EF4-FFF2-40B4-BE49-F238E27FC236}">
                <a16:creationId xmlns:a16="http://schemas.microsoft.com/office/drawing/2014/main" id="{C4B4D6F5-A30B-49E7-9D61-A2BA47A28D3F}"/>
              </a:ext>
            </a:extLst>
          </p:cNvPr>
          <p:cNvGraphicFramePr>
            <a:graphicFrameLocks noGrp="1"/>
          </p:cNvGraphicFramePr>
          <p:nvPr>
            <p:ph type="chart" sz="quarter" idx="13"/>
            <p:extLst>
              <p:ext uri="{D42A27DB-BD31-4B8C-83A1-F6EECF244321}">
                <p14:modId xmlns:p14="http://schemas.microsoft.com/office/powerpoint/2010/main" val="1470251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C0E4D8-BDD6-4195-973A-6D64DA26C645}"/>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2241AC19-F618-4F64-922A-2E2D621E14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0176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D31CB-954E-475D-A99F-2D3E16049BFD}"/>
              </a:ext>
            </a:extLst>
          </p:cNvPr>
          <p:cNvSpPr>
            <a:spLocks noGrp="1"/>
          </p:cNvSpPr>
          <p:nvPr>
            <p:ph type="title"/>
          </p:nvPr>
        </p:nvSpPr>
        <p:spPr/>
        <p:txBody>
          <a:bodyPr/>
          <a:lstStyle/>
          <a:p>
            <a:r>
              <a:rPr lang="de-DE"/>
              <a:t>Facebook Profil - Durchschnitt Potenzi. Reichweite pro Tag | Treckerfahrer dürfen das</a:t>
            </a:r>
            <a:endParaRPr lang="en-US"/>
          </a:p>
        </p:txBody>
      </p:sp>
      <p:graphicFrame>
        <p:nvGraphicFramePr>
          <p:cNvPr id="5" name="Table Placeholder 4">
            <a:extLst>
              <a:ext uri="{FF2B5EF4-FFF2-40B4-BE49-F238E27FC236}">
                <a16:creationId xmlns:a16="http://schemas.microsoft.com/office/drawing/2014/main" id="{2CA10BF4-237A-47FE-B1C6-8BB2AAC66770}"/>
              </a:ext>
            </a:extLst>
          </p:cNvPr>
          <p:cNvGraphicFramePr>
            <a:graphicFrameLocks noGrp="1"/>
          </p:cNvGraphicFramePr>
          <p:nvPr>
            <p:ph type="tbl" sz="quarter" idx="13"/>
            <p:extLst>
              <p:ext uri="{D42A27DB-BD31-4B8C-83A1-F6EECF244321}">
                <p14:modId xmlns:p14="http://schemas.microsoft.com/office/powerpoint/2010/main" val="3291639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55020198"/>
                    </a:ext>
                  </a:extLst>
                </a:gridCol>
                <a:gridCol w="1645920">
                  <a:extLst>
                    <a:ext uri="{9D8B030D-6E8A-4147-A177-3AD203B41FA5}">
                      <a16:colId xmlns:a16="http://schemas.microsoft.com/office/drawing/2014/main" val="521763623"/>
                    </a:ext>
                  </a:extLst>
                </a:gridCol>
                <a:gridCol w="1234440">
                  <a:extLst>
                    <a:ext uri="{9D8B030D-6E8A-4147-A177-3AD203B41FA5}">
                      <a16:colId xmlns:a16="http://schemas.microsoft.com/office/drawing/2014/main" val="114893050"/>
                    </a:ext>
                  </a:extLst>
                </a:gridCol>
                <a:gridCol w="1234440">
                  <a:extLst>
                    <a:ext uri="{9D8B030D-6E8A-4147-A177-3AD203B41FA5}">
                      <a16:colId xmlns:a16="http://schemas.microsoft.com/office/drawing/2014/main" val="2779846743"/>
                    </a:ext>
                  </a:extLst>
                </a:gridCol>
                <a:gridCol w="1234440">
                  <a:extLst>
                    <a:ext uri="{9D8B030D-6E8A-4147-A177-3AD203B41FA5}">
                      <a16:colId xmlns:a16="http://schemas.microsoft.com/office/drawing/2014/main" val="1344133776"/>
                    </a:ext>
                  </a:extLst>
                </a:gridCol>
                <a:gridCol w="1234440">
                  <a:extLst>
                    <a:ext uri="{9D8B030D-6E8A-4147-A177-3AD203B41FA5}">
                      <a16:colId xmlns:a16="http://schemas.microsoft.com/office/drawing/2014/main" val="2764514520"/>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008355860"/>
                  </a:ext>
                </a:extLst>
              </a:tr>
              <a:tr h="370840">
                <a:tc>
                  <a:txBody>
                    <a:bodyPr/>
                    <a:lstStyle/>
                    <a:p>
                      <a:r>
                        <a:rPr lang="en-US" sz="1000"/>
                        <a:t>Treckerfahrer dürfen das</a:t>
                      </a:r>
                    </a:p>
                  </a:txBody>
                  <a:tcPr/>
                </a:tc>
                <a:tc>
                  <a:txBody>
                    <a:bodyPr/>
                    <a:lstStyle/>
                    <a:p>
                      <a:r>
                        <a:rPr lang="en-US" sz="1000"/>
                        <a:t>48605</a:t>
                      </a:r>
                    </a:p>
                  </a:txBody>
                  <a:tcPr/>
                </a:tc>
                <a:tc>
                  <a:txBody>
                    <a:bodyPr/>
                    <a:lstStyle/>
                    <a:p>
                      <a:r>
                        <a:rPr lang="en-US" sz="1000"/>
                        <a:t>18734</a:t>
                      </a:r>
                    </a:p>
                  </a:txBody>
                  <a:tcPr/>
                </a:tc>
                <a:tc>
                  <a:txBody>
                    <a:bodyPr/>
                    <a:lstStyle/>
                    <a:p>
                      <a:r>
                        <a:rPr lang="en-US" sz="1000"/>
                        <a:t>0</a:t>
                      </a:r>
                    </a:p>
                  </a:txBody>
                  <a:tcPr/>
                </a:tc>
                <a:tc>
                  <a:txBody>
                    <a:bodyPr/>
                    <a:lstStyle/>
                    <a:p>
                      <a:r>
                        <a:rPr lang="en-US" sz="1000"/>
                        <a:t>30998</a:t>
                      </a:r>
                    </a:p>
                  </a:txBody>
                  <a:tcPr/>
                </a:tc>
                <a:tc>
                  <a:txBody>
                    <a:bodyPr/>
                    <a:lstStyle/>
                    <a:p>
                      <a:r>
                        <a:rPr lang="en-US" sz="1000"/>
                        <a:t>48605</a:t>
                      </a:r>
                    </a:p>
                  </a:txBody>
                  <a:tcPr/>
                </a:tc>
                <a:extLst>
                  <a:ext uri="{0D108BD9-81ED-4DB2-BD59-A6C34878D82A}">
                    <a16:rowId xmlns:a16="http://schemas.microsoft.com/office/drawing/2014/main" val="150361277"/>
                  </a:ext>
                </a:extLst>
              </a:tr>
            </a:tbl>
          </a:graphicData>
        </a:graphic>
      </p:graphicFrame>
      <p:sp>
        <p:nvSpPr>
          <p:cNvPr id="4" name="Text Placeholder 3">
            <a:extLst>
              <a:ext uri="{FF2B5EF4-FFF2-40B4-BE49-F238E27FC236}">
                <a16:creationId xmlns:a16="http://schemas.microsoft.com/office/drawing/2014/main" id="{4480F9D9-BF93-4CD7-9105-2ED6079D0736}"/>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494523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F55B0-FD14-4F92-8A44-7D0BBE48FDF5}"/>
              </a:ext>
            </a:extLst>
          </p:cNvPr>
          <p:cNvSpPr>
            <a:spLocks noGrp="1"/>
          </p:cNvSpPr>
          <p:nvPr>
            <p:ph type="title"/>
          </p:nvPr>
        </p:nvSpPr>
        <p:spPr/>
        <p:txBody>
          <a:bodyPr/>
          <a:lstStyle/>
          <a:p>
            <a:r>
              <a:rPr lang="de-DE"/>
              <a:t>Facebook Distributionstyp - FB Insights | Treckerfahrer dürfen das</a:t>
            </a:r>
            <a:endParaRPr lang="en-US"/>
          </a:p>
        </p:txBody>
      </p:sp>
      <p:graphicFrame>
        <p:nvGraphicFramePr>
          <p:cNvPr id="6" name="Chart Placeholder 5">
            <a:extLst>
              <a:ext uri="{FF2B5EF4-FFF2-40B4-BE49-F238E27FC236}">
                <a16:creationId xmlns:a16="http://schemas.microsoft.com/office/drawing/2014/main" id="{41827652-24B9-492C-B42C-2250A34266B9}"/>
              </a:ext>
            </a:extLst>
          </p:cNvPr>
          <p:cNvGraphicFramePr>
            <a:graphicFrameLocks noGrp="1"/>
          </p:cNvGraphicFramePr>
          <p:nvPr>
            <p:ph type="chart" sz="quarter" idx="13"/>
            <p:extLst>
              <p:ext uri="{D42A27DB-BD31-4B8C-83A1-F6EECF244321}">
                <p14:modId xmlns:p14="http://schemas.microsoft.com/office/powerpoint/2010/main" val="1841645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5279DB-5043-4FED-8A47-C2007FEB2E4F}"/>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8B522999-4A61-459F-B22B-252F27D0F3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7020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4CFD1-EE7B-4625-A544-39E08591B698}"/>
              </a:ext>
            </a:extLst>
          </p:cNvPr>
          <p:cNvSpPr>
            <a:spLocks noGrp="1"/>
          </p:cNvSpPr>
          <p:nvPr>
            <p:ph type="title"/>
          </p:nvPr>
        </p:nvSpPr>
        <p:spPr/>
        <p:txBody>
          <a:bodyPr/>
          <a:lstStyle/>
          <a:p>
            <a:r>
              <a:rPr lang="de-DE"/>
              <a:t>Facebook Distributionstyp - Tabelle - FB Insights | Treckerfahrer dürfen das</a:t>
            </a:r>
            <a:endParaRPr lang="en-US"/>
          </a:p>
        </p:txBody>
      </p:sp>
      <p:graphicFrame>
        <p:nvGraphicFramePr>
          <p:cNvPr id="5" name="Table Placeholder 4">
            <a:extLst>
              <a:ext uri="{FF2B5EF4-FFF2-40B4-BE49-F238E27FC236}">
                <a16:creationId xmlns:a16="http://schemas.microsoft.com/office/drawing/2014/main" id="{E35144C7-DBDD-4552-AF89-E682E7BA5072}"/>
              </a:ext>
            </a:extLst>
          </p:cNvPr>
          <p:cNvGraphicFramePr>
            <a:graphicFrameLocks noGrp="1"/>
          </p:cNvGraphicFramePr>
          <p:nvPr>
            <p:ph type="tbl" sz="quarter" idx="13"/>
            <p:extLst>
              <p:ext uri="{D42A27DB-BD31-4B8C-83A1-F6EECF244321}">
                <p14:modId xmlns:p14="http://schemas.microsoft.com/office/powerpoint/2010/main" val="670448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47815712"/>
                    </a:ext>
                  </a:extLst>
                </a:gridCol>
                <a:gridCol w="1234440">
                  <a:extLst>
                    <a:ext uri="{9D8B030D-6E8A-4147-A177-3AD203B41FA5}">
                      <a16:colId xmlns:a16="http://schemas.microsoft.com/office/drawing/2014/main" val="3617923394"/>
                    </a:ext>
                  </a:extLst>
                </a:gridCol>
                <a:gridCol w="822960">
                  <a:extLst>
                    <a:ext uri="{9D8B030D-6E8A-4147-A177-3AD203B41FA5}">
                      <a16:colId xmlns:a16="http://schemas.microsoft.com/office/drawing/2014/main" val="448278806"/>
                    </a:ext>
                  </a:extLst>
                </a:gridCol>
                <a:gridCol w="822960">
                  <a:extLst>
                    <a:ext uri="{9D8B030D-6E8A-4147-A177-3AD203B41FA5}">
                      <a16:colId xmlns:a16="http://schemas.microsoft.com/office/drawing/2014/main" val="3394620125"/>
                    </a:ext>
                  </a:extLst>
                </a:gridCol>
                <a:gridCol w="822960">
                  <a:extLst>
                    <a:ext uri="{9D8B030D-6E8A-4147-A177-3AD203B41FA5}">
                      <a16:colId xmlns:a16="http://schemas.microsoft.com/office/drawing/2014/main" val="2852078823"/>
                    </a:ext>
                  </a:extLst>
                </a:gridCol>
                <a:gridCol w="822960">
                  <a:extLst>
                    <a:ext uri="{9D8B030D-6E8A-4147-A177-3AD203B41FA5}">
                      <a16:colId xmlns:a16="http://schemas.microsoft.com/office/drawing/2014/main" val="1922839820"/>
                    </a:ext>
                  </a:extLst>
                </a:gridCol>
                <a:gridCol w="822960">
                  <a:extLst>
                    <a:ext uri="{9D8B030D-6E8A-4147-A177-3AD203B41FA5}">
                      <a16:colId xmlns:a16="http://schemas.microsoft.com/office/drawing/2014/main" val="579299458"/>
                    </a:ext>
                  </a:extLst>
                </a:gridCol>
                <a:gridCol w="822960">
                  <a:extLst>
                    <a:ext uri="{9D8B030D-6E8A-4147-A177-3AD203B41FA5}">
                      <a16:colId xmlns:a16="http://schemas.microsoft.com/office/drawing/2014/main" val="1418218381"/>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879945752"/>
                  </a:ext>
                </a:extLst>
              </a:tr>
              <a:tr h="370840">
                <a:tc>
                  <a:txBody>
                    <a:bodyPr/>
                    <a:lstStyle/>
                    <a:p>
                      <a:r>
                        <a:rPr lang="en-US" sz="1000"/>
                        <a:t>Treckerfahrer dürfen das</a:t>
                      </a:r>
                    </a:p>
                  </a:txBody>
                  <a:tcPr/>
                </a:tc>
                <a:tc>
                  <a:txBody>
                    <a:bodyPr/>
                    <a:lstStyle/>
                    <a:p>
                      <a:r>
                        <a:rPr lang="en-US" sz="1000"/>
                        <a:t>585</a:t>
                      </a:r>
                    </a:p>
                  </a:txBody>
                  <a:tcPr/>
                </a:tc>
                <a:tc>
                  <a:txBody>
                    <a:bodyPr/>
                    <a:lstStyle/>
                    <a:p>
                      <a:r>
                        <a:rPr lang="en-US" sz="1000"/>
                        <a:t>249</a:t>
                      </a:r>
                    </a:p>
                  </a:txBody>
                  <a:tcPr/>
                </a:tc>
                <a:tc>
                  <a:txBody>
                    <a:bodyPr/>
                    <a:lstStyle/>
                    <a:p>
                      <a:r>
                        <a:rPr lang="en-US" sz="1000"/>
                        <a:t>317</a:t>
                      </a:r>
                    </a:p>
                  </a:txBody>
                  <a:tcPr/>
                </a:tc>
                <a:tc>
                  <a:txBody>
                    <a:bodyPr/>
                    <a:lstStyle/>
                    <a:p>
                      <a:r>
                        <a:rPr lang="en-US" sz="1000"/>
                        <a:t>2</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921121189"/>
                  </a:ext>
                </a:extLst>
              </a:tr>
            </a:tbl>
          </a:graphicData>
        </a:graphic>
      </p:graphicFrame>
      <p:sp>
        <p:nvSpPr>
          <p:cNvPr id="4" name="Text Placeholder 3">
            <a:extLst>
              <a:ext uri="{FF2B5EF4-FFF2-40B4-BE49-F238E27FC236}">
                <a16:creationId xmlns:a16="http://schemas.microsoft.com/office/drawing/2014/main" id="{AB88F417-3FC6-4983-B086-4A03C05FA89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917328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E88E0-612E-4D51-9807-3D23A4A3A56A}"/>
              </a:ext>
            </a:extLst>
          </p:cNvPr>
          <p:cNvSpPr>
            <a:spLocks noGrp="1"/>
          </p:cNvSpPr>
          <p:nvPr>
            <p:ph type="title"/>
          </p:nvPr>
        </p:nvSpPr>
        <p:spPr/>
        <p:txBody>
          <a:bodyPr/>
          <a:lstStyle/>
          <a:p>
            <a:r>
              <a:rPr lang="de-DE"/>
              <a:t>Facebook Eigene Posts - Shares - Export | Treckerfahrer dürfen das - 1 of 5</a:t>
            </a:r>
            <a:endParaRPr lang="en-US"/>
          </a:p>
        </p:txBody>
      </p:sp>
      <p:graphicFrame>
        <p:nvGraphicFramePr>
          <p:cNvPr id="5" name="Table Placeholder 4">
            <a:extLst>
              <a:ext uri="{FF2B5EF4-FFF2-40B4-BE49-F238E27FC236}">
                <a16:creationId xmlns:a16="http://schemas.microsoft.com/office/drawing/2014/main" id="{62EEEAD5-E2C1-46DA-8D8F-409736CF1A45}"/>
              </a:ext>
            </a:extLst>
          </p:cNvPr>
          <p:cNvGraphicFramePr>
            <a:graphicFrameLocks noGrp="1"/>
          </p:cNvGraphicFramePr>
          <p:nvPr>
            <p:ph type="tbl" sz="quarter" idx="13"/>
            <p:extLst>
              <p:ext uri="{D42A27DB-BD31-4B8C-83A1-F6EECF244321}">
                <p14:modId xmlns:p14="http://schemas.microsoft.com/office/powerpoint/2010/main" val="1645302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04745458"/>
                    </a:ext>
                  </a:extLst>
                </a:gridCol>
                <a:gridCol w="822960">
                  <a:extLst>
                    <a:ext uri="{9D8B030D-6E8A-4147-A177-3AD203B41FA5}">
                      <a16:colId xmlns:a16="http://schemas.microsoft.com/office/drawing/2014/main" val="1226585552"/>
                    </a:ext>
                  </a:extLst>
                </a:gridCol>
                <a:gridCol w="822960">
                  <a:extLst>
                    <a:ext uri="{9D8B030D-6E8A-4147-A177-3AD203B41FA5}">
                      <a16:colId xmlns:a16="http://schemas.microsoft.com/office/drawing/2014/main" val="2032413599"/>
                    </a:ext>
                  </a:extLst>
                </a:gridCol>
                <a:gridCol w="822960">
                  <a:extLst>
                    <a:ext uri="{9D8B030D-6E8A-4147-A177-3AD203B41FA5}">
                      <a16:colId xmlns:a16="http://schemas.microsoft.com/office/drawing/2014/main" val="1329840947"/>
                    </a:ext>
                  </a:extLst>
                </a:gridCol>
                <a:gridCol w="822960">
                  <a:extLst>
                    <a:ext uri="{9D8B030D-6E8A-4147-A177-3AD203B41FA5}">
                      <a16:colId xmlns:a16="http://schemas.microsoft.com/office/drawing/2014/main" val="4223193493"/>
                    </a:ext>
                  </a:extLst>
                </a:gridCol>
                <a:gridCol w="822960">
                  <a:extLst>
                    <a:ext uri="{9D8B030D-6E8A-4147-A177-3AD203B41FA5}">
                      <a16:colId xmlns:a16="http://schemas.microsoft.com/office/drawing/2014/main" val="427447113"/>
                    </a:ext>
                  </a:extLst>
                </a:gridCol>
                <a:gridCol w="822960">
                  <a:extLst>
                    <a:ext uri="{9D8B030D-6E8A-4147-A177-3AD203B41FA5}">
                      <a16:colId xmlns:a16="http://schemas.microsoft.com/office/drawing/2014/main" val="4083600769"/>
                    </a:ext>
                  </a:extLst>
                </a:gridCol>
                <a:gridCol w="822960">
                  <a:extLst>
                    <a:ext uri="{9D8B030D-6E8A-4147-A177-3AD203B41FA5}">
                      <a16:colId xmlns:a16="http://schemas.microsoft.com/office/drawing/2014/main" val="3115137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10014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- 2019-01-26 18:00:00 </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56576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- 2018-01-06 14:00:00 </a:t>
                      </a:r>
                      <a:r>
                        <a:rPr kumimoji="0" lang="de-DE" sz="1000" b="0" i="0" u="none" strike="noStrike" kern="1200" cap="none" spc="0" normalizeH="0" baseline="0" noProof="0">
                          <a:ln>
                            <a:noFill/>
                          </a:ln>
                          <a:solidFill>
                            <a:prstClr val="black"/>
                          </a:solidFill>
                          <a:effectLst/>
                          <a:uLnTx/>
                          <a:uFillTx/>
                          <a:latin typeface="+mn-lt"/>
                          <a:ea typeface="+mn-ea"/>
                          <a:cs typeface="+mn-cs"/>
                        </a:rPr>
                        <a:t> 
 Fußball- und Treckerfreunde, passt das zusammen? - Die Antwort am 10.1.18 um 21:00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10.01.2018 22:00:00</a:t>
                      </a:r>
                    </a:p>
                  </a:txBody>
                  <a:tcPr/>
                </a:tc>
                <a:extLst>
                  <a:ext uri="{0D108BD9-81ED-4DB2-BD59-A6C34878D82A}">
                    <a16:rowId xmlns:a16="http://schemas.microsoft.com/office/drawing/2014/main" val="97183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21:20:00</a:t>
                      </a:r>
                    </a:p>
                  </a:txBody>
                  <a:tcPr/>
                </a:tc>
                <a:extLst>
                  <a:ext uri="{0D108BD9-81ED-4DB2-BD59-A6C34878D82A}">
                    <a16:rowId xmlns:a16="http://schemas.microsoft.com/office/drawing/2014/main" val="4074177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- 2018-03-30 13:00:00 </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7655302"/>
                  </a:ext>
                </a:extLst>
              </a:tr>
            </a:tbl>
          </a:graphicData>
        </a:graphic>
      </p:graphicFrame>
      <p:sp>
        <p:nvSpPr>
          <p:cNvPr id="4" name="Text Placeholder 3">
            <a:extLst>
              <a:ext uri="{FF2B5EF4-FFF2-40B4-BE49-F238E27FC236}">
                <a16:creationId xmlns:a16="http://schemas.microsoft.com/office/drawing/2014/main" id="{A9E31A93-BC7D-4F95-B721-BB618726811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306726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01308-0CD4-41D0-9EEF-C207A5F24BE9}"/>
              </a:ext>
            </a:extLst>
          </p:cNvPr>
          <p:cNvSpPr>
            <a:spLocks noGrp="1"/>
          </p:cNvSpPr>
          <p:nvPr>
            <p:ph type="title"/>
          </p:nvPr>
        </p:nvSpPr>
        <p:spPr/>
        <p:txBody>
          <a:bodyPr/>
          <a:lstStyle/>
          <a:p>
            <a:r>
              <a:rPr lang="de-DE"/>
              <a:t>Facebook Eigene Posts - Shares - Export | Treckerfahrer dürfen das - 2 of 5</a:t>
            </a:r>
            <a:endParaRPr lang="en-US"/>
          </a:p>
        </p:txBody>
      </p:sp>
      <p:graphicFrame>
        <p:nvGraphicFramePr>
          <p:cNvPr id="5" name="Table Placeholder 4">
            <a:extLst>
              <a:ext uri="{FF2B5EF4-FFF2-40B4-BE49-F238E27FC236}">
                <a16:creationId xmlns:a16="http://schemas.microsoft.com/office/drawing/2014/main" id="{A309C14A-0D92-42C6-B73A-DD3888121F7C}"/>
              </a:ext>
            </a:extLst>
          </p:cNvPr>
          <p:cNvGraphicFramePr>
            <a:graphicFrameLocks noGrp="1"/>
          </p:cNvGraphicFramePr>
          <p:nvPr>
            <p:ph type="tbl" sz="quarter" idx="13"/>
            <p:extLst>
              <p:ext uri="{D42A27DB-BD31-4B8C-83A1-F6EECF244321}">
                <p14:modId xmlns:p14="http://schemas.microsoft.com/office/powerpoint/2010/main" val="1031951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09971410"/>
                    </a:ext>
                  </a:extLst>
                </a:gridCol>
                <a:gridCol w="822960">
                  <a:extLst>
                    <a:ext uri="{9D8B030D-6E8A-4147-A177-3AD203B41FA5}">
                      <a16:colId xmlns:a16="http://schemas.microsoft.com/office/drawing/2014/main" val="1339517458"/>
                    </a:ext>
                  </a:extLst>
                </a:gridCol>
                <a:gridCol w="822960">
                  <a:extLst>
                    <a:ext uri="{9D8B030D-6E8A-4147-A177-3AD203B41FA5}">
                      <a16:colId xmlns:a16="http://schemas.microsoft.com/office/drawing/2014/main" val="3164387440"/>
                    </a:ext>
                  </a:extLst>
                </a:gridCol>
                <a:gridCol w="822960">
                  <a:extLst>
                    <a:ext uri="{9D8B030D-6E8A-4147-A177-3AD203B41FA5}">
                      <a16:colId xmlns:a16="http://schemas.microsoft.com/office/drawing/2014/main" val="3287243158"/>
                    </a:ext>
                  </a:extLst>
                </a:gridCol>
                <a:gridCol w="822960">
                  <a:extLst>
                    <a:ext uri="{9D8B030D-6E8A-4147-A177-3AD203B41FA5}">
                      <a16:colId xmlns:a16="http://schemas.microsoft.com/office/drawing/2014/main" val="2835444224"/>
                    </a:ext>
                  </a:extLst>
                </a:gridCol>
                <a:gridCol w="822960">
                  <a:extLst>
                    <a:ext uri="{9D8B030D-6E8A-4147-A177-3AD203B41FA5}">
                      <a16:colId xmlns:a16="http://schemas.microsoft.com/office/drawing/2014/main" val="3778417642"/>
                    </a:ext>
                  </a:extLst>
                </a:gridCol>
                <a:gridCol w="822960">
                  <a:extLst>
                    <a:ext uri="{9D8B030D-6E8A-4147-A177-3AD203B41FA5}">
                      <a16:colId xmlns:a16="http://schemas.microsoft.com/office/drawing/2014/main" val="3427025484"/>
                    </a:ext>
                  </a:extLst>
                </a:gridCol>
                <a:gridCol w="822960">
                  <a:extLst>
                    <a:ext uri="{9D8B030D-6E8A-4147-A177-3AD203B41FA5}">
                      <a16:colId xmlns:a16="http://schemas.microsoft.com/office/drawing/2014/main" val="2200273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41838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14:00:00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82044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- 2018-12-28 18:00:01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1935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- 2018-01-11 07:00:00 </a:t>
                      </a:r>
                      <a:r>
                        <a:rPr kumimoji="0" lang="de-DE" sz="1000" b="0" i="0" u="none" strike="noStrike" kern="1200" cap="none" spc="0" normalizeH="0" baseline="0" noProof="0">
                          <a:ln>
                            <a:noFill/>
                          </a:ln>
                          <a:solidFill>
                            <a:prstClr val="black"/>
                          </a:solidFill>
                          <a:effectLst/>
                          <a:uLnTx/>
                          <a:uFillTx/>
                          <a:latin typeface="+mn-lt"/>
                          <a:ea typeface="+mn-ea"/>
                          <a:cs typeface="+mn-cs"/>
                        </a:rPr>
                        <a:t> 
 Andere Länder andere Sitten, oder... Ohne Worte!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31.03.2018 06:00:00</a:t>
                      </a:r>
                    </a:p>
                  </a:txBody>
                  <a:tcPr/>
                </a:tc>
                <a:extLst>
                  <a:ext uri="{0D108BD9-81ED-4DB2-BD59-A6C34878D82A}">
                    <a16:rowId xmlns:a16="http://schemas.microsoft.com/office/drawing/2014/main" val="4157904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- 2018-01-17 08:00:00 </a:t>
                      </a:r>
                      <a:r>
                        <a:rPr kumimoji="0" lang="de-DE" sz="1000" b="0" i="0" u="none" strike="noStrike" kern="1200" cap="none" spc="0" normalizeH="0" baseline="0" noProof="0">
                          <a:ln>
                            <a:noFill/>
                          </a:ln>
                          <a:solidFill>
                            <a:prstClr val="black"/>
                          </a:solidFill>
                          <a:effectLst/>
                          <a:uLnTx/>
                          <a:uFillTx/>
                          <a:latin typeface="+mn-lt"/>
                          <a:ea typeface="+mn-ea"/>
                          <a:cs typeface="+mn-cs"/>
                        </a:rPr>
                        <a:t> 
 Treckerfahrer dürfen das! - Mit Brunhilde auf der Ranch am Mittwoch, 17.01.18, um 21 Uhr im NDR Fernsehen mit Sven Tietzer.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31.01.2018 22:00:00</a:t>
                      </a:r>
                    </a:p>
                  </a:txBody>
                  <a:tcPr/>
                </a:tc>
                <a:extLst>
                  <a:ext uri="{0D108BD9-81ED-4DB2-BD59-A6C34878D82A}">
                    <a16:rowId xmlns:a16="http://schemas.microsoft.com/office/drawing/2014/main" val="1441990411"/>
                  </a:ext>
                </a:extLst>
              </a:tr>
            </a:tbl>
          </a:graphicData>
        </a:graphic>
      </p:graphicFrame>
      <p:sp>
        <p:nvSpPr>
          <p:cNvPr id="4" name="Text Placeholder 3">
            <a:extLst>
              <a:ext uri="{FF2B5EF4-FFF2-40B4-BE49-F238E27FC236}">
                <a16:creationId xmlns:a16="http://schemas.microsoft.com/office/drawing/2014/main" id="{DB4E9780-EAF9-4540-897D-68B6E1D77A31}"/>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779758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E3BF9-D4EA-48DD-A006-846D5BB7EAB0}"/>
              </a:ext>
            </a:extLst>
          </p:cNvPr>
          <p:cNvSpPr>
            <a:spLocks noGrp="1"/>
          </p:cNvSpPr>
          <p:nvPr>
            <p:ph type="title"/>
          </p:nvPr>
        </p:nvSpPr>
        <p:spPr/>
        <p:txBody>
          <a:bodyPr/>
          <a:lstStyle/>
          <a:p>
            <a:r>
              <a:rPr lang="de-DE"/>
              <a:t>Facebook Eigene Posts - Shares - Export | Treckerfahrer dürfen das - 3 of 5</a:t>
            </a:r>
            <a:endParaRPr lang="en-US"/>
          </a:p>
        </p:txBody>
      </p:sp>
      <p:graphicFrame>
        <p:nvGraphicFramePr>
          <p:cNvPr id="5" name="Table Placeholder 4">
            <a:extLst>
              <a:ext uri="{FF2B5EF4-FFF2-40B4-BE49-F238E27FC236}">
                <a16:creationId xmlns:a16="http://schemas.microsoft.com/office/drawing/2014/main" id="{EA3E625A-CE54-4899-AD57-A4565622FA38}"/>
              </a:ext>
            </a:extLst>
          </p:cNvPr>
          <p:cNvGraphicFramePr>
            <a:graphicFrameLocks noGrp="1"/>
          </p:cNvGraphicFramePr>
          <p:nvPr>
            <p:ph type="tbl" sz="quarter" idx="13"/>
            <p:extLst>
              <p:ext uri="{D42A27DB-BD31-4B8C-83A1-F6EECF244321}">
                <p14:modId xmlns:p14="http://schemas.microsoft.com/office/powerpoint/2010/main" val="1013320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98067765"/>
                    </a:ext>
                  </a:extLst>
                </a:gridCol>
                <a:gridCol w="822960">
                  <a:extLst>
                    <a:ext uri="{9D8B030D-6E8A-4147-A177-3AD203B41FA5}">
                      <a16:colId xmlns:a16="http://schemas.microsoft.com/office/drawing/2014/main" val="3214169430"/>
                    </a:ext>
                  </a:extLst>
                </a:gridCol>
                <a:gridCol w="822960">
                  <a:extLst>
                    <a:ext uri="{9D8B030D-6E8A-4147-A177-3AD203B41FA5}">
                      <a16:colId xmlns:a16="http://schemas.microsoft.com/office/drawing/2014/main" val="3653366171"/>
                    </a:ext>
                  </a:extLst>
                </a:gridCol>
                <a:gridCol w="822960">
                  <a:extLst>
                    <a:ext uri="{9D8B030D-6E8A-4147-A177-3AD203B41FA5}">
                      <a16:colId xmlns:a16="http://schemas.microsoft.com/office/drawing/2014/main" val="1974944376"/>
                    </a:ext>
                  </a:extLst>
                </a:gridCol>
                <a:gridCol w="822960">
                  <a:extLst>
                    <a:ext uri="{9D8B030D-6E8A-4147-A177-3AD203B41FA5}">
                      <a16:colId xmlns:a16="http://schemas.microsoft.com/office/drawing/2014/main" val="1336067685"/>
                    </a:ext>
                  </a:extLst>
                </a:gridCol>
                <a:gridCol w="822960">
                  <a:extLst>
                    <a:ext uri="{9D8B030D-6E8A-4147-A177-3AD203B41FA5}">
                      <a16:colId xmlns:a16="http://schemas.microsoft.com/office/drawing/2014/main" val="398227537"/>
                    </a:ext>
                  </a:extLst>
                </a:gridCol>
                <a:gridCol w="822960">
                  <a:extLst>
                    <a:ext uri="{9D8B030D-6E8A-4147-A177-3AD203B41FA5}">
                      <a16:colId xmlns:a16="http://schemas.microsoft.com/office/drawing/2014/main" val="1828640524"/>
                    </a:ext>
                  </a:extLst>
                </a:gridCol>
                <a:gridCol w="822960">
                  <a:extLst>
                    <a:ext uri="{9D8B030D-6E8A-4147-A177-3AD203B41FA5}">
                      <a16:colId xmlns:a16="http://schemas.microsoft.com/office/drawing/2014/main" val="3126784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86648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- 2018-05-24 06:30:00 </a:t>
                      </a:r>
                      <a:r>
                        <a:rPr kumimoji="0" lang="de-DE" sz="1000" b="0" i="0" u="none" strike="noStrike" kern="1200" cap="none" spc="0" normalizeH="0" baseline="0" noProof="0">
                          <a:ln>
                            <a:noFill/>
                          </a:ln>
                          <a:solidFill>
                            <a:prstClr val="black"/>
                          </a:solidFill>
                          <a:effectLst/>
                          <a:uLnTx/>
                          <a:uFillTx/>
                          <a:latin typeface="+mn-lt"/>
                          <a:ea typeface="+mn-ea"/>
                          <a:cs typeface="+mn-cs"/>
                        </a:rPr>
                        <a:t> 
 So etwas habt Ihr garantiert nicht auf Eurem Acker! Merke: alles muss seine Ordnung haben - selbst, wenn Steuern nicht immer zweckgebunden sind! Danke an Extra 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10622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12:12:15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96448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- 2018-03-03 14:00:00 </a:t>
                      </a:r>
                      <a:r>
                        <a:rPr kumimoji="0" lang="de-DE" sz="1000" b="0" i="0" u="none" strike="noStrike" kern="1200" cap="none" spc="0" normalizeH="0" baseline="0" noProof="0">
                          <a:ln>
                            <a:noFill/>
                          </a:ln>
                          <a:solidFill>
                            <a:prstClr val="black"/>
                          </a:solidFill>
                          <a:effectLst/>
                          <a:uLnTx/>
                          <a:uFillTx/>
                          <a:latin typeface="+mn-lt"/>
                          <a:ea typeface="+mn-ea"/>
                          <a:cs typeface="+mn-cs"/>
                        </a:rPr>
                        <a:t> 
 Es gibt kaum einen Einsatz, den ein Schlepper nicht schafft. Habt Ihr Trecker mit Spezialaufgaben, dann schickt uns Eure besten Stücke, wir posten!!!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69544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- 2018-05-10 16:00:01 </a:t>
                      </a:r>
                      <a:r>
                        <a:rPr kumimoji="0" lang="de-DE" sz="1000" b="0" i="0" u="none" strike="noStrike" kern="1200" cap="none" spc="0" normalizeH="0" baseline="0" noProof="0">
                          <a:ln>
                            <a:noFill/>
                          </a:ln>
                          <a:solidFill>
                            <a:prstClr val="black"/>
                          </a:solidFill>
                          <a:effectLst/>
                          <a:uLnTx/>
                          <a:uFillTx/>
                          <a:latin typeface="+mn-lt"/>
                          <a:ea typeface="+mn-ea"/>
                          <a:cs typeface="+mn-cs"/>
                        </a:rPr>
                        <a:t> 
 Treckerwasserski 2.0 - Nachmachen erlaubt!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97967234"/>
                  </a:ext>
                </a:extLst>
              </a:tr>
            </a:tbl>
          </a:graphicData>
        </a:graphic>
      </p:graphicFrame>
      <p:sp>
        <p:nvSpPr>
          <p:cNvPr id="4" name="Text Placeholder 3">
            <a:extLst>
              <a:ext uri="{FF2B5EF4-FFF2-40B4-BE49-F238E27FC236}">
                <a16:creationId xmlns:a16="http://schemas.microsoft.com/office/drawing/2014/main" id="{66A38C90-97FA-4268-9EC0-724CC41F145C}"/>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722641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8A6E2-15EA-423B-BB03-0C74E1AD5E9E}"/>
              </a:ext>
            </a:extLst>
          </p:cNvPr>
          <p:cNvSpPr>
            <a:spLocks noGrp="1"/>
          </p:cNvSpPr>
          <p:nvPr>
            <p:ph type="title"/>
          </p:nvPr>
        </p:nvSpPr>
        <p:spPr/>
        <p:txBody>
          <a:bodyPr/>
          <a:lstStyle/>
          <a:p>
            <a:r>
              <a:rPr lang="de-DE"/>
              <a:t>Facebook Eigene Posts - Shares - Export | Treckerfahrer dürfen das - 4 of 5</a:t>
            </a:r>
            <a:endParaRPr lang="en-US"/>
          </a:p>
        </p:txBody>
      </p:sp>
      <p:graphicFrame>
        <p:nvGraphicFramePr>
          <p:cNvPr id="5" name="Table Placeholder 4">
            <a:extLst>
              <a:ext uri="{FF2B5EF4-FFF2-40B4-BE49-F238E27FC236}">
                <a16:creationId xmlns:a16="http://schemas.microsoft.com/office/drawing/2014/main" id="{C42DC0F4-5C68-4BDD-B90B-B9380AEE9A35}"/>
              </a:ext>
            </a:extLst>
          </p:cNvPr>
          <p:cNvGraphicFramePr>
            <a:graphicFrameLocks noGrp="1"/>
          </p:cNvGraphicFramePr>
          <p:nvPr>
            <p:ph type="tbl" sz="quarter" idx="13"/>
            <p:extLst>
              <p:ext uri="{D42A27DB-BD31-4B8C-83A1-F6EECF244321}">
                <p14:modId xmlns:p14="http://schemas.microsoft.com/office/powerpoint/2010/main" val="5110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86133572"/>
                    </a:ext>
                  </a:extLst>
                </a:gridCol>
                <a:gridCol w="822960">
                  <a:extLst>
                    <a:ext uri="{9D8B030D-6E8A-4147-A177-3AD203B41FA5}">
                      <a16:colId xmlns:a16="http://schemas.microsoft.com/office/drawing/2014/main" val="2622950094"/>
                    </a:ext>
                  </a:extLst>
                </a:gridCol>
                <a:gridCol w="822960">
                  <a:extLst>
                    <a:ext uri="{9D8B030D-6E8A-4147-A177-3AD203B41FA5}">
                      <a16:colId xmlns:a16="http://schemas.microsoft.com/office/drawing/2014/main" val="36211465"/>
                    </a:ext>
                  </a:extLst>
                </a:gridCol>
                <a:gridCol w="822960">
                  <a:extLst>
                    <a:ext uri="{9D8B030D-6E8A-4147-A177-3AD203B41FA5}">
                      <a16:colId xmlns:a16="http://schemas.microsoft.com/office/drawing/2014/main" val="2948502971"/>
                    </a:ext>
                  </a:extLst>
                </a:gridCol>
                <a:gridCol w="822960">
                  <a:extLst>
                    <a:ext uri="{9D8B030D-6E8A-4147-A177-3AD203B41FA5}">
                      <a16:colId xmlns:a16="http://schemas.microsoft.com/office/drawing/2014/main" val="2046654575"/>
                    </a:ext>
                  </a:extLst>
                </a:gridCol>
                <a:gridCol w="822960">
                  <a:extLst>
                    <a:ext uri="{9D8B030D-6E8A-4147-A177-3AD203B41FA5}">
                      <a16:colId xmlns:a16="http://schemas.microsoft.com/office/drawing/2014/main" val="881047173"/>
                    </a:ext>
                  </a:extLst>
                </a:gridCol>
                <a:gridCol w="822960">
                  <a:extLst>
                    <a:ext uri="{9D8B030D-6E8A-4147-A177-3AD203B41FA5}">
                      <a16:colId xmlns:a16="http://schemas.microsoft.com/office/drawing/2014/main" val="1877038116"/>
                    </a:ext>
                  </a:extLst>
                </a:gridCol>
                <a:gridCol w="822960">
                  <a:extLst>
                    <a:ext uri="{9D8B030D-6E8A-4147-A177-3AD203B41FA5}">
                      <a16:colId xmlns:a16="http://schemas.microsoft.com/office/drawing/2014/main" val="1673275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0309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- 2018-02-08 13:26:09 </a:t>
                      </a:r>
                      <a:r>
                        <a:rPr kumimoji="0" lang="de-DE" sz="1000" b="0" i="0" u="none" strike="noStrike" kern="1200" cap="none" spc="0" normalizeH="0" baseline="0" noProof="0">
                          <a:ln>
                            <a:noFill/>
                          </a:ln>
                          <a:solidFill>
                            <a:prstClr val="black"/>
                          </a:solidFill>
                          <a:effectLst/>
                          <a:uLnTx/>
                          <a:uFillTx/>
                          <a:latin typeface="+mn-lt"/>
                          <a:ea typeface="+mn-ea"/>
                          <a:cs typeface="+mn-cs"/>
                        </a:rPr>
                        <a:t> 
 Ein Lied für alle Treckerfahrer, die nun endlich loslegen können!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9383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- 2018-01-09 14:00:01 </a:t>
                      </a:r>
                      <a:r>
                        <a:rPr kumimoji="0" lang="de-DE" sz="1000" b="0" i="0" u="none" strike="noStrike" kern="1200" cap="none" spc="0" normalizeH="0" baseline="0" noProof="0">
                          <a:ln>
                            <a:noFill/>
                          </a:ln>
                          <a:solidFill>
                            <a:prstClr val="black"/>
                          </a:solidFill>
                          <a:effectLst/>
                          <a:uLnTx/>
                          <a:uFillTx/>
                          <a:latin typeface="+mn-lt"/>
                          <a:ea typeface="+mn-ea"/>
                          <a:cs typeface="+mn-cs"/>
                        </a:rPr>
                        <a:t> 
 Und weiter geht's mit "Treckerfahrer dürfen das!" - Ein Highlight in der Sendung: Fußball der anderen Art. Nachmachen unbedingt erlaubt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10.01.2018 22:00:00</a:t>
                      </a:r>
                    </a:p>
                  </a:txBody>
                  <a:tcPr/>
                </a:tc>
                <a:extLst>
                  <a:ext uri="{0D108BD9-81ED-4DB2-BD59-A6C34878D82A}">
                    <a16:rowId xmlns:a16="http://schemas.microsoft.com/office/drawing/2014/main" val="1917060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- 2018-12-21 18:00:00 </a:t>
                      </a:r>
                      <a:r>
                        <a:rPr kumimoji="0" lang="de-DE" sz="1000" b="0" i="0" u="none" strike="noStrike" kern="1200" cap="none" spc="0" normalizeH="0" baseline="0" noProof="0">
                          <a:ln>
                            <a:noFill/>
                          </a:ln>
                          <a:solidFill>
                            <a:prstClr val="black"/>
                          </a:solidFill>
                          <a:effectLst/>
                          <a:uLnTx/>
                          <a:uFillTx/>
                          <a:latin typeface="+mn-lt"/>
                          <a:ea typeface="+mn-ea"/>
                          <a:cs typeface="+mn-cs"/>
                        </a:rPr>
                        <a:t> 
 Endlich sagt's mal einer! Ihr traut Euch ja doch nicht... 😂 🚜 💨 Danke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77318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10:28:34 </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4007007"/>
                  </a:ext>
                </a:extLst>
              </a:tr>
            </a:tbl>
          </a:graphicData>
        </a:graphic>
      </p:graphicFrame>
      <p:sp>
        <p:nvSpPr>
          <p:cNvPr id="4" name="Text Placeholder 3">
            <a:extLst>
              <a:ext uri="{FF2B5EF4-FFF2-40B4-BE49-F238E27FC236}">
                <a16:creationId xmlns:a16="http://schemas.microsoft.com/office/drawing/2014/main" id="{C44AD75E-4939-4B4C-B9E5-32420E137DB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577127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BE62A-780F-42F0-9986-42359D27F45E}"/>
              </a:ext>
            </a:extLst>
          </p:cNvPr>
          <p:cNvSpPr>
            <a:spLocks noGrp="1"/>
          </p:cNvSpPr>
          <p:nvPr>
            <p:ph type="title"/>
          </p:nvPr>
        </p:nvSpPr>
        <p:spPr/>
        <p:txBody>
          <a:bodyPr/>
          <a:lstStyle/>
          <a:p>
            <a:r>
              <a:rPr lang="de-DE"/>
              <a:t>Facebook Eigene Posts - Shares - Export | Treckerfahrer dürfen das - 5 of 5</a:t>
            </a:r>
            <a:endParaRPr lang="en-US"/>
          </a:p>
        </p:txBody>
      </p:sp>
      <p:graphicFrame>
        <p:nvGraphicFramePr>
          <p:cNvPr id="5" name="Table Placeholder 4">
            <a:extLst>
              <a:ext uri="{FF2B5EF4-FFF2-40B4-BE49-F238E27FC236}">
                <a16:creationId xmlns:a16="http://schemas.microsoft.com/office/drawing/2014/main" id="{FF7D1DB9-6EB3-47C8-A071-1B54EB938391}"/>
              </a:ext>
            </a:extLst>
          </p:cNvPr>
          <p:cNvGraphicFramePr>
            <a:graphicFrameLocks noGrp="1"/>
          </p:cNvGraphicFramePr>
          <p:nvPr>
            <p:ph type="tbl" sz="quarter" idx="13"/>
            <p:extLst>
              <p:ext uri="{D42A27DB-BD31-4B8C-83A1-F6EECF244321}">
                <p14:modId xmlns:p14="http://schemas.microsoft.com/office/powerpoint/2010/main" val="935789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52695435"/>
                    </a:ext>
                  </a:extLst>
                </a:gridCol>
                <a:gridCol w="822960">
                  <a:extLst>
                    <a:ext uri="{9D8B030D-6E8A-4147-A177-3AD203B41FA5}">
                      <a16:colId xmlns:a16="http://schemas.microsoft.com/office/drawing/2014/main" val="3800796792"/>
                    </a:ext>
                  </a:extLst>
                </a:gridCol>
                <a:gridCol w="822960">
                  <a:extLst>
                    <a:ext uri="{9D8B030D-6E8A-4147-A177-3AD203B41FA5}">
                      <a16:colId xmlns:a16="http://schemas.microsoft.com/office/drawing/2014/main" val="618911186"/>
                    </a:ext>
                  </a:extLst>
                </a:gridCol>
                <a:gridCol w="822960">
                  <a:extLst>
                    <a:ext uri="{9D8B030D-6E8A-4147-A177-3AD203B41FA5}">
                      <a16:colId xmlns:a16="http://schemas.microsoft.com/office/drawing/2014/main" val="1626174627"/>
                    </a:ext>
                  </a:extLst>
                </a:gridCol>
                <a:gridCol w="822960">
                  <a:extLst>
                    <a:ext uri="{9D8B030D-6E8A-4147-A177-3AD203B41FA5}">
                      <a16:colId xmlns:a16="http://schemas.microsoft.com/office/drawing/2014/main" val="2059164948"/>
                    </a:ext>
                  </a:extLst>
                </a:gridCol>
                <a:gridCol w="822960">
                  <a:extLst>
                    <a:ext uri="{9D8B030D-6E8A-4147-A177-3AD203B41FA5}">
                      <a16:colId xmlns:a16="http://schemas.microsoft.com/office/drawing/2014/main" val="878543355"/>
                    </a:ext>
                  </a:extLst>
                </a:gridCol>
                <a:gridCol w="822960">
                  <a:extLst>
                    <a:ext uri="{9D8B030D-6E8A-4147-A177-3AD203B41FA5}">
                      <a16:colId xmlns:a16="http://schemas.microsoft.com/office/drawing/2014/main" val="3340621945"/>
                    </a:ext>
                  </a:extLst>
                </a:gridCol>
                <a:gridCol w="822960">
                  <a:extLst>
                    <a:ext uri="{9D8B030D-6E8A-4147-A177-3AD203B41FA5}">
                      <a16:colId xmlns:a16="http://schemas.microsoft.com/office/drawing/2014/main" val="3622261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37125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- 2018-11-21 16:19:34 </a:t>
                      </a:r>
                      <a:r>
                        <a:rPr kumimoji="0" lang="de-DE" sz="1000" b="0" i="0" u="none" strike="noStrike" kern="1200" cap="none" spc="0" normalizeH="0" baseline="0" noProof="0">
                          <a:ln>
                            <a:noFill/>
                          </a:ln>
                          <a:solidFill>
                            <a:prstClr val="black"/>
                          </a:solidFill>
                          <a:effectLst/>
                          <a:uLnTx/>
                          <a:uFillTx/>
                          <a:latin typeface="+mn-lt"/>
                          <a:ea typeface="+mn-ea"/>
                          <a:cs typeface="+mn-cs"/>
                        </a:rPr>
                        <a:t> 
 Bei uns im Norden ist der erste Schneegriesel vorhergesagt. Wer von Euch kann schon Schlittenfahren?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34406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- 2018-07-18 16:00:01 </a:t>
                      </a:r>
                      <a:r>
                        <a:rPr kumimoji="0" lang="de-DE" sz="1000" b="0" i="0" u="none" strike="noStrike" kern="1200" cap="none" spc="0" normalizeH="0" baseline="0" noProof="0">
                          <a:ln>
                            <a:noFill/>
                          </a:ln>
                          <a:solidFill>
                            <a:prstClr val="black"/>
                          </a:solidFill>
                          <a:effectLst/>
                          <a:uLnTx/>
                          <a:uFillTx/>
                          <a:latin typeface="+mn-lt"/>
                          <a:ea typeface="+mn-ea"/>
                          <a:cs typeface="+mn-cs"/>
                        </a:rPr>
                        <a:t> 
 Das sind die Erfinder des Trecker-Wasserski-Fahrens! So war das unlängst bei Neues aus Büttenwarder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5234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10:19:03 </a:t>
                      </a:r>
                      <a:r>
                        <a:rPr kumimoji="0" lang="de-DE" sz="1000" b="0" i="0" u="none" strike="noStrike" kern="1200" cap="none" spc="0" normalizeH="0" baseline="0" noProof="0">
                          <a:ln>
                            <a:noFill/>
                          </a:ln>
                          <a:solidFill>
                            <a:prstClr val="black"/>
                          </a:solidFill>
                          <a:effectLst/>
                          <a:uLnTx/>
                          <a:uFillTx/>
                          <a:latin typeface="+mn-lt"/>
                          <a:ea typeface="+mn-ea"/>
                          <a:cs typeface="+mn-cs"/>
                        </a:rPr>
                        <a:t> 
 Am 10.01. starten wir wieder! Um 21:00 Uhr im NDR-Fernsehen! Teckerfahrer dürfen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43284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- 2018-09-28 15:00:04 </a:t>
                      </a:r>
                      <a:r>
                        <a:rPr kumimoji="0" lang="de-DE" sz="1000" b="0" i="0" u="none" strike="noStrike" kern="1200" cap="none" spc="0" normalizeH="0" baseline="0" noProof="0">
                          <a:ln>
                            <a:noFill/>
                          </a:ln>
                          <a:solidFill>
                            <a:prstClr val="black"/>
                          </a:solidFill>
                          <a:effectLst/>
                          <a:uLnTx/>
                          <a:uFillTx/>
                          <a:latin typeface="+mn-lt"/>
                          <a:ea typeface="+mn-ea"/>
                          <a:cs typeface="+mn-cs"/>
                        </a:rPr>
                        <a:t> 
 Alte Dame gegen Jungspund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82630657"/>
                  </a:ext>
                </a:extLst>
              </a:tr>
            </a:tbl>
          </a:graphicData>
        </a:graphic>
      </p:graphicFrame>
      <p:sp>
        <p:nvSpPr>
          <p:cNvPr id="4" name="Text Placeholder 3">
            <a:extLst>
              <a:ext uri="{FF2B5EF4-FFF2-40B4-BE49-F238E27FC236}">
                <a16:creationId xmlns:a16="http://schemas.microsoft.com/office/drawing/2014/main" id="{A762E558-C7AE-426E-9001-40C851A8D56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531377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0EBFA-487D-4FE8-8349-9DB06B52979A}"/>
              </a:ext>
            </a:extLst>
          </p:cNvPr>
          <p:cNvSpPr>
            <a:spLocks noGrp="1"/>
          </p:cNvSpPr>
          <p:nvPr>
            <p:ph type="title"/>
          </p:nvPr>
        </p:nvSpPr>
        <p:spPr/>
        <p:txBody>
          <a:bodyPr/>
          <a:lstStyle/>
          <a:p>
            <a:r>
              <a:rPr lang="de-DE"/>
              <a:t>Facebook Eigene Posts - Kommentare - Export | Treckerfahrer dürfen das - 1 of 5</a:t>
            </a:r>
            <a:endParaRPr lang="en-US"/>
          </a:p>
        </p:txBody>
      </p:sp>
      <p:graphicFrame>
        <p:nvGraphicFramePr>
          <p:cNvPr id="5" name="Table Placeholder 4">
            <a:extLst>
              <a:ext uri="{FF2B5EF4-FFF2-40B4-BE49-F238E27FC236}">
                <a16:creationId xmlns:a16="http://schemas.microsoft.com/office/drawing/2014/main" id="{667C399E-EA89-4EA0-A84A-C672803C7CED}"/>
              </a:ext>
            </a:extLst>
          </p:cNvPr>
          <p:cNvGraphicFramePr>
            <a:graphicFrameLocks noGrp="1"/>
          </p:cNvGraphicFramePr>
          <p:nvPr>
            <p:ph type="tbl" sz="quarter" idx="13"/>
            <p:extLst>
              <p:ext uri="{D42A27DB-BD31-4B8C-83A1-F6EECF244321}">
                <p14:modId xmlns:p14="http://schemas.microsoft.com/office/powerpoint/2010/main" val="3375061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05084002"/>
                    </a:ext>
                  </a:extLst>
                </a:gridCol>
                <a:gridCol w="822960">
                  <a:extLst>
                    <a:ext uri="{9D8B030D-6E8A-4147-A177-3AD203B41FA5}">
                      <a16:colId xmlns:a16="http://schemas.microsoft.com/office/drawing/2014/main" val="525435264"/>
                    </a:ext>
                  </a:extLst>
                </a:gridCol>
                <a:gridCol w="822960">
                  <a:extLst>
                    <a:ext uri="{9D8B030D-6E8A-4147-A177-3AD203B41FA5}">
                      <a16:colId xmlns:a16="http://schemas.microsoft.com/office/drawing/2014/main" val="4240689666"/>
                    </a:ext>
                  </a:extLst>
                </a:gridCol>
                <a:gridCol w="822960">
                  <a:extLst>
                    <a:ext uri="{9D8B030D-6E8A-4147-A177-3AD203B41FA5}">
                      <a16:colId xmlns:a16="http://schemas.microsoft.com/office/drawing/2014/main" val="2976933112"/>
                    </a:ext>
                  </a:extLst>
                </a:gridCol>
                <a:gridCol w="822960">
                  <a:extLst>
                    <a:ext uri="{9D8B030D-6E8A-4147-A177-3AD203B41FA5}">
                      <a16:colId xmlns:a16="http://schemas.microsoft.com/office/drawing/2014/main" val="1012726832"/>
                    </a:ext>
                  </a:extLst>
                </a:gridCol>
                <a:gridCol w="822960">
                  <a:extLst>
                    <a:ext uri="{9D8B030D-6E8A-4147-A177-3AD203B41FA5}">
                      <a16:colId xmlns:a16="http://schemas.microsoft.com/office/drawing/2014/main" val="3571221181"/>
                    </a:ext>
                  </a:extLst>
                </a:gridCol>
                <a:gridCol w="822960">
                  <a:extLst>
                    <a:ext uri="{9D8B030D-6E8A-4147-A177-3AD203B41FA5}">
                      <a16:colId xmlns:a16="http://schemas.microsoft.com/office/drawing/2014/main" val="2543341059"/>
                    </a:ext>
                  </a:extLst>
                </a:gridCol>
                <a:gridCol w="822960">
                  <a:extLst>
                    <a:ext uri="{9D8B030D-6E8A-4147-A177-3AD203B41FA5}">
                      <a16:colId xmlns:a16="http://schemas.microsoft.com/office/drawing/2014/main" val="2450496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20688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- 2019-01-26 18:00:00 </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03067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07:30:00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2872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- 2018-01-06 14:00:00 </a:t>
                      </a:r>
                      <a:r>
                        <a:rPr kumimoji="0" lang="de-DE" sz="1000" b="0" i="0" u="none" strike="noStrike" kern="1200" cap="none" spc="0" normalizeH="0" baseline="0" noProof="0">
                          <a:ln>
                            <a:noFill/>
                          </a:ln>
                          <a:solidFill>
                            <a:prstClr val="black"/>
                          </a:solidFill>
                          <a:effectLst/>
                          <a:uLnTx/>
                          <a:uFillTx/>
                          <a:latin typeface="+mn-lt"/>
                          <a:ea typeface="+mn-ea"/>
                          <a:cs typeface="+mn-cs"/>
                        </a:rPr>
                        <a:t> 
 Fußball- und Treckerfreunde, passt das zusammen? - Die Antwort am 10.1.18 um 21:00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10.01.2018 22:00:00</a:t>
                      </a:r>
                    </a:p>
                  </a:txBody>
                  <a:tcPr/>
                </a:tc>
                <a:extLst>
                  <a:ext uri="{0D108BD9-81ED-4DB2-BD59-A6C34878D82A}">
                    <a16:rowId xmlns:a16="http://schemas.microsoft.com/office/drawing/2014/main" val="2904769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- 2018-12-28 18:00:01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51158913"/>
                  </a:ext>
                </a:extLst>
              </a:tr>
            </a:tbl>
          </a:graphicData>
        </a:graphic>
      </p:graphicFrame>
      <p:sp>
        <p:nvSpPr>
          <p:cNvPr id="4" name="Text Placeholder 3">
            <a:extLst>
              <a:ext uri="{FF2B5EF4-FFF2-40B4-BE49-F238E27FC236}">
                <a16:creationId xmlns:a16="http://schemas.microsoft.com/office/drawing/2014/main" id="{402136A1-E7F4-4385-8BE9-F85B30C94AC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83527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F2F13-26EF-4917-AEF7-52C6ADCC853F}"/>
              </a:ext>
            </a:extLst>
          </p:cNvPr>
          <p:cNvSpPr>
            <a:spLocks noGrp="1"/>
          </p:cNvSpPr>
          <p:nvPr>
            <p:ph type="title"/>
          </p:nvPr>
        </p:nvSpPr>
        <p:spPr/>
        <p:txBody>
          <a:bodyPr/>
          <a:lstStyle/>
          <a:p>
            <a:r>
              <a:rPr lang="de-DE"/>
              <a:t>Facebook Eigene Posts - Kommentare - Export | Treckerfahrer dürfen das - 2 of 5</a:t>
            </a:r>
            <a:endParaRPr lang="en-US"/>
          </a:p>
        </p:txBody>
      </p:sp>
      <p:graphicFrame>
        <p:nvGraphicFramePr>
          <p:cNvPr id="5" name="Table Placeholder 4">
            <a:extLst>
              <a:ext uri="{FF2B5EF4-FFF2-40B4-BE49-F238E27FC236}">
                <a16:creationId xmlns:a16="http://schemas.microsoft.com/office/drawing/2014/main" id="{7EADE2F7-53CB-4334-B14C-8532504D04F3}"/>
              </a:ext>
            </a:extLst>
          </p:cNvPr>
          <p:cNvGraphicFramePr>
            <a:graphicFrameLocks noGrp="1"/>
          </p:cNvGraphicFramePr>
          <p:nvPr>
            <p:ph type="tbl" sz="quarter" idx="13"/>
            <p:extLst>
              <p:ext uri="{D42A27DB-BD31-4B8C-83A1-F6EECF244321}">
                <p14:modId xmlns:p14="http://schemas.microsoft.com/office/powerpoint/2010/main" val="1539083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16059539"/>
                    </a:ext>
                  </a:extLst>
                </a:gridCol>
                <a:gridCol w="822960">
                  <a:extLst>
                    <a:ext uri="{9D8B030D-6E8A-4147-A177-3AD203B41FA5}">
                      <a16:colId xmlns:a16="http://schemas.microsoft.com/office/drawing/2014/main" val="4024789011"/>
                    </a:ext>
                  </a:extLst>
                </a:gridCol>
                <a:gridCol w="822960">
                  <a:extLst>
                    <a:ext uri="{9D8B030D-6E8A-4147-A177-3AD203B41FA5}">
                      <a16:colId xmlns:a16="http://schemas.microsoft.com/office/drawing/2014/main" val="1762229250"/>
                    </a:ext>
                  </a:extLst>
                </a:gridCol>
                <a:gridCol w="822960">
                  <a:extLst>
                    <a:ext uri="{9D8B030D-6E8A-4147-A177-3AD203B41FA5}">
                      <a16:colId xmlns:a16="http://schemas.microsoft.com/office/drawing/2014/main" val="3903014559"/>
                    </a:ext>
                  </a:extLst>
                </a:gridCol>
                <a:gridCol w="822960">
                  <a:extLst>
                    <a:ext uri="{9D8B030D-6E8A-4147-A177-3AD203B41FA5}">
                      <a16:colId xmlns:a16="http://schemas.microsoft.com/office/drawing/2014/main" val="333667867"/>
                    </a:ext>
                  </a:extLst>
                </a:gridCol>
                <a:gridCol w="822960">
                  <a:extLst>
                    <a:ext uri="{9D8B030D-6E8A-4147-A177-3AD203B41FA5}">
                      <a16:colId xmlns:a16="http://schemas.microsoft.com/office/drawing/2014/main" val="1056350014"/>
                    </a:ext>
                  </a:extLst>
                </a:gridCol>
                <a:gridCol w="822960">
                  <a:extLst>
                    <a:ext uri="{9D8B030D-6E8A-4147-A177-3AD203B41FA5}">
                      <a16:colId xmlns:a16="http://schemas.microsoft.com/office/drawing/2014/main" val="3069957685"/>
                    </a:ext>
                  </a:extLst>
                </a:gridCol>
                <a:gridCol w="822960">
                  <a:extLst>
                    <a:ext uri="{9D8B030D-6E8A-4147-A177-3AD203B41FA5}">
                      <a16:colId xmlns:a16="http://schemas.microsoft.com/office/drawing/2014/main" val="948221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06997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21:20:00</a:t>
                      </a:r>
                    </a:p>
                  </a:txBody>
                  <a:tcPr/>
                </a:tc>
                <a:extLst>
                  <a:ext uri="{0D108BD9-81ED-4DB2-BD59-A6C34878D82A}">
                    <a16:rowId xmlns:a16="http://schemas.microsoft.com/office/drawing/2014/main" val="3967846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14:00:00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77337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14:41:17 </a:t>
                      </a:r>
                      <a:r>
                        <a:rPr kumimoji="0" lang="de-DE" sz="1000" b="0" i="0" u="none" strike="noStrike" kern="1200" cap="none" spc="0" normalizeH="0" baseline="0" noProof="0">
                          <a:ln>
                            <a:noFill/>
                          </a:ln>
                          <a:solidFill>
                            <a:prstClr val="black"/>
                          </a:solidFill>
                          <a:effectLst/>
                          <a:uLnTx/>
                          <a:uFillTx/>
                          <a:latin typeface="+mn-lt"/>
                          <a:ea typeface="+mn-ea"/>
                          <a:cs typeface="+mn-cs"/>
                        </a:rPr>
                        <a:t> 
 Auch ne Möglichkeit, sich abzukühlen!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48515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- 2018-03-30 13:00:00 </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14243454"/>
                  </a:ext>
                </a:extLst>
              </a:tr>
            </a:tbl>
          </a:graphicData>
        </a:graphic>
      </p:graphicFrame>
      <p:sp>
        <p:nvSpPr>
          <p:cNvPr id="4" name="Text Placeholder 3">
            <a:extLst>
              <a:ext uri="{FF2B5EF4-FFF2-40B4-BE49-F238E27FC236}">
                <a16:creationId xmlns:a16="http://schemas.microsoft.com/office/drawing/2014/main" id="{A4B30553-B642-4963-9650-CB9A6E04217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004418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57BD9-B058-4237-9E7D-6B37E1B3473C}"/>
              </a:ext>
            </a:extLst>
          </p:cNvPr>
          <p:cNvSpPr>
            <a:spLocks noGrp="1"/>
          </p:cNvSpPr>
          <p:nvPr>
            <p:ph type="title"/>
          </p:nvPr>
        </p:nvSpPr>
        <p:spPr/>
        <p:txBody>
          <a:bodyPr/>
          <a:lstStyle/>
          <a:p>
            <a:r>
              <a:rPr lang="de-DE"/>
              <a:t>Facebook Eigene Posts - Kommentare - Export | Treckerfahrer dürfen das - 3 of 5</a:t>
            </a:r>
            <a:endParaRPr lang="en-US"/>
          </a:p>
        </p:txBody>
      </p:sp>
      <p:graphicFrame>
        <p:nvGraphicFramePr>
          <p:cNvPr id="5" name="Table Placeholder 4">
            <a:extLst>
              <a:ext uri="{FF2B5EF4-FFF2-40B4-BE49-F238E27FC236}">
                <a16:creationId xmlns:a16="http://schemas.microsoft.com/office/drawing/2014/main" id="{C1C947F9-A7D3-4547-B019-274C455E4E68}"/>
              </a:ext>
            </a:extLst>
          </p:cNvPr>
          <p:cNvGraphicFramePr>
            <a:graphicFrameLocks noGrp="1"/>
          </p:cNvGraphicFramePr>
          <p:nvPr>
            <p:ph type="tbl" sz="quarter" idx="13"/>
            <p:extLst>
              <p:ext uri="{D42A27DB-BD31-4B8C-83A1-F6EECF244321}">
                <p14:modId xmlns:p14="http://schemas.microsoft.com/office/powerpoint/2010/main" val="2241839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04283222"/>
                    </a:ext>
                  </a:extLst>
                </a:gridCol>
                <a:gridCol w="822960">
                  <a:extLst>
                    <a:ext uri="{9D8B030D-6E8A-4147-A177-3AD203B41FA5}">
                      <a16:colId xmlns:a16="http://schemas.microsoft.com/office/drawing/2014/main" val="2693082962"/>
                    </a:ext>
                  </a:extLst>
                </a:gridCol>
                <a:gridCol w="822960">
                  <a:extLst>
                    <a:ext uri="{9D8B030D-6E8A-4147-A177-3AD203B41FA5}">
                      <a16:colId xmlns:a16="http://schemas.microsoft.com/office/drawing/2014/main" val="3310797252"/>
                    </a:ext>
                  </a:extLst>
                </a:gridCol>
                <a:gridCol w="822960">
                  <a:extLst>
                    <a:ext uri="{9D8B030D-6E8A-4147-A177-3AD203B41FA5}">
                      <a16:colId xmlns:a16="http://schemas.microsoft.com/office/drawing/2014/main" val="1769087103"/>
                    </a:ext>
                  </a:extLst>
                </a:gridCol>
                <a:gridCol w="822960">
                  <a:extLst>
                    <a:ext uri="{9D8B030D-6E8A-4147-A177-3AD203B41FA5}">
                      <a16:colId xmlns:a16="http://schemas.microsoft.com/office/drawing/2014/main" val="3560641614"/>
                    </a:ext>
                  </a:extLst>
                </a:gridCol>
                <a:gridCol w="822960">
                  <a:extLst>
                    <a:ext uri="{9D8B030D-6E8A-4147-A177-3AD203B41FA5}">
                      <a16:colId xmlns:a16="http://schemas.microsoft.com/office/drawing/2014/main" val="3973013947"/>
                    </a:ext>
                  </a:extLst>
                </a:gridCol>
                <a:gridCol w="822960">
                  <a:extLst>
                    <a:ext uri="{9D8B030D-6E8A-4147-A177-3AD203B41FA5}">
                      <a16:colId xmlns:a16="http://schemas.microsoft.com/office/drawing/2014/main" val="2667914888"/>
                    </a:ext>
                  </a:extLst>
                </a:gridCol>
                <a:gridCol w="822960">
                  <a:extLst>
                    <a:ext uri="{9D8B030D-6E8A-4147-A177-3AD203B41FA5}">
                      <a16:colId xmlns:a16="http://schemas.microsoft.com/office/drawing/2014/main" val="3632867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25712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- 2018-03-16 07:00:00 </a:t>
                      </a:r>
                      <a:r>
                        <a:rPr kumimoji="0" lang="de-DE" sz="1000" b="0" i="0" u="none" strike="noStrike" kern="1200" cap="none" spc="0" normalizeH="0" baseline="0" noProof="0">
                          <a:ln>
                            <a:noFill/>
                          </a:ln>
                          <a:solidFill>
                            <a:prstClr val="black"/>
                          </a:solidFill>
                          <a:effectLst/>
                          <a:uLnTx/>
                          <a:uFillTx/>
                          <a:latin typeface="+mn-lt"/>
                          <a:ea typeface="+mn-ea"/>
                          <a:cs typeface="+mn-cs"/>
                        </a:rPr>
                        <a:t> 
 Heinz Buck hat ein "bisschen" geschraubt: Ursprünglich hatte sein IHC 120 PS - nun sind es mindestens  700!
Der Motor:  6,6 Liter , Bosch P Einspritzpumpe und Holset HX 50 Turbolader, Höchstgeschwindigkeit 52 km/h . Gewicht: 4,5t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29644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- 2018-08-16 16:00:01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87173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- 2018-04-07 13:00:00 </a:t>
                      </a:r>
                      <a:r>
                        <a:rPr kumimoji="0" lang="de-DE" sz="1000" b="0" i="0" u="none" strike="noStrike" kern="1200" cap="none" spc="0" normalizeH="0" baseline="0" noProof="0">
                          <a:ln>
                            <a:noFill/>
                          </a:ln>
                          <a:solidFill>
                            <a:prstClr val="black"/>
                          </a:solidFill>
                          <a:effectLst/>
                          <a:uLnTx/>
                          <a:uFillTx/>
                          <a:latin typeface="+mn-lt"/>
                          <a:ea typeface="+mn-ea"/>
                          <a:cs typeface="+mn-cs"/>
                        </a:rPr>
                        <a:t> 
 Es geht noch schneller, aber wie? Dr. Trecker  weiß einfachen 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5275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- 2018-08-09 16:00:01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9618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- 2018-08-02 16:00:01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18615275"/>
                  </a:ext>
                </a:extLst>
              </a:tr>
            </a:tbl>
          </a:graphicData>
        </a:graphic>
      </p:graphicFrame>
      <p:sp>
        <p:nvSpPr>
          <p:cNvPr id="4" name="Text Placeholder 3">
            <a:extLst>
              <a:ext uri="{FF2B5EF4-FFF2-40B4-BE49-F238E27FC236}">
                <a16:creationId xmlns:a16="http://schemas.microsoft.com/office/drawing/2014/main" id="{5FE4294B-E259-46A6-B078-B73202CB8A9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229445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76EE2-FAD0-4DF3-B320-3A33398ECE3C}"/>
              </a:ext>
            </a:extLst>
          </p:cNvPr>
          <p:cNvSpPr>
            <a:spLocks noGrp="1"/>
          </p:cNvSpPr>
          <p:nvPr>
            <p:ph type="title"/>
          </p:nvPr>
        </p:nvSpPr>
        <p:spPr/>
        <p:txBody>
          <a:bodyPr/>
          <a:lstStyle/>
          <a:p>
            <a:r>
              <a:rPr lang="de-DE"/>
              <a:t>Facebook Eigene Posts - Kommentare - Export | Treckerfahrer dürfen das - 4 of 5</a:t>
            </a:r>
            <a:endParaRPr lang="en-US"/>
          </a:p>
        </p:txBody>
      </p:sp>
      <p:graphicFrame>
        <p:nvGraphicFramePr>
          <p:cNvPr id="5" name="Table Placeholder 4">
            <a:extLst>
              <a:ext uri="{FF2B5EF4-FFF2-40B4-BE49-F238E27FC236}">
                <a16:creationId xmlns:a16="http://schemas.microsoft.com/office/drawing/2014/main" id="{073E007F-EF33-4E01-82D7-32FEE13FC775}"/>
              </a:ext>
            </a:extLst>
          </p:cNvPr>
          <p:cNvGraphicFramePr>
            <a:graphicFrameLocks noGrp="1"/>
          </p:cNvGraphicFramePr>
          <p:nvPr>
            <p:ph type="tbl" sz="quarter" idx="13"/>
            <p:extLst>
              <p:ext uri="{D42A27DB-BD31-4B8C-83A1-F6EECF244321}">
                <p14:modId xmlns:p14="http://schemas.microsoft.com/office/powerpoint/2010/main" val="146796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54459043"/>
                    </a:ext>
                  </a:extLst>
                </a:gridCol>
                <a:gridCol w="822960">
                  <a:extLst>
                    <a:ext uri="{9D8B030D-6E8A-4147-A177-3AD203B41FA5}">
                      <a16:colId xmlns:a16="http://schemas.microsoft.com/office/drawing/2014/main" val="1122455504"/>
                    </a:ext>
                  </a:extLst>
                </a:gridCol>
                <a:gridCol w="822960">
                  <a:extLst>
                    <a:ext uri="{9D8B030D-6E8A-4147-A177-3AD203B41FA5}">
                      <a16:colId xmlns:a16="http://schemas.microsoft.com/office/drawing/2014/main" val="1458514783"/>
                    </a:ext>
                  </a:extLst>
                </a:gridCol>
                <a:gridCol w="822960">
                  <a:extLst>
                    <a:ext uri="{9D8B030D-6E8A-4147-A177-3AD203B41FA5}">
                      <a16:colId xmlns:a16="http://schemas.microsoft.com/office/drawing/2014/main" val="305060774"/>
                    </a:ext>
                  </a:extLst>
                </a:gridCol>
                <a:gridCol w="822960">
                  <a:extLst>
                    <a:ext uri="{9D8B030D-6E8A-4147-A177-3AD203B41FA5}">
                      <a16:colId xmlns:a16="http://schemas.microsoft.com/office/drawing/2014/main" val="1900931910"/>
                    </a:ext>
                  </a:extLst>
                </a:gridCol>
                <a:gridCol w="822960">
                  <a:extLst>
                    <a:ext uri="{9D8B030D-6E8A-4147-A177-3AD203B41FA5}">
                      <a16:colId xmlns:a16="http://schemas.microsoft.com/office/drawing/2014/main" val="816385691"/>
                    </a:ext>
                  </a:extLst>
                </a:gridCol>
                <a:gridCol w="822960">
                  <a:extLst>
                    <a:ext uri="{9D8B030D-6E8A-4147-A177-3AD203B41FA5}">
                      <a16:colId xmlns:a16="http://schemas.microsoft.com/office/drawing/2014/main" val="2062506706"/>
                    </a:ext>
                  </a:extLst>
                </a:gridCol>
                <a:gridCol w="822960">
                  <a:extLst>
                    <a:ext uri="{9D8B030D-6E8A-4147-A177-3AD203B41FA5}">
                      <a16:colId xmlns:a16="http://schemas.microsoft.com/office/drawing/2014/main" val="1936563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25046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- 2018-05-19 06:00:00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0736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- 2018-03-03 14:00:00 </a:t>
                      </a:r>
                      <a:r>
                        <a:rPr kumimoji="0" lang="de-DE" sz="1000" b="0" i="0" u="none" strike="noStrike" kern="1200" cap="none" spc="0" normalizeH="0" baseline="0" noProof="0">
                          <a:ln>
                            <a:noFill/>
                          </a:ln>
                          <a:solidFill>
                            <a:prstClr val="black"/>
                          </a:solidFill>
                          <a:effectLst/>
                          <a:uLnTx/>
                          <a:uFillTx/>
                          <a:latin typeface="+mn-lt"/>
                          <a:ea typeface="+mn-ea"/>
                          <a:cs typeface="+mn-cs"/>
                        </a:rPr>
                        <a:t> 
 Es gibt kaum einen Einsatz, den ein Schlepper nicht schafft. Habt Ihr Trecker mit Spezialaufgaben, dann schickt uns Eure besten Stücke, wir posten!!!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20307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- 2018-01-09 14:00:01 </a:t>
                      </a:r>
                      <a:r>
                        <a:rPr kumimoji="0" lang="de-DE" sz="1000" b="0" i="0" u="none" strike="noStrike" kern="1200" cap="none" spc="0" normalizeH="0" baseline="0" noProof="0">
                          <a:ln>
                            <a:noFill/>
                          </a:ln>
                          <a:solidFill>
                            <a:prstClr val="black"/>
                          </a:solidFill>
                          <a:effectLst/>
                          <a:uLnTx/>
                          <a:uFillTx/>
                          <a:latin typeface="+mn-lt"/>
                          <a:ea typeface="+mn-ea"/>
                          <a:cs typeface="+mn-cs"/>
                        </a:rPr>
                        <a:t> 
 Und weiter geht's mit "Treckerfahrer dürfen das!" - Ein Highlight in der Sendung: Fußball der anderen Art. Nachmachen unbedingt erlaubt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10.01.2018 22:00:00</a:t>
                      </a:r>
                    </a:p>
                  </a:txBody>
                  <a:tcPr/>
                </a:tc>
                <a:extLst>
                  <a:ext uri="{0D108BD9-81ED-4DB2-BD59-A6C34878D82A}">
                    <a16:rowId xmlns:a16="http://schemas.microsoft.com/office/drawing/2014/main" val="1659874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- 2018-12-21 18:00:00 </a:t>
                      </a:r>
                      <a:r>
                        <a:rPr kumimoji="0" lang="de-DE" sz="1000" b="0" i="0" u="none" strike="noStrike" kern="1200" cap="none" spc="0" normalizeH="0" baseline="0" noProof="0">
                          <a:ln>
                            <a:noFill/>
                          </a:ln>
                          <a:solidFill>
                            <a:prstClr val="black"/>
                          </a:solidFill>
                          <a:effectLst/>
                          <a:uLnTx/>
                          <a:uFillTx/>
                          <a:latin typeface="+mn-lt"/>
                          <a:ea typeface="+mn-ea"/>
                          <a:cs typeface="+mn-cs"/>
                        </a:rPr>
                        <a:t> 
 Endlich sagt's mal einer! Ihr traut Euch ja doch nicht... 😂 🚜 💨 Danke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25284769"/>
                  </a:ext>
                </a:extLst>
              </a:tr>
            </a:tbl>
          </a:graphicData>
        </a:graphic>
      </p:graphicFrame>
      <p:sp>
        <p:nvSpPr>
          <p:cNvPr id="4" name="Text Placeholder 3">
            <a:extLst>
              <a:ext uri="{FF2B5EF4-FFF2-40B4-BE49-F238E27FC236}">
                <a16:creationId xmlns:a16="http://schemas.microsoft.com/office/drawing/2014/main" id="{3346545F-D122-48EE-8BE7-F034EFA1A3F7}"/>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8599828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B022D-1BC3-49C5-B9C9-32257C9D94A6}"/>
              </a:ext>
            </a:extLst>
          </p:cNvPr>
          <p:cNvSpPr>
            <a:spLocks noGrp="1"/>
          </p:cNvSpPr>
          <p:nvPr>
            <p:ph type="title"/>
          </p:nvPr>
        </p:nvSpPr>
        <p:spPr/>
        <p:txBody>
          <a:bodyPr/>
          <a:lstStyle/>
          <a:p>
            <a:r>
              <a:rPr lang="de-DE"/>
              <a:t>Facebook Eigene Posts - Kommentare - Export | Treckerfahrer dürfen das - 5 of 5</a:t>
            </a:r>
            <a:endParaRPr lang="en-US"/>
          </a:p>
        </p:txBody>
      </p:sp>
      <p:graphicFrame>
        <p:nvGraphicFramePr>
          <p:cNvPr id="5" name="Table Placeholder 4">
            <a:extLst>
              <a:ext uri="{FF2B5EF4-FFF2-40B4-BE49-F238E27FC236}">
                <a16:creationId xmlns:a16="http://schemas.microsoft.com/office/drawing/2014/main" id="{F7032420-784D-454D-8FC0-A48C8E624386}"/>
              </a:ext>
            </a:extLst>
          </p:cNvPr>
          <p:cNvGraphicFramePr>
            <a:graphicFrameLocks noGrp="1"/>
          </p:cNvGraphicFramePr>
          <p:nvPr>
            <p:ph type="tbl" sz="quarter" idx="13"/>
            <p:extLst>
              <p:ext uri="{D42A27DB-BD31-4B8C-83A1-F6EECF244321}">
                <p14:modId xmlns:p14="http://schemas.microsoft.com/office/powerpoint/2010/main" val="398354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1916060"/>
                    </a:ext>
                  </a:extLst>
                </a:gridCol>
                <a:gridCol w="822960">
                  <a:extLst>
                    <a:ext uri="{9D8B030D-6E8A-4147-A177-3AD203B41FA5}">
                      <a16:colId xmlns:a16="http://schemas.microsoft.com/office/drawing/2014/main" val="1922090391"/>
                    </a:ext>
                  </a:extLst>
                </a:gridCol>
                <a:gridCol w="822960">
                  <a:extLst>
                    <a:ext uri="{9D8B030D-6E8A-4147-A177-3AD203B41FA5}">
                      <a16:colId xmlns:a16="http://schemas.microsoft.com/office/drawing/2014/main" val="1495575097"/>
                    </a:ext>
                  </a:extLst>
                </a:gridCol>
                <a:gridCol w="822960">
                  <a:extLst>
                    <a:ext uri="{9D8B030D-6E8A-4147-A177-3AD203B41FA5}">
                      <a16:colId xmlns:a16="http://schemas.microsoft.com/office/drawing/2014/main" val="1238417847"/>
                    </a:ext>
                  </a:extLst>
                </a:gridCol>
                <a:gridCol w="822960">
                  <a:extLst>
                    <a:ext uri="{9D8B030D-6E8A-4147-A177-3AD203B41FA5}">
                      <a16:colId xmlns:a16="http://schemas.microsoft.com/office/drawing/2014/main" val="3199380025"/>
                    </a:ext>
                  </a:extLst>
                </a:gridCol>
                <a:gridCol w="822960">
                  <a:extLst>
                    <a:ext uri="{9D8B030D-6E8A-4147-A177-3AD203B41FA5}">
                      <a16:colId xmlns:a16="http://schemas.microsoft.com/office/drawing/2014/main" val="461354665"/>
                    </a:ext>
                  </a:extLst>
                </a:gridCol>
                <a:gridCol w="822960">
                  <a:extLst>
                    <a:ext uri="{9D8B030D-6E8A-4147-A177-3AD203B41FA5}">
                      <a16:colId xmlns:a16="http://schemas.microsoft.com/office/drawing/2014/main" val="1367982081"/>
                    </a:ext>
                  </a:extLst>
                </a:gridCol>
                <a:gridCol w="822960">
                  <a:extLst>
                    <a:ext uri="{9D8B030D-6E8A-4147-A177-3AD203B41FA5}">
                      <a16:colId xmlns:a16="http://schemas.microsoft.com/office/drawing/2014/main" val="2804961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10500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- 2018-01-11 07:00:00 </a:t>
                      </a:r>
                      <a:r>
                        <a:rPr kumimoji="0" lang="de-DE" sz="1000" b="0" i="0" u="none" strike="noStrike" kern="1200" cap="none" spc="0" normalizeH="0" baseline="0" noProof="0">
                          <a:ln>
                            <a:noFill/>
                          </a:ln>
                          <a:solidFill>
                            <a:prstClr val="black"/>
                          </a:solidFill>
                          <a:effectLst/>
                          <a:uLnTx/>
                          <a:uFillTx/>
                          <a:latin typeface="+mn-lt"/>
                          <a:ea typeface="+mn-ea"/>
                          <a:cs typeface="+mn-cs"/>
                        </a:rPr>
                        <a:t> 
 Andere Länder andere Sitten, oder... Ohne Worte!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31.03.2018 06:00:00</a:t>
                      </a:r>
                    </a:p>
                  </a:txBody>
                  <a:tcPr/>
                </a:tc>
                <a:extLst>
                  <a:ext uri="{0D108BD9-81ED-4DB2-BD59-A6C34878D82A}">
                    <a16:rowId xmlns:a16="http://schemas.microsoft.com/office/drawing/2014/main" val="3348917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14:00:01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06302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- 2018-09-14 15:00:02 </a:t>
                      </a:r>
                      <a:r>
                        <a:rPr kumimoji="0" lang="de-DE" sz="1000" b="0" i="0" u="none" strike="noStrike" kern="1200" cap="none" spc="0" normalizeH="0" baseline="0" noProof="0">
                          <a:ln>
                            <a:noFill/>
                          </a:ln>
                          <a:solidFill>
                            <a:prstClr val="black"/>
                          </a:solidFill>
                          <a:effectLst/>
                          <a:uLnTx/>
                          <a:uFillTx/>
                          <a:latin typeface="+mn-lt"/>
                          <a:ea typeface="+mn-ea"/>
                          <a:cs typeface="+mn-cs"/>
                        </a:rPr>
                        <a:t> 
 Wie heißt Eure "Brunhilde"?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48113222"/>
                  </a:ext>
                </a:extLst>
              </a:tr>
            </a:tbl>
          </a:graphicData>
        </a:graphic>
      </p:graphicFrame>
      <p:sp>
        <p:nvSpPr>
          <p:cNvPr id="4" name="Text Placeholder 3">
            <a:extLst>
              <a:ext uri="{FF2B5EF4-FFF2-40B4-BE49-F238E27FC236}">
                <a16:creationId xmlns:a16="http://schemas.microsoft.com/office/drawing/2014/main" id="{C7C358D5-2BF7-4814-ACE9-89A3BC26144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778267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EA21B-79C1-4DA0-A383-8515BC8D9B75}"/>
              </a:ext>
            </a:extLst>
          </p:cNvPr>
          <p:cNvSpPr>
            <a:spLocks noGrp="1"/>
          </p:cNvSpPr>
          <p:nvPr>
            <p:ph type="title"/>
          </p:nvPr>
        </p:nvSpPr>
        <p:spPr/>
        <p:txBody>
          <a:bodyPr/>
          <a:lstStyle/>
          <a:p>
            <a:r>
              <a:rPr lang="de-DE"/>
              <a:t>Facebook Eigene Posts - Links - Export | Treckerfahrer dürfen das - 1 of 9</a:t>
            </a:r>
            <a:endParaRPr lang="en-US"/>
          </a:p>
        </p:txBody>
      </p:sp>
      <p:graphicFrame>
        <p:nvGraphicFramePr>
          <p:cNvPr id="5" name="Table Placeholder 4">
            <a:extLst>
              <a:ext uri="{FF2B5EF4-FFF2-40B4-BE49-F238E27FC236}">
                <a16:creationId xmlns:a16="http://schemas.microsoft.com/office/drawing/2014/main" id="{84DC546D-E3CD-4263-A340-E7219C7CD202}"/>
              </a:ext>
            </a:extLst>
          </p:cNvPr>
          <p:cNvGraphicFramePr>
            <a:graphicFrameLocks noGrp="1"/>
          </p:cNvGraphicFramePr>
          <p:nvPr>
            <p:ph type="tbl" sz="quarter" idx="13"/>
            <p:extLst>
              <p:ext uri="{D42A27DB-BD31-4B8C-83A1-F6EECF244321}">
                <p14:modId xmlns:p14="http://schemas.microsoft.com/office/powerpoint/2010/main" val="2884859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02519754"/>
                    </a:ext>
                  </a:extLst>
                </a:gridCol>
                <a:gridCol w="822960">
                  <a:extLst>
                    <a:ext uri="{9D8B030D-6E8A-4147-A177-3AD203B41FA5}">
                      <a16:colId xmlns:a16="http://schemas.microsoft.com/office/drawing/2014/main" val="2648977669"/>
                    </a:ext>
                  </a:extLst>
                </a:gridCol>
                <a:gridCol w="822960">
                  <a:extLst>
                    <a:ext uri="{9D8B030D-6E8A-4147-A177-3AD203B41FA5}">
                      <a16:colId xmlns:a16="http://schemas.microsoft.com/office/drawing/2014/main" val="3118971421"/>
                    </a:ext>
                  </a:extLst>
                </a:gridCol>
                <a:gridCol w="822960">
                  <a:extLst>
                    <a:ext uri="{9D8B030D-6E8A-4147-A177-3AD203B41FA5}">
                      <a16:colId xmlns:a16="http://schemas.microsoft.com/office/drawing/2014/main" val="926657657"/>
                    </a:ext>
                  </a:extLst>
                </a:gridCol>
                <a:gridCol w="822960">
                  <a:extLst>
                    <a:ext uri="{9D8B030D-6E8A-4147-A177-3AD203B41FA5}">
                      <a16:colId xmlns:a16="http://schemas.microsoft.com/office/drawing/2014/main" val="3644805357"/>
                    </a:ext>
                  </a:extLst>
                </a:gridCol>
                <a:gridCol w="822960">
                  <a:extLst>
                    <a:ext uri="{9D8B030D-6E8A-4147-A177-3AD203B41FA5}">
                      <a16:colId xmlns:a16="http://schemas.microsoft.com/office/drawing/2014/main" val="155221499"/>
                    </a:ext>
                  </a:extLst>
                </a:gridCol>
                <a:gridCol w="822960">
                  <a:extLst>
                    <a:ext uri="{9D8B030D-6E8A-4147-A177-3AD203B41FA5}">
                      <a16:colId xmlns:a16="http://schemas.microsoft.com/office/drawing/2014/main" val="4064113723"/>
                    </a:ext>
                  </a:extLst>
                </a:gridCol>
                <a:gridCol w="822960">
                  <a:extLst>
                    <a:ext uri="{9D8B030D-6E8A-4147-A177-3AD203B41FA5}">
                      <a16:colId xmlns:a16="http://schemas.microsoft.com/office/drawing/2014/main" val="2159596998"/>
                    </a:ext>
                  </a:extLst>
                </a:gridCol>
                <a:gridCol w="822960">
                  <a:extLst>
                    <a:ext uri="{9D8B030D-6E8A-4147-A177-3AD203B41FA5}">
                      <a16:colId xmlns:a16="http://schemas.microsoft.com/office/drawing/2014/main" val="207518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37740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- 2018-02-01 12:36:53 </a:t>
                      </a:r>
                      <a:r>
                        <a:rPr kumimoji="0" lang="de-DE" sz="1000" b="0" i="0" u="none" strike="noStrike" kern="1200" cap="none" spc="0" normalizeH="0" baseline="0" noProof="0">
                          <a:ln>
                            <a:noFill/>
                          </a:ln>
                          <a:solidFill>
                            <a:prstClr val="black"/>
                          </a:solidFill>
                          <a:effectLst/>
                          <a:uLnTx/>
                          <a:uFillTx/>
                          <a:latin typeface="+mn-lt"/>
                          <a:ea typeface="+mn-ea"/>
                          <a:cs typeface="+mn-cs"/>
                        </a:rPr>
                        <a:t> 
 Moin, Treckerfahrer! Wir suchen Infos zu diesem wilden Gefährt. Weiß einer von Euch mehr darüber?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51975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- 2018-10-27 06:44:33 </a:t>
                      </a:r>
                      <a:r>
                        <a:rPr kumimoji="0" lang="de-DE" sz="1000" b="0" i="0" u="none" strike="noStrike" kern="1200" cap="none" spc="0" normalizeH="0" baseline="0" noProof="0">
                          <a:ln>
                            <a:noFill/>
                          </a:ln>
                          <a:solidFill>
                            <a:prstClr val="black"/>
                          </a:solidFill>
                          <a:effectLst/>
                          <a:uLnTx/>
                          <a:uFillTx/>
                          <a:latin typeface="+mn-lt"/>
                          <a:ea typeface="+mn-ea"/>
                          <a:cs typeface="+mn-cs"/>
                        </a:rPr>
                        <a:t> 
 Immer diese neuen EU-Verordnungen...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82486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- 2018-09-26 20:14:33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Macht nix: wir haben da mal was vorbereitet!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5579959"/>
                  </a:ext>
                </a:extLst>
              </a:tr>
            </a:tbl>
          </a:graphicData>
        </a:graphic>
      </p:graphicFrame>
      <p:sp>
        <p:nvSpPr>
          <p:cNvPr id="4" name="Text Placeholder 3">
            <a:extLst>
              <a:ext uri="{FF2B5EF4-FFF2-40B4-BE49-F238E27FC236}">
                <a16:creationId xmlns:a16="http://schemas.microsoft.com/office/drawing/2014/main" id="{782B1554-0A3F-4072-BDA1-629925CAAA4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7289555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B6627-0689-4DCE-B3F7-B785A6121771}"/>
              </a:ext>
            </a:extLst>
          </p:cNvPr>
          <p:cNvSpPr>
            <a:spLocks noGrp="1"/>
          </p:cNvSpPr>
          <p:nvPr>
            <p:ph type="title"/>
          </p:nvPr>
        </p:nvSpPr>
        <p:spPr/>
        <p:txBody>
          <a:bodyPr/>
          <a:lstStyle/>
          <a:p>
            <a:r>
              <a:rPr lang="de-DE"/>
              <a:t>Facebook Eigene Posts - Links - Export | Treckerfahrer dürfen das - 2 of 9</a:t>
            </a:r>
            <a:endParaRPr lang="en-US"/>
          </a:p>
        </p:txBody>
      </p:sp>
      <p:graphicFrame>
        <p:nvGraphicFramePr>
          <p:cNvPr id="5" name="Table Placeholder 4">
            <a:extLst>
              <a:ext uri="{FF2B5EF4-FFF2-40B4-BE49-F238E27FC236}">
                <a16:creationId xmlns:a16="http://schemas.microsoft.com/office/drawing/2014/main" id="{DB9EA3C9-157D-445B-9D93-E8DCC5B55899}"/>
              </a:ext>
            </a:extLst>
          </p:cNvPr>
          <p:cNvGraphicFramePr>
            <a:graphicFrameLocks noGrp="1"/>
          </p:cNvGraphicFramePr>
          <p:nvPr>
            <p:ph type="tbl" sz="quarter" idx="13"/>
            <p:extLst>
              <p:ext uri="{D42A27DB-BD31-4B8C-83A1-F6EECF244321}">
                <p14:modId xmlns:p14="http://schemas.microsoft.com/office/powerpoint/2010/main" val="1108183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59539645"/>
                    </a:ext>
                  </a:extLst>
                </a:gridCol>
                <a:gridCol w="822960">
                  <a:extLst>
                    <a:ext uri="{9D8B030D-6E8A-4147-A177-3AD203B41FA5}">
                      <a16:colId xmlns:a16="http://schemas.microsoft.com/office/drawing/2014/main" val="3757677941"/>
                    </a:ext>
                  </a:extLst>
                </a:gridCol>
                <a:gridCol w="822960">
                  <a:extLst>
                    <a:ext uri="{9D8B030D-6E8A-4147-A177-3AD203B41FA5}">
                      <a16:colId xmlns:a16="http://schemas.microsoft.com/office/drawing/2014/main" val="371860055"/>
                    </a:ext>
                  </a:extLst>
                </a:gridCol>
                <a:gridCol w="822960">
                  <a:extLst>
                    <a:ext uri="{9D8B030D-6E8A-4147-A177-3AD203B41FA5}">
                      <a16:colId xmlns:a16="http://schemas.microsoft.com/office/drawing/2014/main" val="3364069314"/>
                    </a:ext>
                  </a:extLst>
                </a:gridCol>
                <a:gridCol w="822960">
                  <a:extLst>
                    <a:ext uri="{9D8B030D-6E8A-4147-A177-3AD203B41FA5}">
                      <a16:colId xmlns:a16="http://schemas.microsoft.com/office/drawing/2014/main" val="49350793"/>
                    </a:ext>
                  </a:extLst>
                </a:gridCol>
                <a:gridCol w="822960">
                  <a:extLst>
                    <a:ext uri="{9D8B030D-6E8A-4147-A177-3AD203B41FA5}">
                      <a16:colId xmlns:a16="http://schemas.microsoft.com/office/drawing/2014/main" val="1718100996"/>
                    </a:ext>
                  </a:extLst>
                </a:gridCol>
                <a:gridCol w="822960">
                  <a:extLst>
                    <a:ext uri="{9D8B030D-6E8A-4147-A177-3AD203B41FA5}">
                      <a16:colId xmlns:a16="http://schemas.microsoft.com/office/drawing/2014/main" val="3387229210"/>
                    </a:ext>
                  </a:extLst>
                </a:gridCol>
                <a:gridCol w="822960">
                  <a:extLst>
                    <a:ext uri="{9D8B030D-6E8A-4147-A177-3AD203B41FA5}">
                      <a16:colId xmlns:a16="http://schemas.microsoft.com/office/drawing/2014/main" val="1193065100"/>
                    </a:ext>
                  </a:extLst>
                </a:gridCol>
                <a:gridCol w="822960">
                  <a:extLst>
                    <a:ext uri="{9D8B030D-6E8A-4147-A177-3AD203B41FA5}">
                      <a16:colId xmlns:a16="http://schemas.microsoft.com/office/drawing/2014/main" val="1417514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67604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- 2018-04-10 07:56:58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gestern? Hier unser Mitschnitt: Sven Tietzer war gestern nachmittag zu Gast in Faßberg (Lüneburger Heide) bei den Treckerfreunden "Heidschnucke" und stellte einmal mehr sein Geschick unter Beweis! Schaut mal hinein!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01541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- 2018-10-25 08:03:29 </a:t>
                      </a:r>
                      <a:r>
                        <a:rPr kumimoji="0" lang="de-DE" sz="1000" b="0" i="0" u="none" strike="noStrike" kern="1200" cap="none" spc="0" normalizeH="0" baseline="0" noProof="0">
                          <a:ln>
                            <a:noFill/>
                          </a:ln>
                          <a:solidFill>
                            <a:prstClr val="black"/>
                          </a:solidFill>
                          <a:effectLst/>
                          <a:uLnTx/>
                          <a:uFillTx/>
                          <a:latin typeface="+mn-lt"/>
                          <a:ea typeface="+mn-ea"/>
                          <a:cs typeface="+mn-cs"/>
                        </a:rPr>
                        <a:t> 
 Leute: hier unsere gestrige Sendung! Lasst uns gern wissen, wie sie Euch gefallen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5393129"/>
                  </a:ext>
                </a:extLst>
              </a:tr>
            </a:tbl>
          </a:graphicData>
        </a:graphic>
      </p:graphicFrame>
      <p:sp>
        <p:nvSpPr>
          <p:cNvPr id="4" name="Text Placeholder 3">
            <a:extLst>
              <a:ext uri="{FF2B5EF4-FFF2-40B4-BE49-F238E27FC236}">
                <a16:creationId xmlns:a16="http://schemas.microsoft.com/office/drawing/2014/main" id="{32CC315A-ABC5-4650-953C-AA6EABD4484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9667212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463A3-CE9C-4B25-B616-035827D10742}"/>
              </a:ext>
            </a:extLst>
          </p:cNvPr>
          <p:cNvSpPr>
            <a:spLocks noGrp="1"/>
          </p:cNvSpPr>
          <p:nvPr>
            <p:ph type="title"/>
          </p:nvPr>
        </p:nvSpPr>
        <p:spPr/>
        <p:txBody>
          <a:bodyPr/>
          <a:lstStyle/>
          <a:p>
            <a:r>
              <a:rPr lang="de-DE"/>
              <a:t>Facebook Eigene Posts - Links - Export | Treckerfahrer dürfen das - 3 of 9</a:t>
            </a:r>
            <a:endParaRPr lang="en-US"/>
          </a:p>
        </p:txBody>
      </p:sp>
      <p:graphicFrame>
        <p:nvGraphicFramePr>
          <p:cNvPr id="5" name="Table Placeholder 4">
            <a:extLst>
              <a:ext uri="{FF2B5EF4-FFF2-40B4-BE49-F238E27FC236}">
                <a16:creationId xmlns:a16="http://schemas.microsoft.com/office/drawing/2014/main" id="{B8291DD7-4D71-4927-9187-5B6B16D2B11A}"/>
              </a:ext>
            </a:extLst>
          </p:cNvPr>
          <p:cNvGraphicFramePr>
            <a:graphicFrameLocks noGrp="1"/>
          </p:cNvGraphicFramePr>
          <p:nvPr>
            <p:ph type="tbl" sz="quarter" idx="13"/>
            <p:extLst>
              <p:ext uri="{D42A27DB-BD31-4B8C-83A1-F6EECF244321}">
                <p14:modId xmlns:p14="http://schemas.microsoft.com/office/powerpoint/2010/main" val="1800836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29736595"/>
                    </a:ext>
                  </a:extLst>
                </a:gridCol>
                <a:gridCol w="822960">
                  <a:extLst>
                    <a:ext uri="{9D8B030D-6E8A-4147-A177-3AD203B41FA5}">
                      <a16:colId xmlns:a16="http://schemas.microsoft.com/office/drawing/2014/main" val="1855463830"/>
                    </a:ext>
                  </a:extLst>
                </a:gridCol>
                <a:gridCol w="822960">
                  <a:extLst>
                    <a:ext uri="{9D8B030D-6E8A-4147-A177-3AD203B41FA5}">
                      <a16:colId xmlns:a16="http://schemas.microsoft.com/office/drawing/2014/main" val="1033260030"/>
                    </a:ext>
                  </a:extLst>
                </a:gridCol>
                <a:gridCol w="822960">
                  <a:extLst>
                    <a:ext uri="{9D8B030D-6E8A-4147-A177-3AD203B41FA5}">
                      <a16:colId xmlns:a16="http://schemas.microsoft.com/office/drawing/2014/main" val="3226521521"/>
                    </a:ext>
                  </a:extLst>
                </a:gridCol>
                <a:gridCol w="822960">
                  <a:extLst>
                    <a:ext uri="{9D8B030D-6E8A-4147-A177-3AD203B41FA5}">
                      <a16:colId xmlns:a16="http://schemas.microsoft.com/office/drawing/2014/main" val="2696157104"/>
                    </a:ext>
                  </a:extLst>
                </a:gridCol>
                <a:gridCol w="822960">
                  <a:extLst>
                    <a:ext uri="{9D8B030D-6E8A-4147-A177-3AD203B41FA5}">
                      <a16:colId xmlns:a16="http://schemas.microsoft.com/office/drawing/2014/main" val="4083241655"/>
                    </a:ext>
                  </a:extLst>
                </a:gridCol>
                <a:gridCol w="822960">
                  <a:extLst>
                    <a:ext uri="{9D8B030D-6E8A-4147-A177-3AD203B41FA5}">
                      <a16:colId xmlns:a16="http://schemas.microsoft.com/office/drawing/2014/main" val="1248955239"/>
                    </a:ext>
                  </a:extLst>
                </a:gridCol>
                <a:gridCol w="822960">
                  <a:extLst>
                    <a:ext uri="{9D8B030D-6E8A-4147-A177-3AD203B41FA5}">
                      <a16:colId xmlns:a16="http://schemas.microsoft.com/office/drawing/2014/main" val="3894584306"/>
                    </a:ext>
                  </a:extLst>
                </a:gridCol>
                <a:gridCol w="822960">
                  <a:extLst>
                    <a:ext uri="{9D8B030D-6E8A-4147-A177-3AD203B41FA5}">
                      <a16:colId xmlns:a16="http://schemas.microsoft.com/office/drawing/2014/main" val="4105332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02671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- 2018-01-28 07:00:00 </a:t>
                      </a:r>
                      <a:r>
                        <a:rPr kumimoji="0" lang="de-DE" sz="1000" b="0" i="0" u="none" strike="noStrike" kern="1200" cap="none" spc="0" normalizeH="0" baseline="0" noProof="0">
                          <a:ln>
                            <a:noFill/>
                          </a:ln>
                          <a:solidFill>
                            <a:prstClr val="black"/>
                          </a:solidFill>
                          <a:effectLst/>
                          <a:uLnTx/>
                          <a:uFillTx/>
                          <a:latin typeface="+mn-lt"/>
                          <a:ea typeface="+mn-ea"/>
                          <a:cs typeface="+mn-cs"/>
                        </a:rPr>
                        <a:t> 
 Brunhildes und Sven's Tipp für die Schmuddelwetterzeit:
Treckfahrer dürfen das!
https://www.ndr.de/mediathek/mediatheksuche105_broadcast-1608.html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3653036"/>
                  </a:ext>
                </a:extLst>
              </a:tr>
            </a:tbl>
          </a:graphicData>
        </a:graphic>
      </p:graphicFrame>
      <p:sp>
        <p:nvSpPr>
          <p:cNvPr id="4" name="Text Placeholder 3">
            <a:extLst>
              <a:ext uri="{FF2B5EF4-FFF2-40B4-BE49-F238E27FC236}">
                <a16:creationId xmlns:a16="http://schemas.microsoft.com/office/drawing/2014/main" id="{3AE3876B-D2A8-4D33-B344-C26EC1D19D1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45960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99995-0A38-45CC-A24D-6FE8E1F2CAA8}"/>
              </a:ext>
            </a:extLst>
          </p:cNvPr>
          <p:cNvSpPr>
            <a:spLocks noGrp="1"/>
          </p:cNvSpPr>
          <p:nvPr>
            <p:ph type="title"/>
          </p:nvPr>
        </p:nvSpPr>
        <p:spPr/>
        <p:txBody>
          <a:bodyPr/>
          <a:lstStyle/>
          <a:p>
            <a:r>
              <a:rPr lang="de-DE"/>
              <a:t>Facebook Eigene Posts - Links - Export | Treckerfahrer dürfen das - 4 of 9</a:t>
            </a:r>
            <a:endParaRPr lang="en-US"/>
          </a:p>
        </p:txBody>
      </p:sp>
      <p:graphicFrame>
        <p:nvGraphicFramePr>
          <p:cNvPr id="5" name="Table Placeholder 4">
            <a:extLst>
              <a:ext uri="{FF2B5EF4-FFF2-40B4-BE49-F238E27FC236}">
                <a16:creationId xmlns:a16="http://schemas.microsoft.com/office/drawing/2014/main" id="{67880999-5DBF-4F83-AFA9-119D887A0321}"/>
              </a:ext>
            </a:extLst>
          </p:cNvPr>
          <p:cNvGraphicFramePr>
            <a:graphicFrameLocks noGrp="1"/>
          </p:cNvGraphicFramePr>
          <p:nvPr>
            <p:ph type="tbl" sz="quarter" idx="13"/>
            <p:extLst>
              <p:ext uri="{D42A27DB-BD31-4B8C-83A1-F6EECF244321}">
                <p14:modId xmlns:p14="http://schemas.microsoft.com/office/powerpoint/2010/main" val="3101641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53639132"/>
                    </a:ext>
                  </a:extLst>
                </a:gridCol>
                <a:gridCol w="822960">
                  <a:extLst>
                    <a:ext uri="{9D8B030D-6E8A-4147-A177-3AD203B41FA5}">
                      <a16:colId xmlns:a16="http://schemas.microsoft.com/office/drawing/2014/main" val="2674101759"/>
                    </a:ext>
                  </a:extLst>
                </a:gridCol>
                <a:gridCol w="822960">
                  <a:extLst>
                    <a:ext uri="{9D8B030D-6E8A-4147-A177-3AD203B41FA5}">
                      <a16:colId xmlns:a16="http://schemas.microsoft.com/office/drawing/2014/main" val="3622834996"/>
                    </a:ext>
                  </a:extLst>
                </a:gridCol>
                <a:gridCol w="822960">
                  <a:extLst>
                    <a:ext uri="{9D8B030D-6E8A-4147-A177-3AD203B41FA5}">
                      <a16:colId xmlns:a16="http://schemas.microsoft.com/office/drawing/2014/main" val="1773650911"/>
                    </a:ext>
                  </a:extLst>
                </a:gridCol>
                <a:gridCol w="822960">
                  <a:extLst>
                    <a:ext uri="{9D8B030D-6E8A-4147-A177-3AD203B41FA5}">
                      <a16:colId xmlns:a16="http://schemas.microsoft.com/office/drawing/2014/main" val="3741613783"/>
                    </a:ext>
                  </a:extLst>
                </a:gridCol>
                <a:gridCol w="822960">
                  <a:extLst>
                    <a:ext uri="{9D8B030D-6E8A-4147-A177-3AD203B41FA5}">
                      <a16:colId xmlns:a16="http://schemas.microsoft.com/office/drawing/2014/main" val="653048276"/>
                    </a:ext>
                  </a:extLst>
                </a:gridCol>
                <a:gridCol w="822960">
                  <a:extLst>
                    <a:ext uri="{9D8B030D-6E8A-4147-A177-3AD203B41FA5}">
                      <a16:colId xmlns:a16="http://schemas.microsoft.com/office/drawing/2014/main" val="2636395088"/>
                    </a:ext>
                  </a:extLst>
                </a:gridCol>
                <a:gridCol w="822960">
                  <a:extLst>
                    <a:ext uri="{9D8B030D-6E8A-4147-A177-3AD203B41FA5}">
                      <a16:colId xmlns:a16="http://schemas.microsoft.com/office/drawing/2014/main" val="1634599597"/>
                    </a:ext>
                  </a:extLst>
                </a:gridCol>
                <a:gridCol w="822960">
                  <a:extLst>
                    <a:ext uri="{9D8B030D-6E8A-4147-A177-3AD203B41FA5}">
                      <a16:colId xmlns:a16="http://schemas.microsoft.com/office/drawing/2014/main" val="3678089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86586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- 2018-01-18 14:00:00 </a:t>
                      </a:r>
                      <a:r>
                        <a:rPr kumimoji="0" lang="de-DE" sz="1000" b="0" i="0" u="none" strike="noStrike" kern="1200" cap="none" spc="0" normalizeH="0" baseline="0" noProof="0">
                          <a:ln>
                            <a:noFill/>
                          </a:ln>
                          <a:solidFill>
                            <a:prstClr val="black"/>
                          </a:solidFill>
                          <a:effectLst/>
                          <a:uLnTx/>
                          <a:uFillTx/>
                          <a:latin typeface="+mn-lt"/>
                          <a:ea typeface="+mn-ea"/>
                          <a:cs typeface="+mn-cs"/>
                        </a:rPr>
                        <a:t> 
 Wer sie gestern verpaßt hat, hier die Adresse zur Mediathek: 
Mit Brunhilde auf die Ranch!
Treckerfahrer dürfen das!
https://www.ndr.de/fernsehen/sendungen/treckerfahrer-duerfen-das/Mit-Brunhilde-auf-die-Ranch,treckerfahrer340.html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37189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- 2018-10-11 17:11:34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Wir haben da mal etwas vorbereitet: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38610004"/>
                  </a:ext>
                </a:extLst>
              </a:tr>
            </a:tbl>
          </a:graphicData>
        </a:graphic>
      </p:graphicFrame>
      <p:sp>
        <p:nvSpPr>
          <p:cNvPr id="4" name="Text Placeholder 3">
            <a:extLst>
              <a:ext uri="{FF2B5EF4-FFF2-40B4-BE49-F238E27FC236}">
                <a16:creationId xmlns:a16="http://schemas.microsoft.com/office/drawing/2014/main" id="{7D753331-385D-401E-A745-0E62B4D96B9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1542525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298C7-D18D-4605-B482-F96C33DA3930}"/>
              </a:ext>
            </a:extLst>
          </p:cNvPr>
          <p:cNvSpPr>
            <a:spLocks noGrp="1"/>
          </p:cNvSpPr>
          <p:nvPr>
            <p:ph type="title"/>
          </p:nvPr>
        </p:nvSpPr>
        <p:spPr/>
        <p:txBody>
          <a:bodyPr/>
          <a:lstStyle/>
          <a:p>
            <a:r>
              <a:rPr lang="de-DE"/>
              <a:t>Facebook Eigene Posts - Links - Export | Treckerfahrer dürfen das - 5 of 9</a:t>
            </a:r>
            <a:endParaRPr lang="en-US"/>
          </a:p>
        </p:txBody>
      </p:sp>
      <p:graphicFrame>
        <p:nvGraphicFramePr>
          <p:cNvPr id="5" name="Table Placeholder 4">
            <a:extLst>
              <a:ext uri="{FF2B5EF4-FFF2-40B4-BE49-F238E27FC236}">
                <a16:creationId xmlns:a16="http://schemas.microsoft.com/office/drawing/2014/main" id="{A0DFE556-7AA8-4F8C-9123-692B1F02486B}"/>
              </a:ext>
            </a:extLst>
          </p:cNvPr>
          <p:cNvGraphicFramePr>
            <a:graphicFrameLocks noGrp="1"/>
          </p:cNvGraphicFramePr>
          <p:nvPr>
            <p:ph type="tbl" sz="quarter" idx="13"/>
            <p:extLst>
              <p:ext uri="{D42A27DB-BD31-4B8C-83A1-F6EECF244321}">
                <p14:modId xmlns:p14="http://schemas.microsoft.com/office/powerpoint/2010/main" val="1718881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69997893"/>
                    </a:ext>
                  </a:extLst>
                </a:gridCol>
                <a:gridCol w="822960">
                  <a:extLst>
                    <a:ext uri="{9D8B030D-6E8A-4147-A177-3AD203B41FA5}">
                      <a16:colId xmlns:a16="http://schemas.microsoft.com/office/drawing/2014/main" val="3827786312"/>
                    </a:ext>
                  </a:extLst>
                </a:gridCol>
                <a:gridCol w="822960">
                  <a:extLst>
                    <a:ext uri="{9D8B030D-6E8A-4147-A177-3AD203B41FA5}">
                      <a16:colId xmlns:a16="http://schemas.microsoft.com/office/drawing/2014/main" val="2800061228"/>
                    </a:ext>
                  </a:extLst>
                </a:gridCol>
                <a:gridCol w="822960">
                  <a:extLst>
                    <a:ext uri="{9D8B030D-6E8A-4147-A177-3AD203B41FA5}">
                      <a16:colId xmlns:a16="http://schemas.microsoft.com/office/drawing/2014/main" val="1922298508"/>
                    </a:ext>
                  </a:extLst>
                </a:gridCol>
                <a:gridCol w="822960">
                  <a:extLst>
                    <a:ext uri="{9D8B030D-6E8A-4147-A177-3AD203B41FA5}">
                      <a16:colId xmlns:a16="http://schemas.microsoft.com/office/drawing/2014/main" val="2927280741"/>
                    </a:ext>
                  </a:extLst>
                </a:gridCol>
                <a:gridCol w="822960">
                  <a:extLst>
                    <a:ext uri="{9D8B030D-6E8A-4147-A177-3AD203B41FA5}">
                      <a16:colId xmlns:a16="http://schemas.microsoft.com/office/drawing/2014/main" val="3923042228"/>
                    </a:ext>
                  </a:extLst>
                </a:gridCol>
                <a:gridCol w="822960">
                  <a:extLst>
                    <a:ext uri="{9D8B030D-6E8A-4147-A177-3AD203B41FA5}">
                      <a16:colId xmlns:a16="http://schemas.microsoft.com/office/drawing/2014/main" val="2094919107"/>
                    </a:ext>
                  </a:extLst>
                </a:gridCol>
                <a:gridCol w="822960">
                  <a:extLst>
                    <a:ext uri="{9D8B030D-6E8A-4147-A177-3AD203B41FA5}">
                      <a16:colId xmlns:a16="http://schemas.microsoft.com/office/drawing/2014/main" val="4066399796"/>
                    </a:ext>
                  </a:extLst>
                </a:gridCol>
                <a:gridCol w="822960">
                  <a:extLst>
                    <a:ext uri="{9D8B030D-6E8A-4147-A177-3AD203B41FA5}">
                      <a16:colId xmlns:a16="http://schemas.microsoft.com/office/drawing/2014/main" val="883107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62313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- 2018-10-31 17:18:37 </a:t>
                      </a:r>
                      <a:r>
                        <a:rPr kumimoji="0" lang="de-DE" sz="1000" b="0" i="0" u="none" strike="noStrike" kern="1200" cap="none" spc="0" normalizeH="0" baseline="0" noProof="0">
                          <a:ln>
                            <a:noFill/>
                          </a:ln>
                          <a:solidFill>
                            <a:prstClr val="black"/>
                          </a:solidFill>
                          <a:effectLst/>
                          <a:uLnTx/>
                          <a:uFillTx/>
                          <a:latin typeface="+mn-lt"/>
                          <a:ea typeface="+mn-ea"/>
                          <a:cs typeface="+mn-cs"/>
                        </a:rPr>
                        <a:t> 
 Show verpasst? Hier geht‘s zur NDR Mediathek: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22327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- 2018-12-06 15:12:54 </a:t>
                      </a:r>
                      <a:r>
                        <a:rPr kumimoji="0" lang="de-DE" sz="1000" b="0" i="0" u="none" strike="noStrike" kern="1200" cap="none" spc="0" normalizeH="0" baseline="0" noProof="0">
                          <a:ln>
                            <a:noFill/>
                          </a:ln>
                          <a:solidFill>
                            <a:prstClr val="black"/>
                          </a:solidFill>
                          <a:effectLst/>
                          <a:uLnTx/>
                          <a:uFillTx/>
                          <a:latin typeface="+mn-lt"/>
                          <a:ea typeface="+mn-ea"/>
                          <a:cs typeface="+mn-cs"/>
                        </a:rPr>
                        <a:t> 
 27.12.2018  23:50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33528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- 2018-10-17 19:55:55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Hier könnt Ihr verfolgen, wie grazil Sven Tietzer Wasserski fahren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98215484"/>
                  </a:ext>
                </a:extLst>
              </a:tr>
            </a:tbl>
          </a:graphicData>
        </a:graphic>
      </p:graphicFrame>
      <p:sp>
        <p:nvSpPr>
          <p:cNvPr id="4" name="Text Placeholder 3">
            <a:extLst>
              <a:ext uri="{FF2B5EF4-FFF2-40B4-BE49-F238E27FC236}">
                <a16:creationId xmlns:a16="http://schemas.microsoft.com/office/drawing/2014/main" id="{90D4BF89-7853-497B-8BA3-00DC5522EA9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1980863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08BEF-2BDC-444C-B734-8723BB5E2061}"/>
              </a:ext>
            </a:extLst>
          </p:cNvPr>
          <p:cNvSpPr>
            <a:spLocks noGrp="1"/>
          </p:cNvSpPr>
          <p:nvPr>
            <p:ph type="title"/>
          </p:nvPr>
        </p:nvSpPr>
        <p:spPr/>
        <p:txBody>
          <a:bodyPr/>
          <a:lstStyle/>
          <a:p>
            <a:r>
              <a:rPr lang="de-DE"/>
              <a:t>Facebook Eigene Posts - Links - Export | Treckerfahrer dürfen das - 6 of 9</a:t>
            </a:r>
            <a:endParaRPr lang="en-US"/>
          </a:p>
        </p:txBody>
      </p:sp>
      <p:graphicFrame>
        <p:nvGraphicFramePr>
          <p:cNvPr id="5" name="Table Placeholder 4">
            <a:extLst>
              <a:ext uri="{FF2B5EF4-FFF2-40B4-BE49-F238E27FC236}">
                <a16:creationId xmlns:a16="http://schemas.microsoft.com/office/drawing/2014/main" id="{8D200DA2-1530-4782-A1B2-2C0CC18BFDD3}"/>
              </a:ext>
            </a:extLst>
          </p:cNvPr>
          <p:cNvGraphicFramePr>
            <a:graphicFrameLocks noGrp="1"/>
          </p:cNvGraphicFramePr>
          <p:nvPr>
            <p:ph type="tbl" sz="quarter" idx="13"/>
            <p:extLst>
              <p:ext uri="{D42A27DB-BD31-4B8C-83A1-F6EECF244321}">
                <p14:modId xmlns:p14="http://schemas.microsoft.com/office/powerpoint/2010/main" val="3096728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71829544"/>
                    </a:ext>
                  </a:extLst>
                </a:gridCol>
                <a:gridCol w="822960">
                  <a:extLst>
                    <a:ext uri="{9D8B030D-6E8A-4147-A177-3AD203B41FA5}">
                      <a16:colId xmlns:a16="http://schemas.microsoft.com/office/drawing/2014/main" val="3161745174"/>
                    </a:ext>
                  </a:extLst>
                </a:gridCol>
                <a:gridCol w="822960">
                  <a:extLst>
                    <a:ext uri="{9D8B030D-6E8A-4147-A177-3AD203B41FA5}">
                      <a16:colId xmlns:a16="http://schemas.microsoft.com/office/drawing/2014/main" val="1345770408"/>
                    </a:ext>
                  </a:extLst>
                </a:gridCol>
                <a:gridCol w="822960">
                  <a:extLst>
                    <a:ext uri="{9D8B030D-6E8A-4147-A177-3AD203B41FA5}">
                      <a16:colId xmlns:a16="http://schemas.microsoft.com/office/drawing/2014/main" val="2016445482"/>
                    </a:ext>
                  </a:extLst>
                </a:gridCol>
                <a:gridCol w="822960">
                  <a:extLst>
                    <a:ext uri="{9D8B030D-6E8A-4147-A177-3AD203B41FA5}">
                      <a16:colId xmlns:a16="http://schemas.microsoft.com/office/drawing/2014/main" val="2383538074"/>
                    </a:ext>
                  </a:extLst>
                </a:gridCol>
                <a:gridCol w="822960">
                  <a:extLst>
                    <a:ext uri="{9D8B030D-6E8A-4147-A177-3AD203B41FA5}">
                      <a16:colId xmlns:a16="http://schemas.microsoft.com/office/drawing/2014/main" val="2480965652"/>
                    </a:ext>
                  </a:extLst>
                </a:gridCol>
                <a:gridCol w="822960">
                  <a:extLst>
                    <a:ext uri="{9D8B030D-6E8A-4147-A177-3AD203B41FA5}">
                      <a16:colId xmlns:a16="http://schemas.microsoft.com/office/drawing/2014/main" val="23489513"/>
                    </a:ext>
                  </a:extLst>
                </a:gridCol>
                <a:gridCol w="822960">
                  <a:extLst>
                    <a:ext uri="{9D8B030D-6E8A-4147-A177-3AD203B41FA5}">
                      <a16:colId xmlns:a16="http://schemas.microsoft.com/office/drawing/2014/main" val="536558334"/>
                    </a:ext>
                  </a:extLst>
                </a:gridCol>
                <a:gridCol w="822960">
                  <a:extLst>
                    <a:ext uri="{9D8B030D-6E8A-4147-A177-3AD203B41FA5}">
                      <a16:colId xmlns:a16="http://schemas.microsoft.com/office/drawing/2014/main" val="3396201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20131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21:46:04 </a:t>
                      </a:r>
                      <a:r>
                        <a:rPr kumimoji="0" lang="de-DE" sz="1000" b="0" i="0" u="none" strike="noStrike" kern="1200" cap="none" spc="0" normalizeH="0" baseline="0" noProof="0">
                          <a:ln>
                            <a:noFill/>
                          </a:ln>
                          <a:solidFill>
                            <a:prstClr val="black"/>
                          </a:solidFill>
                          <a:effectLst/>
                          <a:uLnTx/>
                          <a:uFillTx/>
                          <a:latin typeface="+mn-lt"/>
                          <a:ea typeface="+mn-ea"/>
                          <a:cs typeface="+mn-cs"/>
                        </a:rPr>
                        <a:t> 
 Auf dem NDR Landpartie–Fest tritt Sven Tietzer gegen Hinnerk Baumgarten an mit Brunhilde! Um 16 Uhr im NDR Fernsehen oder kurze Zeit später auch in unserer NDR Mediathek. Noch besser: kommt vorbei nach Ratzeburg! Es lohnt sich bei herrlichstem Wetter!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81849249"/>
                  </a:ext>
                </a:extLst>
              </a:tr>
            </a:tbl>
          </a:graphicData>
        </a:graphic>
      </p:graphicFrame>
      <p:sp>
        <p:nvSpPr>
          <p:cNvPr id="4" name="Text Placeholder 3">
            <a:extLst>
              <a:ext uri="{FF2B5EF4-FFF2-40B4-BE49-F238E27FC236}">
                <a16:creationId xmlns:a16="http://schemas.microsoft.com/office/drawing/2014/main" id="{805FA6A7-92D0-4D43-8D82-E356C0E5D7C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479378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A7FF4-682E-4012-9C18-B3B185599615}"/>
              </a:ext>
            </a:extLst>
          </p:cNvPr>
          <p:cNvSpPr>
            <a:spLocks noGrp="1"/>
          </p:cNvSpPr>
          <p:nvPr>
            <p:ph type="title"/>
          </p:nvPr>
        </p:nvSpPr>
        <p:spPr/>
        <p:txBody>
          <a:bodyPr/>
          <a:lstStyle/>
          <a:p>
            <a:r>
              <a:rPr lang="de-DE"/>
              <a:t>Facebook Eigene Posts - Links - Export | Treckerfahrer dürfen das - 7 of 9</a:t>
            </a:r>
            <a:endParaRPr lang="en-US"/>
          </a:p>
        </p:txBody>
      </p:sp>
      <p:graphicFrame>
        <p:nvGraphicFramePr>
          <p:cNvPr id="5" name="Table Placeholder 4">
            <a:extLst>
              <a:ext uri="{FF2B5EF4-FFF2-40B4-BE49-F238E27FC236}">
                <a16:creationId xmlns:a16="http://schemas.microsoft.com/office/drawing/2014/main" id="{BC67DCDB-C959-4624-B419-32D7C046A38D}"/>
              </a:ext>
            </a:extLst>
          </p:cNvPr>
          <p:cNvGraphicFramePr>
            <a:graphicFrameLocks noGrp="1"/>
          </p:cNvGraphicFramePr>
          <p:nvPr>
            <p:ph type="tbl" sz="quarter" idx="13"/>
            <p:extLst>
              <p:ext uri="{D42A27DB-BD31-4B8C-83A1-F6EECF244321}">
                <p14:modId xmlns:p14="http://schemas.microsoft.com/office/powerpoint/2010/main" val="4214627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04765636"/>
                    </a:ext>
                  </a:extLst>
                </a:gridCol>
                <a:gridCol w="822960">
                  <a:extLst>
                    <a:ext uri="{9D8B030D-6E8A-4147-A177-3AD203B41FA5}">
                      <a16:colId xmlns:a16="http://schemas.microsoft.com/office/drawing/2014/main" val="2652254865"/>
                    </a:ext>
                  </a:extLst>
                </a:gridCol>
                <a:gridCol w="822960">
                  <a:extLst>
                    <a:ext uri="{9D8B030D-6E8A-4147-A177-3AD203B41FA5}">
                      <a16:colId xmlns:a16="http://schemas.microsoft.com/office/drawing/2014/main" val="1984265056"/>
                    </a:ext>
                  </a:extLst>
                </a:gridCol>
                <a:gridCol w="822960">
                  <a:extLst>
                    <a:ext uri="{9D8B030D-6E8A-4147-A177-3AD203B41FA5}">
                      <a16:colId xmlns:a16="http://schemas.microsoft.com/office/drawing/2014/main" val="3424504407"/>
                    </a:ext>
                  </a:extLst>
                </a:gridCol>
                <a:gridCol w="822960">
                  <a:extLst>
                    <a:ext uri="{9D8B030D-6E8A-4147-A177-3AD203B41FA5}">
                      <a16:colId xmlns:a16="http://schemas.microsoft.com/office/drawing/2014/main" val="695656439"/>
                    </a:ext>
                  </a:extLst>
                </a:gridCol>
                <a:gridCol w="822960">
                  <a:extLst>
                    <a:ext uri="{9D8B030D-6E8A-4147-A177-3AD203B41FA5}">
                      <a16:colId xmlns:a16="http://schemas.microsoft.com/office/drawing/2014/main" val="162127462"/>
                    </a:ext>
                  </a:extLst>
                </a:gridCol>
                <a:gridCol w="822960">
                  <a:extLst>
                    <a:ext uri="{9D8B030D-6E8A-4147-A177-3AD203B41FA5}">
                      <a16:colId xmlns:a16="http://schemas.microsoft.com/office/drawing/2014/main" val="2737171260"/>
                    </a:ext>
                  </a:extLst>
                </a:gridCol>
                <a:gridCol w="822960">
                  <a:extLst>
                    <a:ext uri="{9D8B030D-6E8A-4147-A177-3AD203B41FA5}">
                      <a16:colId xmlns:a16="http://schemas.microsoft.com/office/drawing/2014/main" val="2894479887"/>
                    </a:ext>
                  </a:extLst>
                </a:gridCol>
                <a:gridCol w="822960">
                  <a:extLst>
                    <a:ext uri="{9D8B030D-6E8A-4147-A177-3AD203B41FA5}">
                      <a16:colId xmlns:a16="http://schemas.microsoft.com/office/drawing/2014/main" val="994218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20802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- 2018-01-09 12:55:32 </a:t>
                      </a:r>
                      <a:r>
                        <a:rPr kumimoji="0" lang="de-DE" sz="1000" b="0" i="0" u="none" strike="noStrike" kern="1200" cap="none" spc="0" normalizeH="0" baseline="0" noProof="0">
                          <a:ln>
                            <a:noFill/>
                          </a:ln>
                          <a:solidFill>
                            <a:prstClr val="black"/>
                          </a:solidFill>
                          <a:effectLst/>
                          <a:uLnTx/>
                          <a:uFillTx/>
                          <a:latin typeface="+mn-lt"/>
                          <a:ea typeface="+mn-ea"/>
                          <a:cs typeface="+mn-cs"/>
                        </a:rPr>
                        <a:t> 
 Sehr geehrte Damen und Herren, haben Sie schon einmal mit einem John Deere Fußball gespielt? Wir schon! Zu sehen in der Sendung "Treckerfahrer dürfen das!" um 21 Uhr im NDR Fernsehen. Wir würden uns sehr freuen, wenn Sie diesen Hinweis als Veranstaltung auf Ihrer Homepage veröffentlichen könnten, einverstanden? Herzliche Grüße aus Hamburg, die NDR-Trecker-Redaktion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53808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- 2018-03-07 10:45:36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8794684"/>
                  </a:ext>
                </a:extLst>
              </a:tr>
            </a:tbl>
          </a:graphicData>
        </a:graphic>
      </p:graphicFrame>
      <p:sp>
        <p:nvSpPr>
          <p:cNvPr id="4" name="Text Placeholder 3">
            <a:extLst>
              <a:ext uri="{FF2B5EF4-FFF2-40B4-BE49-F238E27FC236}">
                <a16:creationId xmlns:a16="http://schemas.microsoft.com/office/drawing/2014/main" id="{A9B984EA-C3E5-49FC-9088-F842CF290E99}"/>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377043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7ACE6-4628-4B69-BA0A-6483648A903F}"/>
              </a:ext>
            </a:extLst>
          </p:cNvPr>
          <p:cNvSpPr>
            <a:spLocks noGrp="1"/>
          </p:cNvSpPr>
          <p:nvPr>
            <p:ph type="title"/>
          </p:nvPr>
        </p:nvSpPr>
        <p:spPr/>
        <p:txBody>
          <a:bodyPr/>
          <a:lstStyle/>
          <a:p>
            <a:r>
              <a:rPr lang="de-DE"/>
              <a:t>Facebook Eigene Posts - Links - Export | Treckerfahrer dürfen das - 8 of 9</a:t>
            </a:r>
            <a:endParaRPr lang="en-US"/>
          </a:p>
        </p:txBody>
      </p:sp>
      <p:graphicFrame>
        <p:nvGraphicFramePr>
          <p:cNvPr id="5" name="Table Placeholder 4">
            <a:extLst>
              <a:ext uri="{FF2B5EF4-FFF2-40B4-BE49-F238E27FC236}">
                <a16:creationId xmlns:a16="http://schemas.microsoft.com/office/drawing/2014/main" id="{DFFED89E-05DE-47C8-A28E-11238DB8D7A6}"/>
              </a:ext>
            </a:extLst>
          </p:cNvPr>
          <p:cNvGraphicFramePr>
            <a:graphicFrameLocks noGrp="1"/>
          </p:cNvGraphicFramePr>
          <p:nvPr>
            <p:ph type="tbl" sz="quarter" idx="13"/>
            <p:extLst>
              <p:ext uri="{D42A27DB-BD31-4B8C-83A1-F6EECF244321}">
                <p14:modId xmlns:p14="http://schemas.microsoft.com/office/powerpoint/2010/main" val="2639050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161547"/>
                    </a:ext>
                  </a:extLst>
                </a:gridCol>
                <a:gridCol w="822960">
                  <a:extLst>
                    <a:ext uri="{9D8B030D-6E8A-4147-A177-3AD203B41FA5}">
                      <a16:colId xmlns:a16="http://schemas.microsoft.com/office/drawing/2014/main" val="3387835873"/>
                    </a:ext>
                  </a:extLst>
                </a:gridCol>
                <a:gridCol w="822960">
                  <a:extLst>
                    <a:ext uri="{9D8B030D-6E8A-4147-A177-3AD203B41FA5}">
                      <a16:colId xmlns:a16="http://schemas.microsoft.com/office/drawing/2014/main" val="1562867828"/>
                    </a:ext>
                  </a:extLst>
                </a:gridCol>
                <a:gridCol w="822960">
                  <a:extLst>
                    <a:ext uri="{9D8B030D-6E8A-4147-A177-3AD203B41FA5}">
                      <a16:colId xmlns:a16="http://schemas.microsoft.com/office/drawing/2014/main" val="3972285716"/>
                    </a:ext>
                  </a:extLst>
                </a:gridCol>
                <a:gridCol w="822960">
                  <a:extLst>
                    <a:ext uri="{9D8B030D-6E8A-4147-A177-3AD203B41FA5}">
                      <a16:colId xmlns:a16="http://schemas.microsoft.com/office/drawing/2014/main" val="3081781929"/>
                    </a:ext>
                  </a:extLst>
                </a:gridCol>
                <a:gridCol w="822960">
                  <a:extLst>
                    <a:ext uri="{9D8B030D-6E8A-4147-A177-3AD203B41FA5}">
                      <a16:colId xmlns:a16="http://schemas.microsoft.com/office/drawing/2014/main" val="993102129"/>
                    </a:ext>
                  </a:extLst>
                </a:gridCol>
                <a:gridCol w="822960">
                  <a:extLst>
                    <a:ext uri="{9D8B030D-6E8A-4147-A177-3AD203B41FA5}">
                      <a16:colId xmlns:a16="http://schemas.microsoft.com/office/drawing/2014/main" val="3558871564"/>
                    </a:ext>
                  </a:extLst>
                </a:gridCol>
                <a:gridCol w="822960">
                  <a:extLst>
                    <a:ext uri="{9D8B030D-6E8A-4147-A177-3AD203B41FA5}">
                      <a16:colId xmlns:a16="http://schemas.microsoft.com/office/drawing/2014/main" val="2843721148"/>
                    </a:ext>
                  </a:extLst>
                </a:gridCol>
                <a:gridCol w="822960">
                  <a:extLst>
                    <a:ext uri="{9D8B030D-6E8A-4147-A177-3AD203B41FA5}">
                      <a16:colId xmlns:a16="http://schemas.microsoft.com/office/drawing/2014/main" val="3236820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07147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- 2018-03-07 10:18:39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5445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- 2018-02-10 18:11:30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38865823"/>
                  </a:ext>
                </a:extLst>
              </a:tr>
            </a:tbl>
          </a:graphicData>
        </a:graphic>
      </p:graphicFrame>
      <p:sp>
        <p:nvSpPr>
          <p:cNvPr id="4" name="Text Placeholder 3">
            <a:extLst>
              <a:ext uri="{FF2B5EF4-FFF2-40B4-BE49-F238E27FC236}">
                <a16:creationId xmlns:a16="http://schemas.microsoft.com/office/drawing/2014/main" id="{85AE01B0-43DE-44B5-B9CE-337BBB0D0F4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4329130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49DD-5246-4F07-BEE6-D3E65C9A48DF}"/>
              </a:ext>
            </a:extLst>
          </p:cNvPr>
          <p:cNvSpPr>
            <a:spLocks noGrp="1"/>
          </p:cNvSpPr>
          <p:nvPr>
            <p:ph type="title"/>
          </p:nvPr>
        </p:nvSpPr>
        <p:spPr/>
        <p:txBody>
          <a:bodyPr/>
          <a:lstStyle/>
          <a:p>
            <a:r>
              <a:rPr lang="de-DE"/>
              <a:t>Facebook Eigene Posts - Links - Export | Treckerfahrer dürfen das - 9 of 9</a:t>
            </a:r>
            <a:endParaRPr lang="en-US"/>
          </a:p>
        </p:txBody>
      </p:sp>
      <p:graphicFrame>
        <p:nvGraphicFramePr>
          <p:cNvPr id="5" name="Table Placeholder 4">
            <a:extLst>
              <a:ext uri="{FF2B5EF4-FFF2-40B4-BE49-F238E27FC236}">
                <a16:creationId xmlns:a16="http://schemas.microsoft.com/office/drawing/2014/main" id="{5210BC1D-E245-47B6-B418-A481E918AE55}"/>
              </a:ext>
            </a:extLst>
          </p:cNvPr>
          <p:cNvGraphicFramePr>
            <a:graphicFrameLocks noGrp="1"/>
          </p:cNvGraphicFramePr>
          <p:nvPr>
            <p:ph type="tbl" sz="quarter" idx="13"/>
            <p:extLst>
              <p:ext uri="{D42A27DB-BD31-4B8C-83A1-F6EECF244321}">
                <p14:modId xmlns:p14="http://schemas.microsoft.com/office/powerpoint/2010/main" val="2097556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99631651"/>
                    </a:ext>
                  </a:extLst>
                </a:gridCol>
                <a:gridCol w="822960">
                  <a:extLst>
                    <a:ext uri="{9D8B030D-6E8A-4147-A177-3AD203B41FA5}">
                      <a16:colId xmlns:a16="http://schemas.microsoft.com/office/drawing/2014/main" val="1502817134"/>
                    </a:ext>
                  </a:extLst>
                </a:gridCol>
                <a:gridCol w="822960">
                  <a:extLst>
                    <a:ext uri="{9D8B030D-6E8A-4147-A177-3AD203B41FA5}">
                      <a16:colId xmlns:a16="http://schemas.microsoft.com/office/drawing/2014/main" val="3654648649"/>
                    </a:ext>
                  </a:extLst>
                </a:gridCol>
                <a:gridCol w="822960">
                  <a:extLst>
                    <a:ext uri="{9D8B030D-6E8A-4147-A177-3AD203B41FA5}">
                      <a16:colId xmlns:a16="http://schemas.microsoft.com/office/drawing/2014/main" val="2285690360"/>
                    </a:ext>
                  </a:extLst>
                </a:gridCol>
                <a:gridCol w="822960">
                  <a:extLst>
                    <a:ext uri="{9D8B030D-6E8A-4147-A177-3AD203B41FA5}">
                      <a16:colId xmlns:a16="http://schemas.microsoft.com/office/drawing/2014/main" val="3136544929"/>
                    </a:ext>
                  </a:extLst>
                </a:gridCol>
                <a:gridCol w="822960">
                  <a:extLst>
                    <a:ext uri="{9D8B030D-6E8A-4147-A177-3AD203B41FA5}">
                      <a16:colId xmlns:a16="http://schemas.microsoft.com/office/drawing/2014/main" val="2500855344"/>
                    </a:ext>
                  </a:extLst>
                </a:gridCol>
                <a:gridCol w="822960">
                  <a:extLst>
                    <a:ext uri="{9D8B030D-6E8A-4147-A177-3AD203B41FA5}">
                      <a16:colId xmlns:a16="http://schemas.microsoft.com/office/drawing/2014/main" val="3150139019"/>
                    </a:ext>
                  </a:extLst>
                </a:gridCol>
                <a:gridCol w="822960">
                  <a:extLst>
                    <a:ext uri="{9D8B030D-6E8A-4147-A177-3AD203B41FA5}">
                      <a16:colId xmlns:a16="http://schemas.microsoft.com/office/drawing/2014/main" val="3160565857"/>
                    </a:ext>
                  </a:extLst>
                </a:gridCol>
                <a:gridCol w="822960">
                  <a:extLst>
                    <a:ext uri="{9D8B030D-6E8A-4147-A177-3AD203B41FA5}">
                      <a16:colId xmlns:a16="http://schemas.microsoft.com/office/drawing/2014/main" val="3971808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09173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- 2018-01-09 12:47:45 </a:t>
                      </a:r>
                      <a:r>
                        <a:rPr kumimoji="0" lang="de-DE" sz="1000" b="0" i="0" u="none" strike="noStrike" kern="1200" cap="none" spc="0" normalizeH="0" baseline="0" noProof="0">
                          <a:ln>
                            <a:noFill/>
                          </a:ln>
                          <a:solidFill>
                            <a:prstClr val="black"/>
                          </a:solidFill>
                          <a:effectLst/>
                          <a:uLnTx/>
                          <a:uFillTx/>
                          <a:latin typeface="+mn-lt"/>
                          <a:ea typeface="+mn-ea"/>
                          <a:cs typeface="+mn-cs"/>
                        </a:rPr>
                        <a:t> 
 Sehr geehrte Damen und Herren, ab morgen ist unser Porsche AP22  mit dem schönen Namen "Brunhilde" wieder unterwegs. Haben Sie schon einmal mit einem Porsche Fußball gespielt...? Falls nicht, dann empfehlen wir Ihnen und Ihren Kunden unsere  Sendung "Treckerfahrer dürfen das!" um 21 Uhr im NDR Fernsehen. Herzliche Grüße aus Hamburg, die NDR-Trecker-Redaktion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85600205"/>
                  </a:ext>
                </a:extLst>
              </a:tr>
            </a:tbl>
          </a:graphicData>
        </a:graphic>
      </p:graphicFrame>
      <p:sp>
        <p:nvSpPr>
          <p:cNvPr id="4" name="Text Placeholder 3">
            <a:extLst>
              <a:ext uri="{FF2B5EF4-FFF2-40B4-BE49-F238E27FC236}">
                <a16:creationId xmlns:a16="http://schemas.microsoft.com/office/drawing/2014/main" id="{F65AE19F-DFA1-483E-A8E5-F106818EC7CD}"/>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827447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E990F-B0B9-4DA9-953E-EF927202E105}"/>
              </a:ext>
            </a:extLst>
          </p:cNvPr>
          <p:cNvSpPr>
            <a:spLocks noGrp="1"/>
          </p:cNvSpPr>
          <p:nvPr>
            <p:ph type="title"/>
          </p:nvPr>
        </p:nvSpPr>
        <p:spPr/>
        <p:txBody>
          <a:bodyPr/>
          <a:lstStyle/>
          <a:p>
            <a:r>
              <a:rPr lang="de-DE"/>
              <a:t>Facebook Eigene Posts - Videostartrate - Export | Treckerfahrer dürfen das - 1 of 4</a:t>
            </a:r>
            <a:endParaRPr lang="en-US"/>
          </a:p>
        </p:txBody>
      </p:sp>
      <p:graphicFrame>
        <p:nvGraphicFramePr>
          <p:cNvPr id="5" name="Table Placeholder 4">
            <a:extLst>
              <a:ext uri="{FF2B5EF4-FFF2-40B4-BE49-F238E27FC236}">
                <a16:creationId xmlns:a16="http://schemas.microsoft.com/office/drawing/2014/main" id="{7C418E21-D17F-4D5C-8AE1-70FCA37139FF}"/>
              </a:ext>
            </a:extLst>
          </p:cNvPr>
          <p:cNvGraphicFramePr>
            <a:graphicFrameLocks noGrp="1"/>
          </p:cNvGraphicFramePr>
          <p:nvPr>
            <p:ph type="tbl" sz="quarter" idx="13"/>
            <p:extLst>
              <p:ext uri="{D42A27DB-BD31-4B8C-83A1-F6EECF244321}">
                <p14:modId xmlns:p14="http://schemas.microsoft.com/office/powerpoint/2010/main" val="2623717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94844191"/>
                    </a:ext>
                  </a:extLst>
                </a:gridCol>
                <a:gridCol w="822960">
                  <a:extLst>
                    <a:ext uri="{9D8B030D-6E8A-4147-A177-3AD203B41FA5}">
                      <a16:colId xmlns:a16="http://schemas.microsoft.com/office/drawing/2014/main" val="3271753342"/>
                    </a:ext>
                  </a:extLst>
                </a:gridCol>
                <a:gridCol w="822960">
                  <a:extLst>
                    <a:ext uri="{9D8B030D-6E8A-4147-A177-3AD203B41FA5}">
                      <a16:colId xmlns:a16="http://schemas.microsoft.com/office/drawing/2014/main" val="1781820561"/>
                    </a:ext>
                  </a:extLst>
                </a:gridCol>
                <a:gridCol w="822960">
                  <a:extLst>
                    <a:ext uri="{9D8B030D-6E8A-4147-A177-3AD203B41FA5}">
                      <a16:colId xmlns:a16="http://schemas.microsoft.com/office/drawing/2014/main" val="3456032906"/>
                    </a:ext>
                  </a:extLst>
                </a:gridCol>
                <a:gridCol w="822960">
                  <a:extLst>
                    <a:ext uri="{9D8B030D-6E8A-4147-A177-3AD203B41FA5}">
                      <a16:colId xmlns:a16="http://schemas.microsoft.com/office/drawing/2014/main" val="1335944623"/>
                    </a:ext>
                  </a:extLst>
                </a:gridCol>
                <a:gridCol w="822960">
                  <a:extLst>
                    <a:ext uri="{9D8B030D-6E8A-4147-A177-3AD203B41FA5}">
                      <a16:colId xmlns:a16="http://schemas.microsoft.com/office/drawing/2014/main" val="2074163798"/>
                    </a:ext>
                  </a:extLst>
                </a:gridCol>
                <a:gridCol w="822960">
                  <a:extLst>
                    <a:ext uri="{9D8B030D-6E8A-4147-A177-3AD203B41FA5}">
                      <a16:colId xmlns:a16="http://schemas.microsoft.com/office/drawing/2014/main" val="4283461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45315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10:19:03 </a:t>
                      </a:r>
                      <a:r>
                        <a:rPr kumimoji="0" lang="de-DE" sz="1000" b="0" i="0" u="none" strike="noStrike" kern="1200" cap="none" spc="0" normalizeH="0" baseline="0" noProof="0">
                          <a:ln>
                            <a:noFill/>
                          </a:ln>
                          <a:solidFill>
                            <a:prstClr val="black"/>
                          </a:solidFill>
                          <a:effectLst/>
                          <a:uLnTx/>
                          <a:uFillTx/>
                          <a:latin typeface="+mn-lt"/>
                          <a:ea typeface="+mn-ea"/>
                          <a:cs typeface="+mn-cs"/>
                        </a:rPr>
                        <a:t> 
 Am 10.01. starten wir wieder! Um 21:00 Uhr im NDR-Fernsehen! Teckerfahrer dürfen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5581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13:00:00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74563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- 2018-09-22 15:00:02 </a:t>
                      </a:r>
                      <a:r>
                        <a:rPr kumimoji="0" lang="de-DE" sz="1000" b="0" i="0" u="none" strike="noStrike" kern="1200" cap="none" spc="0" normalizeH="0" baseline="0" noProof="0">
                          <a:ln>
                            <a:noFill/>
                          </a:ln>
                          <a:solidFill>
                            <a:prstClr val="black"/>
                          </a:solidFill>
                          <a:effectLst/>
                          <a:uLnTx/>
                          <a:uFillTx/>
                          <a:latin typeface="+mn-lt"/>
                          <a:ea typeface="+mn-ea"/>
                          <a:cs typeface="+mn-cs"/>
                        </a:rPr>
                        <a:t> 
 Das ist ja spooky! Wo steckt Sven Tietzer, und was hat es wohl mit diesem Mäher auf sich...?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26337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- 2018-02-17 14:00:00 </a:t>
                      </a:r>
                      <a:r>
                        <a:rPr kumimoji="0" lang="de-DE" sz="1000" b="0" i="0" u="none" strike="noStrike" kern="1200" cap="none" spc="0" normalizeH="0" baseline="0" noProof="0">
                          <a:ln>
                            <a:noFill/>
                          </a:ln>
                          <a:solidFill>
                            <a:prstClr val="black"/>
                          </a:solidFill>
                          <a:effectLst/>
                          <a:uLnTx/>
                          <a:uFillTx/>
                          <a:latin typeface="+mn-lt"/>
                          <a:ea typeface="+mn-ea"/>
                          <a:cs typeface="+mn-cs"/>
                        </a:rPr>
                        <a:t> 
 Schlepper, die Multifunktionsmaschinen der Welt, klar das der Winter bei Treckerfahrern kommen kann.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15458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- 2018-02-14 14:00:00 </a:t>
                      </a:r>
                      <a:r>
                        <a:rPr kumimoji="0" lang="de-DE" sz="1000" b="0" i="0" u="none" strike="noStrike" kern="1200" cap="none" spc="0" normalizeH="0" baseline="0" noProof="0">
                          <a:ln>
                            <a:noFill/>
                          </a:ln>
                          <a:solidFill>
                            <a:prstClr val="black"/>
                          </a:solidFill>
                          <a:effectLst/>
                          <a:uLnTx/>
                          <a:uFillTx/>
                          <a:latin typeface="+mn-lt"/>
                          <a:ea typeface="+mn-ea"/>
                          <a:cs typeface="+mn-cs"/>
                        </a:rPr>
                        <a:t> 
 Ohne ihn wird's schwieriger, aber was ist, wenn er nichts mehr wuppt? Dr. Trecker weiß 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7226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- 2018-04-18 13:00:00 </a:t>
                      </a:r>
                      <a:r>
                        <a:rPr kumimoji="0" lang="de-DE" sz="1000" b="0" i="0" u="none" strike="noStrike" kern="1200" cap="none" spc="0" normalizeH="0" baseline="0" noProof="0">
                          <a:ln>
                            <a:noFill/>
                          </a:ln>
                          <a:solidFill>
                            <a:prstClr val="black"/>
                          </a:solidFill>
                          <a:effectLst/>
                          <a:uLnTx/>
                          <a:uFillTx/>
                          <a:latin typeface="+mn-lt"/>
                          <a:ea typeface="+mn-ea"/>
                          <a:cs typeface="+mn-cs"/>
                        </a:rPr>
                        <a:t> 
 Kinderspielzeug mal anders.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440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- 2018-01-10 07:00:01 </a:t>
                      </a:r>
                      <a:r>
                        <a:rPr kumimoji="0" lang="de-DE" sz="1000" b="0" i="0" u="none" strike="noStrike" kern="1200" cap="none" spc="0" normalizeH="0" baseline="0" noProof="0">
                          <a:ln>
                            <a:noFill/>
                          </a:ln>
                          <a:solidFill>
                            <a:prstClr val="black"/>
                          </a:solidFill>
                          <a:effectLst/>
                          <a:uLnTx/>
                          <a:uFillTx/>
                          <a:latin typeface="+mn-lt"/>
                          <a:ea typeface="+mn-ea"/>
                          <a:cs typeface="+mn-cs"/>
                        </a:rPr>
                        <a:t> 
 Peter Westerwinter aus Borchen und sein Massey Ferguson.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9296054"/>
                  </a:ext>
                </a:extLst>
              </a:tr>
            </a:tbl>
          </a:graphicData>
        </a:graphic>
      </p:graphicFrame>
      <p:sp>
        <p:nvSpPr>
          <p:cNvPr id="4" name="Text Placeholder 3">
            <a:extLst>
              <a:ext uri="{FF2B5EF4-FFF2-40B4-BE49-F238E27FC236}">
                <a16:creationId xmlns:a16="http://schemas.microsoft.com/office/drawing/2014/main" id="{7692DECA-F5AB-4F44-8059-72A92AACAB9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472968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10322-EECB-4746-B6CD-C4E956BA2251}"/>
              </a:ext>
            </a:extLst>
          </p:cNvPr>
          <p:cNvSpPr>
            <a:spLocks noGrp="1"/>
          </p:cNvSpPr>
          <p:nvPr>
            <p:ph type="title"/>
          </p:nvPr>
        </p:nvSpPr>
        <p:spPr/>
        <p:txBody>
          <a:bodyPr/>
          <a:lstStyle/>
          <a:p>
            <a:r>
              <a:rPr lang="de-DE"/>
              <a:t>Facebook Eigene Posts - Videostartrate - Export | Treckerfahrer dürfen das - 2 of 4</a:t>
            </a:r>
            <a:endParaRPr lang="en-US"/>
          </a:p>
        </p:txBody>
      </p:sp>
      <p:graphicFrame>
        <p:nvGraphicFramePr>
          <p:cNvPr id="5" name="Table Placeholder 4">
            <a:extLst>
              <a:ext uri="{FF2B5EF4-FFF2-40B4-BE49-F238E27FC236}">
                <a16:creationId xmlns:a16="http://schemas.microsoft.com/office/drawing/2014/main" id="{B0344F58-41B7-4865-97A7-F743A667F3CF}"/>
              </a:ext>
            </a:extLst>
          </p:cNvPr>
          <p:cNvGraphicFramePr>
            <a:graphicFrameLocks noGrp="1"/>
          </p:cNvGraphicFramePr>
          <p:nvPr>
            <p:ph type="tbl" sz="quarter" idx="13"/>
            <p:extLst>
              <p:ext uri="{D42A27DB-BD31-4B8C-83A1-F6EECF244321}">
                <p14:modId xmlns:p14="http://schemas.microsoft.com/office/powerpoint/2010/main" val="2615752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94619286"/>
                    </a:ext>
                  </a:extLst>
                </a:gridCol>
                <a:gridCol w="822960">
                  <a:extLst>
                    <a:ext uri="{9D8B030D-6E8A-4147-A177-3AD203B41FA5}">
                      <a16:colId xmlns:a16="http://schemas.microsoft.com/office/drawing/2014/main" val="1605559101"/>
                    </a:ext>
                  </a:extLst>
                </a:gridCol>
                <a:gridCol w="822960">
                  <a:extLst>
                    <a:ext uri="{9D8B030D-6E8A-4147-A177-3AD203B41FA5}">
                      <a16:colId xmlns:a16="http://schemas.microsoft.com/office/drawing/2014/main" val="2448404465"/>
                    </a:ext>
                  </a:extLst>
                </a:gridCol>
                <a:gridCol w="822960">
                  <a:extLst>
                    <a:ext uri="{9D8B030D-6E8A-4147-A177-3AD203B41FA5}">
                      <a16:colId xmlns:a16="http://schemas.microsoft.com/office/drawing/2014/main" val="1122879534"/>
                    </a:ext>
                  </a:extLst>
                </a:gridCol>
                <a:gridCol w="822960">
                  <a:extLst>
                    <a:ext uri="{9D8B030D-6E8A-4147-A177-3AD203B41FA5}">
                      <a16:colId xmlns:a16="http://schemas.microsoft.com/office/drawing/2014/main" val="751260354"/>
                    </a:ext>
                  </a:extLst>
                </a:gridCol>
                <a:gridCol w="822960">
                  <a:extLst>
                    <a:ext uri="{9D8B030D-6E8A-4147-A177-3AD203B41FA5}">
                      <a16:colId xmlns:a16="http://schemas.microsoft.com/office/drawing/2014/main" val="3109990102"/>
                    </a:ext>
                  </a:extLst>
                </a:gridCol>
                <a:gridCol w="822960">
                  <a:extLst>
                    <a:ext uri="{9D8B030D-6E8A-4147-A177-3AD203B41FA5}">
                      <a16:colId xmlns:a16="http://schemas.microsoft.com/office/drawing/2014/main" val="1866963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74168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- 2018-03-28 13:00:00 </a:t>
                      </a:r>
                      <a:r>
                        <a:rPr kumimoji="0" lang="de-DE" sz="1000" b="0" i="0" u="none" strike="noStrike" kern="1200" cap="none" spc="0" normalizeH="0" baseline="0" noProof="0">
                          <a:ln>
                            <a:noFill/>
                          </a:ln>
                          <a:solidFill>
                            <a:prstClr val="black"/>
                          </a:solidFill>
                          <a:effectLst/>
                          <a:uLnTx/>
                          <a:uFillTx/>
                          <a:latin typeface="+mn-lt"/>
                          <a:ea typeface="+mn-ea"/>
                          <a:cs typeface="+mn-cs"/>
                        </a:rPr>
                        <a:t> 
 Wer schafft die beste Furche? Kennt Ihr Leistungspflügen, wenn ja, schickt uns Eure Fotos, wir posten!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97898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- 2018-03-17 16:04:52 </a:t>
                      </a:r>
                      <a:r>
                        <a:rPr kumimoji="0" lang="de-DE" sz="1000" b="0" i="0" u="none" strike="noStrike" kern="1200" cap="none" spc="0" normalizeH="0" baseline="0" noProof="0">
                          <a:ln>
                            <a:noFill/>
                          </a:ln>
                          <a:solidFill>
                            <a:prstClr val="black"/>
                          </a:solidFill>
                          <a:effectLst/>
                          <a:uLnTx/>
                          <a:uFillTx/>
                          <a:latin typeface="+mn-lt"/>
                          <a:ea typeface="+mn-ea"/>
                          <a:cs typeface="+mn-cs"/>
                        </a:rPr>
                        <a:t> 
 Was macht man eigentlich an einem Samstag mit Wintereinbruch? Richtig, ne Runde Unimog oder Trecker fahren. Hier kommt eine Geschichte in vielen Akten, die gerade passiert ist.
Treckerfahrer können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84677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- 2018-04-01 06:00:00 </a:t>
                      </a:r>
                      <a:r>
                        <a:rPr kumimoji="0" lang="de-DE" sz="1000" b="0" i="0" u="none" strike="noStrike" kern="1200" cap="none" spc="0" normalizeH="0" baseline="0" noProof="0">
                          <a:ln>
                            <a:noFill/>
                          </a:ln>
                          <a:solidFill>
                            <a:prstClr val="black"/>
                          </a:solidFill>
                          <a:effectLst/>
                          <a:uLnTx/>
                          <a:uFillTx/>
                          <a:latin typeface="+mn-lt"/>
                          <a:ea typeface="+mn-ea"/>
                          <a:cs typeface="+mn-cs"/>
                        </a:rPr>
                        <a:t> 
 Kein Aprilscherz, vielleicht die Zukunft?!?!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19.06.2018 06:00:00</a:t>
                      </a:r>
                    </a:p>
                  </a:txBody>
                  <a:tcPr/>
                </a:tc>
                <a:extLst>
                  <a:ext uri="{0D108BD9-81ED-4DB2-BD59-A6C34878D82A}">
                    <a16:rowId xmlns:a16="http://schemas.microsoft.com/office/drawing/2014/main" val="12596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- 2018-04-07 13:00:00 </a:t>
                      </a:r>
                      <a:r>
                        <a:rPr kumimoji="0" lang="de-DE" sz="1000" b="0" i="0" u="none" strike="noStrike" kern="1200" cap="none" spc="0" normalizeH="0" baseline="0" noProof="0">
                          <a:ln>
                            <a:noFill/>
                          </a:ln>
                          <a:solidFill>
                            <a:prstClr val="black"/>
                          </a:solidFill>
                          <a:effectLst/>
                          <a:uLnTx/>
                          <a:uFillTx/>
                          <a:latin typeface="+mn-lt"/>
                          <a:ea typeface="+mn-ea"/>
                          <a:cs typeface="+mn-cs"/>
                        </a:rPr>
                        <a:t> 
 Es geht noch schneller, aber wie? Dr. Trecker  weiß einfachen 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93662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07:30:00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72050720"/>
                  </a:ext>
                </a:extLst>
              </a:tr>
            </a:tbl>
          </a:graphicData>
        </a:graphic>
      </p:graphicFrame>
      <p:sp>
        <p:nvSpPr>
          <p:cNvPr id="4" name="Text Placeholder 3">
            <a:extLst>
              <a:ext uri="{FF2B5EF4-FFF2-40B4-BE49-F238E27FC236}">
                <a16:creationId xmlns:a16="http://schemas.microsoft.com/office/drawing/2014/main" id="{34AAAB07-EE07-428C-B70C-4BDB9AE24C87}"/>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2310687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8AC20-04D0-41AF-8A5E-5FE44674BC53}"/>
              </a:ext>
            </a:extLst>
          </p:cNvPr>
          <p:cNvSpPr>
            <a:spLocks noGrp="1"/>
          </p:cNvSpPr>
          <p:nvPr>
            <p:ph type="title"/>
          </p:nvPr>
        </p:nvSpPr>
        <p:spPr/>
        <p:txBody>
          <a:bodyPr/>
          <a:lstStyle/>
          <a:p>
            <a:r>
              <a:rPr lang="de-DE"/>
              <a:t>Facebook Eigene Posts - Videostartrate - Export | Treckerfahrer dürfen das - 3 of 4</a:t>
            </a:r>
            <a:endParaRPr lang="en-US"/>
          </a:p>
        </p:txBody>
      </p:sp>
      <p:graphicFrame>
        <p:nvGraphicFramePr>
          <p:cNvPr id="5" name="Table Placeholder 4">
            <a:extLst>
              <a:ext uri="{FF2B5EF4-FFF2-40B4-BE49-F238E27FC236}">
                <a16:creationId xmlns:a16="http://schemas.microsoft.com/office/drawing/2014/main" id="{7701DB8C-49C4-42E0-9B59-9838DCAD7A07}"/>
              </a:ext>
            </a:extLst>
          </p:cNvPr>
          <p:cNvGraphicFramePr>
            <a:graphicFrameLocks noGrp="1"/>
          </p:cNvGraphicFramePr>
          <p:nvPr>
            <p:ph type="tbl" sz="quarter" idx="13"/>
            <p:extLst>
              <p:ext uri="{D42A27DB-BD31-4B8C-83A1-F6EECF244321}">
                <p14:modId xmlns:p14="http://schemas.microsoft.com/office/powerpoint/2010/main" val="2332727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23610109"/>
                    </a:ext>
                  </a:extLst>
                </a:gridCol>
                <a:gridCol w="822960">
                  <a:extLst>
                    <a:ext uri="{9D8B030D-6E8A-4147-A177-3AD203B41FA5}">
                      <a16:colId xmlns:a16="http://schemas.microsoft.com/office/drawing/2014/main" val="4165347631"/>
                    </a:ext>
                  </a:extLst>
                </a:gridCol>
                <a:gridCol w="822960">
                  <a:extLst>
                    <a:ext uri="{9D8B030D-6E8A-4147-A177-3AD203B41FA5}">
                      <a16:colId xmlns:a16="http://schemas.microsoft.com/office/drawing/2014/main" val="2322195768"/>
                    </a:ext>
                  </a:extLst>
                </a:gridCol>
                <a:gridCol w="822960">
                  <a:extLst>
                    <a:ext uri="{9D8B030D-6E8A-4147-A177-3AD203B41FA5}">
                      <a16:colId xmlns:a16="http://schemas.microsoft.com/office/drawing/2014/main" val="4263820564"/>
                    </a:ext>
                  </a:extLst>
                </a:gridCol>
                <a:gridCol w="822960">
                  <a:extLst>
                    <a:ext uri="{9D8B030D-6E8A-4147-A177-3AD203B41FA5}">
                      <a16:colId xmlns:a16="http://schemas.microsoft.com/office/drawing/2014/main" val="2044594916"/>
                    </a:ext>
                  </a:extLst>
                </a:gridCol>
                <a:gridCol w="822960">
                  <a:extLst>
                    <a:ext uri="{9D8B030D-6E8A-4147-A177-3AD203B41FA5}">
                      <a16:colId xmlns:a16="http://schemas.microsoft.com/office/drawing/2014/main" val="836340965"/>
                    </a:ext>
                  </a:extLst>
                </a:gridCol>
                <a:gridCol w="822960">
                  <a:extLst>
                    <a:ext uri="{9D8B030D-6E8A-4147-A177-3AD203B41FA5}">
                      <a16:colId xmlns:a16="http://schemas.microsoft.com/office/drawing/2014/main" val="3164615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18874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- 2018-12-28 18:00:01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1547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- 2018-09-28 15:00:04 </a:t>
                      </a:r>
                      <a:r>
                        <a:rPr kumimoji="0" lang="de-DE" sz="1000" b="0" i="0" u="none" strike="noStrike" kern="1200" cap="none" spc="0" normalizeH="0" baseline="0" noProof="0">
                          <a:ln>
                            <a:noFill/>
                          </a:ln>
                          <a:solidFill>
                            <a:prstClr val="black"/>
                          </a:solidFill>
                          <a:effectLst/>
                          <a:uLnTx/>
                          <a:uFillTx/>
                          <a:latin typeface="+mn-lt"/>
                          <a:ea typeface="+mn-ea"/>
                          <a:cs typeface="+mn-cs"/>
                        </a:rPr>
                        <a:t> 
 Alte Dame gegen Jungspund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18518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- 2018-04-29 13:00:00 </a:t>
                      </a:r>
                      <a:r>
                        <a:rPr kumimoji="0" lang="de-DE" sz="1000" b="0" i="0" u="none" strike="noStrike" kern="1200" cap="none" spc="0" normalizeH="0" baseline="0" noProof="0">
                          <a:ln>
                            <a:noFill/>
                          </a:ln>
                          <a:solidFill>
                            <a:prstClr val="black"/>
                          </a:solidFill>
                          <a:effectLst/>
                          <a:uLnTx/>
                          <a:uFillTx/>
                          <a:latin typeface="+mn-lt"/>
                          <a:ea typeface="+mn-ea"/>
                          <a:cs typeface="+mn-cs"/>
                        </a:rPr>
                        <a:t> 
 Paul Henckel ist ein wahrer Tüfler, hier seine neueste Idee, um einen Sachs-Benzin-Tank zu entrosten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01128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07:00:00 </a:t>
                      </a:r>
                      <a:r>
                        <a:rPr kumimoji="0" lang="de-DE" sz="1000" b="0" i="0" u="none" strike="noStrike" kern="1200" cap="none" spc="0" normalizeH="0" baseline="0" noProof="0">
                          <a:ln>
                            <a:noFill/>
                          </a:ln>
                          <a:solidFill>
                            <a:prstClr val="black"/>
                          </a:solidFill>
                          <a:effectLst/>
                          <a:uLnTx/>
                          <a:uFillTx/>
                          <a:latin typeface="+mn-lt"/>
                          <a:ea typeface="+mn-ea"/>
                          <a:cs typeface="+mn-cs"/>
                        </a:rPr>
                        <a:t> 
 Dennis Burger ist 26 und kommt aus dem Landkreis Osanbrück. Er sammelt eine andere "Art" von Maschinen. Wir finden, Dennis, das darfst du! Einen Dieselgruß nach Osnabrück!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5949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- 2018-11-25 08:00:01 </a:t>
                      </a:r>
                      <a:r>
                        <a:rPr kumimoji="0" lang="de-DE" sz="1000" b="0" i="0" u="none" strike="noStrike" kern="1200" cap="none" spc="0" normalizeH="0" baseline="0" noProof="0">
                          <a:ln>
                            <a:noFill/>
                          </a:ln>
                          <a:solidFill>
                            <a:prstClr val="black"/>
                          </a:solidFill>
                          <a:effectLst/>
                          <a:uLnTx/>
                          <a:uFillTx/>
                          <a:latin typeface="+mn-lt"/>
                          <a:ea typeface="+mn-ea"/>
                          <a:cs typeface="+mn-cs"/>
                        </a:rPr>
                        <a:t> 
 Moin tosamm! Wer erkennt sie...?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04011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- 2018-05-17 06:00:00 </a:t>
                      </a:r>
                      <a:r>
                        <a:rPr kumimoji="0" lang="de-DE" sz="1000" b="0" i="0" u="none" strike="noStrike" kern="1200" cap="none" spc="0" normalizeH="0" baseline="0" noProof="0">
                          <a:ln>
                            <a:noFill/>
                          </a:ln>
                          <a:solidFill>
                            <a:prstClr val="black"/>
                          </a:solidFill>
                          <a:effectLst/>
                          <a:uLnTx/>
                          <a:uFillTx/>
                          <a:latin typeface="+mn-lt"/>
                          <a:ea typeface="+mn-ea"/>
                          <a:cs typeface="+mn-cs"/>
                        </a:rPr>
                        <a:t> 
 Fundstück der Woche aus unserem Archiv von Extra 3: die unterdrückten Sportarten 2008! Urkomisch und topaktuell: wenn Ihr ähnliche Erfahrungen damit gemacht habt, schickt uns gern Eure Videoclips zum Thema Ackersurfing &amp; Co.! Unbedingt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883598"/>
                  </a:ext>
                </a:extLst>
              </a:tr>
            </a:tbl>
          </a:graphicData>
        </a:graphic>
      </p:graphicFrame>
      <p:sp>
        <p:nvSpPr>
          <p:cNvPr id="4" name="Text Placeholder 3">
            <a:extLst>
              <a:ext uri="{FF2B5EF4-FFF2-40B4-BE49-F238E27FC236}">
                <a16:creationId xmlns:a16="http://schemas.microsoft.com/office/drawing/2014/main" id="{809DCC9A-4AB1-4CEB-BE79-7B8161F418A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7928452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A2D55-DE30-42F6-A18E-F199BEE29575}"/>
              </a:ext>
            </a:extLst>
          </p:cNvPr>
          <p:cNvSpPr>
            <a:spLocks noGrp="1"/>
          </p:cNvSpPr>
          <p:nvPr>
            <p:ph type="title"/>
          </p:nvPr>
        </p:nvSpPr>
        <p:spPr/>
        <p:txBody>
          <a:bodyPr/>
          <a:lstStyle/>
          <a:p>
            <a:r>
              <a:rPr lang="de-DE"/>
              <a:t>Facebook Eigene Posts - Videostartrate - Export | Treckerfahrer dürfen das - 4 of 4</a:t>
            </a:r>
            <a:endParaRPr lang="en-US"/>
          </a:p>
        </p:txBody>
      </p:sp>
      <p:graphicFrame>
        <p:nvGraphicFramePr>
          <p:cNvPr id="5" name="Table Placeholder 4">
            <a:extLst>
              <a:ext uri="{FF2B5EF4-FFF2-40B4-BE49-F238E27FC236}">
                <a16:creationId xmlns:a16="http://schemas.microsoft.com/office/drawing/2014/main" id="{37809BF0-9685-4BCB-B89F-E91D92C4BD12}"/>
              </a:ext>
            </a:extLst>
          </p:cNvPr>
          <p:cNvGraphicFramePr>
            <a:graphicFrameLocks noGrp="1"/>
          </p:cNvGraphicFramePr>
          <p:nvPr>
            <p:ph type="tbl" sz="quarter" idx="13"/>
            <p:extLst>
              <p:ext uri="{D42A27DB-BD31-4B8C-83A1-F6EECF244321}">
                <p14:modId xmlns:p14="http://schemas.microsoft.com/office/powerpoint/2010/main" val="2237100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76274258"/>
                    </a:ext>
                  </a:extLst>
                </a:gridCol>
                <a:gridCol w="822960">
                  <a:extLst>
                    <a:ext uri="{9D8B030D-6E8A-4147-A177-3AD203B41FA5}">
                      <a16:colId xmlns:a16="http://schemas.microsoft.com/office/drawing/2014/main" val="3807793407"/>
                    </a:ext>
                  </a:extLst>
                </a:gridCol>
                <a:gridCol w="822960">
                  <a:extLst>
                    <a:ext uri="{9D8B030D-6E8A-4147-A177-3AD203B41FA5}">
                      <a16:colId xmlns:a16="http://schemas.microsoft.com/office/drawing/2014/main" val="335321692"/>
                    </a:ext>
                  </a:extLst>
                </a:gridCol>
                <a:gridCol w="822960">
                  <a:extLst>
                    <a:ext uri="{9D8B030D-6E8A-4147-A177-3AD203B41FA5}">
                      <a16:colId xmlns:a16="http://schemas.microsoft.com/office/drawing/2014/main" val="1822384379"/>
                    </a:ext>
                  </a:extLst>
                </a:gridCol>
                <a:gridCol w="822960">
                  <a:extLst>
                    <a:ext uri="{9D8B030D-6E8A-4147-A177-3AD203B41FA5}">
                      <a16:colId xmlns:a16="http://schemas.microsoft.com/office/drawing/2014/main" val="3771452200"/>
                    </a:ext>
                  </a:extLst>
                </a:gridCol>
                <a:gridCol w="822960">
                  <a:extLst>
                    <a:ext uri="{9D8B030D-6E8A-4147-A177-3AD203B41FA5}">
                      <a16:colId xmlns:a16="http://schemas.microsoft.com/office/drawing/2014/main" val="1278524706"/>
                    </a:ext>
                  </a:extLst>
                </a:gridCol>
                <a:gridCol w="822960">
                  <a:extLst>
                    <a:ext uri="{9D8B030D-6E8A-4147-A177-3AD203B41FA5}">
                      <a16:colId xmlns:a16="http://schemas.microsoft.com/office/drawing/2014/main" val="3562258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29083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- 2018-04-20 13:00:00 </a:t>
                      </a:r>
                      <a:r>
                        <a:rPr kumimoji="0" lang="de-DE" sz="1000" b="0" i="0" u="none" strike="noStrike" kern="1200" cap="none" spc="0" normalizeH="0" baseline="0" noProof="0">
                          <a:ln>
                            <a:noFill/>
                          </a:ln>
                          <a:solidFill>
                            <a:prstClr val="black"/>
                          </a:solidFill>
                          <a:effectLst/>
                          <a:uLnTx/>
                          <a:uFillTx/>
                          <a:latin typeface="+mn-lt"/>
                          <a:ea typeface="+mn-ea"/>
                          <a:cs typeface="+mn-cs"/>
                        </a:rPr>
                        <a:t> 
 Alleskönner können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39077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- 2018-03-25 13:00:00 </a:t>
                      </a:r>
                      <a:r>
                        <a:rPr kumimoji="0" lang="de-DE" sz="1000" b="0" i="0" u="none" strike="noStrike" kern="1200" cap="none" spc="0" normalizeH="0" baseline="0" noProof="0">
                          <a:ln>
                            <a:noFill/>
                          </a:ln>
                          <a:solidFill>
                            <a:prstClr val="black"/>
                          </a:solidFill>
                          <a:effectLst/>
                          <a:uLnTx/>
                          <a:uFillTx/>
                          <a:latin typeface="+mn-lt"/>
                          <a:ea typeface="+mn-ea"/>
                          <a:cs typeface="+mn-cs"/>
                        </a:rPr>
                        <a:t> 
 Es sollte nichts passieren, aber es kann, darum, die ultimative "Handtasche" von Sven und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5850820"/>
                  </a:ext>
                </a:extLst>
              </a:tr>
            </a:tbl>
          </a:graphicData>
        </a:graphic>
      </p:graphicFrame>
      <p:sp>
        <p:nvSpPr>
          <p:cNvPr id="4" name="Text Placeholder 3">
            <a:extLst>
              <a:ext uri="{FF2B5EF4-FFF2-40B4-BE49-F238E27FC236}">
                <a16:creationId xmlns:a16="http://schemas.microsoft.com/office/drawing/2014/main" id="{AF116167-2D0A-4EF1-A898-C4A6833E11EA}"/>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5431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8785B-592E-40AC-B5F6-3EBF8F9D51DF}"/>
              </a:ext>
            </a:extLst>
          </p:cNvPr>
          <p:cNvSpPr>
            <a:spLocks noGrp="1"/>
          </p:cNvSpPr>
          <p:nvPr>
            <p:ph type="title"/>
          </p:nvPr>
        </p:nvSpPr>
        <p:spPr/>
        <p:txBody>
          <a:bodyPr/>
          <a:lstStyle/>
          <a:p>
            <a:r>
              <a:rPr lang="de-DE"/>
              <a:t>Facebook Eigene Posts - Videostartrate - Flop - Export | Treckerfahrer dürfen das</a:t>
            </a:r>
            <a:endParaRPr lang="en-US"/>
          </a:p>
        </p:txBody>
      </p:sp>
      <p:graphicFrame>
        <p:nvGraphicFramePr>
          <p:cNvPr id="5" name="Table Placeholder 4">
            <a:extLst>
              <a:ext uri="{FF2B5EF4-FFF2-40B4-BE49-F238E27FC236}">
                <a16:creationId xmlns:a16="http://schemas.microsoft.com/office/drawing/2014/main" id="{F118C4BC-2A47-4E1E-B8A3-935C22F67F89}"/>
              </a:ext>
            </a:extLst>
          </p:cNvPr>
          <p:cNvGraphicFramePr>
            <a:graphicFrameLocks noGrp="1"/>
          </p:cNvGraphicFramePr>
          <p:nvPr>
            <p:ph type="tbl" sz="quarter" idx="13"/>
            <p:extLst>
              <p:ext uri="{D42A27DB-BD31-4B8C-83A1-F6EECF244321}">
                <p14:modId xmlns:p14="http://schemas.microsoft.com/office/powerpoint/2010/main" val="1721555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93316088"/>
                    </a:ext>
                  </a:extLst>
                </a:gridCol>
                <a:gridCol w="822960">
                  <a:extLst>
                    <a:ext uri="{9D8B030D-6E8A-4147-A177-3AD203B41FA5}">
                      <a16:colId xmlns:a16="http://schemas.microsoft.com/office/drawing/2014/main" val="3051655516"/>
                    </a:ext>
                  </a:extLst>
                </a:gridCol>
                <a:gridCol w="822960">
                  <a:extLst>
                    <a:ext uri="{9D8B030D-6E8A-4147-A177-3AD203B41FA5}">
                      <a16:colId xmlns:a16="http://schemas.microsoft.com/office/drawing/2014/main" val="2156424403"/>
                    </a:ext>
                  </a:extLst>
                </a:gridCol>
                <a:gridCol w="822960">
                  <a:extLst>
                    <a:ext uri="{9D8B030D-6E8A-4147-A177-3AD203B41FA5}">
                      <a16:colId xmlns:a16="http://schemas.microsoft.com/office/drawing/2014/main" val="2018303263"/>
                    </a:ext>
                  </a:extLst>
                </a:gridCol>
                <a:gridCol w="822960">
                  <a:extLst>
                    <a:ext uri="{9D8B030D-6E8A-4147-A177-3AD203B41FA5}">
                      <a16:colId xmlns:a16="http://schemas.microsoft.com/office/drawing/2014/main" val="2780662583"/>
                    </a:ext>
                  </a:extLst>
                </a:gridCol>
                <a:gridCol w="822960">
                  <a:extLst>
                    <a:ext uri="{9D8B030D-6E8A-4147-A177-3AD203B41FA5}">
                      <a16:colId xmlns:a16="http://schemas.microsoft.com/office/drawing/2014/main" val="1727628431"/>
                    </a:ext>
                  </a:extLst>
                </a:gridCol>
                <a:gridCol w="822960">
                  <a:extLst>
                    <a:ext uri="{9D8B030D-6E8A-4147-A177-3AD203B41FA5}">
                      <a16:colId xmlns:a16="http://schemas.microsoft.com/office/drawing/2014/main" val="2064591712"/>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827118739"/>
                  </a:ext>
                </a:extLst>
              </a:tr>
              <a:tr h="370840">
                <a:tc>
                  <a:txBody>
                    <a:bodyPr/>
                    <a:lstStyle/>
                    <a:p>
                      <a:r>
                        <a:rPr lang="de-DE" sz="1000" b="1"/>
                        <a:t> Treckerfahrer dürfen das - 2018-03-16 15:57:15 </a:t>
                      </a:r>
                      <a:r>
                        <a:rPr lang="de-DE" sz="1000"/>
                        <a:t> 
 </a:t>
                      </a:r>
                      <a:endParaRPr lang="en-US" sz="1000"/>
                    </a:p>
                  </a:txBody>
                  <a:tcPr/>
                </a:tc>
                <a:tc>
                  <a:txBody>
                    <a:bodyPr/>
                    <a:lstStyle/>
                    <a:p>
                      <a:r>
                        <a:rPr lang="en-US" sz="1000"/>
                        <a:t>0.0 %</a:t>
                      </a:r>
                    </a:p>
                  </a:txBody>
                  <a:tcPr/>
                </a:tc>
                <a:tc>
                  <a:txBody>
                    <a:bodyPr/>
                    <a:lstStyle/>
                    <a:p>
                      <a:r>
                        <a:rPr lang="en-US" sz="1000"/>
                        <a:t>45.1 %</a:t>
                      </a:r>
                    </a:p>
                  </a:txBody>
                  <a:tcPr/>
                </a:tc>
                <a:tc>
                  <a:txBody>
                    <a:bodyPr/>
                    <a:lstStyle/>
                    <a:p>
                      <a:r>
                        <a:rPr lang="en-US" sz="1000"/>
                        <a:t>0</a:t>
                      </a:r>
                    </a:p>
                  </a:txBody>
                  <a:tcPr/>
                </a:tc>
                <a:tc>
                  <a:txBody>
                    <a:bodyPr/>
                    <a:lstStyle/>
                    <a:p>
                      <a:r>
                        <a:rPr lang="en-US" sz="1000"/>
                        <a:t>8946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25034526"/>
                  </a:ext>
                </a:extLst>
              </a:tr>
              <a:tr h="370840">
                <a:tc>
                  <a:txBody>
                    <a:bodyPr/>
                    <a:lstStyle/>
                    <a:p>
                      <a:r>
                        <a:rPr lang="de-DE" sz="1000" b="1"/>
                        <a:t> Treckerfahrer dürfen das - 2018-07-27 08:03:03 </a:t>
                      </a:r>
                      <a:r>
                        <a:rPr lang="de-DE" sz="1000"/>
                        <a:t> 
 </a:t>
                      </a:r>
                      <a:endParaRPr lang="en-US" sz="1000"/>
                    </a:p>
                  </a:txBody>
                  <a:tcPr/>
                </a:tc>
                <a:tc>
                  <a:txBody>
                    <a:bodyPr/>
                    <a:lstStyle/>
                    <a:p>
                      <a:r>
                        <a:rPr lang="en-US" sz="1000"/>
                        <a:t>0.0 %</a:t>
                      </a:r>
                    </a:p>
                  </a:txBody>
                  <a:tcPr/>
                </a:tc>
                <a:tc>
                  <a:txBody>
                    <a:bodyPr/>
                    <a:lstStyle/>
                    <a:p>
                      <a:r>
                        <a:rPr lang="en-US" sz="1000"/>
                        <a:t>298.1 %</a:t>
                      </a:r>
                    </a:p>
                  </a:txBody>
                  <a:tcPr/>
                </a:tc>
                <a:tc>
                  <a:txBody>
                    <a:bodyPr/>
                    <a:lstStyle/>
                    <a:p>
                      <a:r>
                        <a:rPr lang="en-US" sz="1000"/>
                        <a:t>0</a:t>
                      </a:r>
                    </a:p>
                  </a:txBody>
                  <a:tcPr/>
                </a:tc>
                <a:tc>
                  <a:txBody>
                    <a:bodyPr/>
                    <a:lstStyle/>
                    <a:p>
                      <a:r>
                        <a:rPr lang="en-US" sz="1000"/>
                        <a:t>1161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35050602"/>
                  </a:ext>
                </a:extLst>
              </a:tr>
              <a:tr h="370840">
                <a:tc>
                  <a:txBody>
                    <a:bodyPr/>
                    <a:lstStyle/>
                    <a:p>
                      <a:r>
                        <a:rPr lang="de-DE" sz="1000" b="1"/>
                        <a:t> Treckerfahrer dürfen das - 2018-11-23 09:04:05 </a:t>
                      </a:r>
                      <a:r>
                        <a:rPr lang="de-DE" sz="1000"/>
                        <a:t> 
 </a:t>
                      </a:r>
                      <a:endParaRPr lang="en-US" sz="1000"/>
                    </a:p>
                  </a:txBody>
                  <a:tcPr/>
                </a:tc>
                <a:tc>
                  <a:txBody>
                    <a:bodyPr/>
                    <a:lstStyle/>
                    <a:p>
                      <a:r>
                        <a:rPr lang="en-US" sz="1000"/>
                        <a:t>0.0 %</a:t>
                      </a:r>
                    </a:p>
                  </a:txBody>
                  <a:tcPr/>
                </a:tc>
                <a:tc>
                  <a:txBody>
                    <a:bodyPr/>
                    <a:lstStyle/>
                    <a:p>
                      <a:r>
                        <a:rPr lang="en-US" sz="1000"/>
                        <a:t>44.0 %</a:t>
                      </a:r>
                    </a:p>
                  </a:txBody>
                  <a:tcPr/>
                </a:tc>
                <a:tc>
                  <a:txBody>
                    <a:bodyPr/>
                    <a:lstStyle/>
                    <a:p>
                      <a:r>
                        <a:rPr lang="en-US" sz="1000"/>
                        <a:t>0</a:t>
                      </a:r>
                    </a:p>
                  </a:txBody>
                  <a:tcPr/>
                </a:tc>
                <a:tc>
                  <a:txBody>
                    <a:bodyPr/>
                    <a:lstStyle/>
                    <a:p>
                      <a:r>
                        <a:rPr lang="en-US" sz="1000"/>
                        <a:t>17956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06760665"/>
                  </a:ext>
                </a:extLst>
              </a:tr>
              <a:tr h="370840">
                <a:tc>
                  <a:txBody>
                    <a:bodyPr/>
                    <a:lstStyle/>
                    <a:p>
                      <a:r>
                        <a:rPr lang="de-DE" sz="1000" b="1"/>
                        <a:t> Treckerfahrer dürfen das - 2018-10-22 06:23:24 </a:t>
                      </a:r>
                      <a:r>
                        <a:rPr lang="de-DE" sz="1000"/>
                        <a:t> 
 Sprang nach der Bergung an, als wäre nichts gewesen... Allerdings hat‘s Geschmäckle, wie es dazu kam! 🙈🚜🕳</a:t>
                      </a:r>
                      <a:endParaRPr lang="en-US" sz="1000"/>
                    </a:p>
                  </a:txBody>
                  <a:tcPr/>
                </a:tc>
                <a:tc>
                  <a:txBody>
                    <a:bodyPr/>
                    <a:lstStyle/>
                    <a:p>
                      <a:r>
                        <a:rPr lang="en-US" sz="1000"/>
                        <a:t>0.0 %</a:t>
                      </a:r>
                    </a:p>
                  </a:txBody>
                  <a:tcPr/>
                </a:tc>
                <a:tc>
                  <a:txBody>
                    <a:bodyPr/>
                    <a:lstStyle/>
                    <a:p>
                      <a:r>
                        <a:rPr lang="en-US" sz="1000"/>
                        <a:t>456.1 %</a:t>
                      </a:r>
                    </a:p>
                  </a:txBody>
                  <a:tcPr/>
                </a:tc>
                <a:tc>
                  <a:txBody>
                    <a:bodyPr/>
                    <a:lstStyle/>
                    <a:p>
                      <a:r>
                        <a:rPr lang="en-US" sz="1000"/>
                        <a:t>0</a:t>
                      </a:r>
                    </a:p>
                  </a:txBody>
                  <a:tcPr/>
                </a:tc>
                <a:tc>
                  <a:txBody>
                    <a:bodyPr/>
                    <a:lstStyle/>
                    <a:p>
                      <a:r>
                        <a:rPr lang="en-US" sz="1000"/>
                        <a:t>1730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546662"/>
                  </a:ext>
                </a:extLst>
              </a:tr>
              <a:tr h="370840">
                <a:tc>
                  <a:txBody>
                    <a:bodyPr/>
                    <a:lstStyle/>
                    <a:p>
                      <a:r>
                        <a:rPr lang="de-DE" sz="1000" b="1"/>
                        <a:t> Treckerfahrer dürfen das - 2018-09-12 10:01:52 </a:t>
                      </a:r>
                      <a:r>
                        <a:rPr lang="de-DE" sz="1000"/>
                        <a:t> 
 Heute und morgen noch nix vor? Wir hätten da mal 'nen Tipp für Euch, wenn Ihr in der Nähe Hannovers seid 🚜 🥔 ‍🌾 👩🏼‍🌾</a:t>
                      </a:r>
                      <a:endParaRPr lang="en-US" sz="1000"/>
                    </a:p>
                  </a:txBody>
                  <a:tcPr/>
                </a:tc>
                <a:tc>
                  <a:txBody>
                    <a:bodyPr/>
                    <a:lstStyle/>
                    <a:p>
                      <a:r>
                        <a:rPr lang="en-US" sz="1000"/>
                        <a:t>0.0 %</a:t>
                      </a:r>
                    </a:p>
                  </a:txBody>
                  <a:tcPr/>
                </a:tc>
                <a:tc>
                  <a:txBody>
                    <a:bodyPr/>
                    <a:lstStyle/>
                    <a:p>
                      <a:r>
                        <a:rPr lang="en-US" sz="1000"/>
                        <a:t>426.5 %</a:t>
                      </a:r>
                    </a:p>
                  </a:txBody>
                  <a:tcPr/>
                </a:tc>
                <a:tc>
                  <a:txBody>
                    <a:bodyPr/>
                    <a:lstStyle/>
                    <a:p>
                      <a:r>
                        <a:rPr lang="en-US" sz="1000"/>
                        <a:t>0</a:t>
                      </a:r>
                    </a:p>
                  </a:txBody>
                  <a:tcPr/>
                </a:tc>
                <a:tc>
                  <a:txBody>
                    <a:bodyPr/>
                    <a:lstStyle/>
                    <a:p>
                      <a:r>
                        <a:rPr lang="en-US" sz="1000"/>
                        <a:t>1410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6998582"/>
                  </a:ext>
                </a:extLst>
              </a:tr>
            </a:tbl>
          </a:graphicData>
        </a:graphic>
      </p:graphicFrame>
      <p:sp>
        <p:nvSpPr>
          <p:cNvPr id="4" name="Text Placeholder 3">
            <a:extLst>
              <a:ext uri="{FF2B5EF4-FFF2-40B4-BE49-F238E27FC236}">
                <a16:creationId xmlns:a16="http://schemas.microsoft.com/office/drawing/2014/main" id="{316285E4-25EB-4FCE-A469-0CD24B9ED1C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0255345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B22BF-0294-4775-800A-ECD2D3594F4B}"/>
              </a:ext>
            </a:extLst>
          </p:cNvPr>
          <p:cNvSpPr>
            <a:spLocks noGrp="1"/>
          </p:cNvSpPr>
          <p:nvPr>
            <p:ph type="title"/>
          </p:nvPr>
        </p:nvSpPr>
        <p:spPr/>
        <p:txBody>
          <a:bodyPr/>
          <a:lstStyle/>
          <a:p>
            <a:r>
              <a:rPr lang="de-DE"/>
              <a:t>Facebook Eigene Posts - Potenzielle Reichweite - Export | Treckerfahrer dürfen das - 1 of 6</a:t>
            </a:r>
            <a:endParaRPr lang="en-US"/>
          </a:p>
        </p:txBody>
      </p:sp>
      <p:graphicFrame>
        <p:nvGraphicFramePr>
          <p:cNvPr id="5" name="Table Placeholder 4">
            <a:extLst>
              <a:ext uri="{FF2B5EF4-FFF2-40B4-BE49-F238E27FC236}">
                <a16:creationId xmlns:a16="http://schemas.microsoft.com/office/drawing/2014/main" id="{4E6B5593-6548-4CC0-AD1E-26F62991B2A1}"/>
              </a:ext>
            </a:extLst>
          </p:cNvPr>
          <p:cNvGraphicFramePr>
            <a:graphicFrameLocks noGrp="1"/>
          </p:cNvGraphicFramePr>
          <p:nvPr>
            <p:ph type="tbl" sz="quarter" idx="13"/>
            <p:extLst>
              <p:ext uri="{D42A27DB-BD31-4B8C-83A1-F6EECF244321}">
                <p14:modId xmlns:p14="http://schemas.microsoft.com/office/powerpoint/2010/main" val="4092618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89173520"/>
                    </a:ext>
                  </a:extLst>
                </a:gridCol>
                <a:gridCol w="822960">
                  <a:extLst>
                    <a:ext uri="{9D8B030D-6E8A-4147-A177-3AD203B41FA5}">
                      <a16:colId xmlns:a16="http://schemas.microsoft.com/office/drawing/2014/main" val="7906073"/>
                    </a:ext>
                  </a:extLst>
                </a:gridCol>
                <a:gridCol w="822960">
                  <a:extLst>
                    <a:ext uri="{9D8B030D-6E8A-4147-A177-3AD203B41FA5}">
                      <a16:colId xmlns:a16="http://schemas.microsoft.com/office/drawing/2014/main" val="726242144"/>
                    </a:ext>
                  </a:extLst>
                </a:gridCol>
                <a:gridCol w="822960">
                  <a:extLst>
                    <a:ext uri="{9D8B030D-6E8A-4147-A177-3AD203B41FA5}">
                      <a16:colId xmlns:a16="http://schemas.microsoft.com/office/drawing/2014/main" val="2372406209"/>
                    </a:ext>
                  </a:extLst>
                </a:gridCol>
                <a:gridCol w="822960">
                  <a:extLst>
                    <a:ext uri="{9D8B030D-6E8A-4147-A177-3AD203B41FA5}">
                      <a16:colId xmlns:a16="http://schemas.microsoft.com/office/drawing/2014/main" val="2768756166"/>
                    </a:ext>
                  </a:extLst>
                </a:gridCol>
                <a:gridCol w="822960">
                  <a:extLst>
                    <a:ext uri="{9D8B030D-6E8A-4147-A177-3AD203B41FA5}">
                      <a16:colId xmlns:a16="http://schemas.microsoft.com/office/drawing/2014/main" val="81222012"/>
                    </a:ext>
                  </a:extLst>
                </a:gridCol>
                <a:gridCol w="411480">
                  <a:extLst>
                    <a:ext uri="{9D8B030D-6E8A-4147-A177-3AD203B41FA5}">
                      <a16:colId xmlns:a16="http://schemas.microsoft.com/office/drawing/2014/main" val="4210699478"/>
                    </a:ext>
                  </a:extLst>
                </a:gridCol>
                <a:gridCol w="822960">
                  <a:extLst>
                    <a:ext uri="{9D8B030D-6E8A-4147-A177-3AD203B41FA5}">
                      <a16:colId xmlns:a16="http://schemas.microsoft.com/office/drawing/2014/main" val="807319709"/>
                    </a:ext>
                  </a:extLst>
                </a:gridCol>
                <a:gridCol w="822960">
                  <a:extLst>
                    <a:ext uri="{9D8B030D-6E8A-4147-A177-3AD203B41FA5}">
                      <a16:colId xmlns:a16="http://schemas.microsoft.com/office/drawing/2014/main" val="4081484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92547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21:20:00</a:t>
                      </a:r>
                    </a:p>
                  </a:txBody>
                  <a:tcPr/>
                </a:tc>
                <a:extLst>
                  <a:ext uri="{0D108BD9-81ED-4DB2-BD59-A6C34878D82A}">
                    <a16:rowId xmlns:a16="http://schemas.microsoft.com/office/drawing/2014/main" val="30370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14:00:00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23277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12:12:15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00800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- 2018-01-06 14:00:00 </a:t>
                      </a:r>
                      <a:r>
                        <a:rPr kumimoji="0" lang="de-DE" sz="1000" b="0" i="0" u="none" strike="noStrike" kern="1200" cap="none" spc="0" normalizeH="0" baseline="0" noProof="0">
                          <a:ln>
                            <a:noFill/>
                          </a:ln>
                          <a:solidFill>
                            <a:prstClr val="black"/>
                          </a:solidFill>
                          <a:effectLst/>
                          <a:uLnTx/>
                          <a:uFillTx/>
                          <a:latin typeface="+mn-lt"/>
                          <a:ea typeface="+mn-ea"/>
                          <a:cs typeface="+mn-cs"/>
                        </a:rPr>
                        <a:t> 
 Fußball- und Treckerfreunde, passt das zusammen? - Die Antwort am 10.1.18 um 21:00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10.01.2018 22:00:00</a:t>
                      </a:r>
                    </a:p>
                  </a:txBody>
                  <a:tcPr/>
                </a:tc>
                <a:extLst>
                  <a:ext uri="{0D108BD9-81ED-4DB2-BD59-A6C34878D82A}">
                    <a16:rowId xmlns:a16="http://schemas.microsoft.com/office/drawing/2014/main" val="2050796989"/>
                  </a:ext>
                </a:extLst>
              </a:tr>
            </a:tbl>
          </a:graphicData>
        </a:graphic>
      </p:graphicFrame>
      <p:sp>
        <p:nvSpPr>
          <p:cNvPr id="4" name="Text Placeholder 3">
            <a:extLst>
              <a:ext uri="{FF2B5EF4-FFF2-40B4-BE49-F238E27FC236}">
                <a16:creationId xmlns:a16="http://schemas.microsoft.com/office/drawing/2014/main" id="{0B2C39A3-FF5A-4C85-B6E8-447A1DC51E9A}"/>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5288511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080D9-52AA-4D62-9922-FA15779CA43D}"/>
              </a:ext>
            </a:extLst>
          </p:cNvPr>
          <p:cNvSpPr>
            <a:spLocks noGrp="1"/>
          </p:cNvSpPr>
          <p:nvPr>
            <p:ph type="title"/>
          </p:nvPr>
        </p:nvSpPr>
        <p:spPr/>
        <p:txBody>
          <a:bodyPr/>
          <a:lstStyle/>
          <a:p>
            <a:r>
              <a:rPr lang="de-DE"/>
              <a:t>Facebook Eigene Posts - Potenzielle Reichweite - Export | Treckerfahrer dürfen das - 2 of 6</a:t>
            </a:r>
            <a:endParaRPr lang="en-US"/>
          </a:p>
        </p:txBody>
      </p:sp>
      <p:graphicFrame>
        <p:nvGraphicFramePr>
          <p:cNvPr id="5" name="Table Placeholder 4">
            <a:extLst>
              <a:ext uri="{FF2B5EF4-FFF2-40B4-BE49-F238E27FC236}">
                <a16:creationId xmlns:a16="http://schemas.microsoft.com/office/drawing/2014/main" id="{472AA0E7-2F7C-4321-A5C3-52B837225D95}"/>
              </a:ext>
            </a:extLst>
          </p:cNvPr>
          <p:cNvGraphicFramePr>
            <a:graphicFrameLocks noGrp="1"/>
          </p:cNvGraphicFramePr>
          <p:nvPr>
            <p:ph type="tbl" sz="quarter" idx="13"/>
            <p:extLst>
              <p:ext uri="{D42A27DB-BD31-4B8C-83A1-F6EECF244321}">
                <p14:modId xmlns:p14="http://schemas.microsoft.com/office/powerpoint/2010/main" val="4285438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82417222"/>
                    </a:ext>
                  </a:extLst>
                </a:gridCol>
                <a:gridCol w="822960">
                  <a:extLst>
                    <a:ext uri="{9D8B030D-6E8A-4147-A177-3AD203B41FA5}">
                      <a16:colId xmlns:a16="http://schemas.microsoft.com/office/drawing/2014/main" val="273800940"/>
                    </a:ext>
                  </a:extLst>
                </a:gridCol>
                <a:gridCol w="822960">
                  <a:extLst>
                    <a:ext uri="{9D8B030D-6E8A-4147-A177-3AD203B41FA5}">
                      <a16:colId xmlns:a16="http://schemas.microsoft.com/office/drawing/2014/main" val="1165283926"/>
                    </a:ext>
                  </a:extLst>
                </a:gridCol>
                <a:gridCol w="822960">
                  <a:extLst>
                    <a:ext uri="{9D8B030D-6E8A-4147-A177-3AD203B41FA5}">
                      <a16:colId xmlns:a16="http://schemas.microsoft.com/office/drawing/2014/main" val="3745156372"/>
                    </a:ext>
                  </a:extLst>
                </a:gridCol>
                <a:gridCol w="822960">
                  <a:extLst>
                    <a:ext uri="{9D8B030D-6E8A-4147-A177-3AD203B41FA5}">
                      <a16:colId xmlns:a16="http://schemas.microsoft.com/office/drawing/2014/main" val="3392854693"/>
                    </a:ext>
                  </a:extLst>
                </a:gridCol>
                <a:gridCol w="822960">
                  <a:extLst>
                    <a:ext uri="{9D8B030D-6E8A-4147-A177-3AD203B41FA5}">
                      <a16:colId xmlns:a16="http://schemas.microsoft.com/office/drawing/2014/main" val="2105767532"/>
                    </a:ext>
                  </a:extLst>
                </a:gridCol>
                <a:gridCol w="411480">
                  <a:extLst>
                    <a:ext uri="{9D8B030D-6E8A-4147-A177-3AD203B41FA5}">
                      <a16:colId xmlns:a16="http://schemas.microsoft.com/office/drawing/2014/main" val="4093459603"/>
                    </a:ext>
                  </a:extLst>
                </a:gridCol>
                <a:gridCol w="822960">
                  <a:extLst>
                    <a:ext uri="{9D8B030D-6E8A-4147-A177-3AD203B41FA5}">
                      <a16:colId xmlns:a16="http://schemas.microsoft.com/office/drawing/2014/main" val="621286347"/>
                    </a:ext>
                  </a:extLst>
                </a:gridCol>
                <a:gridCol w="822960">
                  <a:extLst>
                    <a:ext uri="{9D8B030D-6E8A-4147-A177-3AD203B41FA5}">
                      <a16:colId xmlns:a16="http://schemas.microsoft.com/office/drawing/2014/main" val="1835600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68201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14:00:01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0568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- 2019-01-26 18:00:00 </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3018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- 2018-08-15 13:00:01 </a:t>
                      </a:r>
                      <a:r>
                        <a:rPr kumimoji="0" lang="de-DE" sz="1000" b="0" i="0" u="none" strike="noStrike" kern="1200" cap="none" spc="0" normalizeH="0" baseline="0" noProof="0">
                          <a:ln>
                            <a:noFill/>
                          </a:ln>
                          <a:solidFill>
                            <a:prstClr val="black"/>
                          </a:solidFill>
                          <a:effectLst/>
                          <a:uLnTx/>
                          <a:uFillTx/>
                          <a:latin typeface="+mn-lt"/>
                          <a:ea typeface="+mn-ea"/>
                          <a:cs typeface="+mn-cs"/>
                        </a:rPr>
                        <a:t> 
 Alina testet für uns den Treckerkomfort 2018. Diesmal CLAAS.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66559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- 2018-04-07 13:00:00 </a:t>
                      </a:r>
                      <a:r>
                        <a:rPr kumimoji="0" lang="de-DE" sz="1000" b="0" i="0" u="none" strike="noStrike" kern="1200" cap="none" spc="0" normalizeH="0" baseline="0" noProof="0">
                          <a:ln>
                            <a:noFill/>
                          </a:ln>
                          <a:solidFill>
                            <a:prstClr val="black"/>
                          </a:solidFill>
                          <a:effectLst/>
                          <a:uLnTx/>
                          <a:uFillTx/>
                          <a:latin typeface="+mn-lt"/>
                          <a:ea typeface="+mn-ea"/>
                          <a:cs typeface="+mn-cs"/>
                        </a:rPr>
                        <a:t> 
 Es geht noch schneller, aber wie? Dr. Trecker  weiß einfachen 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20561336"/>
                  </a:ext>
                </a:extLst>
              </a:tr>
            </a:tbl>
          </a:graphicData>
        </a:graphic>
      </p:graphicFrame>
      <p:sp>
        <p:nvSpPr>
          <p:cNvPr id="4" name="Text Placeholder 3">
            <a:extLst>
              <a:ext uri="{FF2B5EF4-FFF2-40B4-BE49-F238E27FC236}">
                <a16:creationId xmlns:a16="http://schemas.microsoft.com/office/drawing/2014/main" id="{2EC1F145-3260-4B3C-89EE-AEA15DE280D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2140715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F88BD-1404-4615-97F7-0D493472125C}"/>
              </a:ext>
            </a:extLst>
          </p:cNvPr>
          <p:cNvSpPr>
            <a:spLocks noGrp="1"/>
          </p:cNvSpPr>
          <p:nvPr>
            <p:ph type="title"/>
          </p:nvPr>
        </p:nvSpPr>
        <p:spPr/>
        <p:txBody>
          <a:bodyPr/>
          <a:lstStyle/>
          <a:p>
            <a:r>
              <a:rPr lang="de-DE"/>
              <a:t>Facebook Eigene Posts - Potenzielle Reichweite - Export | Treckerfahrer dürfen das - 3 of 6</a:t>
            </a:r>
            <a:endParaRPr lang="en-US"/>
          </a:p>
        </p:txBody>
      </p:sp>
      <p:graphicFrame>
        <p:nvGraphicFramePr>
          <p:cNvPr id="5" name="Table Placeholder 4">
            <a:extLst>
              <a:ext uri="{FF2B5EF4-FFF2-40B4-BE49-F238E27FC236}">
                <a16:creationId xmlns:a16="http://schemas.microsoft.com/office/drawing/2014/main" id="{967C7863-2873-472E-BDE8-215080A7DE35}"/>
              </a:ext>
            </a:extLst>
          </p:cNvPr>
          <p:cNvGraphicFramePr>
            <a:graphicFrameLocks noGrp="1"/>
          </p:cNvGraphicFramePr>
          <p:nvPr>
            <p:ph type="tbl" sz="quarter" idx="13"/>
            <p:extLst>
              <p:ext uri="{D42A27DB-BD31-4B8C-83A1-F6EECF244321}">
                <p14:modId xmlns:p14="http://schemas.microsoft.com/office/powerpoint/2010/main" val="1951772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140023"/>
                    </a:ext>
                  </a:extLst>
                </a:gridCol>
                <a:gridCol w="822960">
                  <a:extLst>
                    <a:ext uri="{9D8B030D-6E8A-4147-A177-3AD203B41FA5}">
                      <a16:colId xmlns:a16="http://schemas.microsoft.com/office/drawing/2014/main" val="1660424172"/>
                    </a:ext>
                  </a:extLst>
                </a:gridCol>
                <a:gridCol w="822960">
                  <a:extLst>
                    <a:ext uri="{9D8B030D-6E8A-4147-A177-3AD203B41FA5}">
                      <a16:colId xmlns:a16="http://schemas.microsoft.com/office/drawing/2014/main" val="2402118530"/>
                    </a:ext>
                  </a:extLst>
                </a:gridCol>
                <a:gridCol w="822960">
                  <a:extLst>
                    <a:ext uri="{9D8B030D-6E8A-4147-A177-3AD203B41FA5}">
                      <a16:colId xmlns:a16="http://schemas.microsoft.com/office/drawing/2014/main" val="2628266465"/>
                    </a:ext>
                  </a:extLst>
                </a:gridCol>
                <a:gridCol w="822960">
                  <a:extLst>
                    <a:ext uri="{9D8B030D-6E8A-4147-A177-3AD203B41FA5}">
                      <a16:colId xmlns:a16="http://schemas.microsoft.com/office/drawing/2014/main" val="2086482299"/>
                    </a:ext>
                  </a:extLst>
                </a:gridCol>
                <a:gridCol w="822960">
                  <a:extLst>
                    <a:ext uri="{9D8B030D-6E8A-4147-A177-3AD203B41FA5}">
                      <a16:colId xmlns:a16="http://schemas.microsoft.com/office/drawing/2014/main" val="1535892687"/>
                    </a:ext>
                  </a:extLst>
                </a:gridCol>
                <a:gridCol w="411480">
                  <a:extLst>
                    <a:ext uri="{9D8B030D-6E8A-4147-A177-3AD203B41FA5}">
                      <a16:colId xmlns:a16="http://schemas.microsoft.com/office/drawing/2014/main" val="59991839"/>
                    </a:ext>
                  </a:extLst>
                </a:gridCol>
                <a:gridCol w="822960">
                  <a:extLst>
                    <a:ext uri="{9D8B030D-6E8A-4147-A177-3AD203B41FA5}">
                      <a16:colId xmlns:a16="http://schemas.microsoft.com/office/drawing/2014/main" val="1717345546"/>
                    </a:ext>
                  </a:extLst>
                </a:gridCol>
                <a:gridCol w="822960">
                  <a:extLst>
                    <a:ext uri="{9D8B030D-6E8A-4147-A177-3AD203B41FA5}">
                      <a16:colId xmlns:a16="http://schemas.microsoft.com/office/drawing/2014/main" val="3539404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98960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- 2018-03-30 13:00:00 </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60832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- 2018-12-28 18:00:01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5014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- 2018-01-11 07:00:00 </a:t>
                      </a:r>
                      <a:r>
                        <a:rPr kumimoji="0" lang="de-DE" sz="1000" b="0" i="0" u="none" strike="noStrike" kern="1200" cap="none" spc="0" normalizeH="0" baseline="0" noProof="0">
                          <a:ln>
                            <a:noFill/>
                          </a:ln>
                          <a:solidFill>
                            <a:prstClr val="black"/>
                          </a:solidFill>
                          <a:effectLst/>
                          <a:uLnTx/>
                          <a:uFillTx/>
                          <a:latin typeface="+mn-lt"/>
                          <a:ea typeface="+mn-ea"/>
                          <a:cs typeface="+mn-cs"/>
                        </a:rPr>
                        <a:t> 
 Andere Länder andere Sitten, oder... Ohne Worte!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31.03.2018 06:00:00</a:t>
                      </a:r>
                    </a:p>
                  </a:txBody>
                  <a:tcPr/>
                </a:tc>
                <a:extLst>
                  <a:ext uri="{0D108BD9-81ED-4DB2-BD59-A6C34878D82A}">
                    <a16:rowId xmlns:a16="http://schemas.microsoft.com/office/drawing/2014/main" val="2244655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- 2018-01-17 08:00:00 </a:t>
                      </a:r>
                      <a:r>
                        <a:rPr kumimoji="0" lang="de-DE" sz="1000" b="0" i="0" u="none" strike="noStrike" kern="1200" cap="none" spc="0" normalizeH="0" baseline="0" noProof="0">
                          <a:ln>
                            <a:noFill/>
                          </a:ln>
                          <a:solidFill>
                            <a:prstClr val="black"/>
                          </a:solidFill>
                          <a:effectLst/>
                          <a:uLnTx/>
                          <a:uFillTx/>
                          <a:latin typeface="+mn-lt"/>
                          <a:ea typeface="+mn-ea"/>
                          <a:cs typeface="+mn-cs"/>
                        </a:rPr>
                        <a:t> 
 Treckerfahrer dürfen das! - Mit Brunhilde auf der Ranch am Mittwoch, 17.01.18, um 21 Uhr im NDR Fernsehen mit Sven Tietzer.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31.01.2018 22:00:00</a:t>
                      </a:r>
                    </a:p>
                  </a:txBody>
                  <a:tcPr/>
                </a:tc>
                <a:extLst>
                  <a:ext uri="{0D108BD9-81ED-4DB2-BD59-A6C34878D82A}">
                    <a16:rowId xmlns:a16="http://schemas.microsoft.com/office/drawing/2014/main" val="3335892221"/>
                  </a:ext>
                </a:extLst>
              </a:tr>
            </a:tbl>
          </a:graphicData>
        </a:graphic>
      </p:graphicFrame>
      <p:sp>
        <p:nvSpPr>
          <p:cNvPr id="4" name="Text Placeholder 3">
            <a:extLst>
              <a:ext uri="{FF2B5EF4-FFF2-40B4-BE49-F238E27FC236}">
                <a16:creationId xmlns:a16="http://schemas.microsoft.com/office/drawing/2014/main" id="{900A1505-74DC-4CAE-8887-F6E6800B424C}"/>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2639223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E6853-A284-455F-AD0F-37084D1C2D14}"/>
              </a:ext>
            </a:extLst>
          </p:cNvPr>
          <p:cNvSpPr>
            <a:spLocks noGrp="1"/>
          </p:cNvSpPr>
          <p:nvPr>
            <p:ph type="title"/>
          </p:nvPr>
        </p:nvSpPr>
        <p:spPr/>
        <p:txBody>
          <a:bodyPr/>
          <a:lstStyle/>
          <a:p>
            <a:r>
              <a:rPr lang="de-DE"/>
              <a:t>Facebook Eigene Posts - Potenzielle Reichweite - Export | Treckerfahrer dürfen das - 4 of 6</a:t>
            </a:r>
            <a:endParaRPr lang="en-US"/>
          </a:p>
        </p:txBody>
      </p:sp>
      <p:graphicFrame>
        <p:nvGraphicFramePr>
          <p:cNvPr id="5" name="Table Placeholder 4">
            <a:extLst>
              <a:ext uri="{FF2B5EF4-FFF2-40B4-BE49-F238E27FC236}">
                <a16:creationId xmlns:a16="http://schemas.microsoft.com/office/drawing/2014/main" id="{439B3BDE-3DA6-48F4-9C1D-2AC7EFAAC0B4}"/>
              </a:ext>
            </a:extLst>
          </p:cNvPr>
          <p:cNvGraphicFramePr>
            <a:graphicFrameLocks noGrp="1"/>
          </p:cNvGraphicFramePr>
          <p:nvPr>
            <p:ph type="tbl" sz="quarter" idx="13"/>
            <p:extLst>
              <p:ext uri="{D42A27DB-BD31-4B8C-83A1-F6EECF244321}">
                <p14:modId xmlns:p14="http://schemas.microsoft.com/office/powerpoint/2010/main" val="2027012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91880750"/>
                    </a:ext>
                  </a:extLst>
                </a:gridCol>
                <a:gridCol w="822960">
                  <a:extLst>
                    <a:ext uri="{9D8B030D-6E8A-4147-A177-3AD203B41FA5}">
                      <a16:colId xmlns:a16="http://schemas.microsoft.com/office/drawing/2014/main" val="2825873820"/>
                    </a:ext>
                  </a:extLst>
                </a:gridCol>
                <a:gridCol w="822960">
                  <a:extLst>
                    <a:ext uri="{9D8B030D-6E8A-4147-A177-3AD203B41FA5}">
                      <a16:colId xmlns:a16="http://schemas.microsoft.com/office/drawing/2014/main" val="928458516"/>
                    </a:ext>
                  </a:extLst>
                </a:gridCol>
                <a:gridCol w="822960">
                  <a:extLst>
                    <a:ext uri="{9D8B030D-6E8A-4147-A177-3AD203B41FA5}">
                      <a16:colId xmlns:a16="http://schemas.microsoft.com/office/drawing/2014/main" val="2443433303"/>
                    </a:ext>
                  </a:extLst>
                </a:gridCol>
                <a:gridCol w="822960">
                  <a:extLst>
                    <a:ext uri="{9D8B030D-6E8A-4147-A177-3AD203B41FA5}">
                      <a16:colId xmlns:a16="http://schemas.microsoft.com/office/drawing/2014/main" val="2961195268"/>
                    </a:ext>
                  </a:extLst>
                </a:gridCol>
                <a:gridCol w="822960">
                  <a:extLst>
                    <a:ext uri="{9D8B030D-6E8A-4147-A177-3AD203B41FA5}">
                      <a16:colId xmlns:a16="http://schemas.microsoft.com/office/drawing/2014/main" val="140220865"/>
                    </a:ext>
                  </a:extLst>
                </a:gridCol>
                <a:gridCol w="411480">
                  <a:extLst>
                    <a:ext uri="{9D8B030D-6E8A-4147-A177-3AD203B41FA5}">
                      <a16:colId xmlns:a16="http://schemas.microsoft.com/office/drawing/2014/main" val="3434980003"/>
                    </a:ext>
                  </a:extLst>
                </a:gridCol>
                <a:gridCol w="822960">
                  <a:extLst>
                    <a:ext uri="{9D8B030D-6E8A-4147-A177-3AD203B41FA5}">
                      <a16:colId xmlns:a16="http://schemas.microsoft.com/office/drawing/2014/main" val="2709715116"/>
                    </a:ext>
                  </a:extLst>
                </a:gridCol>
                <a:gridCol w="822960">
                  <a:extLst>
                    <a:ext uri="{9D8B030D-6E8A-4147-A177-3AD203B41FA5}">
                      <a16:colId xmlns:a16="http://schemas.microsoft.com/office/drawing/2014/main" val="2033877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44694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13:00:00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0073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07:30:00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90840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- 2018-01-01 07:00:00 </a:t>
                      </a:r>
                      <a:r>
                        <a:rPr kumimoji="0" lang="de-DE" sz="1000" b="0" i="0" u="none" strike="noStrike" kern="1200" cap="none" spc="0" normalizeH="0" baseline="0" noProof="0">
                          <a:ln>
                            <a:noFill/>
                          </a:ln>
                          <a:solidFill>
                            <a:prstClr val="black"/>
                          </a:solidFill>
                          <a:effectLst/>
                          <a:uLnTx/>
                          <a:uFillTx/>
                          <a:latin typeface="+mn-lt"/>
                          <a:ea typeface="+mn-ea"/>
                          <a:cs typeface="+mn-cs"/>
                        </a:rPr>
                        <a:t> 
 Danke an alle Landwirte, Bauern und Treckerfahrern, die uns sie Straßen frei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01.03.2018 07:00:00</a:t>
                      </a:r>
                    </a:p>
                  </a:txBody>
                  <a:tcPr/>
                </a:tc>
                <a:extLst>
                  <a:ext uri="{0D108BD9-81ED-4DB2-BD59-A6C34878D82A}">
                    <a16:rowId xmlns:a16="http://schemas.microsoft.com/office/drawing/2014/main" val="434309770"/>
                  </a:ext>
                </a:extLst>
              </a:tr>
            </a:tbl>
          </a:graphicData>
        </a:graphic>
      </p:graphicFrame>
      <p:sp>
        <p:nvSpPr>
          <p:cNvPr id="4" name="Text Placeholder 3">
            <a:extLst>
              <a:ext uri="{FF2B5EF4-FFF2-40B4-BE49-F238E27FC236}">
                <a16:creationId xmlns:a16="http://schemas.microsoft.com/office/drawing/2014/main" id="{1A88F832-F818-4AD6-9278-74513F6259B7}"/>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427954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1A1BF-4F02-4725-8429-C42BA9197CB1}"/>
              </a:ext>
            </a:extLst>
          </p:cNvPr>
          <p:cNvSpPr>
            <a:spLocks noGrp="1"/>
          </p:cNvSpPr>
          <p:nvPr>
            <p:ph type="title"/>
          </p:nvPr>
        </p:nvSpPr>
        <p:spPr/>
        <p:txBody>
          <a:bodyPr/>
          <a:lstStyle/>
          <a:p>
            <a:r>
              <a:rPr lang="de-DE"/>
              <a:t>Facebook Eigene Posts - Potenzielle Reichweite - Export | Treckerfahrer dürfen das - 5 of 6</a:t>
            </a:r>
            <a:endParaRPr lang="en-US"/>
          </a:p>
        </p:txBody>
      </p:sp>
      <p:graphicFrame>
        <p:nvGraphicFramePr>
          <p:cNvPr id="5" name="Table Placeholder 4">
            <a:extLst>
              <a:ext uri="{FF2B5EF4-FFF2-40B4-BE49-F238E27FC236}">
                <a16:creationId xmlns:a16="http://schemas.microsoft.com/office/drawing/2014/main" id="{7373E004-39EF-4082-B3CF-C999854E89D2}"/>
              </a:ext>
            </a:extLst>
          </p:cNvPr>
          <p:cNvGraphicFramePr>
            <a:graphicFrameLocks noGrp="1"/>
          </p:cNvGraphicFramePr>
          <p:nvPr>
            <p:ph type="tbl" sz="quarter" idx="13"/>
            <p:extLst>
              <p:ext uri="{D42A27DB-BD31-4B8C-83A1-F6EECF244321}">
                <p14:modId xmlns:p14="http://schemas.microsoft.com/office/powerpoint/2010/main" val="248160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45414590"/>
                    </a:ext>
                  </a:extLst>
                </a:gridCol>
                <a:gridCol w="822960">
                  <a:extLst>
                    <a:ext uri="{9D8B030D-6E8A-4147-A177-3AD203B41FA5}">
                      <a16:colId xmlns:a16="http://schemas.microsoft.com/office/drawing/2014/main" val="2879182071"/>
                    </a:ext>
                  </a:extLst>
                </a:gridCol>
                <a:gridCol w="822960">
                  <a:extLst>
                    <a:ext uri="{9D8B030D-6E8A-4147-A177-3AD203B41FA5}">
                      <a16:colId xmlns:a16="http://schemas.microsoft.com/office/drawing/2014/main" val="531681612"/>
                    </a:ext>
                  </a:extLst>
                </a:gridCol>
                <a:gridCol w="822960">
                  <a:extLst>
                    <a:ext uri="{9D8B030D-6E8A-4147-A177-3AD203B41FA5}">
                      <a16:colId xmlns:a16="http://schemas.microsoft.com/office/drawing/2014/main" val="1906140283"/>
                    </a:ext>
                  </a:extLst>
                </a:gridCol>
                <a:gridCol w="822960">
                  <a:extLst>
                    <a:ext uri="{9D8B030D-6E8A-4147-A177-3AD203B41FA5}">
                      <a16:colId xmlns:a16="http://schemas.microsoft.com/office/drawing/2014/main" val="2224024536"/>
                    </a:ext>
                  </a:extLst>
                </a:gridCol>
                <a:gridCol w="822960">
                  <a:extLst>
                    <a:ext uri="{9D8B030D-6E8A-4147-A177-3AD203B41FA5}">
                      <a16:colId xmlns:a16="http://schemas.microsoft.com/office/drawing/2014/main" val="800760836"/>
                    </a:ext>
                  </a:extLst>
                </a:gridCol>
                <a:gridCol w="411480">
                  <a:extLst>
                    <a:ext uri="{9D8B030D-6E8A-4147-A177-3AD203B41FA5}">
                      <a16:colId xmlns:a16="http://schemas.microsoft.com/office/drawing/2014/main" val="2164068248"/>
                    </a:ext>
                  </a:extLst>
                </a:gridCol>
                <a:gridCol w="822960">
                  <a:extLst>
                    <a:ext uri="{9D8B030D-6E8A-4147-A177-3AD203B41FA5}">
                      <a16:colId xmlns:a16="http://schemas.microsoft.com/office/drawing/2014/main" val="2634186524"/>
                    </a:ext>
                  </a:extLst>
                </a:gridCol>
                <a:gridCol w="822960">
                  <a:extLst>
                    <a:ext uri="{9D8B030D-6E8A-4147-A177-3AD203B41FA5}">
                      <a16:colId xmlns:a16="http://schemas.microsoft.com/office/drawing/2014/main" val="3720609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47641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- 2018-03-03 14:00:00 </a:t>
                      </a:r>
                      <a:r>
                        <a:rPr kumimoji="0" lang="de-DE" sz="1000" b="0" i="0" u="none" strike="noStrike" kern="1200" cap="none" spc="0" normalizeH="0" baseline="0" noProof="0">
                          <a:ln>
                            <a:noFill/>
                          </a:ln>
                          <a:solidFill>
                            <a:prstClr val="black"/>
                          </a:solidFill>
                          <a:effectLst/>
                          <a:uLnTx/>
                          <a:uFillTx/>
                          <a:latin typeface="+mn-lt"/>
                          <a:ea typeface="+mn-ea"/>
                          <a:cs typeface="+mn-cs"/>
                        </a:rPr>
                        <a:t> 
 Es gibt kaum einen Einsatz, den ein Schlepper nicht schafft. Habt Ihr Trecker mit Spezialaufgaben, dann schickt uns Eure besten Stücke, wir posten!!!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9927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10:28:34 </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41306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- 2018-05-10 16:00:01 </a:t>
                      </a:r>
                      <a:r>
                        <a:rPr kumimoji="0" lang="de-DE" sz="1000" b="0" i="0" u="none" strike="noStrike" kern="1200" cap="none" spc="0" normalizeH="0" baseline="0" noProof="0">
                          <a:ln>
                            <a:noFill/>
                          </a:ln>
                          <a:solidFill>
                            <a:prstClr val="black"/>
                          </a:solidFill>
                          <a:effectLst/>
                          <a:uLnTx/>
                          <a:uFillTx/>
                          <a:latin typeface="+mn-lt"/>
                          <a:ea typeface="+mn-ea"/>
                          <a:cs typeface="+mn-cs"/>
                        </a:rPr>
                        <a:t> 
 Treckerwasserski 2.0 - Nachmachen erlaubt!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25882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- 2018-08-21 07:00:02 </a:t>
                      </a:r>
                      <a:r>
                        <a:rPr kumimoji="0" lang="de-DE" sz="1000" b="0" i="0" u="none" strike="noStrike" kern="1200" cap="none" spc="0" normalizeH="0" baseline="0" noProof="0">
                          <a:ln>
                            <a:noFill/>
                          </a:ln>
                          <a:solidFill>
                            <a:prstClr val="black"/>
                          </a:solidFill>
                          <a:effectLst/>
                          <a:uLnTx/>
                          <a:uFillTx/>
                          <a:latin typeface="+mn-lt"/>
                          <a:ea typeface="+mn-ea"/>
                          <a:cs typeface="+mn-cs"/>
                        </a:rPr>
                        <a:t> 
 Ein roter Johnny? Gibt's nicht! Doch!! Hier!!!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7104934"/>
                  </a:ext>
                </a:extLst>
              </a:tr>
            </a:tbl>
          </a:graphicData>
        </a:graphic>
      </p:graphicFrame>
      <p:sp>
        <p:nvSpPr>
          <p:cNvPr id="4" name="Text Placeholder 3">
            <a:extLst>
              <a:ext uri="{FF2B5EF4-FFF2-40B4-BE49-F238E27FC236}">
                <a16:creationId xmlns:a16="http://schemas.microsoft.com/office/drawing/2014/main" id="{41C553BA-0916-4042-AE47-0E868B680176}"/>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858976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A3109-FE69-4876-BAF6-6BA66562BE00}"/>
              </a:ext>
            </a:extLst>
          </p:cNvPr>
          <p:cNvSpPr>
            <a:spLocks noGrp="1"/>
          </p:cNvSpPr>
          <p:nvPr>
            <p:ph type="title"/>
          </p:nvPr>
        </p:nvSpPr>
        <p:spPr/>
        <p:txBody>
          <a:bodyPr/>
          <a:lstStyle/>
          <a:p>
            <a:r>
              <a:rPr lang="de-DE"/>
              <a:t>Facebook Eigene Posts - Potenzielle Reichweite - Export | Treckerfahrer dürfen das - 6 of 6</a:t>
            </a:r>
            <a:endParaRPr lang="en-US"/>
          </a:p>
        </p:txBody>
      </p:sp>
      <p:graphicFrame>
        <p:nvGraphicFramePr>
          <p:cNvPr id="5" name="Table Placeholder 4">
            <a:extLst>
              <a:ext uri="{FF2B5EF4-FFF2-40B4-BE49-F238E27FC236}">
                <a16:creationId xmlns:a16="http://schemas.microsoft.com/office/drawing/2014/main" id="{73BBAA61-8BFE-4B45-8D1E-F89AA526A7ED}"/>
              </a:ext>
            </a:extLst>
          </p:cNvPr>
          <p:cNvGraphicFramePr>
            <a:graphicFrameLocks noGrp="1"/>
          </p:cNvGraphicFramePr>
          <p:nvPr>
            <p:ph type="tbl" sz="quarter" idx="13"/>
            <p:extLst>
              <p:ext uri="{D42A27DB-BD31-4B8C-83A1-F6EECF244321}">
                <p14:modId xmlns:p14="http://schemas.microsoft.com/office/powerpoint/2010/main" val="1670026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3181403"/>
                    </a:ext>
                  </a:extLst>
                </a:gridCol>
                <a:gridCol w="822960">
                  <a:extLst>
                    <a:ext uri="{9D8B030D-6E8A-4147-A177-3AD203B41FA5}">
                      <a16:colId xmlns:a16="http://schemas.microsoft.com/office/drawing/2014/main" val="3112618204"/>
                    </a:ext>
                  </a:extLst>
                </a:gridCol>
                <a:gridCol w="822960">
                  <a:extLst>
                    <a:ext uri="{9D8B030D-6E8A-4147-A177-3AD203B41FA5}">
                      <a16:colId xmlns:a16="http://schemas.microsoft.com/office/drawing/2014/main" val="4164106252"/>
                    </a:ext>
                  </a:extLst>
                </a:gridCol>
                <a:gridCol w="822960">
                  <a:extLst>
                    <a:ext uri="{9D8B030D-6E8A-4147-A177-3AD203B41FA5}">
                      <a16:colId xmlns:a16="http://schemas.microsoft.com/office/drawing/2014/main" val="3564522566"/>
                    </a:ext>
                  </a:extLst>
                </a:gridCol>
                <a:gridCol w="822960">
                  <a:extLst>
                    <a:ext uri="{9D8B030D-6E8A-4147-A177-3AD203B41FA5}">
                      <a16:colId xmlns:a16="http://schemas.microsoft.com/office/drawing/2014/main" val="2561232942"/>
                    </a:ext>
                  </a:extLst>
                </a:gridCol>
                <a:gridCol w="822960">
                  <a:extLst>
                    <a:ext uri="{9D8B030D-6E8A-4147-A177-3AD203B41FA5}">
                      <a16:colId xmlns:a16="http://schemas.microsoft.com/office/drawing/2014/main" val="1147020859"/>
                    </a:ext>
                  </a:extLst>
                </a:gridCol>
                <a:gridCol w="411480">
                  <a:extLst>
                    <a:ext uri="{9D8B030D-6E8A-4147-A177-3AD203B41FA5}">
                      <a16:colId xmlns:a16="http://schemas.microsoft.com/office/drawing/2014/main" val="315342595"/>
                    </a:ext>
                  </a:extLst>
                </a:gridCol>
                <a:gridCol w="822960">
                  <a:extLst>
                    <a:ext uri="{9D8B030D-6E8A-4147-A177-3AD203B41FA5}">
                      <a16:colId xmlns:a16="http://schemas.microsoft.com/office/drawing/2014/main" val="3146979903"/>
                    </a:ext>
                  </a:extLst>
                </a:gridCol>
                <a:gridCol w="822960">
                  <a:extLst>
                    <a:ext uri="{9D8B030D-6E8A-4147-A177-3AD203B41FA5}">
                      <a16:colId xmlns:a16="http://schemas.microsoft.com/office/drawing/2014/main" val="985077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2077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- 2018-01-19 07:00:00 </a:t>
                      </a:r>
                      <a:r>
                        <a:rPr kumimoji="0" lang="de-DE" sz="1000" b="0" i="0" u="none" strike="noStrike" kern="1200" cap="none" spc="0" normalizeH="0" baseline="0" noProof="0">
                          <a:ln>
                            <a:noFill/>
                          </a:ln>
                          <a:solidFill>
                            <a:prstClr val="black"/>
                          </a:solidFill>
                          <a:effectLst/>
                          <a:uLnTx/>
                          <a:uFillTx/>
                          <a:latin typeface="+mn-lt"/>
                          <a:ea typeface="+mn-ea"/>
                          <a:cs typeface="+mn-cs"/>
                        </a:rPr>
                        <a:t> 
 Ein alter Brauch aus Mecklenburg-Vorpommern: zielen, Gas geben und mit schmackes auf die Tonne!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16.04.2018 21:00:00</a:t>
                      </a:r>
                    </a:p>
                  </a:txBody>
                  <a:tcPr/>
                </a:tc>
                <a:extLst>
                  <a:ext uri="{0D108BD9-81ED-4DB2-BD59-A6C34878D82A}">
                    <a16:rowId xmlns:a16="http://schemas.microsoft.com/office/drawing/2014/main" val="1311147404"/>
                  </a:ext>
                </a:extLst>
              </a:tr>
            </a:tbl>
          </a:graphicData>
        </a:graphic>
      </p:graphicFrame>
      <p:sp>
        <p:nvSpPr>
          <p:cNvPr id="4" name="Text Placeholder 3">
            <a:extLst>
              <a:ext uri="{FF2B5EF4-FFF2-40B4-BE49-F238E27FC236}">
                <a16:creationId xmlns:a16="http://schemas.microsoft.com/office/drawing/2014/main" id="{32BA55BA-A1D9-4BB0-B40D-2AAD5228A4B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8710500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090F0-9800-461D-A289-7A46C83AAA25}"/>
              </a:ext>
            </a:extLst>
          </p:cNvPr>
          <p:cNvSpPr>
            <a:spLocks noGrp="1"/>
          </p:cNvSpPr>
          <p:nvPr>
            <p:ph type="title"/>
          </p:nvPr>
        </p:nvSpPr>
        <p:spPr/>
        <p:txBody>
          <a:bodyPr/>
          <a:lstStyle/>
          <a:p>
            <a:r>
              <a:rPr lang="de-DE"/>
              <a:t>Facebook Eigene Posts - Aktive Nutzer - Export | Treckerfahrer dürfen das - 1 of 4</a:t>
            </a:r>
            <a:endParaRPr lang="en-US"/>
          </a:p>
        </p:txBody>
      </p:sp>
      <p:graphicFrame>
        <p:nvGraphicFramePr>
          <p:cNvPr id="5" name="Table Placeholder 4">
            <a:extLst>
              <a:ext uri="{FF2B5EF4-FFF2-40B4-BE49-F238E27FC236}">
                <a16:creationId xmlns:a16="http://schemas.microsoft.com/office/drawing/2014/main" id="{D97C5270-D1F6-41F0-ACB3-846BFEFB43BB}"/>
              </a:ext>
            </a:extLst>
          </p:cNvPr>
          <p:cNvGraphicFramePr>
            <a:graphicFrameLocks noGrp="1"/>
          </p:cNvGraphicFramePr>
          <p:nvPr>
            <p:ph type="tbl" sz="quarter" idx="13"/>
            <p:extLst>
              <p:ext uri="{D42A27DB-BD31-4B8C-83A1-F6EECF244321}">
                <p14:modId xmlns:p14="http://schemas.microsoft.com/office/powerpoint/2010/main" val="3790338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207791236"/>
                    </a:ext>
                  </a:extLst>
                </a:gridCol>
                <a:gridCol w="822960">
                  <a:extLst>
                    <a:ext uri="{9D8B030D-6E8A-4147-A177-3AD203B41FA5}">
                      <a16:colId xmlns:a16="http://schemas.microsoft.com/office/drawing/2014/main" val="2711214099"/>
                    </a:ext>
                  </a:extLst>
                </a:gridCol>
                <a:gridCol w="822960">
                  <a:extLst>
                    <a:ext uri="{9D8B030D-6E8A-4147-A177-3AD203B41FA5}">
                      <a16:colId xmlns:a16="http://schemas.microsoft.com/office/drawing/2014/main" val="106117953"/>
                    </a:ext>
                  </a:extLst>
                </a:gridCol>
                <a:gridCol w="822960">
                  <a:extLst>
                    <a:ext uri="{9D8B030D-6E8A-4147-A177-3AD203B41FA5}">
                      <a16:colId xmlns:a16="http://schemas.microsoft.com/office/drawing/2014/main" val="720958773"/>
                    </a:ext>
                  </a:extLst>
                </a:gridCol>
                <a:gridCol w="822960">
                  <a:extLst>
                    <a:ext uri="{9D8B030D-6E8A-4147-A177-3AD203B41FA5}">
                      <a16:colId xmlns:a16="http://schemas.microsoft.com/office/drawing/2014/main" val="3751308402"/>
                    </a:ext>
                  </a:extLst>
                </a:gridCol>
                <a:gridCol w="493776">
                  <a:extLst>
                    <a:ext uri="{9D8B030D-6E8A-4147-A177-3AD203B41FA5}">
                      <a16:colId xmlns:a16="http://schemas.microsoft.com/office/drawing/2014/main" val="1469637868"/>
                    </a:ext>
                  </a:extLst>
                </a:gridCol>
                <a:gridCol w="493776">
                  <a:extLst>
                    <a:ext uri="{9D8B030D-6E8A-4147-A177-3AD203B41FA5}">
                      <a16:colId xmlns:a16="http://schemas.microsoft.com/office/drawing/2014/main" val="3733314969"/>
                    </a:ext>
                  </a:extLst>
                </a:gridCol>
                <a:gridCol w="493776">
                  <a:extLst>
                    <a:ext uri="{9D8B030D-6E8A-4147-A177-3AD203B41FA5}">
                      <a16:colId xmlns:a16="http://schemas.microsoft.com/office/drawing/2014/main" val="3244013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26705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21:20:00</a:t>
                      </a:r>
                    </a:p>
                  </a:txBody>
                  <a:tcPr/>
                </a:tc>
                <a:extLst>
                  <a:ext uri="{0D108BD9-81ED-4DB2-BD59-A6C34878D82A}">
                    <a16:rowId xmlns:a16="http://schemas.microsoft.com/office/drawing/2014/main" val="1913339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12:12:15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62631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14:00:00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2685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- 2018-04-07 13:00:00 </a:t>
                      </a:r>
                      <a:r>
                        <a:rPr kumimoji="0" lang="de-DE" sz="1000" b="0" i="0" u="none" strike="noStrike" kern="1200" cap="none" spc="0" normalizeH="0" baseline="0" noProof="0">
                          <a:ln>
                            <a:noFill/>
                          </a:ln>
                          <a:solidFill>
                            <a:prstClr val="black"/>
                          </a:solidFill>
                          <a:effectLst/>
                          <a:uLnTx/>
                          <a:uFillTx/>
                          <a:latin typeface="+mn-lt"/>
                          <a:ea typeface="+mn-ea"/>
                          <a:cs typeface="+mn-cs"/>
                        </a:rPr>
                        <a:t> 
 Es geht noch schneller, aber wie? Dr. Trecker  weiß einfachen 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16973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- 2018-08-15 13:00:01 </a:t>
                      </a:r>
                      <a:r>
                        <a:rPr kumimoji="0" lang="de-DE" sz="1000" b="0" i="0" u="none" strike="noStrike" kern="1200" cap="none" spc="0" normalizeH="0" baseline="0" noProof="0">
                          <a:ln>
                            <a:noFill/>
                          </a:ln>
                          <a:solidFill>
                            <a:prstClr val="black"/>
                          </a:solidFill>
                          <a:effectLst/>
                          <a:uLnTx/>
                          <a:uFillTx/>
                          <a:latin typeface="+mn-lt"/>
                          <a:ea typeface="+mn-ea"/>
                          <a:cs typeface="+mn-cs"/>
                        </a:rPr>
                        <a:t> 
 Alina testet für uns den Treckerkomfort 2018. Diesmal CLAAS.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8015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13:00:00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7009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- 2019-01-26 18:00:00 </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4169944"/>
                  </a:ext>
                </a:extLst>
              </a:tr>
            </a:tbl>
          </a:graphicData>
        </a:graphic>
      </p:graphicFrame>
      <p:sp>
        <p:nvSpPr>
          <p:cNvPr id="4" name="Text Placeholder 3">
            <a:extLst>
              <a:ext uri="{FF2B5EF4-FFF2-40B4-BE49-F238E27FC236}">
                <a16:creationId xmlns:a16="http://schemas.microsoft.com/office/drawing/2014/main" id="{841CE83A-B391-4A6E-9BB0-E555BC369707}"/>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7720103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5E119-E12E-4B00-BF06-1EBD9AFEB3A8}"/>
              </a:ext>
            </a:extLst>
          </p:cNvPr>
          <p:cNvSpPr>
            <a:spLocks noGrp="1"/>
          </p:cNvSpPr>
          <p:nvPr>
            <p:ph type="title"/>
          </p:nvPr>
        </p:nvSpPr>
        <p:spPr/>
        <p:txBody>
          <a:bodyPr/>
          <a:lstStyle/>
          <a:p>
            <a:r>
              <a:rPr lang="de-DE"/>
              <a:t>Facebook Eigene Posts - Aktive Nutzer - Export | Treckerfahrer dürfen das - 2 of 4</a:t>
            </a:r>
            <a:endParaRPr lang="en-US"/>
          </a:p>
        </p:txBody>
      </p:sp>
      <p:graphicFrame>
        <p:nvGraphicFramePr>
          <p:cNvPr id="5" name="Table Placeholder 4">
            <a:extLst>
              <a:ext uri="{FF2B5EF4-FFF2-40B4-BE49-F238E27FC236}">
                <a16:creationId xmlns:a16="http://schemas.microsoft.com/office/drawing/2014/main" id="{8829BAC2-3C43-4561-86A5-FAD2724D34F6}"/>
              </a:ext>
            </a:extLst>
          </p:cNvPr>
          <p:cNvGraphicFramePr>
            <a:graphicFrameLocks noGrp="1"/>
          </p:cNvGraphicFramePr>
          <p:nvPr>
            <p:ph type="tbl" sz="quarter" idx="13"/>
            <p:extLst>
              <p:ext uri="{D42A27DB-BD31-4B8C-83A1-F6EECF244321}">
                <p14:modId xmlns:p14="http://schemas.microsoft.com/office/powerpoint/2010/main" val="2746239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72457235"/>
                    </a:ext>
                  </a:extLst>
                </a:gridCol>
                <a:gridCol w="822960">
                  <a:extLst>
                    <a:ext uri="{9D8B030D-6E8A-4147-A177-3AD203B41FA5}">
                      <a16:colId xmlns:a16="http://schemas.microsoft.com/office/drawing/2014/main" val="3083836873"/>
                    </a:ext>
                  </a:extLst>
                </a:gridCol>
                <a:gridCol w="822960">
                  <a:extLst>
                    <a:ext uri="{9D8B030D-6E8A-4147-A177-3AD203B41FA5}">
                      <a16:colId xmlns:a16="http://schemas.microsoft.com/office/drawing/2014/main" val="1712400830"/>
                    </a:ext>
                  </a:extLst>
                </a:gridCol>
                <a:gridCol w="822960">
                  <a:extLst>
                    <a:ext uri="{9D8B030D-6E8A-4147-A177-3AD203B41FA5}">
                      <a16:colId xmlns:a16="http://schemas.microsoft.com/office/drawing/2014/main" val="2330030788"/>
                    </a:ext>
                  </a:extLst>
                </a:gridCol>
                <a:gridCol w="822960">
                  <a:extLst>
                    <a:ext uri="{9D8B030D-6E8A-4147-A177-3AD203B41FA5}">
                      <a16:colId xmlns:a16="http://schemas.microsoft.com/office/drawing/2014/main" val="755840535"/>
                    </a:ext>
                  </a:extLst>
                </a:gridCol>
                <a:gridCol w="493776">
                  <a:extLst>
                    <a:ext uri="{9D8B030D-6E8A-4147-A177-3AD203B41FA5}">
                      <a16:colId xmlns:a16="http://schemas.microsoft.com/office/drawing/2014/main" val="2473124488"/>
                    </a:ext>
                  </a:extLst>
                </a:gridCol>
                <a:gridCol w="493776">
                  <a:extLst>
                    <a:ext uri="{9D8B030D-6E8A-4147-A177-3AD203B41FA5}">
                      <a16:colId xmlns:a16="http://schemas.microsoft.com/office/drawing/2014/main" val="1440343279"/>
                    </a:ext>
                  </a:extLst>
                </a:gridCol>
                <a:gridCol w="493776">
                  <a:extLst>
                    <a:ext uri="{9D8B030D-6E8A-4147-A177-3AD203B41FA5}">
                      <a16:colId xmlns:a16="http://schemas.microsoft.com/office/drawing/2014/main" val="2262725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55447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07:30:00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06900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14:00:01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7860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- 2018-01-06 14:00:00 </a:t>
                      </a:r>
                      <a:r>
                        <a:rPr kumimoji="0" lang="de-DE" sz="1000" b="0" i="0" u="none" strike="noStrike" kern="1200" cap="none" spc="0" normalizeH="0" baseline="0" noProof="0">
                          <a:ln>
                            <a:noFill/>
                          </a:ln>
                          <a:solidFill>
                            <a:prstClr val="black"/>
                          </a:solidFill>
                          <a:effectLst/>
                          <a:uLnTx/>
                          <a:uFillTx/>
                          <a:latin typeface="+mn-lt"/>
                          <a:ea typeface="+mn-ea"/>
                          <a:cs typeface="+mn-cs"/>
                        </a:rPr>
                        <a:t> 
 Fußball- und Treckerfreunde, passt das zusammen? - Die Antwort am 10.1.18 um 21:00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10.01.2018 22:00:00</a:t>
                      </a:r>
                    </a:p>
                  </a:txBody>
                  <a:tcPr/>
                </a:tc>
                <a:extLst>
                  <a:ext uri="{0D108BD9-81ED-4DB2-BD59-A6C34878D82A}">
                    <a16:rowId xmlns:a16="http://schemas.microsoft.com/office/drawing/2014/main" val="3127826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- 2018-12-28 18:00:01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0152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- 2018-03-30 13:00:00 </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0643416"/>
                  </a:ext>
                </a:extLst>
              </a:tr>
            </a:tbl>
          </a:graphicData>
        </a:graphic>
      </p:graphicFrame>
      <p:sp>
        <p:nvSpPr>
          <p:cNvPr id="4" name="Text Placeholder 3">
            <a:extLst>
              <a:ext uri="{FF2B5EF4-FFF2-40B4-BE49-F238E27FC236}">
                <a16:creationId xmlns:a16="http://schemas.microsoft.com/office/drawing/2014/main" id="{D9920343-E4BE-43BB-9126-051DFFF04C8A}"/>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1919263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96982-6E9F-4C06-8178-9D704E276A18}"/>
              </a:ext>
            </a:extLst>
          </p:cNvPr>
          <p:cNvSpPr>
            <a:spLocks noGrp="1"/>
          </p:cNvSpPr>
          <p:nvPr>
            <p:ph type="title"/>
          </p:nvPr>
        </p:nvSpPr>
        <p:spPr/>
        <p:txBody>
          <a:bodyPr/>
          <a:lstStyle/>
          <a:p>
            <a:r>
              <a:rPr lang="de-DE"/>
              <a:t>Facebook Eigene Posts - Aktive Nutzer - Export | Treckerfahrer dürfen das - 3 of 4</a:t>
            </a:r>
            <a:endParaRPr lang="en-US"/>
          </a:p>
        </p:txBody>
      </p:sp>
      <p:graphicFrame>
        <p:nvGraphicFramePr>
          <p:cNvPr id="5" name="Table Placeholder 4">
            <a:extLst>
              <a:ext uri="{FF2B5EF4-FFF2-40B4-BE49-F238E27FC236}">
                <a16:creationId xmlns:a16="http://schemas.microsoft.com/office/drawing/2014/main" id="{286B51DD-0095-4FF3-9C3D-46F802843511}"/>
              </a:ext>
            </a:extLst>
          </p:cNvPr>
          <p:cNvGraphicFramePr>
            <a:graphicFrameLocks noGrp="1"/>
          </p:cNvGraphicFramePr>
          <p:nvPr>
            <p:ph type="tbl" sz="quarter" idx="13"/>
            <p:extLst>
              <p:ext uri="{D42A27DB-BD31-4B8C-83A1-F6EECF244321}">
                <p14:modId xmlns:p14="http://schemas.microsoft.com/office/powerpoint/2010/main" val="308227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530445017"/>
                    </a:ext>
                  </a:extLst>
                </a:gridCol>
                <a:gridCol w="822960">
                  <a:extLst>
                    <a:ext uri="{9D8B030D-6E8A-4147-A177-3AD203B41FA5}">
                      <a16:colId xmlns:a16="http://schemas.microsoft.com/office/drawing/2014/main" val="3723009693"/>
                    </a:ext>
                  </a:extLst>
                </a:gridCol>
                <a:gridCol w="822960">
                  <a:extLst>
                    <a:ext uri="{9D8B030D-6E8A-4147-A177-3AD203B41FA5}">
                      <a16:colId xmlns:a16="http://schemas.microsoft.com/office/drawing/2014/main" val="868315264"/>
                    </a:ext>
                  </a:extLst>
                </a:gridCol>
                <a:gridCol w="822960">
                  <a:extLst>
                    <a:ext uri="{9D8B030D-6E8A-4147-A177-3AD203B41FA5}">
                      <a16:colId xmlns:a16="http://schemas.microsoft.com/office/drawing/2014/main" val="2484288747"/>
                    </a:ext>
                  </a:extLst>
                </a:gridCol>
                <a:gridCol w="822960">
                  <a:extLst>
                    <a:ext uri="{9D8B030D-6E8A-4147-A177-3AD203B41FA5}">
                      <a16:colId xmlns:a16="http://schemas.microsoft.com/office/drawing/2014/main" val="2603127751"/>
                    </a:ext>
                  </a:extLst>
                </a:gridCol>
                <a:gridCol w="493776">
                  <a:extLst>
                    <a:ext uri="{9D8B030D-6E8A-4147-A177-3AD203B41FA5}">
                      <a16:colId xmlns:a16="http://schemas.microsoft.com/office/drawing/2014/main" val="2035504966"/>
                    </a:ext>
                  </a:extLst>
                </a:gridCol>
                <a:gridCol w="493776">
                  <a:extLst>
                    <a:ext uri="{9D8B030D-6E8A-4147-A177-3AD203B41FA5}">
                      <a16:colId xmlns:a16="http://schemas.microsoft.com/office/drawing/2014/main" val="647123687"/>
                    </a:ext>
                  </a:extLst>
                </a:gridCol>
                <a:gridCol w="493776">
                  <a:extLst>
                    <a:ext uri="{9D8B030D-6E8A-4147-A177-3AD203B41FA5}">
                      <a16:colId xmlns:a16="http://schemas.microsoft.com/office/drawing/2014/main" val="690738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24357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- 2018-03-03 14:00:00 </a:t>
                      </a:r>
                      <a:r>
                        <a:rPr kumimoji="0" lang="de-DE" sz="1000" b="0" i="0" u="none" strike="noStrike" kern="1200" cap="none" spc="0" normalizeH="0" baseline="0" noProof="0">
                          <a:ln>
                            <a:noFill/>
                          </a:ln>
                          <a:solidFill>
                            <a:prstClr val="black"/>
                          </a:solidFill>
                          <a:effectLst/>
                          <a:uLnTx/>
                          <a:uFillTx/>
                          <a:latin typeface="+mn-lt"/>
                          <a:ea typeface="+mn-ea"/>
                          <a:cs typeface="+mn-cs"/>
                        </a:rPr>
                        <a:t> 
 Es gibt kaum einen Einsatz, den ein Schlepper nicht schafft. Habt Ihr Trecker mit Spezialaufgaben, dann schickt uns Eure besten Stücke, wir posten!!!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7181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- 2018-09-22 15:00:02 </a:t>
                      </a:r>
                      <a:r>
                        <a:rPr kumimoji="0" lang="de-DE" sz="1000" b="0" i="0" u="none" strike="noStrike" kern="1200" cap="none" spc="0" normalizeH="0" baseline="0" noProof="0">
                          <a:ln>
                            <a:noFill/>
                          </a:ln>
                          <a:solidFill>
                            <a:prstClr val="black"/>
                          </a:solidFill>
                          <a:effectLst/>
                          <a:uLnTx/>
                          <a:uFillTx/>
                          <a:latin typeface="+mn-lt"/>
                          <a:ea typeface="+mn-ea"/>
                          <a:cs typeface="+mn-cs"/>
                        </a:rPr>
                        <a:t> 
 Das ist ja spooky! Wo steckt Sven Tietzer, und was hat es wohl mit diesem Mäher auf sich...?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2283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10:28:34 </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9109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- 2018-05-24 06:30:00 </a:t>
                      </a:r>
                      <a:r>
                        <a:rPr kumimoji="0" lang="de-DE" sz="1000" b="0" i="0" u="none" strike="noStrike" kern="1200" cap="none" spc="0" normalizeH="0" baseline="0" noProof="0">
                          <a:ln>
                            <a:noFill/>
                          </a:ln>
                          <a:solidFill>
                            <a:prstClr val="black"/>
                          </a:solidFill>
                          <a:effectLst/>
                          <a:uLnTx/>
                          <a:uFillTx/>
                          <a:latin typeface="+mn-lt"/>
                          <a:ea typeface="+mn-ea"/>
                          <a:cs typeface="+mn-cs"/>
                        </a:rPr>
                        <a:t> 
 So etwas habt Ihr garantiert nicht auf Eurem Acker! Merke: alles muss seine Ordnung haben - selbst, wenn Steuern nicht immer zweckgebunden sind! Danke an Extra 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17695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- 2018-01-19 07:00:00 </a:t>
                      </a:r>
                      <a:r>
                        <a:rPr kumimoji="0" lang="de-DE" sz="1000" b="0" i="0" u="none" strike="noStrike" kern="1200" cap="none" spc="0" normalizeH="0" baseline="0" noProof="0">
                          <a:ln>
                            <a:noFill/>
                          </a:ln>
                          <a:solidFill>
                            <a:prstClr val="black"/>
                          </a:solidFill>
                          <a:effectLst/>
                          <a:uLnTx/>
                          <a:uFillTx/>
                          <a:latin typeface="+mn-lt"/>
                          <a:ea typeface="+mn-ea"/>
                          <a:cs typeface="+mn-cs"/>
                        </a:rPr>
                        <a:t> 
 Ein alter Brauch aus Mecklenburg-Vorpommern: zielen, Gas geben und mit schmackes auf die Tonne!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16.04.2018 21:00:00</a:t>
                      </a:r>
                    </a:p>
                  </a:txBody>
                  <a:tcPr/>
                </a:tc>
                <a:extLst>
                  <a:ext uri="{0D108BD9-81ED-4DB2-BD59-A6C34878D82A}">
                    <a16:rowId xmlns:a16="http://schemas.microsoft.com/office/drawing/2014/main" val="4230957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- 2018-02-17 14:00:00 </a:t>
                      </a:r>
                      <a:r>
                        <a:rPr kumimoji="0" lang="de-DE" sz="1000" b="0" i="0" u="none" strike="noStrike" kern="1200" cap="none" spc="0" normalizeH="0" baseline="0" noProof="0">
                          <a:ln>
                            <a:noFill/>
                          </a:ln>
                          <a:solidFill>
                            <a:prstClr val="black"/>
                          </a:solidFill>
                          <a:effectLst/>
                          <a:uLnTx/>
                          <a:uFillTx/>
                          <a:latin typeface="+mn-lt"/>
                          <a:ea typeface="+mn-ea"/>
                          <a:cs typeface="+mn-cs"/>
                        </a:rPr>
                        <a:t> 
 Schlepper, die Multifunktionsmaschinen der Welt, klar das der Winter bei Treckerfahrern kommen kann.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09254707"/>
                  </a:ext>
                </a:extLst>
              </a:tr>
            </a:tbl>
          </a:graphicData>
        </a:graphic>
      </p:graphicFrame>
      <p:sp>
        <p:nvSpPr>
          <p:cNvPr id="4" name="Text Placeholder 3">
            <a:extLst>
              <a:ext uri="{FF2B5EF4-FFF2-40B4-BE49-F238E27FC236}">
                <a16:creationId xmlns:a16="http://schemas.microsoft.com/office/drawing/2014/main" id="{92C2E798-D9DC-4A58-A994-FBA2AB442AEC}"/>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9921354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831F4-4DF6-47FA-ABF4-3A065ECBE37B}"/>
              </a:ext>
            </a:extLst>
          </p:cNvPr>
          <p:cNvSpPr>
            <a:spLocks noGrp="1"/>
          </p:cNvSpPr>
          <p:nvPr>
            <p:ph type="title"/>
          </p:nvPr>
        </p:nvSpPr>
        <p:spPr/>
        <p:txBody>
          <a:bodyPr/>
          <a:lstStyle/>
          <a:p>
            <a:r>
              <a:rPr lang="de-DE"/>
              <a:t>Facebook Eigene Posts - Aktive Nutzer - Export | Treckerfahrer dürfen das - 4 of 4</a:t>
            </a:r>
            <a:endParaRPr lang="en-US"/>
          </a:p>
        </p:txBody>
      </p:sp>
      <p:graphicFrame>
        <p:nvGraphicFramePr>
          <p:cNvPr id="5" name="Table Placeholder 4">
            <a:extLst>
              <a:ext uri="{FF2B5EF4-FFF2-40B4-BE49-F238E27FC236}">
                <a16:creationId xmlns:a16="http://schemas.microsoft.com/office/drawing/2014/main" id="{E697C292-5941-4431-BC4B-0CCBD8F7D4D3}"/>
              </a:ext>
            </a:extLst>
          </p:cNvPr>
          <p:cNvGraphicFramePr>
            <a:graphicFrameLocks noGrp="1"/>
          </p:cNvGraphicFramePr>
          <p:nvPr>
            <p:ph type="tbl" sz="quarter" idx="13"/>
            <p:extLst>
              <p:ext uri="{D42A27DB-BD31-4B8C-83A1-F6EECF244321}">
                <p14:modId xmlns:p14="http://schemas.microsoft.com/office/powerpoint/2010/main" val="3100954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174310512"/>
                    </a:ext>
                  </a:extLst>
                </a:gridCol>
                <a:gridCol w="822960">
                  <a:extLst>
                    <a:ext uri="{9D8B030D-6E8A-4147-A177-3AD203B41FA5}">
                      <a16:colId xmlns:a16="http://schemas.microsoft.com/office/drawing/2014/main" val="1508707356"/>
                    </a:ext>
                  </a:extLst>
                </a:gridCol>
                <a:gridCol w="822960">
                  <a:extLst>
                    <a:ext uri="{9D8B030D-6E8A-4147-A177-3AD203B41FA5}">
                      <a16:colId xmlns:a16="http://schemas.microsoft.com/office/drawing/2014/main" val="1749837199"/>
                    </a:ext>
                  </a:extLst>
                </a:gridCol>
                <a:gridCol w="822960">
                  <a:extLst>
                    <a:ext uri="{9D8B030D-6E8A-4147-A177-3AD203B41FA5}">
                      <a16:colId xmlns:a16="http://schemas.microsoft.com/office/drawing/2014/main" val="4278097681"/>
                    </a:ext>
                  </a:extLst>
                </a:gridCol>
                <a:gridCol w="822960">
                  <a:extLst>
                    <a:ext uri="{9D8B030D-6E8A-4147-A177-3AD203B41FA5}">
                      <a16:colId xmlns:a16="http://schemas.microsoft.com/office/drawing/2014/main" val="2921880171"/>
                    </a:ext>
                  </a:extLst>
                </a:gridCol>
                <a:gridCol w="493776">
                  <a:extLst>
                    <a:ext uri="{9D8B030D-6E8A-4147-A177-3AD203B41FA5}">
                      <a16:colId xmlns:a16="http://schemas.microsoft.com/office/drawing/2014/main" val="4249494438"/>
                    </a:ext>
                  </a:extLst>
                </a:gridCol>
                <a:gridCol w="493776">
                  <a:extLst>
                    <a:ext uri="{9D8B030D-6E8A-4147-A177-3AD203B41FA5}">
                      <a16:colId xmlns:a16="http://schemas.microsoft.com/office/drawing/2014/main" val="674919479"/>
                    </a:ext>
                  </a:extLst>
                </a:gridCol>
                <a:gridCol w="493776">
                  <a:extLst>
                    <a:ext uri="{9D8B030D-6E8A-4147-A177-3AD203B41FA5}">
                      <a16:colId xmlns:a16="http://schemas.microsoft.com/office/drawing/2014/main" val="2771310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4519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- 2018-01-17 08:00:00 </a:t>
                      </a:r>
                      <a:r>
                        <a:rPr kumimoji="0" lang="de-DE" sz="1000" b="0" i="0" u="none" strike="noStrike" kern="1200" cap="none" spc="0" normalizeH="0" baseline="0" noProof="0">
                          <a:ln>
                            <a:noFill/>
                          </a:ln>
                          <a:solidFill>
                            <a:prstClr val="black"/>
                          </a:solidFill>
                          <a:effectLst/>
                          <a:uLnTx/>
                          <a:uFillTx/>
                          <a:latin typeface="+mn-lt"/>
                          <a:ea typeface="+mn-ea"/>
                          <a:cs typeface="+mn-cs"/>
                        </a:rPr>
                        <a:t> 
 Treckerfahrer dürfen das! - Mit Brunhilde auf der Ranch am Mittwoch, 17.01.18, um 21 Uhr im NDR Fernsehen mit Sven Tietzer.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31.01.2018 22:00:00</a:t>
                      </a:r>
                    </a:p>
                  </a:txBody>
                  <a:tcPr/>
                </a:tc>
                <a:extLst>
                  <a:ext uri="{0D108BD9-81ED-4DB2-BD59-A6C34878D82A}">
                    <a16:rowId xmlns:a16="http://schemas.microsoft.com/office/drawing/2014/main" val="3488772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- 2018-01-11 07:00:00 </a:t>
                      </a:r>
                      <a:r>
                        <a:rPr kumimoji="0" lang="de-DE" sz="1000" b="0" i="0" u="none" strike="noStrike" kern="1200" cap="none" spc="0" normalizeH="0" baseline="0" noProof="0">
                          <a:ln>
                            <a:noFill/>
                          </a:ln>
                          <a:solidFill>
                            <a:prstClr val="black"/>
                          </a:solidFill>
                          <a:effectLst/>
                          <a:uLnTx/>
                          <a:uFillTx/>
                          <a:latin typeface="+mn-lt"/>
                          <a:ea typeface="+mn-ea"/>
                          <a:cs typeface="+mn-cs"/>
                        </a:rPr>
                        <a:t> 
 Andere Länder andere Sitten, oder... Ohne Worte!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31.03.2018 06:00:00</a:t>
                      </a:r>
                    </a:p>
                  </a:txBody>
                  <a:tcPr/>
                </a:tc>
                <a:extLst>
                  <a:ext uri="{0D108BD9-81ED-4DB2-BD59-A6C34878D82A}">
                    <a16:rowId xmlns:a16="http://schemas.microsoft.com/office/drawing/2014/main" val="2424836779"/>
                  </a:ext>
                </a:extLst>
              </a:tr>
            </a:tbl>
          </a:graphicData>
        </a:graphic>
      </p:graphicFrame>
      <p:sp>
        <p:nvSpPr>
          <p:cNvPr id="4" name="Text Placeholder 3">
            <a:extLst>
              <a:ext uri="{FF2B5EF4-FFF2-40B4-BE49-F238E27FC236}">
                <a16:creationId xmlns:a16="http://schemas.microsoft.com/office/drawing/2014/main" id="{7DF49368-E184-4C53-94AA-7C1FE64D8C7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7954667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A05E5-4ED8-4CA4-B3F3-65C3EEA3FA29}"/>
              </a:ext>
            </a:extLst>
          </p:cNvPr>
          <p:cNvSpPr>
            <a:spLocks noGrp="1"/>
          </p:cNvSpPr>
          <p:nvPr>
            <p:ph type="title"/>
          </p:nvPr>
        </p:nvSpPr>
        <p:spPr/>
        <p:txBody>
          <a:bodyPr/>
          <a:lstStyle/>
          <a:p>
            <a:r>
              <a:rPr lang="de-DE"/>
              <a:t>Facebook Eigene Posts - I-Rate Aktive Nutzer - Export | Treckerfahrer dürfen das - 1 of 5</a:t>
            </a:r>
            <a:endParaRPr lang="en-US"/>
          </a:p>
        </p:txBody>
      </p:sp>
      <p:graphicFrame>
        <p:nvGraphicFramePr>
          <p:cNvPr id="5" name="Table Placeholder 4">
            <a:extLst>
              <a:ext uri="{FF2B5EF4-FFF2-40B4-BE49-F238E27FC236}">
                <a16:creationId xmlns:a16="http://schemas.microsoft.com/office/drawing/2014/main" id="{C7874B46-FCC8-4469-AD9A-4B9AEAE855E3}"/>
              </a:ext>
            </a:extLst>
          </p:cNvPr>
          <p:cNvGraphicFramePr>
            <a:graphicFrameLocks noGrp="1"/>
          </p:cNvGraphicFramePr>
          <p:nvPr>
            <p:ph type="tbl" sz="quarter" idx="13"/>
            <p:extLst>
              <p:ext uri="{D42A27DB-BD31-4B8C-83A1-F6EECF244321}">
                <p14:modId xmlns:p14="http://schemas.microsoft.com/office/powerpoint/2010/main" val="1085196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3308271"/>
                    </a:ext>
                  </a:extLst>
                </a:gridCol>
                <a:gridCol w="822960">
                  <a:extLst>
                    <a:ext uri="{9D8B030D-6E8A-4147-A177-3AD203B41FA5}">
                      <a16:colId xmlns:a16="http://schemas.microsoft.com/office/drawing/2014/main" val="1194874245"/>
                    </a:ext>
                  </a:extLst>
                </a:gridCol>
                <a:gridCol w="822960">
                  <a:extLst>
                    <a:ext uri="{9D8B030D-6E8A-4147-A177-3AD203B41FA5}">
                      <a16:colId xmlns:a16="http://schemas.microsoft.com/office/drawing/2014/main" val="3416537119"/>
                    </a:ext>
                  </a:extLst>
                </a:gridCol>
                <a:gridCol w="822960">
                  <a:extLst>
                    <a:ext uri="{9D8B030D-6E8A-4147-A177-3AD203B41FA5}">
                      <a16:colId xmlns:a16="http://schemas.microsoft.com/office/drawing/2014/main" val="3792796272"/>
                    </a:ext>
                  </a:extLst>
                </a:gridCol>
                <a:gridCol w="822960">
                  <a:extLst>
                    <a:ext uri="{9D8B030D-6E8A-4147-A177-3AD203B41FA5}">
                      <a16:colId xmlns:a16="http://schemas.microsoft.com/office/drawing/2014/main" val="3151836766"/>
                    </a:ext>
                  </a:extLst>
                </a:gridCol>
                <a:gridCol w="822960">
                  <a:extLst>
                    <a:ext uri="{9D8B030D-6E8A-4147-A177-3AD203B41FA5}">
                      <a16:colId xmlns:a16="http://schemas.microsoft.com/office/drawing/2014/main" val="1957425443"/>
                    </a:ext>
                  </a:extLst>
                </a:gridCol>
                <a:gridCol w="822960">
                  <a:extLst>
                    <a:ext uri="{9D8B030D-6E8A-4147-A177-3AD203B41FA5}">
                      <a16:colId xmlns:a16="http://schemas.microsoft.com/office/drawing/2014/main" val="258576455"/>
                    </a:ext>
                  </a:extLst>
                </a:gridCol>
                <a:gridCol w="822960">
                  <a:extLst>
                    <a:ext uri="{9D8B030D-6E8A-4147-A177-3AD203B41FA5}">
                      <a16:colId xmlns:a16="http://schemas.microsoft.com/office/drawing/2014/main" val="1785355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98269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- 2018-10-07 15:46:21 </a:t>
                      </a:r>
                      <a:r>
                        <a:rPr kumimoji="0" lang="de-DE" sz="1000" b="0" i="0" u="none" strike="noStrike" kern="1200" cap="none" spc="0" normalizeH="0" baseline="0" noProof="0">
                          <a:ln>
                            <a:noFill/>
                          </a:ln>
                          <a:solidFill>
                            <a:prstClr val="black"/>
                          </a:solidFill>
                          <a:effectLst/>
                          <a:uLnTx/>
                          <a:uFillTx/>
                          <a:latin typeface="+mn-lt"/>
                          <a:ea typeface="+mn-ea"/>
                          <a:cs typeface="+mn-cs"/>
                        </a:rPr>
                        <a:t> 
 Übler Unfall in Pattensen: der Schaden wird auf mehrere hunderttausend Euro geschätzt, und bis der Strommast wieder steht, werden Monate vergehen. Der Fahrer blieb zum Glück unversehrt und stand unter Schock.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276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- 2018-05-30 10:15:50 </a:t>
                      </a:r>
                      <a:r>
                        <a:rPr kumimoji="0" lang="de-DE" sz="1000" b="0" i="0" u="none" strike="noStrike" kern="1200" cap="none" spc="0" normalizeH="0" baseline="0" noProof="0">
                          <a:ln>
                            <a:noFill/>
                          </a:ln>
                          <a:solidFill>
                            <a:prstClr val="black"/>
                          </a:solidFill>
                          <a:effectLst/>
                          <a:uLnTx/>
                          <a:uFillTx/>
                          <a:latin typeface="+mn-lt"/>
                          <a:ea typeface="+mn-ea"/>
                          <a:cs typeface="+mn-cs"/>
                        </a:rPr>
                        <a:t> 
 Geniale Idee, Gewindeschneider selbst gemacht!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36300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- 2018-10-22 06:23:24 </a:t>
                      </a:r>
                      <a:r>
                        <a:rPr kumimoji="0" lang="de-DE" sz="1000" b="0" i="0" u="none" strike="noStrike" kern="1200" cap="none" spc="0" normalizeH="0" baseline="0" noProof="0">
                          <a:ln>
                            <a:noFill/>
                          </a:ln>
                          <a:solidFill>
                            <a:prstClr val="black"/>
                          </a:solidFill>
                          <a:effectLst/>
                          <a:uLnTx/>
                          <a:uFillTx/>
                          <a:latin typeface="+mn-lt"/>
                          <a:ea typeface="+mn-ea"/>
                          <a:cs typeface="+mn-cs"/>
                        </a:rPr>
                        <a:t> 
 Sprang nach der Bergung an, als wäre nichts gewesen... Allerdings hat‘s Geschmäckle, wie es dazu kam!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99867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- 2018-05-17 18:28:36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49628625"/>
                  </a:ext>
                </a:extLst>
              </a:tr>
            </a:tbl>
          </a:graphicData>
        </a:graphic>
      </p:graphicFrame>
      <p:sp>
        <p:nvSpPr>
          <p:cNvPr id="4" name="Text Placeholder 3">
            <a:extLst>
              <a:ext uri="{FF2B5EF4-FFF2-40B4-BE49-F238E27FC236}">
                <a16:creationId xmlns:a16="http://schemas.microsoft.com/office/drawing/2014/main" id="{F5F8373A-98F7-46B0-A641-08E839966A07}"/>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2339740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0C937-723E-4B31-A982-F71757F00B95}"/>
              </a:ext>
            </a:extLst>
          </p:cNvPr>
          <p:cNvSpPr>
            <a:spLocks noGrp="1"/>
          </p:cNvSpPr>
          <p:nvPr>
            <p:ph type="title"/>
          </p:nvPr>
        </p:nvSpPr>
        <p:spPr/>
        <p:txBody>
          <a:bodyPr/>
          <a:lstStyle/>
          <a:p>
            <a:r>
              <a:rPr lang="de-DE"/>
              <a:t>Facebook Eigene Posts - I-Rate Aktive Nutzer - Export | Treckerfahrer dürfen das - 2 of 5</a:t>
            </a:r>
            <a:endParaRPr lang="en-US"/>
          </a:p>
        </p:txBody>
      </p:sp>
      <p:graphicFrame>
        <p:nvGraphicFramePr>
          <p:cNvPr id="5" name="Table Placeholder 4">
            <a:extLst>
              <a:ext uri="{FF2B5EF4-FFF2-40B4-BE49-F238E27FC236}">
                <a16:creationId xmlns:a16="http://schemas.microsoft.com/office/drawing/2014/main" id="{3E5D72DF-C181-409F-A417-FF4920B80FBF}"/>
              </a:ext>
            </a:extLst>
          </p:cNvPr>
          <p:cNvGraphicFramePr>
            <a:graphicFrameLocks noGrp="1"/>
          </p:cNvGraphicFramePr>
          <p:nvPr>
            <p:ph type="tbl" sz="quarter" idx="13"/>
            <p:extLst>
              <p:ext uri="{D42A27DB-BD31-4B8C-83A1-F6EECF244321}">
                <p14:modId xmlns:p14="http://schemas.microsoft.com/office/powerpoint/2010/main" val="1085200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24304682"/>
                    </a:ext>
                  </a:extLst>
                </a:gridCol>
                <a:gridCol w="822960">
                  <a:extLst>
                    <a:ext uri="{9D8B030D-6E8A-4147-A177-3AD203B41FA5}">
                      <a16:colId xmlns:a16="http://schemas.microsoft.com/office/drawing/2014/main" val="4140054826"/>
                    </a:ext>
                  </a:extLst>
                </a:gridCol>
                <a:gridCol w="822960">
                  <a:extLst>
                    <a:ext uri="{9D8B030D-6E8A-4147-A177-3AD203B41FA5}">
                      <a16:colId xmlns:a16="http://schemas.microsoft.com/office/drawing/2014/main" val="206068603"/>
                    </a:ext>
                  </a:extLst>
                </a:gridCol>
                <a:gridCol w="822960">
                  <a:extLst>
                    <a:ext uri="{9D8B030D-6E8A-4147-A177-3AD203B41FA5}">
                      <a16:colId xmlns:a16="http://schemas.microsoft.com/office/drawing/2014/main" val="1925812477"/>
                    </a:ext>
                  </a:extLst>
                </a:gridCol>
                <a:gridCol w="822960">
                  <a:extLst>
                    <a:ext uri="{9D8B030D-6E8A-4147-A177-3AD203B41FA5}">
                      <a16:colId xmlns:a16="http://schemas.microsoft.com/office/drawing/2014/main" val="553611638"/>
                    </a:ext>
                  </a:extLst>
                </a:gridCol>
                <a:gridCol w="822960">
                  <a:extLst>
                    <a:ext uri="{9D8B030D-6E8A-4147-A177-3AD203B41FA5}">
                      <a16:colId xmlns:a16="http://schemas.microsoft.com/office/drawing/2014/main" val="1621178625"/>
                    </a:ext>
                  </a:extLst>
                </a:gridCol>
                <a:gridCol w="822960">
                  <a:extLst>
                    <a:ext uri="{9D8B030D-6E8A-4147-A177-3AD203B41FA5}">
                      <a16:colId xmlns:a16="http://schemas.microsoft.com/office/drawing/2014/main" val="1439267500"/>
                    </a:ext>
                  </a:extLst>
                </a:gridCol>
                <a:gridCol w="822960">
                  <a:extLst>
                    <a:ext uri="{9D8B030D-6E8A-4147-A177-3AD203B41FA5}">
                      <a16:colId xmlns:a16="http://schemas.microsoft.com/office/drawing/2014/main" val="2614801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47038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- 2018-05-10 11:11:36 </a:t>
                      </a:r>
                      <a:r>
                        <a:rPr kumimoji="0" lang="de-DE" sz="1000" b="0" i="0" u="none" strike="noStrike" kern="1200" cap="none" spc="0" normalizeH="0" baseline="0" noProof="0">
                          <a:ln>
                            <a:noFill/>
                          </a:ln>
                          <a:solidFill>
                            <a:prstClr val="black"/>
                          </a:solidFill>
                          <a:effectLst/>
                          <a:uLnTx/>
                          <a:uFillTx/>
                          <a:latin typeface="+mn-lt"/>
                          <a:ea typeface="+mn-ea"/>
                          <a:cs typeface="+mn-cs"/>
                        </a:rPr>
                        <a:t> 
 Und nun wissen wir auch, was aus den ausgedienten Mähdreschern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9574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- 2018-06-04 08:40:46 </a:t>
                      </a:r>
                      <a:r>
                        <a:rPr kumimoji="0" lang="de-DE" sz="1000" b="0" i="0" u="none" strike="noStrike" kern="1200" cap="none" spc="0" normalizeH="0" baseline="0" noProof="0">
                          <a:ln>
                            <a:noFill/>
                          </a:ln>
                          <a:solidFill>
                            <a:prstClr val="black"/>
                          </a:solidFill>
                          <a:effectLst/>
                          <a:uLnTx/>
                          <a:uFillTx/>
                          <a:latin typeface="+mn-lt"/>
                          <a:ea typeface="+mn-ea"/>
                          <a:cs typeface="+mn-cs"/>
                        </a:rPr>
                        <a:t> 
 Die Alternative zur Wasserskianlage!👍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68638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10:19:03 </a:t>
                      </a:r>
                      <a:r>
                        <a:rPr kumimoji="0" lang="de-DE" sz="1000" b="0" i="0" u="none" strike="noStrike" kern="1200" cap="none" spc="0" normalizeH="0" baseline="0" noProof="0">
                          <a:ln>
                            <a:noFill/>
                          </a:ln>
                          <a:solidFill>
                            <a:prstClr val="black"/>
                          </a:solidFill>
                          <a:effectLst/>
                          <a:uLnTx/>
                          <a:uFillTx/>
                          <a:latin typeface="+mn-lt"/>
                          <a:ea typeface="+mn-ea"/>
                          <a:cs typeface="+mn-cs"/>
                        </a:rPr>
                        <a:t> 
 Am 10.01. starten wir wieder! Um 21:00 Uhr im NDR-Fernsehen! Teckerfahrer dürfen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246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- 2018-06-20 08:46:45 </a:t>
                      </a:r>
                      <a:r>
                        <a:rPr kumimoji="0" lang="de-DE" sz="1000" b="0" i="0" u="none" strike="noStrike" kern="1200" cap="none" spc="0" normalizeH="0" baseline="0" noProof="0">
                          <a:ln>
                            <a:noFill/>
                          </a:ln>
                          <a:solidFill>
                            <a:prstClr val="black"/>
                          </a:solidFill>
                          <a:effectLst/>
                          <a:uLnTx/>
                          <a:uFillTx/>
                          <a:latin typeface="+mn-lt"/>
                          <a:ea typeface="+mn-ea"/>
                          <a:cs typeface="+mn-cs"/>
                        </a:rPr>
                        <a:t> 
 Wahre Liebe kennt keine Grenzen: mit dem Traktor zur WM nach Russland! Hubert durfte sich Deutschland gegen Mexiko live vor Ort in Moskau anschauen! Was traut Ihr unserer Mannschaft gegen Schweden zu?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23473902"/>
                  </a:ext>
                </a:extLst>
              </a:tr>
            </a:tbl>
          </a:graphicData>
        </a:graphic>
      </p:graphicFrame>
      <p:sp>
        <p:nvSpPr>
          <p:cNvPr id="4" name="Text Placeholder 3">
            <a:extLst>
              <a:ext uri="{FF2B5EF4-FFF2-40B4-BE49-F238E27FC236}">
                <a16:creationId xmlns:a16="http://schemas.microsoft.com/office/drawing/2014/main" id="{96157062-D182-4412-BC13-F868BD20FDF9}"/>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9374966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8F01C-F1D4-4B33-B8A9-F6363CCC2239}"/>
              </a:ext>
            </a:extLst>
          </p:cNvPr>
          <p:cNvSpPr>
            <a:spLocks noGrp="1"/>
          </p:cNvSpPr>
          <p:nvPr>
            <p:ph type="title"/>
          </p:nvPr>
        </p:nvSpPr>
        <p:spPr/>
        <p:txBody>
          <a:bodyPr/>
          <a:lstStyle/>
          <a:p>
            <a:r>
              <a:rPr lang="de-DE"/>
              <a:t>Facebook Eigene Posts - I-Rate Aktive Nutzer - Export | Treckerfahrer dürfen das - 3 of 5</a:t>
            </a:r>
            <a:endParaRPr lang="en-US"/>
          </a:p>
        </p:txBody>
      </p:sp>
      <p:graphicFrame>
        <p:nvGraphicFramePr>
          <p:cNvPr id="5" name="Table Placeholder 4">
            <a:extLst>
              <a:ext uri="{FF2B5EF4-FFF2-40B4-BE49-F238E27FC236}">
                <a16:creationId xmlns:a16="http://schemas.microsoft.com/office/drawing/2014/main" id="{18464E0F-F289-4467-91F1-11E3B2AB04B2}"/>
              </a:ext>
            </a:extLst>
          </p:cNvPr>
          <p:cNvGraphicFramePr>
            <a:graphicFrameLocks noGrp="1"/>
          </p:cNvGraphicFramePr>
          <p:nvPr>
            <p:ph type="tbl" sz="quarter" idx="13"/>
            <p:extLst>
              <p:ext uri="{D42A27DB-BD31-4B8C-83A1-F6EECF244321}">
                <p14:modId xmlns:p14="http://schemas.microsoft.com/office/powerpoint/2010/main" val="2608362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49222883"/>
                    </a:ext>
                  </a:extLst>
                </a:gridCol>
                <a:gridCol w="822960">
                  <a:extLst>
                    <a:ext uri="{9D8B030D-6E8A-4147-A177-3AD203B41FA5}">
                      <a16:colId xmlns:a16="http://schemas.microsoft.com/office/drawing/2014/main" val="2298947637"/>
                    </a:ext>
                  </a:extLst>
                </a:gridCol>
                <a:gridCol w="822960">
                  <a:extLst>
                    <a:ext uri="{9D8B030D-6E8A-4147-A177-3AD203B41FA5}">
                      <a16:colId xmlns:a16="http://schemas.microsoft.com/office/drawing/2014/main" val="866128546"/>
                    </a:ext>
                  </a:extLst>
                </a:gridCol>
                <a:gridCol w="822960">
                  <a:extLst>
                    <a:ext uri="{9D8B030D-6E8A-4147-A177-3AD203B41FA5}">
                      <a16:colId xmlns:a16="http://schemas.microsoft.com/office/drawing/2014/main" val="2046559192"/>
                    </a:ext>
                  </a:extLst>
                </a:gridCol>
                <a:gridCol w="822960">
                  <a:extLst>
                    <a:ext uri="{9D8B030D-6E8A-4147-A177-3AD203B41FA5}">
                      <a16:colId xmlns:a16="http://schemas.microsoft.com/office/drawing/2014/main" val="251138717"/>
                    </a:ext>
                  </a:extLst>
                </a:gridCol>
                <a:gridCol w="822960">
                  <a:extLst>
                    <a:ext uri="{9D8B030D-6E8A-4147-A177-3AD203B41FA5}">
                      <a16:colId xmlns:a16="http://schemas.microsoft.com/office/drawing/2014/main" val="858375632"/>
                    </a:ext>
                  </a:extLst>
                </a:gridCol>
                <a:gridCol w="822960">
                  <a:extLst>
                    <a:ext uri="{9D8B030D-6E8A-4147-A177-3AD203B41FA5}">
                      <a16:colId xmlns:a16="http://schemas.microsoft.com/office/drawing/2014/main" val="2985527543"/>
                    </a:ext>
                  </a:extLst>
                </a:gridCol>
                <a:gridCol w="822960">
                  <a:extLst>
                    <a:ext uri="{9D8B030D-6E8A-4147-A177-3AD203B41FA5}">
                      <a16:colId xmlns:a16="http://schemas.microsoft.com/office/drawing/2014/main" val="5151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60185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- 2018-05-30 18:35:41 </a:t>
                      </a:r>
                      <a:r>
                        <a:rPr kumimoji="0" lang="de-DE" sz="1000" b="0" i="0" u="none" strike="noStrike" kern="1200" cap="none" spc="0" normalizeH="0" baseline="0" noProof="0">
                          <a:ln>
                            <a:noFill/>
                          </a:ln>
                          <a:solidFill>
                            <a:prstClr val="black"/>
                          </a:solidFill>
                          <a:effectLst/>
                          <a:uLnTx/>
                          <a:uFillTx/>
                          <a:latin typeface="+mn-lt"/>
                          <a:ea typeface="+mn-ea"/>
                          <a:cs typeface="+mn-cs"/>
                        </a:rPr>
                        <a:t> 
 Das Leben kann echt Schei....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76978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- 2018-09-12 10:01:52 </a:t>
                      </a:r>
                      <a:r>
                        <a:rPr kumimoji="0" lang="de-DE" sz="1000" b="0" i="0" u="none" strike="noStrike" kern="1200" cap="none" spc="0" normalizeH="0" baseline="0" noProof="0">
                          <a:ln>
                            <a:noFill/>
                          </a:ln>
                          <a:solidFill>
                            <a:prstClr val="black"/>
                          </a:solidFill>
                          <a:effectLst/>
                          <a:uLnTx/>
                          <a:uFillTx/>
                          <a:latin typeface="+mn-lt"/>
                          <a:ea typeface="+mn-ea"/>
                          <a:cs typeface="+mn-cs"/>
                        </a:rPr>
                        <a:t> 
 Heute und morgen noch nix vor? Wir hätten da mal 'nen Tipp für Euch, wenn Ihr in der Nähe Hannovers seid 🚜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48215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14:41:17 </a:t>
                      </a:r>
                      <a:r>
                        <a:rPr kumimoji="0" lang="de-DE" sz="1000" b="0" i="0" u="none" strike="noStrike" kern="1200" cap="none" spc="0" normalizeH="0" baseline="0" noProof="0">
                          <a:ln>
                            <a:noFill/>
                          </a:ln>
                          <a:solidFill>
                            <a:prstClr val="black"/>
                          </a:solidFill>
                          <a:effectLst/>
                          <a:uLnTx/>
                          <a:uFillTx/>
                          <a:latin typeface="+mn-lt"/>
                          <a:ea typeface="+mn-ea"/>
                          <a:cs typeface="+mn-cs"/>
                        </a:rPr>
                        <a:t> 
 Auch ne Möglichkeit, sich abzukühlen!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5718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13:00:00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310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- 2018-05-02 11:44:16 </a:t>
                      </a:r>
                      <a:r>
                        <a:rPr kumimoji="0" lang="de-DE" sz="1000" b="0" i="0" u="none" strike="noStrike" kern="1200" cap="none" spc="0" normalizeH="0" baseline="0" noProof="0">
                          <a:ln>
                            <a:noFill/>
                          </a:ln>
                          <a:solidFill>
                            <a:prstClr val="black"/>
                          </a:solidFill>
                          <a:effectLst/>
                          <a:uLnTx/>
                          <a:uFillTx/>
                          <a:latin typeface="+mn-lt"/>
                          <a:ea typeface="+mn-ea"/>
                          <a:cs typeface="+mn-cs"/>
                        </a:rPr>
                        <a:t> 
 Man kann es auch ein bißchen übertreiben, oder?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80954381"/>
                  </a:ext>
                </a:extLst>
              </a:tr>
            </a:tbl>
          </a:graphicData>
        </a:graphic>
      </p:graphicFrame>
      <p:sp>
        <p:nvSpPr>
          <p:cNvPr id="4" name="Text Placeholder 3">
            <a:extLst>
              <a:ext uri="{FF2B5EF4-FFF2-40B4-BE49-F238E27FC236}">
                <a16:creationId xmlns:a16="http://schemas.microsoft.com/office/drawing/2014/main" id="{D866F5BC-0915-40DE-BB0B-AADCF8E54A8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7657888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16024-58EB-4233-B9A3-C58D0543CC7D}"/>
              </a:ext>
            </a:extLst>
          </p:cNvPr>
          <p:cNvSpPr>
            <a:spLocks noGrp="1"/>
          </p:cNvSpPr>
          <p:nvPr>
            <p:ph type="title"/>
          </p:nvPr>
        </p:nvSpPr>
        <p:spPr/>
        <p:txBody>
          <a:bodyPr/>
          <a:lstStyle/>
          <a:p>
            <a:r>
              <a:rPr lang="de-DE"/>
              <a:t>Facebook Eigene Posts - I-Rate Aktive Nutzer - Export | Treckerfahrer dürfen das - 4 of 5</a:t>
            </a:r>
            <a:endParaRPr lang="en-US"/>
          </a:p>
        </p:txBody>
      </p:sp>
      <p:graphicFrame>
        <p:nvGraphicFramePr>
          <p:cNvPr id="5" name="Table Placeholder 4">
            <a:extLst>
              <a:ext uri="{FF2B5EF4-FFF2-40B4-BE49-F238E27FC236}">
                <a16:creationId xmlns:a16="http://schemas.microsoft.com/office/drawing/2014/main" id="{88BB8924-8ABC-4E17-BA6C-36EADD73BC13}"/>
              </a:ext>
            </a:extLst>
          </p:cNvPr>
          <p:cNvGraphicFramePr>
            <a:graphicFrameLocks noGrp="1"/>
          </p:cNvGraphicFramePr>
          <p:nvPr>
            <p:ph type="tbl" sz="quarter" idx="13"/>
            <p:extLst>
              <p:ext uri="{D42A27DB-BD31-4B8C-83A1-F6EECF244321}">
                <p14:modId xmlns:p14="http://schemas.microsoft.com/office/powerpoint/2010/main" val="3782681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76428160"/>
                    </a:ext>
                  </a:extLst>
                </a:gridCol>
                <a:gridCol w="822960">
                  <a:extLst>
                    <a:ext uri="{9D8B030D-6E8A-4147-A177-3AD203B41FA5}">
                      <a16:colId xmlns:a16="http://schemas.microsoft.com/office/drawing/2014/main" val="1772022809"/>
                    </a:ext>
                  </a:extLst>
                </a:gridCol>
                <a:gridCol w="822960">
                  <a:extLst>
                    <a:ext uri="{9D8B030D-6E8A-4147-A177-3AD203B41FA5}">
                      <a16:colId xmlns:a16="http://schemas.microsoft.com/office/drawing/2014/main" val="465941556"/>
                    </a:ext>
                  </a:extLst>
                </a:gridCol>
                <a:gridCol w="822960">
                  <a:extLst>
                    <a:ext uri="{9D8B030D-6E8A-4147-A177-3AD203B41FA5}">
                      <a16:colId xmlns:a16="http://schemas.microsoft.com/office/drawing/2014/main" val="2032228927"/>
                    </a:ext>
                  </a:extLst>
                </a:gridCol>
                <a:gridCol w="822960">
                  <a:extLst>
                    <a:ext uri="{9D8B030D-6E8A-4147-A177-3AD203B41FA5}">
                      <a16:colId xmlns:a16="http://schemas.microsoft.com/office/drawing/2014/main" val="3620156774"/>
                    </a:ext>
                  </a:extLst>
                </a:gridCol>
                <a:gridCol w="822960">
                  <a:extLst>
                    <a:ext uri="{9D8B030D-6E8A-4147-A177-3AD203B41FA5}">
                      <a16:colId xmlns:a16="http://schemas.microsoft.com/office/drawing/2014/main" val="2538548678"/>
                    </a:ext>
                  </a:extLst>
                </a:gridCol>
                <a:gridCol w="822960">
                  <a:extLst>
                    <a:ext uri="{9D8B030D-6E8A-4147-A177-3AD203B41FA5}">
                      <a16:colId xmlns:a16="http://schemas.microsoft.com/office/drawing/2014/main" val="495802622"/>
                    </a:ext>
                  </a:extLst>
                </a:gridCol>
                <a:gridCol w="822960">
                  <a:extLst>
                    <a:ext uri="{9D8B030D-6E8A-4147-A177-3AD203B41FA5}">
                      <a16:colId xmlns:a16="http://schemas.microsoft.com/office/drawing/2014/main" val="88250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73050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- 2018-07-27 08:03:03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14703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- 2018-04-18 13:00:00 </a:t>
                      </a:r>
                      <a:r>
                        <a:rPr kumimoji="0" lang="de-DE" sz="1000" b="0" i="0" u="none" strike="noStrike" kern="1200" cap="none" spc="0" normalizeH="0" baseline="0" noProof="0">
                          <a:ln>
                            <a:noFill/>
                          </a:ln>
                          <a:solidFill>
                            <a:prstClr val="black"/>
                          </a:solidFill>
                          <a:effectLst/>
                          <a:uLnTx/>
                          <a:uFillTx/>
                          <a:latin typeface="+mn-lt"/>
                          <a:ea typeface="+mn-ea"/>
                          <a:cs typeface="+mn-cs"/>
                        </a:rPr>
                        <a:t> 
 Kinderspielzeug mal anders.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6640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- 2018-10-22 12:30:59 </a:t>
                      </a:r>
                      <a:r>
                        <a:rPr kumimoji="0" lang="de-DE" sz="1000" b="0" i="0" u="none" strike="noStrike" kern="1200" cap="none" spc="0" normalizeH="0" baseline="0" noProof="0">
                          <a:ln>
                            <a:noFill/>
                          </a:ln>
                          <a:solidFill>
                            <a:prstClr val="black"/>
                          </a:solidFill>
                          <a:effectLst/>
                          <a:uLnTx/>
                          <a:uFillTx/>
                          <a:latin typeface="+mn-lt"/>
                          <a:ea typeface="+mn-ea"/>
                          <a:cs typeface="+mn-cs"/>
                        </a:rPr>
                        <a:t> 
 https://www.facebook.com/343497682496823/posts/1096889910490926/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02663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07:30:00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45522645"/>
                  </a:ext>
                </a:extLst>
              </a:tr>
            </a:tbl>
          </a:graphicData>
        </a:graphic>
      </p:graphicFrame>
      <p:sp>
        <p:nvSpPr>
          <p:cNvPr id="4" name="Text Placeholder 3">
            <a:extLst>
              <a:ext uri="{FF2B5EF4-FFF2-40B4-BE49-F238E27FC236}">
                <a16:creationId xmlns:a16="http://schemas.microsoft.com/office/drawing/2014/main" id="{20C08231-F4B1-4B71-90E9-08CB15BDD07F}"/>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4951751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EFFA9-A054-4356-9CCA-10309174A27A}"/>
              </a:ext>
            </a:extLst>
          </p:cNvPr>
          <p:cNvSpPr>
            <a:spLocks noGrp="1"/>
          </p:cNvSpPr>
          <p:nvPr>
            <p:ph type="title"/>
          </p:nvPr>
        </p:nvSpPr>
        <p:spPr/>
        <p:txBody>
          <a:bodyPr/>
          <a:lstStyle/>
          <a:p>
            <a:r>
              <a:rPr lang="de-DE"/>
              <a:t>Facebook Eigene Posts - I-Rate Aktive Nutzer - Export | Treckerfahrer dürfen das - 5 of 5</a:t>
            </a:r>
            <a:endParaRPr lang="en-US"/>
          </a:p>
        </p:txBody>
      </p:sp>
      <p:graphicFrame>
        <p:nvGraphicFramePr>
          <p:cNvPr id="5" name="Table Placeholder 4">
            <a:extLst>
              <a:ext uri="{FF2B5EF4-FFF2-40B4-BE49-F238E27FC236}">
                <a16:creationId xmlns:a16="http://schemas.microsoft.com/office/drawing/2014/main" id="{26C032A1-B4D8-4DFA-9A68-CBB59193FA90}"/>
              </a:ext>
            </a:extLst>
          </p:cNvPr>
          <p:cNvGraphicFramePr>
            <a:graphicFrameLocks noGrp="1"/>
          </p:cNvGraphicFramePr>
          <p:nvPr>
            <p:ph type="tbl" sz="quarter" idx="13"/>
            <p:extLst>
              <p:ext uri="{D42A27DB-BD31-4B8C-83A1-F6EECF244321}">
                <p14:modId xmlns:p14="http://schemas.microsoft.com/office/powerpoint/2010/main" val="2622861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7497692"/>
                    </a:ext>
                  </a:extLst>
                </a:gridCol>
                <a:gridCol w="822960">
                  <a:extLst>
                    <a:ext uri="{9D8B030D-6E8A-4147-A177-3AD203B41FA5}">
                      <a16:colId xmlns:a16="http://schemas.microsoft.com/office/drawing/2014/main" val="4279824293"/>
                    </a:ext>
                  </a:extLst>
                </a:gridCol>
                <a:gridCol w="822960">
                  <a:extLst>
                    <a:ext uri="{9D8B030D-6E8A-4147-A177-3AD203B41FA5}">
                      <a16:colId xmlns:a16="http://schemas.microsoft.com/office/drawing/2014/main" val="1661327272"/>
                    </a:ext>
                  </a:extLst>
                </a:gridCol>
                <a:gridCol w="822960">
                  <a:extLst>
                    <a:ext uri="{9D8B030D-6E8A-4147-A177-3AD203B41FA5}">
                      <a16:colId xmlns:a16="http://schemas.microsoft.com/office/drawing/2014/main" val="4055537591"/>
                    </a:ext>
                  </a:extLst>
                </a:gridCol>
                <a:gridCol w="822960">
                  <a:extLst>
                    <a:ext uri="{9D8B030D-6E8A-4147-A177-3AD203B41FA5}">
                      <a16:colId xmlns:a16="http://schemas.microsoft.com/office/drawing/2014/main" val="18996473"/>
                    </a:ext>
                  </a:extLst>
                </a:gridCol>
                <a:gridCol w="822960">
                  <a:extLst>
                    <a:ext uri="{9D8B030D-6E8A-4147-A177-3AD203B41FA5}">
                      <a16:colId xmlns:a16="http://schemas.microsoft.com/office/drawing/2014/main" val="4072093176"/>
                    </a:ext>
                  </a:extLst>
                </a:gridCol>
                <a:gridCol w="822960">
                  <a:extLst>
                    <a:ext uri="{9D8B030D-6E8A-4147-A177-3AD203B41FA5}">
                      <a16:colId xmlns:a16="http://schemas.microsoft.com/office/drawing/2014/main" val="2920268289"/>
                    </a:ext>
                  </a:extLst>
                </a:gridCol>
                <a:gridCol w="822960">
                  <a:extLst>
                    <a:ext uri="{9D8B030D-6E8A-4147-A177-3AD203B41FA5}">
                      <a16:colId xmlns:a16="http://schemas.microsoft.com/office/drawing/2014/main" val="1156908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91214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- 2018-02-17 14:00:00 </a:t>
                      </a:r>
                      <a:r>
                        <a:rPr kumimoji="0" lang="de-DE" sz="1000" b="0" i="0" u="none" strike="noStrike" kern="1200" cap="none" spc="0" normalizeH="0" baseline="0" noProof="0">
                          <a:ln>
                            <a:noFill/>
                          </a:ln>
                          <a:solidFill>
                            <a:prstClr val="black"/>
                          </a:solidFill>
                          <a:effectLst/>
                          <a:uLnTx/>
                          <a:uFillTx/>
                          <a:latin typeface="+mn-lt"/>
                          <a:ea typeface="+mn-ea"/>
                          <a:cs typeface="+mn-cs"/>
                        </a:rPr>
                        <a:t> 
 Schlepper, die Multifunktionsmaschinen der Welt, klar das der Winter bei Treckerfahrern kommen kann.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40299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- 2018-04-01 06:00:00 </a:t>
                      </a:r>
                      <a:r>
                        <a:rPr kumimoji="0" lang="de-DE" sz="1000" b="0" i="0" u="none" strike="noStrike" kern="1200" cap="none" spc="0" normalizeH="0" baseline="0" noProof="0">
                          <a:ln>
                            <a:noFill/>
                          </a:ln>
                          <a:solidFill>
                            <a:prstClr val="black"/>
                          </a:solidFill>
                          <a:effectLst/>
                          <a:uLnTx/>
                          <a:uFillTx/>
                          <a:latin typeface="+mn-lt"/>
                          <a:ea typeface="+mn-ea"/>
                          <a:cs typeface="+mn-cs"/>
                        </a:rPr>
                        <a:t> 
 Kein Aprilscherz, vielleicht die Zukunft?!?!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19.06.2018 06:00:00</a:t>
                      </a:r>
                    </a:p>
                  </a:txBody>
                  <a:tcPr/>
                </a:tc>
                <a:extLst>
                  <a:ext uri="{0D108BD9-81ED-4DB2-BD59-A6C34878D82A}">
                    <a16:rowId xmlns:a16="http://schemas.microsoft.com/office/drawing/2014/main" val="963160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- 2018-07-29 17:18:58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98244875"/>
                  </a:ext>
                </a:extLst>
              </a:tr>
            </a:tbl>
          </a:graphicData>
        </a:graphic>
      </p:graphicFrame>
      <p:sp>
        <p:nvSpPr>
          <p:cNvPr id="4" name="Text Placeholder 3">
            <a:extLst>
              <a:ext uri="{FF2B5EF4-FFF2-40B4-BE49-F238E27FC236}">
                <a16:creationId xmlns:a16="http://schemas.microsoft.com/office/drawing/2014/main" id="{E45C111B-6D92-43CB-B069-2760E115850D}"/>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2358124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DC401-12AB-41BD-88DF-87BFF3E01224}"/>
              </a:ext>
            </a:extLst>
          </p:cNvPr>
          <p:cNvSpPr>
            <a:spLocks noGrp="1"/>
          </p:cNvSpPr>
          <p:nvPr>
            <p:ph type="title"/>
          </p:nvPr>
        </p:nvSpPr>
        <p:spPr/>
        <p:txBody>
          <a:bodyPr/>
          <a:lstStyle/>
          <a:p>
            <a:r>
              <a:rPr lang="de-DE"/>
              <a:t>Facebook Eigene Posts - I-Rate Aktive Nutzer-Flop - Export | Treckerfahrer dürfen das - 1 of 2</a:t>
            </a:r>
            <a:endParaRPr lang="en-US"/>
          </a:p>
        </p:txBody>
      </p:sp>
      <p:graphicFrame>
        <p:nvGraphicFramePr>
          <p:cNvPr id="5" name="Table Placeholder 4">
            <a:extLst>
              <a:ext uri="{FF2B5EF4-FFF2-40B4-BE49-F238E27FC236}">
                <a16:creationId xmlns:a16="http://schemas.microsoft.com/office/drawing/2014/main" id="{B7BBC133-7582-4B59-B81E-320C0A4821B2}"/>
              </a:ext>
            </a:extLst>
          </p:cNvPr>
          <p:cNvGraphicFramePr>
            <a:graphicFrameLocks noGrp="1"/>
          </p:cNvGraphicFramePr>
          <p:nvPr>
            <p:ph type="tbl" sz="quarter" idx="13"/>
            <p:extLst>
              <p:ext uri="{D42A27DB-BD31-4B8C-83A1-F6EECF244321}">
                <p14:modId xmlns:p14="http://schemas.microsoft.com/office/powerpoint/2010/main" val="2352828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4905400"/>
                    </a:ext>
                  </a:extLst>
                </a:gridCol>
                <a:gridCol w="822960">
                  <a:extLst>
                    <a:ext uri="{9D8B030D-6E8A-4147-A177-3AD203B41FA5}">
                      <a16:colId xmlns:a16="http://schemas.microsoft.com/office/drawing/2014/main" val="2915948248"/>
                    </a:ext>
                  </a:extLst>
                </a:gridCol>
                <a:gridCol w="822960">
                  <a:extLst>
                    <a:ext uri="{9D8B030D-6E8A-4147-A177-3AD203B41FA5}">
                      <a16:colId xmlns:a16="http://schemas.microsoft.com/office/drawing/2014/main" val="1231945013"/>
                    </a:ext>
                  </a:extLst>
                </a:gridCol>
                <a:gridCol w="822960">
                  <a:extLst>
                    <a:ext uri="{9D8B030D-6E8A-4147-A177-3AD203B41FA5}">
                      <a16:colId xmlns:a16="http://schemas.microsoft.com/office/drawing/2014/main" val="1686994548"/>
                    </a:ext>
                  </a:extLst>
                </a:gridCol>
                <a:gridCol w="822960">
                  <a:extLst>
                    <a:ext uri="{9D8B030D-6E8A-4147-A177-3AD203B41FA5}">
                      <a16:colId xmlns:a16="http://schemas.microsoft.com/office/drawing/2014/main" val="2600406149"/>
                    </a:ext>
                  </a:extLst>
                </a:gridCol>
                <a:gridCol w="822960">
                  <a:extLst>
                    <a:ext uri="{9D8B030D-6E8A-4147-A177-3AD203B41FA5}">
                      <a16:colId xmlns:a16="http://schemas.microsoft.com/office/drawing/2014/main" val="580554508"/>
                    </a:ext>
                  </a:extLst>
                </a:gridCol>
                <a:gridCol w="822960">
                  <a:extLst>
                    <a:ext uri="{9D8B030D-6E8A-4147-A177-3AD203B41FA5}">
                      <a16:colId xmlns:a16="http://schemas.microsoft.com/office/drawing/2014/main" val="811556344"/>
                    </a:ext>
                  </a:extLst>
                </a:gridCol>
                <a:gridCol w="822960">
                  <a:extLst>
                    <a:ext uri="{9D8B030D-6E8A-4147-A177-3AD203B41FA5}">
                      <a16:colId xmlns:a16="http://schemas.microsoft.com/office/drawing/2014/main" val="630594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97768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- 2018-03-07 10:18:39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35618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21:46:04 </a:t>
                      </a:r>
                      <a:r>
                        <a:rPr kumimoji="0" lang="de-DE" sz="1000" b="0" i="0" u="none" strike="noStrike" kern="1200" cap="none" spc="0" normalizeH="0" baseline="0" noProof="0">
                          <a:ln>
                            <a:noFill/>
                          </a:ln>
                          <a:solidFill>
                            <a:prstClr val="black"/>
                          </a:solidFill>
                          <a:effectLst/>
                          <a:uLnTx/>
                          <a:uFillTx/>
                          <a:latin typeface="+mn-lt"/>
                          <a:ea typeface="+mn-ea"/>
                          <a:cs typeface="+mn-cs"/>
                        </a:rPr>
                        <a:t> 
 Auf dem NDR Landpartie–Fest tritt Sven Tietzer gegen Hinnerk Baumgarten an mit Brunhilde! Um 16 Uhr im NDR Fernsehen oder kurze Zeit später auch in unserer NDR Mediathek. Noch besser: kommt vorbei nach Ratzeburg! Es lohnt sich bei herrlichstem Wetter!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329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- 2018-05-15 06:00:00 </a:t>
                      </a:r>
                      <a:r>
                        <a:rPr kumimoji="0" lang="de-DE" sz="1000" b="0" i="0" u="none" strike="noStrike" kern="1200" cap="none" spc="0" normalizeH="0" baseline="0" noProof="0">
                          <a:ln>
                            <a:noFill/>
                          </a:ln>
                          <a:solidFill>
                            <a:prstClr val="black"/>
                          </a:solidFill>
                          <a:effectLst/>
                          <a:uLnTx/>
                          <a:uFillTx/>
                          <a:latin typeface="+mn-lt"/>
                          <a:ea typeface="+mn-ea"/>
                          <a:cs typeface="+mn-cs"/>
                        </a:rPr>
                        <a:t> 
 Marcel Haas aus Frauenberg in Bayern hat zwei schicke im Stall: einen Deutz D 25.1 N und einen Kramer KL 150. Moin nach Bayern!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8751475"/>
                  </a:ext>
                </a:extLst>
              </a:tr>
            </a:tbl>
          </a:graphicData>
        </a:graphic>
      </p:graphicFrame>
      <p:sp>
        <p:nvSpPr>
          <p:cNvPr id="4" name="Text Placeholder 3">
            <a:extLst>
              <a:ext uri="{FF2B5EF4-FFF2-40B4-BE49-F238E27FC236}">
                <a16:creationId xmlns:a16="http://schemas.microsoft.com/office/drawing/2014/main" id="{B13F1E16-582A-48A6-B1F6-AE633398EF5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8657066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2E369-43D0-40F0-8808-8014186DE075}"/>
              </a:ext>
            </a:extLst>
          </p:cNvPr>
          <p:cNvSpPr>
            <a:spLocks noGrp="1"/>
          </p:cNvSpPr>
          <p:nvPr>
            <p:ph type="title"/>
          </p:nvPr>
        </p:nvSpPr>
        <p:spPr/>
        <p:txBody>
          <a:bodyPr/>
          <a:lstStyle/>
          <a:p>
            <a:r>
              <a:rPr lang="de-DE"/>
              <a:t>Facebook Eigene Posts - I-Rate Aktive Nutzer-Flop - Export | Treckerfahrer dürfen das - 2 of 2</a:t>
            </a:r>
            <a:endParaRPr lang="en-US"/>
          </a:p>
        </p:txBody>
      </p:sp>
      <p:graphicFrame>
        <p:nvGraphicFramePr>
          <p:cNvPr id="5" name="Table Placeholder 4">
            <a:extLst>
              <a:ext uri="{FF2B5EF4-FFF2-40B4-BE49-F238E27FC236}">
                <a16:creationId xmlns:a16="http://schemas.microsoft.com/office/drawing/2014/main" id="{B3A61FD9-62A2-48B3-8B69-65A7C9B89AC5}"/>
              </a:ext>
            </a:extLst>
          </p:cNvPr>
          <p:cNvGraphicFramePr>
            <a:graphicFrameLocks noGrp="1"/>
          </p:cNvGraphicFramePr>
          <p:nvPr>
            <p:ph type="tbl" sz="quarter" idx="13"/>
            <p:extLst>
              <p:ext uri="{D42A27DB-BD31-4B8C-83A1-F6EECF244321}">
                <p14:modId xmlns:p14="http://schemas.microsoft.com/office/powerpoint/2010/main" val="202208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90938604"/>
                    </a:ext>
                  </a:extLst>
                </a:gridCol>
                <a:gridCol w="822960">
                  <a:extLst>
                    <a:ext uri="{9D8B030D-6E8A-4147-A177-3AD203B41FA5}">
                      <a16:colId xmlns:a16="http://schemas.microsoft.com/office/drawing/2014/main" val="3809598363"/>
                    </a:ext>
                  </a:extLst>
                </a:gridCol>
                <a:gridCol w="822960">
                  <a:extLst>
                    <a:ext uri="{9D8B030D-6E8A-4147-A177-3AD203B41FA5}">
                      <a16:colId xmlns:a16="http://schemas.microsoft.com/office/drawing/2014/main" val="2522211171"/>
                    </a:ext>
                  </a:extLst>
                </a:gridCol>
                <a:gridCol w="822960">
                  <a:extLst>
                    <a:ext uri="{9D8B030D-6E8A-4147-A177-3AD203B41FA5}">
                      <a16:colId xmlns:a16="http://schemas.microsoft.com/office/drawing/2014/main" val="896805572"/>
                    </a:ext>
                  </a:extLst>
                </a:gridCol>
                <a:gridCol w="822960">
                  <a:extLst>
                    <a:ext uri="{9D8B030D-6E8A-4147-A177-3AD203B41FA5}">
                      <a16:colId xmlns:a16="http://schemas.microsoft.com/office/drawing/2014/main" val="3207430269"/>
                    </a:ext>
                  </a:extLst>
                </a:gridCol>
                <a:gridCol w="822960">
                  <a:extLst>
                    <a:ext uri="{9D8B030D-6E8A-4147-A177-3AD203B41FA5}">
                      <a16:colId xmlns:a16="http://schemas.microsoft.com/office/drawing/2014/main" val="1679770968"/>
                    </a:ext>
                  </a:extLst>
                </a:gridCol>
                <a:gridCol w="822960">
                  <a:extLst>
                    <a:ext uri="{9D8B030D-6E8A-4147-A177-3AD203B41FA5}">
                      <a16:colId xmlns:a16="http://schemas.microsoft.com/office/drawing/2014/main" val="2157631869"/>
                    </a:ext>
                  </a:extLst>
                </a:gridCol>
                <a:gridCol w="822960">
                  <a:extLst>
                    <a:ext uri="{9D8B030D-6E8A-4147-A177-3AD203B41FA5}">
                      <a16:colId xmlns:a16="http://schemas.microsoft.com/office/drawing/2014/main" val="3457424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9411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- 2019-01-04 08:00:01 </a:t>
                      </a:r>
                      <a:r>
                        <a:rPr kumimoji="0" lang="de-DE" sz="1000" b="0" i="0" u="none" strike="noStrike" kern="1200" cap="none" spc="0" normalizeH="0" baseline="0" noProof="0">
                          <a:ln>
                            <a:noFill/>
                          </a:ln>
                          <a:solidFill>
                            <a:prstClr val="black"/>
                          </a:solidFill>
                          <a:effectLst/>
                          <a:uLnTx/>
                          <a:uFillTx/>
                          <a:latin typeface="+mn-lt"/>
                          <a:ea typeface="+mn-ea"/>
                          <a:cs typeface="+mn-cs"/>
                        </a:rPr>
                        <a:t> 
 Warum in die Ferne schweifen? Sieh, das Gute (🚜💨) liegt so nah... (Zitat angelehnt an Goethes "Erinnerung"). Vielen Dank an Marunde!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05995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12:00:01 </a:t>
                      </a:r>
                      <a:r>
                        <a:rPr kumimoji="0" lang="de-DE" sz="1000" b="0" i="0" u="none" strike="noStrike" kern="1200" cap="none" spc="0" normalizeH="0" baseline="0" noProof="0">
                          <a:ln>
                            <a:noFill/>
                          </a:ln>
                          <a:solidFill>
                            <a:prstClr val="black"/>
                          </a:solidFill>
                          <a:effectLst/>
                          <a:uLnTx/>
                          <a:uFillTx/>
                          <a:latin typeface="+mn-lt"/>
                          <a:ea typeface="+mn-ea"/>
                          <a:cs typeface="+mn-cs"/>
                        </a:rPr>
                        <a:t> 
 Gleich geht's los! Sven Tietzer und Dr. Trecker freuen sich auf Euch! Fragt sie zur aktuellen Staffel 2018, was sie morgen alles so vorhaben und all das, was Ihr immer schon über die beiden wissen wolltet! We'll keep in touch - Facebook live!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6065137"/>
                  </a:ext>
                </a:extLst>
              </a:tr>
            </a:tbl>
          </a:graphicData>
        </a:graphic>
      </p:graphicFrame>
      <p:sp>
        <p:nvSpPr>
          <p:cNvPr id="4" name="Text Placeholder 3">
            <a:extLst>
              <a:ext uri="{FF2B5EF4-FFF2-40B4-BE49-F238E27FC236}">
                <a16:creationId xmlns:a16="http://schemas.microsoft.com/office/drawing/2014/main" id="{8494F083-0873-4C4C-8756-1AD47C99BF5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8755998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B1079-5419-4F2C-9C00-AE0FBDC04CD4}"/>
              </a:ext>
            </a:extLst>
          </p:cNvPr>
          <p:cNvSpPr>
            <a:spLocks noGrp="1"/>
          </p:cNvSpPr>
          <p:nvPr>
            <p:ph type="title"/>
          </p:nvPr>
        </p:nvSpPr>
        <p:spPr/>
        <p:txBody>
          <a:bodyPr/>
          <a:lstStyle/>
          <a:p>
            <a:r>
              <a:rPr lang="de-DE"/>
              <a:t>Facebook Eigene Post - Summe Interaktionen - Export | Treckerfahrer dürfen das - 1 of 5</a:t>
            </a:r>
            <a:endParaRPr lang="en-US"/>
          </a:p>
        </p:txBody>
      </p:sp>
      <p:graphicFrame>
        <p:nvGraphicFramePr>
          <p:cNvPr id="5" name="Table Placeholder 4">
            <a:extLst>
              <a:ext uri="{FF2B5EF4-FFF2-40B4-BE49-F238E27FC236}">
                <a16:creationId xmlns:a16="http://schemas.microsoft.com/office/drawing/2014/main" id="{1CC42DBB-95AB-4D8C-A6EE-97E73ED291A8}"/>
              </a:ext>
            </a:extLst>
          </p:cNvPr>
          <p:cNvGraphicFramePr>
            <a:graphicFrameLocks noGrp="1"/>
          </p:cNvGraphicFramePr>
          <p:nvPr>
            <p:ph type="tbl" sz="quarter" idx="13"/>
            <p:extLst>
              <p:ext uri="{D42A27DB-BD31-4B8C-83A1-F6EECF244321}">
                <p14:modId xmlns:p14="http://schemas.microsoft.com/office/powerpoint/2010/main" val="2082342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75665867"/>
                    </a:ext>
                  </a:extLst>
                </a:gridCol>
                <a:gridCol w="822960">
                  <a:extLst>
                    <a:ext uri="{9D8B030D-6E8A-4147-A177-3AD203B41FA5}">
                      <a16:colId xmlns:a16="http://schemas.microsoft.com/office/drawing/2014/main" val="1442241664"/>
                    </a:ext>
                  </a:extLst>
                </a:gridCol>
                <a:gridCol w="822960">
                  <a:extLst>
                    <a:ext uri="{9D8B030D-6E8A-4147-A177-3AD203B41FA5}">
                      <a16:colId xmlns:a16="http://schemas.microsoft.com/office/drawing/2014/main" val="32715527"/>
                    </a:ext>
                  </a:extLst>
                </a:gridCol>
                <a:gridCol w="822960">
                  <a:extLst>
                    <a:ext uri="{9D8B030D-6E8A-4147-A177-3AD203B41FA5}">
                      <a16:colId xmlns:a16="http://schemas.microsoft.com/office/drawing/2014/main" val="1474635022"/>
                    </a:ext>
                  </a:extLst>
                </a:gridCol>
                <a:gridCol w="822960">
                  <a:extLst>
                    <a:ext uri="{9D8B030D-6E8A-4147-A177-3AD203B41FA5}">
                      <a16:colId xmlns:a16="http://schemas.microsoft.com/office/drawing/2014/main" val="3741005045"/>
                    </a:ext>
                  </a:extLst>
                </a:gridCol>
                <a:gridCol w="822960">
                  <a:extLst>
                    <a:ext uri="{9D8B030D-6E8A-4147-A177-3AD203B41FA5}">
                      <a16:colId xmlns:a16="http://schemas.microsoft.com/office/drawing/2014/main" val="31904626"/>
                    </a:ext>
                  </a:extLst>
                </a:gridCol>
                <a:gridCol w="822960">
                  <a:extLst>
                    <a:ext uri="{9D8B030D-6E8A-4147-A177-3AD203B41FA5}">
                      <a16:colId xmlns:a16="http://schemas.microsoft.com/office/drawing/2014/main" val="2990713795"/>
                    </a:ext>
                  </a:extLst>
                </a:gridCol>
                <a:gridCol w="822960">
                  <a:extLst>
                    <a:ext uri="{9D8B030D-6E8A-4147-A177-3AD203B41FA5}">
                      <a16:colId xmlns:a16="http://schemas.microsoft.com/office/drawing/2014/main" val="2205493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75766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- 2019-01-26 18:00:00 </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1050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14:00:00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80405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21:20:00</a:t>
                      </a:r>
                    </a:p>
                  </a:txBody>
                  <a:tcPr/>
                </a:tc>
                <a:extLst>
                  <a:ext uri="{0D108BD9-81ED-4DB2-BD59-A6C34878D82A}">
                    <a16:rowId xmlns:a16="http://schemas.microsoft.com/office/drawing/2014/main" val="142126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- 2018-03-30 13:00:00 </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75349064"/>
                  </a:ext>
                </a:extLst>
              </a:tr>
            </a:tbl>
          </a:graphicData>
        </a:graphic>
      </p:graphicFrame>
      <p:sp>
        <p:nvSpPr>
          <p:cNvPr id="4" name="Text Placeholder 3">
            <a:extLst>
              <a:ext uri="{FF2B5EF4-FFF2-40B4-BE49-F238E27FC236}">
                <a16:creationId xmlns:a16="http://schemas.microsoft.com/office/drawing/2014/main" id="{57398278-2BEB-459C-8D4C-D24A2D1974CF}"/>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9619424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34C03-7AA0-4E4B-9118-EAC592AE9C42}"/>
              </a:ext>
            </a:extLst>
          </p:cNvPr>
          <p:cNvSpPr>
            <a:spLocks noGrp="1"/>
          </p:cNvSpPr>
          <p:nvPr>
            <p:ph type="title"/>
          </p:nvPr>
        </p:nvSpPr>
        <p:spPr/>
        <p:txBody>
          <a:bodyPr/>
          <a:lstStyle/>
          <a:p>
            <a:r>
              <a:rPr lang="de-DE"/>
              <a:t>Facebook Eigene Post - Summe Interaktionen - Export | Treckerfahrer dürfen das - 2 of 5</a:t>
            </a:r>
            <a:endParaRPr lang="en-US"/>
          </a:p>
        </p:txBody>
      </p:sp>
      <p:graphicFrame>
        <p:nvGraphicFramePr>
          <p:cNvPr id="5" name="Table Placeholder 4">
            <a:extLst>
              <a:ext uri="{FF2B5EF4-FFF2-40B4-BE49-F238E27FC236}">
                <a16:creationId xmlns:a16="http://schemas.microsoft.com/office/drawing/2014/main" id="{CF1CDA9E-28B4-487D-84F3-F756F5B9A698}"/>
              </a:ext>
            </a:extLst>
          </p:cNvPr>
          <p:cNvGraphicFramePr>
            <a:graphicFrameLocks noGrp="1"/>
          </p:cNvGraphicFramePr>
          <p:nvPr>
            <p:ph type="tbl" sz="quarter" idx="13"/>
            <p:extLst>
              <p:ext uri="{D42A27DB-BD31-4B8C-83A1-F6EECF244321}">
                <p14:modId xmlns:p14="http://schemas.microsoft.com/office/powerpoint/2010/main" val="326195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15983447"/>
                    </a:ext>
                  </a:extLst>
                </a:gridCol>
                <a:gridCol w="822960">
                  <a:extLst>
                    <a:ext uri="{9D8B030D-6E8A-4147-A177-3AD203B41FA5}">
                      <a16:colId xmlns:a16="http://schemas.microsoft.com/office/drawing/2014/main" val="2027912866"/>
                    </a:ext>
                  </a:extLst>
                </a:gridCol>
                <a:gridCol w="822960">
                  <a:extLst>
                    <a:ext uri="{9D8B030D-6E8A-4147-A177-3AD203B41FA5}">
                      <a16:colId xmlns:a16="http://schemas.microsoft.com/office/drawing/2014/main" val="579703590"/>
                    </a:ext>
                  </a:extLst>
                </a:gridCol>
                <a:gridCol w="822960">
                  <a:extLst>
                    <a:ext uri="{9D8B030D-6E8A-4147-A177-3AD203B41FA5}">
                      <a16:colId xmlns:a16="http://schemas.microsoft.com/office/drawing/2014/main" val="1594752462"/>
                    </a:ext>
                  </a:extLst>
                </a:gridCol>
                <a:gridCol w="822960">
                  <a:extLst>
                    <a:ext uri="{9D8B030D-6E8A-4147-A177-3AD203B41FA5}">
                      <a16:colId xmlns:a16="http://schemas.microsoft.com/office/drawing/2014/main" val="2866043360"/>
                    </a:ext>
                  </a:extLst>
                </a:gridCol>
                <a:gridCol w="822960">
                  <a:extLst>
                    <a:ext uri="{9D8B030D-6E8A-4147-A177-3AD203B41FA5}">
                      <a16:colId xmlns:a16="http://schemas.microsoft.com/office/drawing/2014/main" val="4266689917"/>
                    </a:ext>
                  </a:extLst>
                </a:gridCol>
                <a:gridCol w="822960">
                  <a:extLst>
                    <a:ext uri="{9D8B030D-6E8A-4147-A177-3AD203B41FA5}">
                      <a16:colId xmlns:a16="http://schemas.microsoft.com/office/drawing/2014/main" val="3430623184"/>
                    </a:ext>
                  </a:extLst>
                </a:gridCol>
                <a:gridCol w="822960">
                  <a:extLst>
                    <a:ext uri="{9D8B030D-6E8A-4147-A177-3AD203B41FA5}">
                      <a16:colId xmlns:a16="http://schemas.microsoft.com/office/drawing/2014/main" val="4268338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11340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07:30:00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1731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- 2018-12-28 18:00:01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9053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- 2018-03-16 07:00:00 </a:t>
                      </a:r>
                      <a:r>
                        <a:rPr kumimoji="0" lang="de-DE" sz="1000" b="0" i="0" u="none" strike="noStrike" kern="1200" cap="none" spc="0" normalizeH="0" baseline="0" noProof="0">
                          <a:ln>
                            <a:noFill/>
                          </a:ln>
                          <a:solidFill>
                            <a:prstClr val="black"/>
                          </a:solidFill>
                          <a:effectLst/>
                          <a:uLnTx/>
                          <a:uFillTx/>
                          <a:latin typeface="+mn-lt"/>
                          <a:ea typeface="+mn-ea"/>
                          <a:cs typeface="+mn-cs"/>
                        </a:rPr>
                        <a:t> 
 Heinz Buck hat ein "bisschen" geschraubt: Ursprünglich hatte sein IHC 120 PS - nun sind es mindestens  700!
Der Motor:  6,6 Liter , Bosch P Einspritzpumpe und Holset HX 50 Turbolader, Höchstgeschwindigkeit 52 km/h . Gewicht: 4,5t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2939575"/>
                  </a:ext>
                </a:extLst>
              </a:tr>
            </a:tbl>
          </a:graphicData>
        </a:graphic>
      </p:graphicFrame>
      <p:sp>
        <p:nvSpPr>
          <p:cNvPr id="4" name="Text Placeholder 3">
            <a:extLst>
              <a:ext uri="{FF2B5EF4-FFF2-40B4-BE49-F238E27FC236}">
                <a16:creationId xmlns:a16="http://schemas.microsoft.com/office/drawing/2014/main" id="{CAEA0D47-BD9C-472C-A856-5F82FCC26EA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0166022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BB67B-69BD-437A-980E-F066AD53ABDA}"/>
              </a:ext>
            </a:extLst>
          </p:cNvPr>
          <p:cNvSpPr>
            <a:spLocks noGrp="1"/>
          </p:cNvSpPr>
          <p:nvPr>
            <p:ph type="title"/>
          </p:nvPr>
        </p:nvSpPr>
        <p:spPr/>
        <p:txBody>
          <a:bodyPr/>
          <a:lstStyle/>
          <a:p>
            <a:r>
              <a:rPr lang="de-DE"/>
              <a:t>Facebook Eigene Post - Summe Interaktionen - Export | Treckerfahrer dürfen das - 3 of 5</a:t>
            </a:r>
            <a:endParaRPr lang="en-US"/>
          </a:p>
        </p:txBody>
      </p:sp>
      <p:graphicFrame>
        <p:nvGraphicFramePr>
          <p:cNvPr id="5" name="Table Placeholder 4">
            <a:extLst>
              <a:ext uri="{FF2B5EF4-FFF2-40B4-BE49-F238E27FC236}">
                <a16:creationId xmlns:a16="http://schemas.microsoft.com/office/drawing/2014/main" id="{AFF7D1C4-27E5-4FB3-B079-A2A20880094C}"/>
              </a:ext>
            </a:extLst>
          </p:cNvPr>
          <p:cNvGraphicFramePr>
            <a:graphicFrameLocks noGrp="1"/>
          </p:cNvGraphicFramePr>
          <p:nvPr>
            <p:ph type="tbl" sz="quarter" idx="13"/>
            <p:extLst>
              <p:ext uri="{D42A27DB-BD31-4B8C-83A1-F6EECF244321}">
                <p14:modId xmlns:p14="http://schemas.microsoft.com/office/powerpoint/2010/main" val="512119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62610623"/>
                    </a:ext>
                  </a:extLst>
                </a:gridCol>
                <a:gridCol w="822960">
                  <a:extLst>
                    <a:ext uri="{9D8B030D-6E8A-4147-A177-3AD203B41FA5}">
                      <a16:colId xmlns:a16="http://schemas.microsoft.com/office/drawing/2014/main" val="562406523"/>
                    </a:ext>
                  </a:extLst>
                </a:gridCol>
                <a:gridCol w="822960">
                  <a:extLst>
                    <a:ext uri="{9D8B030D-6E8A-4147-A177-3AD203B41FA5}">
                      <a16:colId xmlns:a16="http://schemas.microsoft.com/office/drawing/2014/main" val="2587421045"/>
                    </a:ext>
                  </a:extLst>
                </a:gridCol>
                <a:gridCol w="822960">
                  <a:extLst>
                    <a:ext uri="{9D8B030D-6E8A-4147-A177-3AD203B41FA5}">
                      <a16:colId xmlns:a16="http://schemas.microsoft.com/office/drawing/2014/main" val="919673714"/>
                    </a:ext>
                  </a:extLst>
                </a:gridCol>
                <a:gridCol w="822960">
                  <a:extLst>
                    <a:ext uri="{9D8B030D-6E8A-4147-A177-3AD203B41FA5}">
                      <a16:colId xmlns:a16="http://schemas.microsoft.com/office/drawing/2014/main" val="1368647954"/>
                    </a:ext>
                  </a:extLst>
                </a:gridCol>
                <a:gridCol w="822960">
                  <a:extLst>
                    <a:ext uri="{9D8B030D-6E8A-4147-A177-3AD203B41FA5}">
                      <a16:colId xmlns:a16="http://schemas.microsoft.com/office/drawing/2014/main" val="1317557076"/>
                    </a:ext>
                  </a:extLst>
                </a:gridCol>
                <a:gridCol w="822960">
                  <a:extLst>
                    <a:ext uri="{9D8B030D-6E8A-4147-A177-3AD203B41FA5}">
                      <a16:colId xmlns:a16="http://schemas.microsoft.com/office/drawing/2014/main" val="1814059322"/>
                    </a:ext>
                  </a:extLst>
                </a:gridCol>
                <a:gridCol w="822960">
                  <a:extLst>
                    <a:ext uri="{9D8B030D-6E8A-4147-A177-3AD203B41FA5}">
                      <a16:colId xmlns:a16="http://schemas.microsoft.com/office/drawing/2014/main" val="2793382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7359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- 2018-03-03 14:00:00 </a:t>
                      </a:r>
                      <a:r>
                        <a:rPr kumimoji="0" lang="de-DE" sz="1000" b="0" i="0" u="none" strike="noStrike" kern="1200" cap="none" spc="0" normalizeH="0" baseline="0" noProof="0">
                          <a:ln>
                            <a:noFill/>
                          </a:ln>
                          <a:solidFill>
                            <a:prstClr val="black"/>
                          </a:solidFill>
                          <a:effectLst/>
                          <a:uLnTx/>
                          <a:uFillTx/>
                          <a:latin typeface="+mn-lt"/>
                          <a:ea typeface="+mn-ea"/>
                          <a:cs typeface="+mn-cs"/>
                        </a:rPr>
                        <a:t> 
 Es gibt kaum einen Einsatz, den ein Schlepper nicht schafft. Habt Ihr Trecker mit Spezialaufgaben, dann schickt uns Eure besten Stücke, wir posten!!!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4628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12:12:15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72741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- 2018-04-07 13:00:00 </a:t>
                      </a:r>
                      <a:r>
                        <a:rPr kumimoji="0" lang="de-DE" sz="1000" b="0" i="0" u="none" strike="noStrike" kern="1200" cap="none" spc="0" normalizeH="0" baseline="0" noProof="0">
                          <a:ln>
                            <a:noFill/>
                          </a:ln>
                          <a:solidFill>
                            <a:prstClr val="black"/>
                          </a:solidFill>
                          <a:effectLst/>
                          <a:uLnTx/>
                          <a:uFillTx/>
                          <a:latin typeface="+mn-lt"/>
                          <a:ea typeface="+mn-ea"/>
                          <a:cs typeface="+mn-cs"/>
                        </a:rPr>
                        <a:t> 
 Es geht noch schneller, aber wie? Dr. Trecker  weiß einfachen 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75584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- 2018-05-10 16:00:01 </a:t>
                      </a:r>
                      <a:r>
                        <a:rPr kumimoji="0" lang="de-DE" sz="1000" b="0" i="0" u="none" strike="noStrike" kern="1200" cap="none" spc="0" normalizeH="0" baseline="0" noProof="0">
                          <a:ln>
                            <a:noFill/>
                          </a:ln>
                          <a:solidFill>
                            <a:prstClr val="black"/>
                          </a:solidFill>
                          <a:effectLst/>
                          <a:uLnTx/>
                          <a:uFillTx/>
                          <a:latin typeface="+mn-lt"/>
                          <a:ea typeface="+mn-ea"/>
                          <a:cs typeface="+mn-cs"/>
                        </a:rPr>
                        <a:t> 
 Treckerwasserski 2.0 - Nachmachen erlaubt!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75247088"/>
                  </a:ext>
                </a:extLst>
              </a:tr>
            </a:tbl>
          </a:graphicData>
        </a:graphic>
      </p:graphicFrame>
      <p:sp>
        <p:nvSpPr>
          <p:cNvPr id="4" name="Text Placeholder 3">
            <a:extLst>
              <a:ext uri="{FF2B5EF4-FFF2-40B4-BE49-F238E27FC236}">
                <a16:creationId xmlns:a16="http://schemas.microsoft.com/office/drawing/2014/main" id="{FB09F017-7D90-4416-B4FE-691DAA6CFE1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1202453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FFFA6-7619-4D2E-A073-3A02E673D605}"/>
              </a:ext>
            </a:extLst>
          </p:cNvPr>
          <p:cNvSpPr>
            <a:spLocks noGrp="1"/>
          </p:cNvSpPr>
          <p:nvPr>
            <p:ph type="title"/>
          </p:nvPr>
        </p:nvSpPr>
        <p:spPr/>
        <p:txBody>
          <a:bodyPr/>
          <a:lstStyle/>
          <a:p>
            <a:r>
              <a:rPr lang="de-DE"/>
              <a:t>Facebook Eigene Post - Summe Interaktionen - Export | Treckerfahrer dürfen das - 4 of 5</a:t>
            </a:r>
            <a:endParaRPr lang="en-US"/>
          </a:p>
        </p:txBody>
      </p:sp>
      <p:graphicFrame>
        <p:nvGraphicFramePr>
          <p:cNvPr id="5" name="Table Placeholder 4">
            <a:extLst>
              <a:ext uri="{FF2B5EF4-FFF2-40B4-BE49-F238E27FC236}">
                <a16:creationId xmlns:a16="http://schemas.microsoft.com/office/drawing/2014/main" id="{696F555A-9692-499B-A18B-94F717BB7F13}"/>
              </a:ext>
            </a:extLst>
          </p:cNvPr>
          <p:cNvGraphicFramePr>
            <a:graphicFrameLocks noGrp="1"/>
          </p:cNvGraphicFramePr>
          <p:nvPr>
            <p:ph type="tbl" sz="quarter" idx="13"/>
            <p:extLst>
              <p:ext uri="{D42A27DB-BD31-4B8C-83A1-F6EECF244321}">
                <p14:modId xmlns:p14="http://schemas.microsoft.com/office/powerpoint/2010/main" val="2151950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4295071"/>
                    </a:ext>
                  </a:extLst>
                </a:gridCol>
                <a:gridCol w="822960">
                  <a:extLst>
                    <a:ext uri="{9D8B030D-6E8A-4147-A177-3AD203B41FA5}">
                      <a16:colId xmlns:a16="http://schemas.microsoft.com/office/drawing/2014/main" val="2179329755"/>
                    </a:ext>
                  </a:extLst>
                </a:gridCol>
                <a:gridCol w="822960">
                  <a:extLst>
                    <a:ext uri="{9D8B030D-6E8A-4147-A177-3AD203B41FA5}">
                      <a16:colId xmlns:a16="http://schemas.microsoft.com/office/drawing/2014/main" val="2648397845"/>
                    </a:ext>
                  </a:extLst>
                </a:gridCol>
                <a:gridCol w="822960">
                  <a:extLst>
                    <a:ext uri="{9D8B030D-6E8A-4147-A177-3AD203B41FA5}">
                      <a16:colId xmlns:a16="http://schemas.microsoft.com/office/drawing/2014/main" val="1722881123"/>
                    </a:ext>
                  </a:extLst>
                </a:gridCol>
                <a:gridCol w="822960">
                  <a:extLst>
                    <a:ext uri="{9D8B030D-6E8A-4147-A177-3AD203B41FA5}">
                      <a16:colId xmlns:a16="http://schemas.microsoft.com/office/drawing/2014/main" val="4221399503"/>
                    </a:ext>
                  </a:extLst>
                </a:gridCol>
                <a:gridCol w="822960">
                  <a:extLst>
                    <a:ext uri="{9D8B030D-6E8A-4147-A177-3AD203B41FA5}">
                      <a16:colId xmlns:a16="http://schemas.microsoft.com/office/drawing/2014/main" val="667631502"/>
                    </a:ext>
                  </a:extLst>
                </a:gridCol>
                <a:gridCol w="822960">
                  <a:extLst>
                    <a:ext uri="{9D8B030D-6E8A-4147-A177-3AD203B41FA5}">
                      <a16:colId xmlns:a16="http://schemas.microsoft.com/office/drawing/2014/main" val="3237841496"/>
                    </a:ext>
                  </a:extLst>
                </a:gridCol>
                <a:gridCol w="822960">
                  <a:extLst>
                    <a:ext uri="{9D8B030D-6E8A-4147-A177-3AD203B41FA5}">
                      <a16:colId xmlns:a16="http://schemas.microsoft.com/office/drawing/2014/main" val="1754505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25292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14:00:01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9971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- 2018-12-21 18:00:00 </a:t>
                      </a:r>
                      <a:r>
                        <a:rPr kumimoji="0" lang="de-DE" sz="1000" b="0" i="0" u="none" strike="noStrike" kern="1200" cap="none" spc="0" normalizeH="0" baseline="0" noProof="0">
                          <a:ln>
                            <a:noFill/>
                          </a:ln>
                          <a:solidFill>
                            <a:prstClr val="black"/>
                          </a:solidFill>
                          <a:effectLst/>
                          <a:uLnTx/>
                          <a:uFillTx/>
                          <a:latin typeface="+mn-lt"/>
                          <a:ea typeface="+mn-ea"/>
                          <a:cs typeface="+mn-cs"/>
                        </a:rPr>
                        <a:t> 
 Endlich sagt's mal einer! Ihr traut Euch ja doch nicht... 😂 🚜 💨 Danke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75883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- 2018-11-21 16:19:34 </a:t>
                      </a:r>
                      <a:r>
                        <a:rPr kumimoji="0" lang="de-DE" sz="1000" b="0" i="0" u="none" strike="noStrike" kern="1200" cap="none" spc="0" normalizeH="0" baseline="0" noProof="0">
                          <a:ln>
                            <a:noFill/>
                          </a:ln>
                          <a:solidFill>
                            <a:prstClr val="black"/>
                          </a:solidFill>
                          <a:effectLst/>
                          <a:uLnTx/>
                          <a:uFillTx/>
                          <a:latin typeface="+mn-lt"/>
                          <a:ea typeface="+mn-ea"/>
                          <a:cs typeface="+mn-cs"/>
                        </a:rPr>
                        <a:t> 
 Bei uns im Norden ist der erste Schneegriesel vorhergesagt. Wer von Euch kann schon Schlittenfahren?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8642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- 2018-05-24 06:30:00 </a:t>
                      </a:r>
                      <a:r>
                        <a:rPr kumimoji="0" lang="de-DE" sz="1000" b="0" i="0" u="none" strike="noStrike" kern="1200" cap="none" spc="0" normalizeH="0" baseline="0" noProof="0">
                          <a:ln>
                            <a:noFill/>
                          </a:ln>
                          <a:solidFill>
                            <a:prstClr val="black"/>
                          </a:solidFill>
                          <a:effectLst/>
                          <a:uLnTx/>
                          <a:uFillTx/>
                          <a:latin typeface="+mn-lt"/>
                          <a:ea typeface="+mn-ea"/>
                          <a:cs typeface="+mn-cs"/>
                        </a:rPr>
                        <a:t> 
 So etwas habt Ihr garantiert nicht auf Eurem Acker! Merke: alles muss seine Ordnung haben - selbst, wenn Steuern nicht immer zweckgebunden sind! Danke an Extra 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39866120"/>
                  </a:ext>
                </a:extLst>
              </a:tr>
            </a:tbl>
          </a:graphicData>
        </a:graphic>
      </p:graphicFrame>
      <p:sp>
        <p:nvSpPr>
          <p:cNvPr id="4" name="Text Placeholder 3">
            <a:extLst>
              <a:ext uri="{FF2B5EF4-FFF2-40B4-BE49-F238E27FC236}">
                <a16:creationId xmlns:a16="http://schemas.microsoft.com/office/drawing/2014/main" id="{7B656BC9-F54D-47D0-904C-321EADB2AF2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8985294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F9DAC-DBF7-435E-ACA9-7550B0846407}"/>
              </a:ext>
            </a:extLst>
          </p:cNvPr>
          <p:cNvSpPr>
            <a:spLocks noGrp="1"/>
          </p:cNvSpPr>
          <p:nvPr>
            <p:ph type="title"/>
          </p:nvPr>
        </p:nvSpPr>
        <p:spPr/>
        <p:txBody>
          <a:bodyPr/>
          <a:lstStyle/>
          <a:p>
            <a:r>
              <a:rPr lang="de-DE"/>
              <a:t>Facebook Eigene Post - Summe Interaktionen - Export | Treckerfahrer dürfen das - 5 of 5</a:t>
            </a:r>
            <a:endParaRPr lang="en-US"/>
          </a:p>
        </p:txBody>
      </p:sp>
      <p:graphicFrame>
        <p:nvGraphicFramePr>
          <p:cNvPr id="5" name="Table Placeholder 4">
            <a:extLst>
              <a:ext uri="{FF2B5EF4-FFF2-40B4-BE49-F238E27FC236}">
                <a16:creationId xmlns:a16="http://schemas.microsoft.com/office/drawing/2014/main" id="{6FC4AA48-DBFC-4DE0-BDE3-78CA5BFB1CB3}"/>
              </a:ext>
            </a:extLst>
          </p:cNvPr>
          <p:cNvGraphicFramePr>
            <a:graphicFrameLocks noGrp="1"/>
          </p:cNvGraphicFramePr>
          <p:nvPr>
            <p:ph type="tbl" sz="quarter" idx="13"/>
            <p:extLst>
              <p:ext uri="{D42A27DB-BD31-4B8C-83A1-F6EECF244321}">
                <p14:modId xmlns:p14="http://schemas.microsoft.com/office/powerpoint/2010/main" val="3419245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76030617"/>
                    </a:ext>
                  </a:extLst>
                </a:gridCol>
                <a:gridCol w="822960">
                  <a:extLst>
                    <a:ext uri="{9D8B030D-6E8A-4147-A177-3AD203B41FA5}">
                      <a16:colId xmlns:a16="http://schemas.microsoft.com/office/drawing/2014/main" val="2878788612"/>
                    </a:ext>
                  </a:extLst>
                </a:gridCol>
                <a:gridCol w="822960">
                  <a:extLst>
                    <a:ext uri="{9D8B030D-6E8A-4147-A177-3AD203B41FA5}">
                      <a16:colId xmlns:a16="http://schemas.microsoft.com/office/drawing/2014/main" val="3656126840"/>
                    </a:ext>
                  </a:extLst>
                </a:gridCol>
                <a:gridCol w="822960">
                  <a:extLst>
                    <a:ext uri="{9D8B030D-6E8A-4147-A177-3AD203B41FA5}">
                      <a16:colId xmlns:a16="http://schemas.microsoft.com/office/drawing/2014/main" val="2874240136"/>
                    </a:ext>
                  </a:extLst>
                </a:gridCol>
                <a:gridCol w="822960">
                  <a:extLst>
                    <a:ext uri="{9D8B030D-6E8A-4147-A177-3AD203B41FA5}">
                      <a16:colId xmlns:a16="http://schemas.microsoft.com/office/drawing/2014/main" val="2179615412"/>
                    </a:ext>
                  </a:extLst>
                </a:gridCol>
                <a:gridCol w="822960">
                  <a:extLst>
                    <a:ext uri="{9D8B030D-6E8A-4147-A177-3AD203B41FA5}">
                      <a16:colId xmlns:a16="http://schemas.microsoft.com/office/drawing/2014/main" val="2315605132"/>
                    </a:ext>
                  </a:extLst>
                </a:gridCol>
                <a:gridCol w="822960">
                  <a:extLst>
                    <a:ext uri="{9D8B030D-6E8A-4147-A177-3AD203B41FA5}">
                      <a16:colId xmlns:a16="http://schemas.microsoft.com/office/drawing/2014/main" val="3184615970"/>
                    </a:ext>
                  </a:extLst>
                </a:gridCol>
                <a:gridCol w="822960">
                  <a:extLst>
                    <a:ext uri="{9D8B030D-6E8A-4147-A177-3AD203B41FA5}">
                      <a16:colId xmlns:a16="http://schemas.microsoft.com/office/drawing/2014/main" val="2142740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08680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- 2018-08-16 16:00:01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14162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14:41:17 </a:t>
                      </a:r>
                      <a:r>
                        <a:rPr kumimoji="0" lang="de-DE" sz="1000" b="0" i="0" u="none" strike="noStrike" kern="1200" cap="none" spc="0" normalizeH="0" baseline="0" noProof="0">
                          <a:ln>
                            <a:noFill/>
                          </a:ln>
                          <a:solidFill>
                            <a:prstClr val="black"/>
                          </a:solidFill>
                          <a:effectLst/>
                          <a:uLnTx/>
                          <a:uFillTx/>
                          <a:latin typeface="+mn-lt"/>
                          <a:ea typeface="+mn-ea"/>
                          <a:cs typeface="+mn-cs"/>
                        </a:rPr>
                        <a:t> 
 Auch ne Möglichkeit, sich abzukühlen!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38972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10:28:34 </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09622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- 2018-08-02 16:00:01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35820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- 2018-09-28 15:00:04 </a:t>
                      </a:r>
                      <a:r>
                        <a:rPr kumimoji="0" lang="de-DE" sz="1000" b="0" i="0" u="none" strike="noStrike" kern="1200" cap="none" spc="0" normalizeH="0" baseline="0" noProof="0">
                          <a:ln>
                            <a:noFill/>
                          </a:ln>
                          <a:solidFill>
                            <a:prstClr val="black"/>
                          </a:solidFill>
                          <a:effectLst/>
                          <a:uLnTx/>
                          <a:uFillTx/>
                          <a:latin typeface="+mn-lt"/>
                          <a:ea typeface="+mn-ea"/>
                          <a:cs typeface="+mn-cs"/>
                        </a:rPr>
                        <a:t> 
 Alte Dame gegen Jungspund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68305040"/>
                  </a:ext>
                </a:extLst>
              </a:tr>
            </a:tbl>
          </a:graphicData>
        </a:graphic>
      </p:graphicFrame>
      <p:sp>
        <p:nvSpPr>
          <p:cNvPr id="4" name="Text Placeholder 3">
            <a:extLst>
              <a:ext uri="{FF2B5EF4-FFF2-40B4-BE49-F238E27FC236}">
                <a16:creationId xmlns:a16="http://schemas.microsoft.com/office/drawing/2014/main" id="{A5F21E06-052B-47AA-9C6E-55904B6EE71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5705393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F3CAA-9A28-442F-A7C4-5CDD48437E71}"/>
              </a:ext>
            </a:extLst>
          </p:cNvPr>
          <p:cNvSpPr>
            <a:spLocks noGrp="1"/>
          </p:cNvSpPr>
          <p:nvPr>
            <p:ph type="title"/>
          </p:nvPr>
        </p:nvSpPr>
        <p:spPr/>
        <p:txBody>
          <a:bodyPr/>
          <a:lstStyle/>
          <a:p>
            <a:r>
              <a:rPr lang="de-DE"/>
              <a:t>Facebook Eigene Posts - Reaktionen - Export | Treckerfahrer dürfen das - 1 of 10</a:t>
            </a:r>
            <a:endParaRPr lang="en-US"/>
          </a:p>
        </p:txBody>
      </p:sp>
      <p:graphicFrame>
        <p:nvGraphicFramePr>
          <p:cNvPr id="5" name="Table Placeholder 4">
            <a:extLst>
              <a:ext uri="{FF2B5EF4-FFF2-40B4-BE49-F238E27FC236}">
                <a16:creationId xmlns:a16="http://schemas.microsoft.com/office/drawing/2014/main" id="{8A5DDC06-E4BC-4486-9598-78D87E7844AB}"/>
              </a:ext>
            </a:extLst>
          </p:cNvPr>
          <p:cNvGraphicFramePr>
            <a:graphicFrameLocks noGrp="1"/>
          </p:cNvGraphicFramePr>
          <p:nvPr>
            <p:ph type="tbl" sz="quarter" idx="13"/>
            <p:extLst>
              <p:ext uri="{D42A27DB-BD31-4B8C-83A1-F6EECF244321}">
                <p14:modId xmlns:p14="http://schemas.microsoft.com/office/powerpoint/2010/main" val="2164780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163907948"/>
                    </a:ext>
                  </a:extLst>
                </a:gridCol>
                <a:gridCol w="822960">
                  <a:extLst>
                    <a:ext uri="{9D8B030D-6E8A-4147-A177-3AD203B41FA5}">
                      <a16:colId xmlns:a16="http://schemas.microsoft.com/office/drawing/2014/main" val="4169928415"/>
                    </a:ext>
                  </a:extLst>
                </a:gridCol>
                <a:gridCol w="493776">
                  <a:extLst>
                    <a:ext uri="{9D8B030D-6E8A-4147-A177-3AD203B41FA5}">
                      <a16:colId xmlns:a16="http://schemas.microsoft.com/office/drawing/2014/main" val="2112796888"/>
                    </a:ext>
                  </a:extLst>
                </a:gridCol>
                <a:gridCol w="493776">
                  <a:extLst>
                    <a:ext uri="{9D8B030D-6E8A-4147-A177-3AD203B41FA5}">
                      <a16:colId xmlns:a16="http://schemas.microsoft.com/office/drawing/2014/main" val="2981999897"/>
                    </a:ext>
                  </a:extLst>
                </a:gridCol>
                <a:gridCol w="493776">
                  <a:extLst>
                    <a:ext uri="{9D8B030D-6E8A-4147-A177-3AD203B41FA5}">
                      <a16:colId xmlns:a16="http://schemas.microsoft.com/office/drawing/2014/main" val="2955638924"/>
                    </a:ext>
                  </a:extLst>
                </a:gridCol>
                <a:gridCol w="493776">
                  <a:extLst>
                    <a:ext uri="{9D8B030D-6E8A-4147-A177-3AD203B41FA5}">
                      <a16:colId xmlns:a16="http://schemas.microsoft.com/office/drawing/2014/main" val="1821964067"/>
                    </a:ext>
                  </a:extLst>
                </a:gridCol>
                <a:gridCol w="493776">
                  <a:extLst>
                    <a:ext uri="{9D8B030D-6E8A-4147-A177-3AD203B41FA5}">
                      <a16:colId xmlns:a16="http://schemas.microsoft.com/office/drawing/2014/main" val="1265491658"/>
                    </a:ext>
                  </a:extLst>
                </a:gridCol>
                <a:gridCol w="493776">
                  <a:extLst>
                    <a:ext uri="{9D8B030D-6E8A-4147-A177-3AD203B41FA5}">
                      <a16:colId xmlns:a16="http://schemas.microsoft.com/office/drawing/2014/main" val="4184527525"/>
                    </a:ext>
                  </a:extLst>
                </a:gridCol>
                <a:gridCol w="493776">
                  <a:extLst>
                    <a:ext uri="{9D8B030D-6E8A-4147-A177-3AD203B41FA5}">
                      <a16:colId xmlns:a16="http://schemas.microsoft.com/office/drawing/2014/main" val="3486987823"/>
                    </a:ext>
                  </a:extLst>
                </a:gridCol>
                <a:gridCol w="493776">
                  <a:extLst>
                    <a:ext uri="{9D8B030D-6E8A-4147-A177-3AD203B41FA5}">
                      <a16:colId xmlns:a16="http://schemas.microsoft.com/office/drawing/2014/main" val="1057396722"/>
                    </a:ext>
                  </a:extLst>
                </a:gridCol>
                <a:gridCol w="493776">
                  <a:extLst>
                    <a:ext uri="{9D8B030D-6E8A-4147-A177-3AD203B41FA5}">
                      <a16:colId xmlns:a16="http://schemas.microsoft.com/office/drawing/2014/main" val="3366383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26787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- 2019-01-26 18:00:00</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06039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- 2018-01-20 14:00:00</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Unbedingt Ton!!!- Ein alter Darth Vader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9291097"/>
                  </a:ext>
                </a:extLst>
              </a:tr>
            </a:tbl>
          </a:graphicData>
        </a:graphic>
      </p:graphicFrame>
      <p:sp>
        <p:nvSpPr>
          <p:cNvPr id="4" name="Text Placeholder 3">
            <a:extLst>
              <a:ext uri="{FF2B5EF4-FFF2-40B4-BE49-F238E27FC236}">
                <a16:creationId xmlns:a16="http://schemas.microsoft.com/office/drawing/2014/main" id="{43372574-53FC-41B0-B972-D396DFE2EDB9}"/>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158650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643A4-5673-4E64-9669-36901ECDC260}"/>
              </a:ext>
            </a:extLst>
          </p:cNvPr>
          <p:cNvSpPr>
            <a:spLocks noGrp="1"/>
          </p:cNvSpPr>
          <p:nvPr>
            <p:ph type="title"/>
          </p:nvPr>
        </p:nvSpPr>
        <p:spPr/>
        <p:txBody>
          <a:bodyPr/>
          <a:lstStyle/>
          <a:p>
            <a:r>
              <a:rPr lang="de-DE"/>
              <a:t>Facebook Eigene Posts - Reaktionen - Export | Treckerfahrer dürfen das - 2 of 10</a:t>
            </a:r>
            <a:endParaRPr lang="en-US"/>
          </a:p>
        </p:txBody>
      </p:sp>
      <p:graphicFrame>
        <p:nvGraphicFramePr>
          <p:cNvPr id="5" name="Table Placeholder 4">
            <a:extLst>
              <a:ext uri="{FF2B5EF4-FFF2-40B4-BE49-F238E27FC236}">
                <a16:creationId xmlns:a16="http://schemas.microsoft.com/office/drawing/2014/main" id="{B6C9D00D-0771-42E9-8021-3E111A247448}"/>
              </a:ext>
            </a:extLst>
          </p:cNvPr>
          <p:cNvGraphicFramePr>
            <a:graphicFrameLocks noGrp="1"/>
          </p:cNvGraphicFramePr>
          <p:nvPr>
            <p:ph type="tbl" sz="quarter" idx="13"/>
            <p:extLst>
              <p:ext uri="{D42A27DB-BD31-4B8C-83A1-F6EECF244321}">
                <p14:modId xmlns:p14="http://schemas.microsoft.com/office/powerpoint/2010/main" val="4090280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780453777"/>
                    </a:ext>
                  </a:extLst>
                </a:gridCol>
                <a:gridCol w="822960">
                  <a:extLst>
                    <a:ext uri="{9D8B030D-6E8A-4147-A177-3AD203B41FA5}">
                      <a16:colId xmlns:a16="http://schemas.microsoft.com/office/drawing/2014/main" val="1865159079"/>
                    </a:ext>
                  </a:extLst>
                </a:gridCol>
                <a:gridCol w="493776">
                  <a:extLst>
                    <a:ext uri="{9D8B030D-6E8A-4147-A177-3AD203B41FA5}">
                      <a16:colId xmlns:a16="http://schemas.microsoft.com/office/drawing/2014/main" val="3530671928"/>
                    </a:ext>
                  </a:extLst>
                </a:gridCol>
                <a:gridCol w="493776">
                  <a:extLst>
                    <a:ext uri="{9D8B030D-6E8A-4147-A177-3AD203B41FA5}">
                      <a16:colId xmlns:a16="http://schemas.microsoft.com/office/drawing/2014/main" val="1642704311"/>
                    </a:ext>
                  </a:extLst>
                </a:gridCol>
                <a:gridCol w="493776">
                  <a:extLst>
                    <a:ext uri="{9D8B030D-6E8A-4147-A177-3AD203B41FA5}">
                      <a16:colId xmlns:a16="http://schemas.microsoft.com/office/drawing/2014/main" val="1616279001"/>
                    </a:ext>
                  </a:extLst>
                </a:gridCol>
                <a:gridCol w="493776">
                  <a:extLst>
                    <a:ext uri="{9D8B030D-6E8A-4147-A177-3AD203B41FA5}">
                      <a16:colId xmlns:a16="http://schemas.microsoft.com/office/drawing/2014/main" val="3400411066"/>
                    </a:ext>
                  </a:extLst>
                </a:gridCol>
                <a:gridCol w="493776">
                  <a:extLst>
                    <a:ext uri="{9D8B030D-6E8A-4147-A177-3AD203B41FA5}">
                      <a16:colId xmlns:a16="http://schemas.microsoft.com/office/drawing/2014/main" val="3797232946"/>
                    </a:ext>
                  </a:extLst>
                </a:gridCol>
                <a:gridCol w="493776">
                  <a:extLst>
                    <a:ext uri="{9D8B030D-6E8A-4147-A177-3AD203B41FA5}">
                      <a16:colId xmlns:a16="http://schemas.microsoft.com/office/drawing/2014/main" val="1146337322"/>
                    </a:ext>
                  </a:extLst>
                </a:gridCol>
                <a:gridCol w="493776">
                  <a:extLst>
                    <a:ext uri="{9D8B030D-6E8A-4147-A177-3AD203B41FA5}">
                      <a16:colId xmlns:a16="http://schemas.microsoft.com/office/drawing/2014/main" val="4103820259"/>
                    </a:ext>
                  </a:extLst>
                </a:gridCol>
                <a:gridCol w="493776">
                  <a:extLst>
                    <a:ext uri="{9D8B030D-6E8A-4147-A177-3AD203B41FA5}">
                      <a16:colId xmlns:a16="http://schemas.microsoft.com/office/drawing/2014/main" val="1395640875"/>
                    </a:ext>
                  </a:extLst>
                </a:gridCol>
                <a:gridCol w="493776">
                  <a:extLst>
                    <a:ext uri="{9D8B030D-6E8A-4147-A177-3AD203B41FA5}">
                      <a16:colId xmlns:a16="http://schemas.microsoft.com/office/drawing/2014/main" val="2588000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66391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- 2018-03-30 13:00:00</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Ein Tipp für Regentage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80768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- 2018-05-06 11:00:00</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Mähdrescher haben es heutzutage auch nicht leicht...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21:20:00</a:t>
                      </a:r>
                    </a:p>
                  </a:txBody>
                  <a:tcPr/>
                </a:tc>
                <a:extLst>
                  <a:ext uri="{0D108BD9-81ED-4DB2-BD59-A6C34878D82A}">
                    <a16:rowId xmlns:a16="http://schemas.microsoft.com/office/drawing/2014/main" val="2779745426"/>
                  </a:ext>
                </a:extLst>
              </a:tr>
            </a:tbl>
          </a:graphicData>
        </a:graphic>
      </p:graphicFrame>
      <p:sp>
        <p:nvSpPr>
          <p:cNvPr id="4" name="Text Placeholder 3">
            <a:extLst>
              <a:ext uri="{FF2B5EF4-FFF2-40B4-BE49-F238E27FC236}">
                <a16:creationId xmlns:a16="http://schemas.microsoft.com/office/drawing/2014/main" id="{EAAB5D6C-6313-45E2-8A0D-15CF56DFB4F1}"/>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6395928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2D45-332B-4C79-A1AA-EB4F8A12E76B}"/>
              </a:ext>
            </a:extLst>
          </p:cNvPr>
          <p:cNvSpPr>
            <a:spLocks noGrp="1"/>
          </p:cNvSpPr>
          <p:nvPr>
            <p:ph type="title"/>
          </p:nvPr>
        </p:nvSpPr>
        <p:spPr/>
        <p:txBody>
          <a:bodyPr/>
          <a:lstStyle/>
          <a:p>
            <a:r>
              <a:rPr lang="de-DE"/>
              <a:t>Facebook Eigene Posts - Reaktionen - Export | Treckerfahrer dürfen das - 3 of 10</a:t>
            </a:r>
            <a:endParaRPr lang="en-US"/>
          </a:p>
        </p:txBody>
      </p:sp>
      <p:graphicFrame>
        <p:nvGraphicFramePr>
          <p:cNvPr id="5" name="Table Placeholder 4">
            <a:extLst>
              <a:ext uri="{FF2B5EF4-FFF2-40B4-BE49-F238E27FC236}">
                <a16:creationId xmlns:a16="http://schemas.microsoft.com/office/drawing/2014/main" id="{FBAA857A-FE1F-45E9-ACBD-C8A3F982FE9A}"/>
              </a:ext>
            </a:extLst>
          </p:cNvPr>
          <p:cNvGraphicFramePr>
            <a:graphicFrameLocks noGrp="1"/>
          </p:cNvGraphicFramePr>
          <p:nvPr>
            <p:ph type="tbl" sz="quarter" idx="13"/>
            <p:extLst>
              <p:ext uri="{D42A27DB-BD31-4B8C-83A1-F6EECF244321}">
                <p14:modId xmlns:p14="http://schemas.microsoft.com/office/powerpoint/2010/main" val="1286389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198948892"/>
                    </a:ext>
                  </a:extLst>
                </a:gridCol>
                <a:gridCol w="822960">
                  <a:extLst>
                    <a:ext uri="{9D8B030D-6E8A-4147-A177-3AD203B41FA5}">
                      <a16:colId xmlns:a16="http://schemas.microsoft.com/office/drawing/2014/main" val="3728678599"/>
                    </a:ext>
                  </a:extLst>
                </a:gridCol>
                <a:gridCol w="493776">
                  <a:extLst>
                    <a:ext uri="{9D8B030D-6E8A-4147-A177-3AD203B41FA5}">
                      <a16:colId xmlns:a16="http://schemas.microsoft.com/office/drawing/2014/main" val="602772876"/>
                    </a:ext>
                  </a:extLst>
                </a:gridCol>
                <a:gridCol w="493776">
                  <a:extLst>
                    <a:ext uri="{9D8B030D-6E8A-4147-A177-3AD203B41FA5}">
                      <a16:colId xmlns:a16="http://schemas.microsoft.com/office/drawing/2014/main" val="2680963484"/>
                    </a:ext>
                  </a:extLst>
                </a:gridCol>
                <a:gridCol w="493776">
                  <a:extLst>
                    <a:ext uri="{9D8B030D-6E8A-4147-A177-3AD203B41FA5}">
                      <a16:colId xmlns:a16="http://schemas.microsoft.com/office/drawing/2014/main" val="2228448755"/>
                    </a:ext>
                  </a:extLst>
                </a:gridCol>
                <a:gridCol w="493776">
                  <a:extLst>
                    <a:ext uri="{9D8B030D-6E8A-4147-A177-3AD203B41FA5}">
                      <a16:colId xmlns:a16="http://schemas.microsoft.com/office/drawing/2014/main" val="485979263"/>
                    </a:ext>
                  </a:extLst>
                </a:gridCol>
                <a:gridCol w="493776">
                  <a:extLst>
                    <a:ext uri="{9D8B030D-6E8A-4147-A177-3AD203B41FA5}">
                      <a16:colId xmlns:a16="http://schemas.microsoft.com/office/drawing/2014/main" val="2152257795"/>
                    </a:ext>
                  </a:extLst>
                </a:gridCol>
                <a:gridCol w="493776">
                  <a:extLst>
                    <a:ext uri="{9D8B030D-6E8A-4147-A177-3AD203B41FA5}">
                      <a16:colId xmlns:a16="http://schemas.microsoft.com/office/drawing/2014/main" val="3134253456"/>
                    </a:ext>
                  </a:extLst>
                </a:gridCol>
                <a:gridCol w="493776">
                  <a:extLst>
                    <a:ext uri="{9D8B030D-6E8A-4147-A177-3AD203B41FA5}">
                      <a16:colId xmlns:a16="http://schemas.microsoft.com/office/drawing/2014/main" val="3392286427"/>
                    </a:ext>
                  </a:extLst>
                </a:gridCol>
                <a:gridCol w="493776">
                  <a:extLst>
                    <a:ext uri="{9D8B030D-6E8A-4147-A177-3AD203B41FA5}">
                      <a16:colId xmlns:a16="http://schemas.microsoft.com/office/drawing/2014/main" val="2925414347"/>
                    </a:ext>
                  </a:extLst>
                </a:gridCol>
                <a:gridCol w="493776">
                  <a:extLst>
                    <a:ext uri="{9D8B030D-6E8A-4147-A177-3AD203B41FA5}">
                      <a16:colId xmlns:a16="http://schemas.microsoft.com/office/drawing/2014/main" val="533725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99120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- 2018-12-28 18:00:01</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6847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- 2018-03-16 07:00:00</a:t>
                      </a:r>
                      <a:r>
                        <a:rPr kumimoji="0" lang="de-DE" sz="1000" b="0" i="0" u="none" strike="noStrike" kern="1200" cap="none" spc="0" normalizeH="0" baseline="0" noProof="0">
                          <a:ln>
                            <a:noFill/>
                          </a:ln>
                          <a:solidFill>
                            <a:prstClr val="black"/>
                          </a:solidFill>
                          <a:effectLst/>
                          <a:uLnTx/>
                          <a:uFillTx/>
                          <a:latin typeface="+mn-lt"/>
                          <a:ea typeface="+mn-ea"/>
                          <a:cs typeface="+mn-cs"/>
                        </a:rPr>
                        <a:t>
Heinz Buck hat ein "bisschen" geschraubt: Ursprünglich hatte sein IHC 120 PS - nun sind es mindestens  700!
Der Motor:  6,6 Liter , Bosch P Einspritzpumpe und Holset HX 50 Turbolader, Höchstgeschwindigkeit 52 km/h . Gewicht: 4,5t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14713635"/>
                  </a:ext>
                </a:extLst>
              </a:tr>
            </a:tbl>
          </a:graphicData>
        </a:graphic>
      </p:graphicFrame>
      <p:sp>
        <p:nvSpPr>
          <p:cNvPr id="4" name="Text Placeholder 3">
            <a:extLst>
              <a:ext uri="{FF2B5EF4-FFF2-40B4-BE49-F238E27FC236}">
                <a16:creationId xmlns:a16="http://schemas.microsoft.com/office/drawing/2014/main" id="{28065ABB-1155-4E45-9725-CE2112BC888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3036721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228D3-6470-45D3-B07E-73C139597C6A}"/>
              </a:ext>
            </a:extLst>
          </p:cNvPr>
          <p:cNvSpPr>
            <a:spLocks noGrp="1"/>
          </p:cNvSpPr>
          <p:nvPr>
            <p:ph type="title"/>
          </p:nvPr>
        </p:nvSpPr>
        <p:spPr/>
        <p:txBody>
          <a:bodyPr/>
          <a:lstStyle/>
          <a:p>
            <a:r>
              <a:rPr lang="de-DE"/>
              <a:t>Facebook Eigene Posts - Reaktionen - Export | Treckerfahrer dürfen das - 4 of 10</a:t>
            </a:r>
            <a:endParaRPr lang="en-US"/>
          </a:p>
        </p:txBody>
      </p:sp>
      <p:graphicFrame>
        <p:nvGraphicFramePr>
          <p:cNvPr id="5" name="Table Placeholder 4">
            <a:extLst>
              <a:ext uri="{FF2B5EF4-FFF2-40B4-BE49-F238E27FC236}">
                <a16:creationId xmlns:a16="http://schemas.microsoft.com/office/drawing/2014/main" id="{E8BA0658-177D-4D1D-BFD5-2E2B59E143FF}"/>
              </a:ext>
            </a:extLst>
          </p:cNvPr>
          <p:cNvGraphicFramePr>
            <a:graphicFrameLocks noGrp="1"/>
          </p:cNvGraphicFramePr>
          <p:nvPr>
            <p:ph type="tbl" sz="quarter" idx="13"/>
            <p:extLst>
              <p:ext uri="{D42A27DB-BD31-4B8C-83A1-F6EECF244321}">
                <p14:modId xmlns:p14="http://schemas.microsoft.com/office/powerpoint/2010/main" val="2211351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059629880"/>
                    </a:ext>
                  </a:extLst>
                </a:gridCol>
                <a:gridCol w="822960">
                  <a:extLst>
                    <a:ext uri="{9D8B030D-6E8A-4147-A177-3AD203B41FA5}">
                      <a16:colId xmlns:a16="http://schemas.microsoft.com/office/drawing/2014/main" val="3413546656"/>
                    </a:ext>
                  </a:extLst>
                </a:gridCol>
                <a:gridCol w="493776">
                  <a:extLst>
                    <a:ext uri="{9D8B030D-6E8A-4147-A177-3AD203B41FA5}">
                      <a16:colId xmlns:a16="http://schemas.microsoft.com/office/drawing/2014/main" val="2922079656"/>
                    </a:ext>
                  </a:extLst>
                </a:gridCol>
                <a:gridCol w="493776">
                  <a:extLst>
                    <a:ext uri="{9D8B030D-6E8A-4147-A177-3AD203B41FA5}">
                      <a16:colId xmlns:a16="http://schemas.microsoft.com/office/drawing/2014/main" val="2263689285"/>
                    </a:ext>
                  </a:extLst>
                </a:gridCol>
                <a:gridCol w="493776">
                  <a:extLst>
                    <a:ext uri="{9D8B030D-6E8A-4147-A177-3AD203B41FA5}">
                      <a16:colId xmlns:a16="http://schemas.microsoft.com/office/drawing/2014/main" val="3923227114"/>
                    </a:ext>
                  </a:extLst>
                </a:gridCol>
                <a:gridCol w="493776">
                  <a:extLst>
                    <a:ext uri="{9D8B030D-6E8A-4147-A177-3AD203B41FA5}">
                      <a16:colId xmlns:a16="http://schemas.microsoft.com/office/drawing/2014/main" val="3385401257"/>
                    </a:ext>
                  </a:extLst>
                </a:gridCol>
                <a:gridCol w="493776">
                  <a:extLst>
                    <a:ext uri="{9D8B030D-6E8A-4147-A177-3AD203B41FA5}">
                      <a16:colId xmlns:a16="http://schemas.microsoft.com/office/drawing/2014/main" val="2888875125"/>
                    </a:ext>
                  </a:extLst>
                </a:gridCol>
                <a:gridCol w="493776">
                  <a:extLst>
                    <a:ext uri="{9D8B030D-6E8A-4147-A177-3AD203B41FA5}">
                      <a16:colId xmlns:a16="http://schemas.microsoft.com/office/drawing/2014/main" val="1643094407"/>
                    </a:ext>
                  </a:extLst>
                </a:gridCol>
                <a:gridCol w="493776">
                  <a:extLst>
                    <a:ext uri="{9D8B030D-6E8A-4147-A177-3AD203B41FA5}">
                      <a16:colId xmlns:a16="http://schemas.microsoft.com/office/drawing/2014/main" val="1336449767"/>
                    </a:ext>
                  </a:extLst>
                </a:gridCol>
                <a:gridCol w="493776">
                  <a:extLst>
                    <a:ext uri="{9D8B030D-6E8A-4147-A177-3AD203B41FA5}">
                      <a16:colId xmlns:a16="http://schemas.microsoft.com/office/drawing/2014/main" val="2450805686"/>
                    </a:ext>
                  </a:extLst>
                </a:gridCol>
                <a:gridCol w="493776">
                  <a:extLst>
                    <a:ext uri="{9D8B030D-6E8A-4147-A177-3AD203B41FA5}">
                      <a16:colId xmlns:a16="http://schemas.microsoft.com/office/drawing/2014/main" val="418540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9893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- 2018-03-03 14:00:00</a:t>
                      </a:r>
                      <a:r>
                        <a:rPr kumimoji="0" lang="de-DE" sz="1000" b="0" i="0" u="none" strike="noStrike" kern="1200" cap="none" spc="0" normalizeH="0" baseline="0" noProof="0">
                          <a:ln>
                            <a:noFill/>
                          </a:ln>
                          <a:solidFill>
                            <a:prstClr val="black"/>
                          </a:solidFill>
                          <a:effectLst/>
                          <a:uLnTx/>
                          <a:uFillTx/>
                          <a:latin typeface="+mn-lt"/>
                          <a:ea typeface="+mn-ea"/>
                          <a:cs typeface="+mn-cs"/>
                        </a:rPr>
                        <a:t>
Es gibt kaum einen Einsatz, den ein Schlepper nicht schafft. Habt Ihr Trecker mit Spezialaufgaben, dann schickt uns Eure besten Stücke, wir posten!!!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Schlepper können alles!!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9102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- 2018-06-15 12:12:15</a:t>
                      </a:r>
                      <a:r>
                        <a:rPr kumimoji="0" lang="de-DE" sz="1000" b="0" i="0" u="none" strike="noStrike" kern="1200" cap="none" spc="0" normalizeH="0" baseline="0" noProof="0">
                          <a:ln>
                            <a:noFill/>
                          </a:ln>
                          <a:solidFill>
                            <a:prstClr val="black"/>
                          </a:solidFill>
                          <a:effectLst/>
                          <a:uLnTx/>
                          <a:uFillTx/>
                          <a:latin typeface="+mn-lt"/>
                          <a:ea typeface="+mn-ea"/>
                          <a:cs typeface="+mn-cs"/>
                        </a:rPr>
                        <a:t>
Und...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2872699"/>
                  </a:ext>
                </a:extLst>
              </a:tr>
            </a:tbl>
          </a:graphicData>
        </a:graphic>
      </p:graphicFrame>
      <p:sp>
        <p:nvSpPr>
          <p:cNvPr id="4" name="Text Placeholder 3">
            <a:extLst>
              <a:ext uri="{FF2B5EF4-FFF2-40B4-BE49-F238E27FC236}">
                <a16:creationId xmlns:a16="http://schemas.microsoft.com/office/drawing/2014/main" id="{6E28FB01-10F2-46AA-BC7C-C9C6009F017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7833860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08A9C-5F65-4365-A55F-DC4510D4D9EB}"/>
              </a:ext>
            </a:extLst>
          </p:cNvPr>
          <p:cNvSpPr>
            <a:spLocks noGrp="1"/>
          </p:cNvSpPr>
          <p:nvPr>
            <p:ph type="title"/>
          </p:nvPr>
        </p:nvSpPr>
        <p:spPr/>
        <p:txBody>
          <a:bodyPr/>
          <a:lstStyle/>
          <a:p>
            <a:r>
              <a:rPr lang="de-DE"/>
              <a:t>Facebook Eigene Posts - Reaktionen - Export | Treckerfahrer dürfen das - 5 of 10</a:t>
            </a:r>
            <a:endParaRPr lang="en-US"/>
          </a:p>
        </p:txBody>
      </p:sp>
      <p:graphicFrame>
        <p:nvGraphicFramePr>
          <p:cNvPr id="5" name="Table Placeholder 4">
            <a:extLst>
              <a:ext uri="{FF2B5EF4-FFF2-40B4-BE49-F238E27FC236}">
                <a16:creationId xmlns:a16="http://schemas.microsoft.com/office/drawing/2014/main" id="{BEDA0A3A-7C3F-441A-9F1D-80D441FDCE1B}"/>
              </a:ext>
            </a:extLst>
          </p:cNvPr>
          <p:cNvGraphicFramePr>
            <a:graphicFrameLocks noGrp="1"/>
          </p:cNvGraphicFramePr>
          <p:nvPr>
            <p:ph type="tbl" sz="quarter" idx="13"/>
            <p:extLst>
              <p:ext uri="{D42A27DB-BD31-4B8C-83A1-F6EECF244321}">
                <p14:modId xmlns:p14="http://schemas.microsoft.com/office/powerpoint/2010/main" val="597155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376537537"/>
                    </a:ext>
                  </a:extLst>
                </a:gridCol>
                <a:gridCol w="822960">
                  <a:extLst>
                    <a:ext uri="{9D8B030D-6E8A-4147-A177-3AD203B41FA5}">
                      <a16:colId xmlns:a16="http://schemas.microsoft.com/office/drawing/2014/main" val="3167030709"/>
                    </a:ext>
                  </a:extLst>
                </a:gridCol>
                <a:gridCol w="493776">
                  <a:extLst>
                    <a:ext uri="{9D8B030D-6E8A-4147-A177-3AD203B41FA5}">
                      <a16:colId xmlns:a16="http://schemas.microsoft.com/office/drawing/2014/main" val="1786867707"/>
                    </a:ext>
                  </a:extLst>
                </a:gridCol>
                <a:gridCol w="493776">
                  <a:extLst>
                    <a:ext uri="{9D8B030D-6E8A-4147-A177-3AD203B41FA5}">
                      <a16:colId xmlns:a16="http://schemas.microsoft.com/office/drawing/2014/main" val="1385302961"/>
                    </a:ext>
                  </a:extLst>
                </a:gridCol>
                <a:gridCol w="493776">
                  <a:extLst>
                    <a:ext uri="{9D8B030D-6E8A-4147-A177-3AD203B41FA5}">
                      <a16:colId xmlns:a16="http://schemas.microsoft.com/office/drawing/2014/main" val="3850903805"/>
                    </a:ext>
                  </a:extLst>
                </a:gridCol>
                <a:gridCol w="493776">
                  <a:extLst>
                    <a:ext uri="{9D8B030D-6E8A-4147-A177-3AD203B41FA5}">
                      <a16:colId xmlns:a16="http://schemas.microsoft.com/office/drawing/2014/main" val="1120430033"/>
                    </a:ext>
                  </a:extLst>
                </a:gridCol>
                <a:gridCol w="493776">
                  <a:extLst>
                    <a:ext uri="{9D8B030D-6E8A-4147-A177-3AD203B41FA5}">
                      <a16:colId xmlns:a16="http://schemas.microsoft.com/office/drawing/2014/main" val="4074523245"/>
                    </a:ext>
                  </a:extLst>
                </a:gridCol>
                <a:gridCol w="493776">
                  <a:extLst>
                    <a:ext uri="{9D8B030D-6E8A-4147-A177-3AD203B41FA5}">
                      <a16:colId xmlns:a16="http://schemas.microsoft.com/office/drawing/2014/main" val="3718447496"/>
                    </a:ext>
                  </a:extLst>
                </a:gridCol>
                <a:gridCol w="493776">
                  <a:extLst>
                    <a:ext uri="{9D8B030D-6E8A-4147-A177-3AD203B41FA5}">
                      <a16:colId xmlns:a16="http://schemas.microsoft.com/office/drawing/2014/main" val="775046843"/>
                    </a:ext>
                  </a:extLst>
                </a:gridCol>
                <a:gridCol w="493776">
                  <a:extLst>
                    <a:ext uri="{9D8B030D-6E8A-4147-A177-3AD203B41FA5}">
                      <a16:colId xmlns:a16="http://schemas.microsoft.com/office/drawing/2014/main" val="1779614048"/>
                    </a:ext>
                  </a:extLst>
                </a:gridCol>
                <a:gridCol w="493776">
                  <a:extLst>
                    <a:ext uri="{9D8B030D-6E8A-4147-A177-3AD203B41FA5}">
                      <a16:colId xmlns:a16="http://schemas.microsoft.com/office/drawing/2014/main" val="123654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45375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- 2018-05-10 16:00:01</a:t>
                      </a:r>
                      <a:r>
                        <a:rPr kumimoji="0" lang="de-DE" sz="1000" b="0" i="0" u="none" strike="noStrike" kern="1200" cap="none" spc="0" normalizeH="0" baseline="0" noProof="0">
                          <a:ln>
                            <a:noFill/>
                          </a:ln>
                          <a:solidFill>
                            <a:prstClr val="black"/>
                          </a:solidFill>
                          <a:effectLst/>
                          <a:uLnTx/>
                          <a:uFillTx/>
                          <a:latin typeface="+mn-lt"/>
                          <a:ea typeface="+mn-ea"/>
                          <a:cs typeface="+mn-cs"/>
                        </a:rPr>
                        <a:t>
Treckerwasserski 2.0 - Nachmachen erlaubt!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Jetzt wird's nasssssssssssssssssss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8188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- 2018-04-07 13:00:00</a:t>
                      </a:r>
                      <a:r>
                        <a:rPr kumimoji="0" lang="de-DE" sz="1000" b="0" i="0" u="none" strike="noStrike" kern="1200" cap="none" spc="0" normalizeH="0" baseline="0" noProof="0">
                          <a:ln>
                            <a:noFill/>
                          </a:ln>
                          <a:solidFill>
                            <a:prstClr val="black"/>
                          </a:solidFill>
                          <a:effectLst/>
                          <a:uLnTx/>
                          <a:uFillTx/>
                          <a:latin typeface="+mn-lt"/>
                          <a:ea typeface="+mn-ea"/>
                          <a:cs typeface="+mn-cs"/>
                        </a:rPr>
                        <a:t>
Es geht noch schneller, aber wie? Dr. Trecker  weiß einfachen Rat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Schallgeschwindigkeit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8498179"/>
                  </a:ext>
                </a:extLst>
              </a:tr>
            </a:tbl>
          </a:graphicData>
        </a:graphic>
      </p:graphicFrame>
      <p:sp>
        <p:nvSpPr>
          <p:cNvPr id="4" name="Text Placeholder 3">
            <a:extLst>
              <a:ext uri="{FF2B5EF4-FFF2-40B4-BE49-F238E27FC236}">
                <a16:creationId xmlns:a16="http://schemas.microsoft.com/office/drawing/2014/main" id="{99B08B32-56ED-4F76-B195-9A5666B32A5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4938942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CDF52-3B5B-4542-AFD6-0CCA18D63B52}"/>
              </a:ext>
            </a:extLst>
          </p:cNvPr>
          <p:cNvSpPr>
            <a:spLocks noGrp="1"/>
          </p:cNvSpPr>
          <p:nvPr>
            <p:ph type="title"/>
          </p:nvPr>
        </p:nvSpPr>
        <p:spPr/>
        <p:txBody>
          <a:bodyPr/>
          <a:lstStyle/>
          <a:p>
            <a:r>
              <a:rPr lang="de-DE"/>
              <a:t>Facebook Eigene Posts - Reaktionen - Export | Treckerfahrer dürfen das - 6 of 10</a:t>
            </a:r>
            <a:endParaRPr lang="en-US"/>
          </a:p>
        </p:txBody>
      </p:sp>
      <p:graphicFrame>
        <p:nvGraphicFramePr>
          <p:cNvPr id="5" name="Table Placeholder 4">
            <a:extLst>
              <a:ext uri="{FF2B5EF4-FFF2-40B4-BE49-F238E27FC236}">
                <a16:creationId xmlns:a16="http://schemas.microsoft.com/office/drawing/2014/main" id="{98F47EE1-F0D6-4C61-A24A-B8C3A14FBAE2}"/>
              </a:ext>
            </a:extLst>
          </p:cNvPr>
          <p:cNvGraphicFramePr>
            <a:graphicFrameLocks noGrp="1"/>
          </p:cNvGraphicFramePr>
          <p:nvPr>
            <p:ph type="tbl" sz="quarter" idx="13"/>
            <p:extLst>
              <p:ext uri="{D42A27DB-BD31-4B8C-83A1-F6EECF244321}">
                <p14:modId xmlns:p14="http://schemas.microsoft.com/office/powerpoint/2010/main" val="1410240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760929182"/>
                    </a:ext>
                  </a:extLst>
                </a:gridCol>
                <a:gridCol w="822960">
                  <a:extLst>
                    <a:ext uri="{9D8B030D-6E8A-4147-A177-3AD203B41FA5}">
                      <a16:colId xmlns:a16="http://schemas.microsoft.com/office/drawing/2014/main" val="4177321953"/>
                    </a:ext>
                  </a:extLst>
                </a:gridCol>
                <a:gridCol w="493776">
                  <a:extLst>
                    <a:ext uri="{9D8B030D-6E8A-4147-A177-3AD203B41FA5}">
                      <a16:colId xmlns:a16="http://schemas.microsoft.com/office/drawing/2014/main" val="672643567"/>
                    </a:ext>
                  </a:extLst>
                </a:gridCol>
                <a:gridCol w="493776">
                  <a:extLst>
                    <a:ext uri="{9D8B030D-6E8A-4147-A177-3AD203B41FA5}">
                      <a16:colId xmlns:a16="http://schemas.microsoft.com/office/drawing/2014/main" val="1047910123"/>
                    </a:ext>
                  </a:extLst>
                </a:gridCol>
                <a:gridCol w="493776">
                  <a:extLst>
                    <a:ext uri="{9D8B030D-6E8A-4147-A177-3AD203B41FA5}">
                      <a16:colId xmlns:a16="http://schemas.microsoft.com/office/drawing/2014/main" val="3544052129"/>
                    </a:ext>
                  </a:extLst>
                </a:gridCol>
                <a:gridCol w="493776">
                  <a:extLst>
                    <a:ext uri="{9D8B030D-6E8A-4147-A177-3AD203B41FA5}">
                      <a16:colId xmlns:a16="http://schemas.microsoft.com/office/drawing/2014/main" val="3900331214"/>
                    </a:ext>
                  </a:extLst>
                </a:gridCol>
                <a:gridCol w="493776">
                  <a:extLst>
                    <a:ext uri="{9D8B030D-6E8A-4147-A177-3AD203B41FA5}">
                      <a16:colId xmlns:a16="http://schemas.microsoft.com/office/drawing/2014/main" val="391258474"/>
                    </a:ext>
                  </a:extLst>
                </a:gridCol>
                <a:gridCol w="493776">
                  <a:extLst>
                    <a:ext uri="{9D8B030D-6E8A-4147-A177-3AD203B41FA5}">
                      <a16:colId xmlns:a16="http://schemas.microsoft.com/office/drawing/2014/main" val="1882157918"/>
                    </a:ext>
                  </a:extLst>
                </a:gridCol>
                <a:gridCol w="493776">
                  <a:extLst>
                    <a:ext uri="{9D8B030D-6E8A-4147-A177-3AD203B41FA5}">
                      <a16:colId xmlns:a16="http://schemas.microsoft.com/office/drawing/2014/main" val="2240432830"/>
                    </a:ext>
                  </a:extLst>
                </a:gridCol>
                <a:gridCol w="493776">
                  <a:extLst>
                    <a:ext uri="{9D8B030D-6E8A-4147-A177-3AD203B41FA5}">
                      <a16:colId xmlns:a16="http://schemas.microsoft.com/office/drawing/2014/main" val="2027172710"/>
                    </a:ext>
                  </a:extLst>
                </a:gridCol>
                <a:gridCol w="493776">
                  <a:extLst>
                    <a:ext uri="{9D8B030D-6E8A-4147-A177-3AD203B41FA5}">
                      <a16:colId xmlns:a16="http://schemas.microsoft.com/office/drawing/2014/main" val="2244244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20954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- 2018-01-05 14:00:01</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Aufkleber reicht, oder?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1452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- 2018-11-21 16:19:34</a:t>
                      </a:r>
                      <a:r>
                        <a:rPr kumimoji="0" lang="de-DE" sz="1000" b="0" i="0" u="none" strike="noStrike" kern="1200" cap="none" spc="0" normalizeH="0" baseline="0" noProof="0">
                          <a:ln>
                            <a:noFill/>
                          </a:ln>
                          <a:solidFill>
                            <a:prstClr val="black"/>
                          </a:solidFill>
                          <a:effectLst/>
                          <a:uLnTx/>
                          <a:uFillTx/>
                          <a:latin typeface="+mn-lt"/>
                          <a:ea typeface="+mn-ea"/>
                          <a:cs typeface="+mn-cs"/>
                        </a:rPr>
                        <a:t>
Bei uns im Norden ist der erste Schneegriesel vorhergesagt. Wer von Euch kann schon Schlittenfahren? 🛷 🌨️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09249751"/>
                  </a:ext>
                </a:extLst>
              </a:tr>
            </a:tbl>
          </a:graphicData>
        </a:graphic>
      </p:graphicFrame>
      <p:sp>
        <p:nvSpPr>
          <p:cNvPr id="4" name="Text Placeholder 3">
            <a:extLst>
              <a:ext uri="{FF2B5EF4-FFF2-40B4-BE49-F238E27FC236}">
                <a16:creationId xmlns:a16="http://schemas.microsoft.com/office/drawing/2014/main" id="{0866311B-535E-45F2-B478-2DB03DDB080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9443500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D65A0-F679-482F-BBDE-0AC063B686C3}"/>
              </a:ext>
            </a:extLst>
          </p:cNvPr>
          <p:cNvSpPr>
            <a:spLocks noGrp="1"/>
          </p:cNvSpPr>
          <p:nvPr>
            <p:ph type="title"/>
          </p:nvPr>
        </p:nvSpPr>
        <p:spPr/>
        <p:txBody>
          <a:bodyPr/>
          <a:lstStyle/>
          <a:p>
            <a:r>
              <a:rPr lang="de-DE"/>
              <a:t>Facebook Eigene Posts - Reaktionen - Export | Treckerfahrer dürfen das - 7 of 10</a:t>
            </a:r>
            <a:endParaRPr lang="en-US"/>
          </a:p>
        </p:txBody>
      </p:sp>
      <p:graphicFrame>
        <p:nvGraphicFramePr>
          <p:cNvPr id="5" name="Table Placeholder 4">
            <a:extLst>
              <a:ext uri="{FF2B5EF4-FFF2-40B4-BE49-F238E27FC236}">
                <a16:creationId xmlns:a16="http://schemas.microsoft.com/office/drawing/2014/main" id="{6D63249C-6330-4765-9403-350E688223C3}"/>
              </a:ext>
            </a:extLst>
          </p:cNvPr>
          <p:cNvGraphicFramePr>
            <a:graphicFrameLocks noGrp="1"/>
          </p:cNvGraphicFramePr>
          <p:nvPr>
            <p:ph type="tbl" sz="quarter" idx="13"/>
            <p:extLst>
              <p:ext uri="{D42A27DB-BD31-4B8C-83A1-F6EECF244321}">
                <p14:modId xmlns:p14="http://schemas.microsoft.com/office/powerpoint/2010/main" val="551965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182862990"/>
                    </a:ext>
                  </a:extLst>
                </a:gridCol>
                <a:gridCol w="822960">
                  <a:extLst>
                    <a:ext uri="{9D8B030D-6E8A-4147-A177-3AD203B41FA5}">
                      <a16:colId xmlns:a16="http://schemas.microsoft.com/office/drawing/2014/main" val="3326444039"/>
                    </a:ext>
                  </a:extLst>
                </a:gridCol>
                <a:gridCol w="493776">
                  <a:extLst>
                    <a:ext uri="{9D8B030D-6E8A-4147-A177-3AD203B41FA5}">
                      <a16:colId xmlns:a16="http://schemas.microsoft.com/office/drawing/2014/main" val="45436465"/>
                    </a:ext>
                  </a:extLst>
                </a:gridCol>
                <a:gridCol w="493776">
                  <a:extLst>
                    <a:ext uri="{9D8B030D-6E8A-4147-A177-3AD203B41FA5}">
                      <a16:colId xmlns:a16="http://schemas.microsoft.com/office/drawing/2014/main" val="2237395804"/>
                    </a:ext>
                  </a:extLst>
                </a:gridCol>
                <a:gridCol w="493776">
                  <a:extLst>
                    <a:ext uri="{9D8B030D-6E8A-4147-A177-3AD203B41FA5}">
                      <a16:colId xmlns:a16="http://schemas.microsoft.com/office/drawing/2014/main" val="2266885670"/>
                    </a:ext>
                  </a:extLst>
                </a:gridCol>
                <a:gridCol w="493776">
                  <a:extLst>
                    <a:ext uri="{9D8B030D-6E8A-4147-A177-3AD203B41FA5}">
                      <a16:colId xmlns:a16="http://schemas.microsoft.com/office/drawing/2014/main" val="1438248358"/>
                    </a:ext>
                  </a:extLst>
                </a:gridCol>
                <a:gridCol w="493776">
                  <a:extLst>
                    <a:ext uri="{9D8B030D-6E8A-4147-A177-3AD203B41FA5}">
                      <a16:colId xmlns:a16="http://schemas.microsoft.com/office/drawing/2014/main" val="2678111746"/>
                    </a:ext>
                  </a:extLst>
                </a:gridCol>
                <a:gridCol w="493776">
                  <a:extLst>
                    <a:ext uri="{9D8B030D-6E8A-4147-A177-3AD203B41FA5}">
                      <a16:colId xmlns:a16="http://schemas.microsoft.com/office/drawing/2014/main" val="3616415580"/>
                    </a:ext>
                  </a:extLst>
                </a:gridCol>
                <a:gridCol w="493776">
                  <a:extLst>
                    <a:ext uri="{9D8B030D-6E8A-4147-A177-3AD203B41FA5}">
                      <a16:colId xmlns:a16="http://schemas.microsoft.com/office/drawing/2014/main" val="1490332573"/>
                    </a:ext>
                  </a:extLst>
                </a:gridCol>
                <a:gridCol w="493776">
                  <a:extLst>
                    <a:ext uri="{9D8B030D-6E8A-4147-A177-3AD203B41FA5}">
                      <a16:colId xmlns:a16="http://schemas.microsoft.com/office/drawing/2014/main" val="1585838551"/>
                    </a:ext>
                  </a:extLst>
                </a:gridCol>
                <a:gridCol w="493776">
                  <a:extLst>
                    <a:ext uri="{9D8B030D-6E8A-4147-A177-3AD203B41FA5}">
                      <a16:colId xmlns:a16="http://schemas.microsoft.com/office/drawing/2014/main" val="1605057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03290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- 2018-11-04 07:30:00</a:t>
                      </a:r>
                      <a:r>
                        <a:rPr kumimoji="0" lang="de-DE" sz="1000" b="0" i="0" u="none" strike="noStrike" kern="1200" cap="none" spc="0" normalizeH="0" baseline="0" noProof="0">
                          <a:ln>
                            <a:noFill/>
                          </a:ln>
                          <a:solidFill>
                            <a:prstClr val="black"/>
                          </a:solidFill>
                          <a:effectLst/>
                          <a:uLnTx/>
                          <a:uFillTx/>
                          <a:latin typeface="+mn-lt"/>
                          <a:ea typeface="+mn-ea"/>
                          <a:cs typeface="+mn-cs"/>
                        </a:rPr>
                        <a:t>
Wow: wir nennen das Scheunengold! Wer von Euch hat auch solche Schätze zu Hause...? (Bitte 🔊 an!)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39210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- 2018-07-04 10:28:34</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Nachbau erwünscht!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89804487"/>
                  </a:ext>
                </a:extLst>
              </a:tr>
            </a:tbl>
          </a:graphicData>
        </a:graphic>
      </p:graphicFrame>
      <p:sp>
        <p:nvSpPr>
          <p:cNvPr id="4" name="Text Placeholder 3">
            <a:extLst>
              <a:ext uri="{FF2B5EF4-FFF2-40B4-BE49-F238E27FC236}">
                <a16:creationId xmlns:a16="http://schemas.microsoft.com/office/drawing/2014/main" id="{5D3B2136-8396-4366-8A14-188557E86C91}"/>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9149285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54095-C6FB-45E0-812D-1929EE6443B0}"/>
              </a:ext>
            </a:extLst>
          </p:cNvPr>
          <p:cNvSpPr>
            <a:spLocks noGrp="1"/>
          </p:cNvSpPr>
          <p:nvPr>
            <p:ph type="title"/>
          </p:nvPr>
        </p:nvSpPr>
        <p:spPr/>
        <p:txBody>
          <a:bodyPr/>
          <a:lstStyle/>
          <a:p>
            <a:r>
              <a:rPr lang="de-DE"/>
              <a:t>Facebook Eigene Posts - Reaktionen - Export | Treckerfahrer dürfen das - 8 of 10</a:t>
            </a:r>
            <a:endParaRPr lang="en-US"/>
          </a:p>
        </p:txBody>
      </p:sp>
      <p:graphicFrame>
        <p:nvGraphicFramePr>
          <p:cNvPr id="5" name="Table Placeholder 4">
            <a:extLst>
              <a:ext uri="{FF2B5EF4-FFF2-40B4-BE49-F238E27FC236}">
                <a16:creationId xmlns:a16="http://schemas.microsoft.com/office/drawing/2014/main" id="{DA61ECFE-DC2F-433D-9BF5-011C51044BB7}"/>
              </a:ext>
            </a:extLst>
          </p:cNvPr>
          <p:cNvGraphicFramePr>
            <a:graphicFrameLocks noGrp="1"/>
          </p:cNvGraphicFramePr>
          <p:nvPr>
            <p:ph type="tbl" sz="quarter" idx="13"/>
            <p:extLst>
              <p:ext uri="{D42A27DB-BD31-4B8C-83A1-F6EECF244321}">
                <p14:modId xmlns:p14="http://schemas.microsoft.com/office/powerpoint/2010/main" val="578141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494911620"/>
                    </a:ext>
                  </a:extLst>
                </a:gridCol>
                <a:gridCol w="822960">
                  <a:extLst>
                    <a:ext uri="{9D8B030D-6E8A-4147-A177-3AD203B41FA5}">
                      <a16:colId xmlns:a16="http://schemas.microsoft.com/office/drawing/2014/main" val="3112931920"/>
                    </a:ext>
                  </a:extLst>
                </a:gridCol>
                <a:gridCol w="493776">
                  <a:extLst>
                    <a:ext uri="{9D8B030D-6E8A-4147-A177-3AD203B41FA5}">
                      <a16:colId xmlns:a16="http://schemas.microsoft.com/office/drawing/2014/main" val="3904777027"/>
                    </a:ext>
                  </a:extLst>
                </a:gridCol>
                <a:gridCol w="493776">
                  <a:extLst>
                    <a:ext uri="{9D8B030D-6E8A-4147-A177-3AD203B41FA5}">
                      <a16:colId xmlns:a16="http://schemas.microsoft.com/office/drawing/2014/main" val="18157590"/>
                    </a:ext>
                  </a:extLst>
                </a:gridCol>
                <a:gridCol w="493776">
                  <a:extLst>
                    <a:ext uri="{9D8B030D-6E8A-4147-A177-3AD203B41FA5}">
                      <a16:colId xmlns:a16="http://schemas.microsoft.com/office/drawing/2014/main" val="1142278464"/>
                    </a:ext>
                  </a:extLst>
                </a:gridCol>
                <a:gridCol w="493776">
                  <a:extLst>
                    <a:ext uri="{9D8B030D-6E8A-4147-A177-3AD203B41FA5}">
                      <a16:colId xmlns:a16="http://schemas.microsoft.com/office/drawing/2014/main" val="491899593"/>
                    </a:ext>
                  </a:extLst>
                </a:gridCol>
                <a:gridCol w="493776">
                  <a:extLst>
                    <a:ext uri="{9D8B030D-6E8A-4147-A177-3AD203B41FA5}">
                      <a16:colId xmlns:a16="http://schemas.microsoft.com/office/drawing/2014/main" val="1870768077"/>
                    </a:ext>
                  </a:extLst>
                </a:gridCol>
                <a:gridCol w="493776">
                  <a:extLst>
                    <a:ext uri="{9D8B030D-6E8A-4147-A177-3AD203B41FA5}">
                      <a16:colId xmlns:a16="http://schemas.microsoft.com/office/drawing/2014/main" val="2096964033"/>
                    </a:ext>
                  </a:extLst>
                </a:gridCol>
                <a:gridCol w="493776">
                  <a:extLst>
                    <a:ext uri="{9D8B030D-6E8A-4147-A177-3AD203B41FA5}">
                      <a16:colId xmlns:a16="http://schemas.microsoft.com/office/drawing/2014/main" val="2789136252"/>
                    </a:ext>
                  </a:extLst>
                </a:gridCol>
                <a:gridCol w="493776">
                  <a:extLst>
                    <a:ext uri="{9D8B030D-6E8A-4147-A177-3AD203B41FA5}">
                      <a16:colId xmlns:a16="http://schemas.microsoft.com/office/drawing/2014/main" val="572925895"/>
                    </a:ext>
                  </a:extLst>
                </a:gridCol>
                <a:gridCol w="493776">
                  <a:extLst>
                    <a:ext uri="{9D8B030D-6E8A-4147-A177-3AD203B41FA5}">
                      <a16:colId xmlns:a16="http://schemas.microsoft.com/office/drawing/2014/main" val="2089165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31143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- 2018-05-24 06:30:00</a:t>
                      </a:r>
                      <a:r>
                        <a:rPr kumimoji="0" lang="de-DE" sz="1000" b="0" i="0" u="none" strike="noStrike" kern="1200" cap="none" spc="0" normalizeH="0" baseline="0" noProof="0">
                          <a:ln>
                            <a:noFill/>
                          </a:ln>
                          <a:solidFill>
                            <a:prstClr val="black"/>
                          </a:solidFill>
                          <a:effectLst/>
                          <a:uLnTx/>
                          <a:uFillTx/>
                          <a:latin typeface="+mn-lt"/>
                          <a:ea typeface="+mn-ea"/>
                          <a:cs typeface="+mn-cs"/>
                        </a:rPr>
                        <a:t>
So etwas habt Ihr garantiert nicht auf Eurem Acker! Merke: alles muss seine Ordnung haben - selbst, wenn Steuern nicht immer zweckgebunden sind! Danke an Extra 3!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5429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- 2018-10-01 17:00:00</a:t>
                      </a:r>
                      <a:r>
                        <a:rPr kumimoji="0" lang="de-DE" sz="1000" b="0" i="0" u="none" strike="noStrike" kern="1200" cap="none" spc="0" normalizeH="0" baseline="0" noProof="0">
                          <a:ln>
                            <a:noFill/>
                          </a:ln>
                          <a:solidFill>
                            <a:prstClr val="black"/>
                          </a:solidFill>
                          <a:effectLst/>
                          <a:uLnTx/>
                          <a:uFillTx/>
                          <a:latin typeface="+mn-lt"/>
                          <a:ea typeface="+mn-ea"/>
                          <a:cs typeface="+mn-cs"/>
                        </a:rPr>
                        <a:t>
Ein Alter mit 440er Puschen oder mehr...! Das tiefste Moor kann kommen! 🚜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44508438"/>
                  </a:ext>
                </a:extLst>
              </a:tr>
            </a:tbl>
          </a:graphicData>
        </a:graphic>
      </p:graphicFrame>
      <p:sp>
        <p:nvSpPr>
          <p:cNvPr id="4" name="Text Placeholder 3">
            <a:extLst>
              <a:ext uri="{FF2B5EF4-FFF2-40B4-BE49-F238E27FC236}">
                <a16:creationId xmlns:a16="http://schemas.microsoft.com/office/drawing/2014/main" id="{C9903440-CC5C-45A8-BC31-61C701781B0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8753670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60F40-0468-4E6B-A824-BC22D271B137}"/>
              </a:ext>
            </a:extLst>
          </p:cNvPr>
          <p:cNvSpPr>
            <a:spLocks noGrp="1"/>
          </p:cNvSpPr>
          <p:nvPr>
            <p:ph type="title"/>
          </p:nvPr>
        </p:nvSpPr>
        <p:spPr/>
        <p:txBody>
          <a:bodyPr/>
          <a:lstStyle/>
          <a:p>
            <a:r>
              <a:rPr lang="de-DE"/>
              <a:t>Facebook Eigene Posts - Reaktionen - Export | Treckerfahrer dürfen das - 9 of 10</a:t>
            </a:r>
            <a:endParaRPr lang="en-US"/>
          </a:p>
        </p:txBody>
      </p:sp>
      <p:graphicFrame>
        <p:nvGraphicFramePr>
          <p:cNvPr id="5" name="Table Placeholder 4">
            <a:extLst>
              <a:ext uri="{FF2B5EF4-FFF2-40B4-BE49-F238E27FC236}">
                <a16:creationId xmlns:a16="http://schemas.microsoft.com/office/drawing/2014/main" id="{058E1579-02BC-4438-8D61-DC9759BE1EC8}"/>
              </a:ext>
            </a:extLst>
          </p:cNvPr>
          <p:cNvGraphicFramePr>
            <a:graphicFrameLocks noGrp="1"/>
          </p:cNvGraphicFramePr>
          <p:nvPr>
            <p:ph type="tbl" sz="quarter" idx="13"/>
            <p:extLst>
              <p:ext uri="{D42A27DB-BD31-4B8C-83A1-F6EECF244321}">
                <p14:modId xmlns:p14="http://schemas.microsoft.com/office/powerpoint/2010/main" val="1099045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31350252"/>
                    </a:ext>
                  </a:extLst>
                </a:gridCol>
                <a:gridCol w="822960">
                  <a:extLst>
                    <a:ext uri="{9D8B030D-6E8A-4147-A177-3AD203B41FA5}">
                      <a16:colId xmlns:a16="http://schemas.microsoft.com/office/drawing/2014/main" val="1247954531"/>
                    </a:ext>
                  </a:extLst>
                </a:gridCol>
                <a:gridCol w="493776">
                  <a:extLst>
                    <a:ext uri="{9D8B030D-6E8A-4147-A177-3AD203B41FA5}">
                      <a16:colId xmlns:a16="http://schemas.microsoft.com/office/drawing/2014/main" val="989476386"/>
                    </a:ext>
                  </a:extLst>
                </a:gridCol>
                <a:gridCol w="493776">
                  <a:extLst>
                    <a:ext uri="{9D8B030D-6E8A-4147-A177-3AD203B41FA5}">
                      <a16:colId xmlns:a16="http://schemas.microsoft.com/office/drawing/2014/main" val="705460089"/>
                    </a:ext>
                  </a:extLst>
                </a:gridCol>
                <a:gridCol w="493776">
                  <a:extLst>
                    <a:ext uri="{9D8B030D-6E8A-4147-A177-3AD203B41FA5}">
                      <a16:colId xmlns:a16="http://schemas.microsoft.com/office/drawing/2014/main" val="356489014"/>
                    </a:ext>
                  </a:extLst>
                </a:gridCol>
                <a:gridCol w="493776">
                  <a:extLst>
                    <a:ext uri="{9D8B030D-6E8A-4147-A177-3AD203B41FA5}">
                      <a16:colId xmlns:a16="http://schemas.microsoft.com/office/drawing/2014/main" val="9865684"/>
                    </a:ext>
                  </a:extLst>
                </a:gridCol>
                <a:gridCol w="493776">
                  <a:extLst>
                    <a:ext uri="{9D8B030D-6E8A-4147-A177-3AD203B41FA5}">
                      <a16:colId xmlns:a16="http://schemas.microsoft.com/office/drawing/2014/main" val="2647325786"/>
                    </a:ext>
                  </a:extLst>
                </a:gridCol>
                <a:gridCol w="493776">
                  <a:extLst>
                    <a:ext uri="{9D8B030D-6E8A-4147-A177-3AD203B41FA5}">
                      <a16:colId xmlns:a16="http://schemas.microsoft.com/office/drawing/2014/main" val="1536041137"/>
                    </a:ext>
                  </a:extLst>
                </a:gridCol>
                <a:gridCol w="493776">
                  <a:extLst>
                    <a:ext uri="{9D8B030D-6E8A-4147-A177-3AD203B41FA5}">
                      <a16:colId xmlns:a16="http://schemas.microsoft.com/office/drawing/2014/main" val="3544419039"/>
                    </a:ext>
                  </a:extLst>
                </a:gridCol>
                <a:gridCol w="493776">
                  <a:extLst>
                    <a:ext uri="{9D8B030D-6E8A-4147-A177-3AD203B41FA5}">
                      <a16:colId xmlns:a16="http://schemas.microsoft.com/office/drawing/2014/main" val="448400130"/>
                    </a:ext>
                  </a:extLst>
                </a:gridCol>
                <a:gridCol w="493776">
                  <a:extLst>
                    <a:ext uri="{9D8B030D-6E8A-4147-A177-3AD203B41FA5}">
                      <a16:colId xmlns:a16="http://schemas.microsoft.com/office/drawing/2014/main" val="929896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9150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- 2018-07-18 16:00:01</a:t>
                      </a:r>
                      <a:r>
                        <a:rPr kumimoji="0" lang="de-DE" sz="1000" b="0" i="0" u="none" strike="noStrike" kern="1200" cap="none" spc="0" normalizeH="0" baseline="0" noProof="0">
                          <a:ln>
                            <a:noFill/>
                          </a:ln>
                          <a:solidFill>
                            <a:prstClr val="black"/>
                          </a:solidFill>
                          <a:effectLst/>
                          <a:uLnTx/>
                          <a:uFillTx/>
                          <a:latin typeface="+mn-lt"/>
                          <a:ea typeface="+mn-ea"/>
                          <a:cs typeface="+mn-cs"/>
                        </a:rPr>
                        <a:t>
Das sind die Erfinder des Trecker-Wasserski-Fahrens! So war das unlängst bei Neues aus Büttenwarder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73934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- 2018-12-21 18:00:00</a:t>
                      </a:r>
                      <a:r>
                        <a:rPr kumimoji="0" lang="de-DE" sz="1000" b="0" i="0" u="none" strike="noStrike" kern="1200" cap="none" spc="0" normalizeH="0" baseline="0" noProof="0">
                          <a:ln>
                            <a:noFill/>
                          </a:ln>
                          <a:solidFill>
                            <a:prstClr val="black"/>
                          </a:solidFill>
                          <a:effectLst/>
                          <a:uLnTx/>
                          <a:uFillTx/>
                          <a:latin typeface="+mn-lt"/>
                          <a:ea typeface="+mn-ea"/>
                          <a:cs typeface="+mn-cs"/>
                        </a:rPr>
                        <a:t>
Endlich sagt's mal einer! Ihr traut Euch ja doch nicht... 😂 🚜 💨 Danke an Freddy&amp;Jakob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8813387"/>
                  </a:ext>
                </a:extLst>
              </a:tr>
            </a:tbl>
          </a:graphicData>
        </a:graphic>
      </p:graphicFrame>
      <p:sp>
        <p:nvSpPr>
          <p:cNvPr id="4" name="Text Placeholder 3">
            <a:extLst>
              <a:ext uri="{FF2B5EF4-FFF2-40B4-BE49-F238E27FC236}">
                <a16:creationId xmlns:a16="http://schemas.microsoft.com/office/drawing/2014/main" id="{80985093-4C1C-4021-B191-ACF0AC1C624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0093931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93BDE-9A26-4CFF-8F09-8F4420021AE2}"/>
              </a:ext>
            </a:extLst>
          </p:cNvPr>
          <p:cNvSpPr>
            <a:spLocks noGrp="1"/>
          </p:cNvSpPr>
          <p:nvPr>
            <p:ph type="title"/>
          </p:nvPr>
        </p:nvSpPr>
        <p:spPr/>
        <p:txBody>
          <a:bodyPr/>
          <a:lstStyle/>
          <a:p>
            <a:r>
              <a:rPr lang="de-DE"/>
              <a:t>Facebook Eigene Posts - Reaktionen - Export | Treckerfahrer dürfen das - 10 of 10</a:t>
            </a:r>
            <a:endParaRPr lang="en-US"/>
          </a:p>
        </p:txBody>
      </p:sp>
      <p:graphicFrame>
        <p:nvGraphicFramePr>
          <p:cNvPr id="5" name="Table Placeholder 4">
            <a:extLst>
              <a:ext uri="{FF2B5EF4-FFF2-40B4-BE49-F238E27FC236}">
                <a16:creationId xmlns:a16="http://schemas.microsoft.com/office/drawing/2014/main" id="{58C3AF4C-56FF-4D9E-9021-C4FAB8DFA6C1}"/>
              </a:ext>
            </a:extLst>
          </p:cNvPr>
          <p:cNvGraphicFramePr>
            <a:graphicFrameLocks noGrp="1"/>
          </p:cNvGraphicFramePr>
          <p:nvPr>
            <p:ph type="tbl" sz="quarter" idx="13"/>
            <p:extLst>
              <p:ext uri="{D42A27DB-BD31-4B8C-83A1-F6EECF244321}">
                <p14:modId xmlns:p14="http://schemas.microsoft.com/office/powerpoint/2010/main" val="2720799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63035194"/>
                    </a:ext>
                  </a:extLst>
                </a:gridCol>
                <a:gridCol w="822960">
                  <a:extLst>
                    <a:ext uri="{9D8B030D-6E8A-4147-A177-3AD203B41FA5}">
                      <a16:colId xmlns:a16="http://schemas.microsoft.com/office/drawing/2014/main" val="1249589168"/>
                    </a:ext>
                  </a:extLst>
                </a:gridCol>
                <a:gridCol w="493776">
                  <a:extLst>
                    <a:ext uri="{9D8B030D-6E8A-4147-A177-3AD203B41FA5}">
                      <a16:colId xmlns:a16="http://schemas.microsoft.com/office/drawing/2014/main" val="3075822316"/>
                    </a:ext>
                  </a:extLst>
                </a:gridCol>
                <a:gridCol w="493776">
                  <a:extLst>
                    <a:ext uri="{9D8B030D-6E8A-4147-A177-3AD203B41FA5}">
                      <a16:colId xmlns:a16="http://schemas.microsoft.com/office/drawing/2014/main" val="1782738584"/>
                    </a:ext>
                  </a:extLst>
                </a:gridCol>
                <a:gridCol w="493776">
                  <a:extLst>
                    <a:ext uri="{9D8B030D-6E8A-4147-A177-3AD203B41FA5}">
                      <a16:colId xmlns:a16="http://schemas.microsoft.com/office/drawing/2014/main" val="3890213246"/>
                    </a:ext>
                  </a:extLst>
                </a:gridCol>
                <a:gridCol w="493776">
                  <a:extLst>
                    <a:ext uri="{9D8B030D-6E8A-4147-A177-3AD203B41FA5}">
                      <a16:colId xmlns:a16="http://schemas.microsoft.com/office/drawing/2014/main" val="4244390890"/>
                    </a:ext>
                  </a:extLst>
                </a:gridCol>
                <a:gridCol w="493776">
                  <a:extLst>
                    <a:ext uri="{9D8B030D-6E8A-4147-A177-3AD203B41FA5}">
                      <a16:colId xmlns:a16="http://schemas.microsoft.com/office/drawing/2014/main" val="983111729"/>
                    </a:ext>
                  </a:extLst>
                </a:gridCol>
                <a:gridCol w="493776">
                  <a:extLst>
                    <a:ext uri="{9D8B030D-6E8A-4147-A177-3AD203B41FA5}">
                      <a16:colId xmlns:a16="http://schemas.microsoft.com/office/drawing/2014/main" val="787921841"/>
                    </a:ext>
                  </a:extLst>
                </a:gridCol>
                <a:gridCol w="493776">
                  <a:extLst>
                    <a:ext uri="{9D8B030D-6E8A-4147-A177-3AD203B41FA5}">
                      <a16:colId xmlns:a16="http://schemas.microsoft.com/office/drawing/2014/main" val="3470205931"/>
                    </a:ext>
                  </a:extLst>
                </a:gridCol>
                <a:gridCol w="493776">
                  <a:extLst>
                    <a:ext uri="{9D8B030D-6E8A-4147-A177-3AD203B41FA5}">
                      <a16:colId xmlns:a16="http://schemas.microsoft.com/office/drawing/2014/main" val="1501622599"/>
                    </a:ext>
                  </a:extLst>
                </a:gridCol>
                <a:gridCol w="493776">
                  <a:extLst>
                    <a:ext uri="{9D8B030D-6E8A-4147-A177-3AD203B41FA5}">
                      <a16:colId xmlns:a16="http://schemas.microsoft.com/office/drawing/2014/main" val="583975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52065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- 2018-09-28 15:00:04</a:t>
                      </a:r>
                      <a:r>
                        <a:rPr kumimoji="0" lang="de-DE" sz="1000" b="0" i="0" u="none" strike="noStrike" kern="1200" cap="none" spc="0" normalizeH="0" baseline="0" noProof="0">
                          <a:ln>
                            <a:noFill/>
                          </a:ln>
                          <a:solidFill>
                            <a:prstClr val="black"/>
                          </a:solidFill>
                          <a:effectLst/>
                          <a:uLnTx/>
                          <a:uFillTx/>
                          <a:latin typeface="+mn-lt"/>
                          <a:ea typeface="+mn-ea"/>
                          <a:cs typeface="+mn-cs"/>
                        </a:rPr>
                        <a:t>
Alte Dame gegen Jungspund (🔊an!)...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9476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- 2018-11-21 16:26:07</a:t>
                      </a:r>
                      <a:r>
                        <a:rPr kumimoji="0" lang="de-DE" sz="1000" b="0" i="0" u="none" strike="noStrike" kern="1200" cap="none" spc="0" normalizeH="0" baseline="0" noProof="0">
                          <a:ln>
                            <a:noFill/>
                          </a:ln>
                          <a:solidFill>
                            <a:prstClr val="black"/>
                          </a:solidFill>
                          <a:effectLst/>
                          <a:uLnTx/>
                          <a:uFillTx/>
                          <a:latin typeface="+mn-lt"/>
                          <a:ea typeface="+mn-ea"/>
                          <a:cs typeface="+mn-cs"/>
                        </a:rPr>
                        <a:t>
Dr. Trecker schrecken kühle Temperaturen keineswegs ab! Wie helft Ihr Euch, wenn der Anlasser diese Tage streikt?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804381"/>
                  </a:ext>
                </a:extLst>
              </a:tr>
            </a:tbl>
          </a:graphicData>
        </a:graphic>
      </p:graphicFrame>
      <p:sp>
        <p:nvSpPr>
          <p:cNvPr id="4" name="Text Placeholder 3">
            <a:extLst>
              <a:ext uri="{FF2B5EF4-FFF2-40B4-BE49-F238E27FC236}">
                <a16:creationId xmlns:a16="http://schemas.microsoft.com/office/drawing/2014/main" id="{8833E2E3-AE7E-4AC3-AB47-C3E0536D440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2825090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549EF-EF40-45BD-A801-E381992C2F06}"/>
              </a:ext>
            </a:extLst>
          </p:cNvPr>
          <p:cNvSpPr>
            <a:spLocks noGrp="1"/>
          </p:cNvSpPr>
          <p:nvPr>
            <p:ph type="title"/>
          </p:nvPr>
        </p:nvSpPr>
        <p:spPr/>
        <p:txBody>
          <a:bodyPr/>
          <a:lstStyle/>
          <a:p>
            <a:r>
              <a:rPr lang="de-DE"/>
              <a:t>Eigene Posts - Videostarts - Profil-bezogene Nutzung | Treckerfahrer dürfen das - 1 of 3</a:t>
            </a:r>
            <a:endParaRPr lang="en-US"/>
          </a:p>
        </p:txBody>
      </p:sp>
      <p:graphicFrame>
        <p:nvGraphicFramePr>
          <p:cNvPr id="5" name="Table Placeholder 4">
            <a:extLst>
              <a:ext uri="{FF2B5EF4-FFF2-40B4-BE49-F238E27FC236}">
                <a16:creationId xmlns:a16="http://schemas.microsoft.com/office/drawing/2014/main" id="{A41E7DF9-916C-4E96-8A64-818537FA795A}"/>
              </a:ext>
            </a:extLst>
          </p:cNvPr>
          <p:cNvGraphicFramePr>
            <a:graphicFrameLocks noGrp="1"/>
          </p:cNvGraphicFramePr>
          <p:nvPr>
            <p:ph type="tbl" sz="quarter" idx="13"/>
            <p:extLst>
              <p:ext uri="{D42A27DB-BD31-4B8C-83A1-F6EECF244321}">
                <p14:modId xmlns:p14="http://schemas.microsoft.com/office/powerpoint/2010/main" val="2290215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81716912"/>
                    </a:ext>
                  </a:extLst>
                </a:gridCol>
                <a:gridCol w="822960">
                  <a:extLst>
                    <a:ext uri="{9D8B030D-6E8A-4147-A177-3AD203B41FA5}">
                      <a16:colId xmlns:a16="http://schemas.microsoft.com/office/drawing/2014/main" val="1612543760"/>
                    </a:ext>
                  </a:extLst>
                </a:gridCol>
                <a:gridCol w="822960">
                  <a:extLst>
                    <a:ext uri="{9D8B030D-6E8A-4147-A177-3AD203B41FA5}">
                      <a16:colId xmlns:a16="http://schemas.microsoft.com/office/drawing/2014/main" val="1616446487"/>
                    </a:ext>
                  </a:extLst>
                </a:gridCol>
                <a:gridCol w="822960">
                  <a:extLst>
                    <a:ext uri="{9D8B030D-6E8A-4147-A177-3AD203B41FA5}">
                      <a16:colId xmlns:a16="http://schemas.microsoft.com/office/drawing/2014/main" val="3450901853"/>
                    </a:ext>
                  </a:extLst>
                </a:gridCol>
                <a:gridCol w="822960">
                  <a:extLst>
                    <a:ext uri="{9D8B030D-6E8A-4147-A177-3AD203B41FA5}">
                      <a16:colId xmlns:a16="http://schemas.microsoft.com/office/drawing/2014/main" val="1787534869"/>
                    </a:ext>
                  </a:extLst>
                </a:gridCol>
                <a:gridCol w="822960">
                  <a:extLst>
                    <a:ext uri="{9D8B030D-6E8A-4147-A177-3AD203B41FA5}">
                      <a16:colId xmlns:a16="http://schemas.microsoft.com/office/drawing/2014/main" val="150092570"/>
                    </a:ext>
                  </a:extLst>
                </a:gridCol>
                <a:gridCol w="822960">
                  <a:extLst>
                    <a:ext uri="{9D8B030D-6E8A-4147-A177-3AD203B41FA5}">
                      <a16:colId xmlns:a16="http://schemas.microsoft.com/office/drawing/2014/main" val="1872453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2715635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14:00:00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63307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13:00:00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46940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14:00:01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34745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- 2019-01-26 18:00:00 </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19406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12:12:15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85977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- 2018-12-28 18:00:01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86044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- 2018-08-15 13:00:01 </a:t>
                      </a:r>
                      <a:r>
                        <a:rPr kumimoji="0" lang="de-DE" sz="1000" b="0" i="0" u="none" strike="noStrike" kern="1200" cap="none" spc="0" normalizeH="0" baseline="0" noProof="0">
                          <a:ln>
                            <a:noFill/>
                          </a:ln>
                          <a:solidFill>
                            <a:prstClr val="black"/>
                          </a:solidFill>
                          <a:effectLst/>
                          <a:uLnTx/>
                          <a:uFillTx/>
                          <a:latin typeface="+mn-lt"/>
                          <a:ea typeface="+mn-ea"/>
                          <a:cs typeface="+mn-cs"/>
                        </a:rPr>
                        <a:t> 
 Alina testet für uns den Treckerkomfort 2018. Diesmal CLAAS.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78079804"/>
                  </a:ext>
                </a:extLst>
              </a:tr>
            </a:tbl>
          </a:graphicData>
        </a:graphic>
      </p:graphicFrame>
      <p:sp>
        <p:nvSpPr>
          <p:cNvPr id="4" name="Text Placeholder 3">
            <a:extLst>
              <a:ext uri="{FF2B5EF4-FFF2-40B4-BE49-F238E27FC236}">
                <a16:creationId xmlns:a16="http://schemas.microsoft.com/office/drawing/2014/main" id="{2E5F8F3A-20E0-499F-B91B-F696ECEA2C6A}"/>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0252573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46C36-CD3D-4343-A6EE-37D47C6ADB15}"/>
              </a:ext>
            </a:extLst>
          </p:cNvPr>
          <p:cNvSpPr>
            <a:spLocks noGrp="1"/>
          </p:cNvSpPr>
          <p:nvPr>
            <p:ph type="title"/>
          </p:nvPr>
        </p:nvSpPr>
        <p:spPr/>
        <p:txBody>
          <a:bodyPr/>
          <a:lstStyle/>
          <a:p>
            <a:r>
              <a:rPr lang="de-DE"/>
              <a:t>Eigene Posts - Videostarts - Profil-bezogene Nutzung | Treckerfahrer dürfen das - 2 of 3</a:t>
            </a:r>
            <a:endParaRPr lang="en-US"/>
          </a:p>
        </p:txBody>
      </p:sp>
      <p:graphicFrame>
        <p:nvGraphicFramePr>
          <p:cNvPr id="5" name="Table Placeholder 4">
            <a:extLst>
              <a:ext uri="{FF2B5EF4-FFF2-40B4-BE49-F238E27FC236}">
                <a16:creationId xmlns:a16="http://schemas.microsoft.com/office/drawing/2014/main" id="{3521C8D6-E072-4246-B51E-8BB64AF5A179}"/>
              </a:ext>
            </a:extLst>
          </p:cNvPr>
          <p:cNvGraphicFramePr>
            <a:graphicFrameLocks noGrp="1"/>
          </p:cNvGraphicFramePr>
          <p:nvPr>
            <p:ph type="tbl" sz="quarter" idx="13"/>
            <p:extLst>
              <p:ext uri="{D42A27DB-BD31-4B8C-83A1-F6EECF244321}">
                <p14:modId xmlns:p14="http://schemas.microsoft.com/office/powerpoint/2010/main" val="468474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69497884"/>
                    </a:ext>
                  </a:extLst>
                </a:gridCol>
                <a:gridCol w="822960">
                  <a:extLst>
                    <a:ext uri="{9D8B030D-6E8A-4147-A177-3AD203B41FA5}">
                      <a16:colId xmlns:a16="http://schemas.microsoft.com/office/drawing/2014/main" val="102171825"/>
                    </a:ext>
                  </a:extLst>
                </a:gridCol>
                <a:gridCol w="822960">
                  <a:extLst>
                    <a:ext uri="{9D8B030D-6E8A-4147-A177-3AD203B41FA5}">
                      <a16:colId xmlns:a16="http://schemas.microsoft.com/office/drawing/2014/main" val="171123961"/>
                    </a:ext>
                  </a:extLst>
                </a:gridCol>
                <a:gridCol w="822960">
                  <a:extLst>
                    <a:ext uri="{9D8B030D-6E8A-4147-A177-3AD203B41FA5}">
                      <a16:colId xmlns:a16="http://schemas.microsoft.com/office/drawing/2014/main" val="2704939652"/>
                    </a:ext>
                  </a:extLst>
                </a:gridCol>
                <a:gridCol w="822960">
                  <a:extLst>
                    <a:ext uri="{9D8B030D-6E8A-4147-A177-3AD203B41FA5}">
                      <a16:colId xmlns:a16="http://schemas.microsoft.com/office/drawing/2014/main" val="2930691488"/>
                    </a:ext>
                  </a:extLst>
                </a:gridCol>
                <a:gridCol w="822960">
                  <a:extLst>
                    <a:ext uri="{9D8B030D-6E8A-4147-A177-3AD203B41FA5}">
                      <a16:colId xmlns:a16="http://schemas.microsoft.com/office/drawing/2014/main" val="2433453803"/>
                    </a:ext>
                  </a:extLst>
                </a:gridCol>
                <a:gridCol w="822960">
                  <a:extLst>
                    <a:ext uri="{9D8B030D-6E8A-4147-A177-3AD203B41FA5}">
                      <a16:colId xmlns:a16="http://schemas.microsoft.com/office/drawing/2014/main" val="3393537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412083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- 2018-09-22 15:00:02 </a:t>
                      </a:r>
                      <a:r>
                        <a:rPr kumimoji="0" lang="de-DE" sz="1000" b="0" i="0" u="none" strike="noStrike" kern="1200" cap="none" spc="0" normalizeH="0" baseline="0" noProof="0">
                          <a:ln>
                            <a:noFill/>
                          </a:ln>
                          <a:solidFill>
                            <a:prstClr val="black"/>
                          </a:solidFill>
                          <a:effectLst/>
                          <a:uLnTx/>
                          <a:uFillTx/>
                          <a:latin typeface="+mn-lt"/>
                          <a:ea typeface="+mn-ea"/>
                          <a:cs typeface="+mn-cs"/>
                        </a:rPr>
                        <a:t> 
 Das ist ja spooky! Wo steckt Sven Tietzer, und was hat es wohl mit diesem Mäher auf sich...?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75480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- 2018-02-14 14:00:00 </a:t>
                      </a:r>
                      <a:r>
                        <a:rPr kumimoji="0" lang="de-DE" sz="1000" b="0" i="0" u="none" strike="noStrike" kern="1200" cap="none" spc="0" normalizeH="0" baseline="0" noProof="0">
                          <a:ln>
                            <a:noFill/>
                          </a:ln>
                          <a:solidFill>
                            <a:prstClr val="black"/>
                          </a:solidFill>
                          <a:effectLst/>
                          <a:uLnTx/>
                          <a:uFillTx/>
                          <a:latin typeface="+mn-lt"/>
                          <a:ea typeface="+mn-ea"/>
                          <a:cs typeface="+mn-cs"/>
                        </a:rPr>
                        <a:t> 
 Ohne ihn wird's schwieriger, aber was ist, wenn er nichts mehr wuppt? Dr. Trecker weiß 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60639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10:28:34 </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20255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- 2018-08-30 10:00:02 </a:t>
                      </a:r>
                      <a:r>
                        <a:rPr kumimoji="0" lang="de-DE" sz="1000" b="0" i="0" u="none" strike="noStrike" kern="1200" cap="none" spc="0" normalizeH="0" baseline="0" noProof="0">
                          <a:ln>
                            <a:noFill/>
                          </a:ln>
                          <a:solidFill>
                            <a:prstClr val="black"/>
                          </a:solidFill>
                          <a:effectLst/>
                          <a:uLnTx/>
                          <a:uFillTx/>
                          <a:latin typeface="+mn-lt"/>
                          <a:ea typeface="+mn-ea"/>
                          <a:cs typeface="+mn-cs"/>
                        </a:rPr>
                        <a:t> 
 Und: was sagen die Alpen-Spezialisten...?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201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- 2018-09-28 15:00:04 </a:t>
                      </a:r>
                      <a:r>
                        <a:rPr kumimoji="0" lang="de-DE" sz="1000" b="0" i="0" u="none" strike="noStrike" kern="1200" cap="none" spc="0" normalizeH="0" baseline="0" noProof="0">
                          <a:ln>
                            <a:noFill/>
                          </a:ln>
                          <a:solidFill>
                            <a:prstClr val="black"/>
                          </a:solidFill>
                          <a:effectLst/>
                          <a:uLnTx/>
                          <a:uFillTx/>
                          <a:latin typeface="+mn-lt"/>
                          <a:ea typeface="+mn-ea"/>
                          <a:cs typeface="+mn-cs"/>
                        </a:rPr>
                        <a:t> 
 Alte Dame gegen Jungspund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83925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- 2018-01-31 14:00:00 </a:t>
                      </a:r>
                      <a:r>
                        <a:rPr kumimoji="0" lang="de-DE" sz="1000" b="0" i="0" u="none" strike="noStrike" kern="1200" cap="none" spc="0" normalizeH="0" baseline="0" noProof="0">
                          <a:ln>
                            <a:noFill/>
                          </a:ln>
                          <a:solidFill>
                            <a:prstClr val="black"/>
                          </a:solidFill>
                          <a:effectLst/>
                          <a:uLnTx/>
                          <a:uFillTx/>
                          <a:latin typeface="+mn-lt"/>
                          <a:ea typeface="+mn-ea"/>
                          <a:cs typeface="+mn-cs"/>
                        </a:rPr>
                        <a:t> 
 Mit diesem Ritscher wollen wir das große Thema "Restaurierung" starten. Vom geht nicht bis hin zur ersten Ausfahrt. Sven und Dr. Trecker haben sich einiges vorgenommen, oder?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11093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- 2018-08-03 12:00:00 </a:t>
                      </a:r>
                      <a:r>
                        <a:rPr kumimoji="0" lang="de-DE" sz="1000" b="0" i="0" u="none" strike="noStrike" kern="1200" cap="none" spc="0" normalizeH="0" baseline="0" noProof="0">
                          <a:ln>
                            <a:noFill/>
                          </a:ln>
                          <a:solidFill>
                            <a:prstClr val="black"/>
                          </a:solidFill>
                          <a:effectLst/>
                          <a:uLnTx/>
                          <a:uFillTx/>
                          <a:latin typeface="+mn-lt"/>
                          <a:ea typeface="+mn-ea"/>
                          <a:cs typeface="+mn-cs"/>
                        </a:rPr>
                        <a:t> 
 Damit wenigstens der Rasen erstklassig ist!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28164033"/>
                  </a:ext>
                </a:extLst>
              </a:tr>
            </a:tbl>
          </a:graphicData>
        </a:graphic>
      </p:graphicFrame>
      <p:sp>
        <p:nvSpPr>
          <p:cNvPr id="4" name="Text Placeholder 3">
            <a:extLst>
              <a:ext uri="{FF2B5EF4-FFF2-40B4-BE49-F238E27FC236}">
                <a16:creationId xmlns:a16="http://schemas.microsoft.com/office/drawing/2014/main" id="{51FE77C2-9A3C-4E3E-8B79-1317AA3EDE8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0988186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4C99A-2A0D-4375-9D8C-97005093B394}"/>
              </a:ext>
            </a:extLst>
          </p:cNvPr>
          <p:cNvSpPr>
            <a:spLocks noGrp="1"/>
          </p:cNvSpPr>
          <p:nvPr>
            <p:ph type="title"/>
          </p:nvPr>
        </p:nvSpPr>
        <p:spPr/>
        <p:txBody>
          <a:bodyPr/>
          <a:lstStyle/>
          <a:p>
            <a:r>
              <a:rPr lang="de-DE"/>
              <a:t>Eigene Posts - Videostarts - Profil-bezogene Nutzung | Treckerfahrer dürfen das - 3 of 3</a:t>
            </a:r>
            <a:endParaRPr lang="en-US"/>
          </a:p>
        </p:txBody>
      </p:sp>
      <p:graphicFrame>
        <p:nvGraphicFramePr>
          <p:cNvPr id="5" name="Table Placeholder 4">
            <a:extLst>
              <a:ext uri="{FF2B5EF4-FFF2-40B4-BE49-F238E27FC236}">
                <a16:creationId xmlns:a16="http://schemas.microsoft.com/office/drawing/2014/main" id="{B017E925-BF44-4F0F-9841-C543A9952B87}"/>
              </a:ext>
            </a:extLst>
          </p:cNvPr>
          <p:cNvGraphicFramePr>
            <a:graphicFrameLocks noGrp="1"/>
          </p:cNvGraphicFramePr>
          <p:nvPr>
            <p:ph type="tbl" sz="quarter" idx="13"/>
            <p:extLst>
              <p:ext uri="{D42A27DB-BD31-4B8C-83A1-F6EECF244321}">
                <p14:modId xmlns:p14="http://schemas.microsoft.com/office/powerpoint/2010/main" val="1910891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6356062"/>
                    </a:ext>
                  </a:extLst>
                </a:gridCol>
                <a:gridCol w="822960">
                  <a:extLst>
                    <a:ext uri="{9D8B030D-6E8A-4147-A177-3AD203B41FA5}">
                      <a16:colId xmlns:a16="http://schemas.microsoft.com/office/drawing/2014/main" val="2544477544"/>
                    </a:ext>
                  </a:extLst>
                </a:gridCol>
                <a:gridCol w="822960">
                  <a:extLst>
                    <a:ext uri="{9D8B030D-6E8A-4147-A177-3AD203B41FA5}">
                      <a16:colId xmlns:a16="http://schemas.microsoft.com/office/drawing/2014/main" val="1352848296"/>
                    </a:ext>
                  </a:extLst>
                </a:gridCol>
                <a:gridCol w="822960">
                  <a:extLst>
                    <a:ext uri="{9D8B030D-6E8A-4147-A177-3AD203B41FA5}">
                      <a16:colId xmlns:a16="http://schemas.microsoft.com/office/drawing/2014/main" val="2528834770"/>
                    </a:ext>
                  </a:extLst>
                </a:gridCol>
                <a:gridCol w="822960">
                  <a:extLst>
                    <a:ext uri="{9D8B030D-6E8A-4147-A177-3AD203B41FA5}">
                      <a16:colId xmlns:a16="http://schemas.microsoft.com/office/drawing/2014/main" val="1242229050"/>
                    </a:ext>
                  </a:extLst>
                </a:gridCol>
                <a:gridCol w="822960">
                  <a:extLst>
                    <a:ext uri="{9D8B030D-6E8A-4147-A177-3AD203B41FA5}">
                      <a16:colId xmlns:a16="http://schemas.microsoft.com/office/drawing/2014/main" val="1473729116"/>
                    </a:ext>
                  </a:extLst>
                </a:gridCol>
                <a:gridCol w="822960">
                  <a:extLst>
                    <a:ext uri="{9D8B030D-6E8A-4147-A177-3AD203B41FA5}">
                      <a16:colId xmlns:a16="http://schemas.microsoft.com/office/drawing/2014/main" val="3979033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8138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- 2018-03-17 16:04:52 </a:t>
                      </a:r>
                      <a:r>
                        <a:rPr kumimoji="0" lang="de-DE" sz="1000" b="0" i="0" u="none" strike="noStrike" kern="1200" cap="none" spc="0" normalizeH="0" baseline="0" noProof="0">
                          <a:ln>
                            <a:noFill/>
                          </a:ln>
                          <a:solidFill>
                            <a:prstClr val="black"/>
                          </a:solidFill>
                          <a:effectLst/>
                          <a:uLnTx/>
                          <a:uFillTx/>
                          <a:latin typeface="+mn-lt"/>
                          <a:ea typeface="+mn-ea"/>
                          <a:cs typeface="+mn-cs"/>
                        </a:rPr>
                        <a:t> 
 Was macht man eigentlich an einem Samstag mit Wintereinbruch? Richtig, ne Runde Unimog oder Trecker fahren. Hier kommt eine Geschichte in vielen Akten, die gerade passiert ist.
Treckerfahrer können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13209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- 2018-08-26 10:00:01 </a:t>
                      </a:r>
                      <a:r>
                        <a:rPr kumimoji="0" lang="de-DE" sz="1000" b="0" i="0" u="none" strike="noStrike" kern="1200" cap="none" spc="0" normalizeH="0" baseline="0" noProof="0">
                          <a:ln>
                            <a:noFill/>
                          </a:ln>
                          <a:solidFill>
                            <a:prstClr val="black"/>
                          </a:solidFill>
                          <a:effectLst/>
                          <a:uLnTx/>
                          <a:uFillTx/>
                          <a:latin typeface="+mn-lt"/>
                          <a:ea typeface="+mn-ea"/>
                          <a:cs typeface="+mn-cs"/>
                        </a:rPr>
                        <a:t> 
 Lichtmaschinen sollen ja Strom erzeugen, aber wehe, wenn die Dinger lange gelegen haben, dann benötigen sie selbst volle Energie!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49930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- 2018-12-21 18:00:00 </a:t>
                      </a:r>
                      <a:r>
                        <a:rPr kumimoji="0" lang="de-DE" sz="1000" b="0" i="0" u="none" strike="noStrike" kern="1200" cap="none" spc="0" normalizeH="0" baseline="0" noProof="0">
                          <a:ln>
                            <a:noFill/>
                          </a:ln>
                          <a:solidFill>
                            <a:prstClr val="black"/>
                          </a:solidFill>
                          <a:effectLst/>
                          <a:uLnTx/>
                          <a:uFillTx/>
                          <a:latin typeface="+mn-lt"/>
                          <a:ea typeface="+mn-ea"/>
                          <a:cs typeface="+mn-cs"/>
                        </a:rPr>
                        <a:t> 
 Endlich sagt's mal einer! Ihr traut Euch ja doch nicht... 😂 🚜 💨 Danke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18815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- 2018-08-11 13:00:01 </a:t>
                      </a:r>
                      <a:r>
                        <a:rPr kumimoji="0" lang="de-DE" sz="1000" b="0" i="0" u="none" strike="noStrike" kern="1200" cap="none" spc="0" normalizeH="0" baseline="0" noProof="0">
                          <a:ln>
                            <a:noFill/>
                          </a:ln>
                          <a:solidFill>
                            <a:prstClr val="black"/>
                          </a:solidFill>
                          <a:effectLst/>
                          <a:uLnTx/>
                          <a:uFillTx/>
                          <a:latin typeface="+mn-lt"/>
                          <a:ea typeface="+mn-ea"/>
                          <a:cs typeface="+mn-cs"/>
                        </a:rPr>
                        <a:t> 
 Meister Trecker putzt so sauber!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23773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- 2018-01-24 14:00:00 </a:t>
                      </a:r>
                      <a:r>
                        <a:rPr kumimoji="0" lang="de-DE" sz="1000" b="0" i="0" u="none" strike="noStrike" kern="1200" cap="none" spc="0" normalizeH="0" baseline="0" noProof="0">
                          <a:ln>
                            <a:noFill/>
                          </a:ln>
                          <a:solidFill>
                            <a:prstClr val="black"/>
                          </a:solidFill>
                          <a:effectLst/>
                          <a:uLnTx/>
                          <a:uFillTx/>
                          <a:latin typeface="+mn-lt"/>
                          <a:ea typeface="+mn-ea"/>
                          <a:cs typeface="+mn-cs"/>
                        </a:rPr>
                        <a:t> 
 Statt Funzel die Nacht zum Tag machen, das geht auch mit alten Schleppern; hier die Tipps von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57371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- 2019-01-16 17:00:01 </a:t>
                      </a:r>
                      <a:r>
                        <a:rPr kumimoji="0" lang="de-DE" sz="1000" b="0" i="0" u="none" strike="noStrike" kern="1200" cap="none" spc="0" normalizeH="0" baseline="0" noProof="0">
                          <a:ln>
                            <a:noFill/>
                          </a:ln>
                          <a:solidFill>
                            <a:prstClr val="black"/>
                          </a:solidFill>
                          <a:effectLst/>
                          <a:uLnTx/>
                          <a:uFillTx/>
                          <a:latin typeface="+mn-lt"/>
                          <a:ea typeface="+mn-ea"/>
                          <a:cs typeface="+mn-cs"/>
                        </a:rPr>
                        <a:t> 
 Sonnabend, am 19. Januar gibt's wieder eine Mordsgaudi im mecklenburgischen Jahnkendorf!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62042524"/>
                  </a:ext>
                </a:extLst>
              </a:tr>
            </a:tbl>
          </a:graphicData>
        </a:graphic>
      </p:graphicFrame>
      <p:sp>
        <p:nvSpPr>
          <p:cNvPr id="4" name="Text Placeholder 3">
            <a:extLst>
              <a:ext uri="{FF2B5EF4-FFF2-40B4-BE49-F238E27FC236}">
                <a16:creationId xmlns:a16="http://schemas.microsoft.com/office/drawing/2014/main" id="{9F82A0F6-6B8F-462C-99CE-4810F3FEECA7}"/>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5494036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28B16-131B-48FC-913F-42A3F3655A59}"/>
              </a:ext>
            </a:extLst>
          </p:cNvPr>
          <p:cNvSpPr>
            <a:spLocks noGrp="1"/>
          </p:cNvSpPr>
          <p:nvPr>
            <p:ph type="title"/>
          </p:nvPr>
        </p:nvSpPr>
        <p:spPr/>
        <p:txBody>
          <a:bodyPr/>
          <a:lstStyle/>
          <a:p>
            <a:r>
              <a:rPr lang="de-DE"/>
              <a:t>Facebook Eigene Videos - Crossposts (ohne Ersteller) - Export | Treckerfahrer dürfen das - 1 of 6</a:t>
            </a:r>
            <a:endParaRPr lang="en-US"/>
          </a:p>
        </p:txBody>
      </p:sp>
      <p:graphicFrame>
        <p:nvGraphicFramePr>
          <p:cNvPr id="5" name="Table Placeholder 4">
            <a:extLst>
              <a:ext uri="{FF2B5EF4-FFF2-40B4-BE49-F238E27FC236}">
                <a16:creationId xmlns:a16="http://schemas.microsoft.com/office/drawing/2014/main" id="{AFA6DF91-C7A0-4302-BAF7-9F3D4AD681CB}"/>
              </a:ext>
            </a:extLst>
          </p:cNvPr>
          <p:cNvGraphicFramePr>
            <a:graphicFrameLocks noGrp="1"/>
          </p:cNvGraphicFramePr>
          <p:nvPr>
            <p:ph type="tbl" sz="quarter" idx="13"/>
            <p:extLst>
              <p:ext uri="{D42A27DB-BD31-4B8C-83A1-F6EECF244321}">
                <p14:modId xmlns:p14="http://schemas.microsoft.com/office/powerpoint/2010/main" val="1332085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657002530"/>
                    </a:ext>
                  </a:extLst>
                </a:gridCol>
                <a:gridCol w="493776">
                  <a:extLst>
                    <a:ext uri="{9D8B030D-6E8A-4147-A177-3AD203B41FA5}">
                      <a16:colId xmlns:a16="http://schemas.microsoft.com/office/drawing/2014/main" val="3229451203"/>
                    </a:ext>
                  </a:extLst>
                </a:gridCol>
                <a:gridCol w="411480">
                  <a:extLst>
                    <a:ext uri="{9D8B030D-6E8A-4147-A177-3AD203B41FA5}">
                      <a16:colId xmlns:a16="http://schemas.microsoft.com/office/drawing/2014/main" val="1662238117"/>
                    </a:ext>
                  </a:extLst>
                </a:gridCol>
                <a:gridCol w="411480">
                  <a:extLst>
                    <a:ext uri="{9D8B030D-6E8A-4147-A177-3AD203B41FA5}">
                      <a16:colId xmlns:a16="http://schemas.microsoft.com/office/drawing/2014/main" val="2595256735"/>
                    </a:ext>
                  </a:extLst>
                </a:gridCol>
                <a:gridCol w="246888">
                  <a:extLst>
                    <a:ext uri="{9D8B030D-6E8A-4147-A177-3AD203B41FA5}">
                      <a16:colId xmlns:a16="http://schemas.microsoft.com/office/drawing/2014/main" val="349604966"/>
                    </a:ext>
                  </a:extLst>
                </a:gridCol>
                <a:gridCol w="658368">
                  <a:extLst>
                    <a:ext uri="{9D8B030D-6E8A-4147-A177-3AD203B41FA5}">
                      <a16:colId xmlns:a16="http://schemas.microsoft.com/office/drawing/2014/main" val="1776670960"/>
                    </a:ext>
                  </a:extLst>
                </a:gridCol>
                <a:gridCol w="576072">
                  <a:extLst>
                    <a:ext uri="{9D8B030D-6E8A-4147-A177-3AD203B41FA5}">
                      <a16:colId xmlns:a16="http://schemas.microsoft.com/office/drawing/2014/main" val="3855771817"/>
                    </a:ext>
                  </a:extLst>
                </a:gridCol>
                <a:gridCol w="576072">
                  <a:extLst>
                    <a:ext uri="{9D8B030D-6E8A-4147-A177-3AD203B41FA5}">
                      <a16:colId xmlns:a16="http://schemas.microsoft.com/office/drawing/2014/main" val="4028409890"/>
                    </a:ext>
                  </a:extLst>
                </a:gridCol>
                <a:gridCol w="411480">
                  <a:extLst>
                    <a:ext uri="{9D8B030D-6E8A-4147-A177-3AD203B41FA5}">
                      <a16:colId xmlns:a16="http://schemas.microsoft.com/office/drawing/2014/main" val="172503261"/>
                    </a:ext>
                  </a:extLst>
                </a:gridCol>
                <a:gridCol w="658368">
                  <a:extLst>
                    <a:ext uri="{9D8B030D-6E8A-4147-A177-3AD203B41FA5}">
                      <a16:colId xmlns:a16="http://schemas.microsoft.com/office/drawing/2014/main" val="1362127044"/>
                    </a:ext>
                  </a:extLst>
                </a:gridCol>
                <a:gridCol w="329184">
                  <a:extLst>
                    <a:ext uri="{9D8B030D-6E8A-4147-A177-3AD203B41FA5}">
                      <a16:colId xmlns:a16="http://schemas.microsoft.com/office/drawing/2014/main" val="61563012"/>
                    </a:ext>
                  </a:extLst>
                </a:gridCol>
                <a:gridCol w="493776">
                  <a:extLst>
                    <a:ext uri="{9D8B030D-6E8A-4147-A177-3AD203B41FA5}">
                      <a16:colId xmlns:a16="http://schemas.microsoft.com/office/drawing/2014/main" val="700076463"/>
                    </a:ext>
                  </a:extLst>
                </a:gridCol>
                <a:gridCol w="329184">
                  <a:extLst>
                    <a:ext uri="{9D8B030D-6E8A-4147-A177-3AD203B41FA5}">
                      <a16:colId xmlns:a16="http://schemas.microsoft.com/office/drawing/2014/main" val="2432642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503778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extLst>
                  <a:ext uri="{0D108BD9-81ED-4DB2-BD59-A6C34878D82A}">
                    <a16:rowId xmlns:a16="http://schemas.microsoft.com/office/drawing/2014/main" val="2098844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13:00:00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961140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14:00:01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3294307208"/>
                  </a:ext>
                </a:extLst>
              </a:tr>
            </a:tbl>
          </a:graphicData>
        </a:graphic>
      </p:graphicFrame>
      <p:sp>
        <p:nvSpPr>
          <p:cNvPr id="4" name="Text Placeholder 3">
            <a:extLst>
              <a:ext uri="{FF2B5EF4-FFF2-40B4-BE49-F238E27FC236}">
                <a16:creationId xmlns:a16="http://schemas.microsoft.com/office/drawing/2014/main" id="{A22DC894-DC36-4721-9BEE-4BDC64A238CD}"/>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4313761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75EA2-3425-4808-8F73-CF5414259B76}"/>
              </a:ext>
            </a:extLst>
          </p:cNvPr>
          <p:cNvSpPr>
            <a:spLocks noGrp="1"/>
          </p:cNvSpPr>
          <p:nvPr>
            <p:ph type="title"/>
          </p:nvPr>
        </p:nvSpPr>
        <p:spPr/>
        <p:txBody>
          <a:bodyPr/>
          <a:lstStyle/>
          <a:p>
            <a:r>
              <a:rPr lang="de-DE"/>
              <a:t>Facebook Eigene Videos - Crossposts (ohne Ersteller) - Export | Treckerfahrer dürfen das - 2 of 6</a:t>
            </a:r>
            <a:endParaRPr lang="en-US"/>
          </a:p>
        </p:txBody>
      </p:sp>
      <p:graphicFrame>
        <p:nvGraphicFramePr>
          <p:cNvPr id="5" name="Table Placeholder 4">
            <a:extLst>
              <a:ext uri="{FF2B5EF4-FFF2-40B4-BE49-F238E27FC236}">
                <a16:creationId xmlns:a16="http://schemas.microsoft.com/office/drawing/2014/main" id="{8538C2D1-7D77-46CF-BBDA-3A5B3AF2519E}"/>
              </a:ext>
            </a:extLst>
          </p:cNvPr>
          <p:cNvGraphicFramePr>
            <a:graphicFrameLocks noGrp="1"/>
          </p:cNvGraphicFramePr>
          <p:nvPr>
            <p:ph type="tbl" sz="quarter" idx="13"/>
            <p:extLst>
              <p:ext uri="{D42A27DB-BD31-4B8C-83A1-F6EECF244321}">
                <p14:modId xmlns:p14="http://schemas.microsoft.com/office/powerpoint/2010/main" val="3758607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654699670"/>
                    </a:ext>
                  </a:extLst>
                </a:gridCol>
                <a:gridCol w="493776">
                  <a:extLst>
                    <a:ext uri="{9D8B030D-6E8A-4147-A177-3AD203B41FA5}">
                      <a16:colId xmlns:a16="http://schemas.microsoft.com/office/drawing/2014/main" val="3589532086"/>
                    </a:ext>
                  </a:extLst>
                </a:gridCol>
                <a:gridCol w="411480">
                  <a:extLst>
                    <a:ext uri="{9D8B030D-6E8A-4147-A177-3AD203B41FA5}">
                      <a16:colId xmlns:a16="http://schemas.microsoft.com/office/drawing/2014/main" val="366373728"/>
                    </a:ext>
                  </a:extLst>
                </a:gridCol>
                <a:gridCol w="411480">
                  <a:extLst>
                    <a:ext uri="{9D8B030D-6E8A-4147-A177-3AD203B41FA5}">
                      <a16:colId xmlns:a16="http://schemas.microsoft.com/office/drawing/2014/main" val="3424221859"/>
                    </a:ext>
                  </a:extLst>
                </a:gridCol>
                <a:gridCol w="246888">
                  <a:extLst>
                    <a:ext uri="{9D8B030D-6E8A-4147-A177-3AD203B41FA5}">
                      <a16:colId xmlns:a16="http://schemas.microsoft.com/office/drawing/2014/main" val="2299112441"/>
                    </a:ext>
                  </a:extLst>
                </a:gridCol>
                <a:gridCol w="658368">
                  <a:extLst>
                    <a:ext uri="{9D8B030D-6E8A-4147-A177-3AD203B41FA5}">
                      <a16:colId xmlns:a16="http://schemas.microsoft.com/office/drawing/2014/main" val="545952139"/>
                    </a:ext>
                  </a:extLst>
                </a:gridCol>
                <a:gridCol w="576072">
                  <a:extLst>
                    <a:ext uri="{9D8B030D-6E8A-4147-A177-3AD203B41FA5}">
                      <a16:colId xmlns:a16="http://schemas.microsoft.com/office/drawing/2014/main" val="1784320726"/>
                    </a:ext>
                  </a:extLst>
                </a:gridCol>
                <a:gridCol w="576072">
                  <a:extLst>
                    <a:ext uri="{9D8B030D-6E8A-4147-A177-3AD203B41FA5}">
                      <a16:colId xmlns:a16="http://schemas.microsoft.com/office/drawing/2014/main" val="4126692677"/>
                    </a:ext>
                  </a:extLst>
                </a:gridCol>
                <a:gridCol w="411480">
                  <a:extLst>
                    <a:ext uri="{9D8B030D-6E8A-4147-A177-3AD203B41FA5}">
                      <a16:colId xmlns:a16="http://schemas.microsoft.com/office/drawing/2014/main" val="1037643448"/>
                    </a:ext>
                  </a:extLst>
                </a:gridCol>
                <a:gridCol w="658368">
                  <a:extLst>
                    <a:ext uri="{9D8B030D-6E8A-4147-A177-3AD203B41FA5}">
                      <a16:colId xmlns:a16="http://schemas.microsoft.com/office/drawing/2014/main" val="960884417"/>
                    </a:ext>
                  </a:extLst>
                </a:gridCol>
                <a:gridCol w="329184">
                  <a:extLst>
                    <a:ext uri="{9D8B030D-6E8A-4147-A177-3AD203B41FA5}">
                      <a16:colId xmlns:a16="http://schemas.microsoft.com/office/drawing/2014/main" val="623929846"/>
                    </a:ext>
                  </a:extLst>
                </a:gridCol>
                <a:gridCol w="493776">
                  <a:extLst>
                    <a:ext uri="{9D8B030D-6E8A-4147-A177-3AD203B41FA5}">
                      <a16:colId xmlns:a16="http://schemas.microsoft.com/office/drawing/2014/main" val="3942894458"/>
                    </a:ext>
                  </a:extLst>
                </a:gridCol>
                <a:gridCol w="329184">
                  <a:extLst>
                    <a:ext uri="{9D8B030D-6E8A-4147-A177-3AD203B41FA5}">
                      <a16:colId xmlns:a16="http://schemas.microsoft.com/office/drawing/2014/main" val="2804587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270587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12:12:15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extLst>
                  <a:ext uri="{0D108BD9-81ED-4DB2-BD59-A6C34878D82A}">
                    <a16:rowId xmlns:a16="http://schemas.microsoft.com/office/drawing/2014/main" val="2275238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- 2018-11-14 14:12:16 </a:t>
                      </a:r>
                      <a:r>
                        <a:rPr kumimoji="0" lang="de-DE" sz="1000" b="0" i="0" u="none" strike="noStrike" kern="1200" cap="none" spc="0" normalizeH="0" baseline="0" noProof="0">
                          <a:ln>
                            <a:noFill/>
                          </a:ln>
                          <a:solidFill>
                            <a:prstClr val="black"/>
                          </a:solidFill>
                          <a:effectLst/>
                          <a:uLnTx/>
                          <a:uFillTx/>
                          <a:latin typeface="+mn-lt"/>
                          <a:ea typeface="+mn-ea"/>
                          <a:cs typeface="+mn-cs"/>
                        </a:rPr>
                        <a:t> 
 Unbedingt 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extLst>
                  <a:ext uri="{0D108BD9-81ED-4DB2-BD59-A6C34878D82A}">
                    <a16:rowId xmlns:a16="http://schemas.microsoft.com/office/drawing/2014/main" val="4116553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- 2018-08-15 13:00:01 </a:t>
                      </a:r>
                      <a:r>
                        <a:rPr kumimoji="0" lang="de-DE" sz="1000" b="0" i="0" u="none" strike="noStrike" kern="1200" cap="none" spc="0" normalizeH="0" baseline="0" noProof="0">
                          <a:ln>
                            <a:noFill/>
                          </a:ln>
                          <a:solidFill>
                            <a:prstClr val="black"/>
                          </a:solidFill>
                          <a:effectLst/>
                          <a:uLnTx/>
                          <a:uFillTx/>
                          <a:latin typeface="+mn-lt"/>
                          <a:ea typeface="+mn-ea"/>
                          <a:cs typeface="+mn-cs"/>
                        </a:rPr>
                        <a:t> 
 Alina testet für uns den Treckerkomfort 2018. Diesmal CLAAS.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888996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- 2018-09-22 15:00:02 </a:t>
                      </a:r>
                      <a:r>
                        <a:rPr kumimoji="0" lang="de-DE" sz="1000" b="0" i="0" u="none" strike="noStrike" kern="1200" cap="none" spc="0" normalizeH="0" baseline="0" noProof="0">
                          <a:ln>
                            <a:noFill/>
                          </a:ln>
                          <a:solidFill>
                            <a:prstClr val="black"/>
                          </a:solidFill>
                          <a:effectLst/>
                          <a:uLnTx/>
                          <a:uFillTx/>
                          <a:latin typeface="+mn-lt"/>
                          <a:ea typeface="+mn-ea"/>
                          <a:cs typeface="+mn-cs"/>
                        </a:rPr>
                        <a:t> 
 Das ist ja spooky! Wo steckt Sven Tietzer, und was hat es wohl mit diesem Mäher auf sich...?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02787343"/>
                  </a:ext>
                </a:extLst>
              </a:tr>
            </a:tbl>
          </a:graphicData>
        </a:graphic>
      </p:graphicFrame>
      <p:sp>
        <p:nvSpPr>
          <p:cNvPr id="4" name="Text Placeholder 3">
            <a:extLst>
              <a:ext uri="{FF2B5EF4-FFF2-40B4-BE49-F238E27FC236}">
                <a16:creationId xmlns:a16="http://schemas.microsoft.com/office/drawing/2014/main" id="{B22D7230-2EB6-4FD2-A942-92ACF820D2A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2281021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CB6A5-128B-4A8E-B8F7-046CBAB1977D}"/>
              </a:ext>
            </a:extLst>
          </p:cNvPr>
          <p:cNvSpPr>
            <a:spLocks noGrp="1"/>
          </p:cNvSpPr>
          <p:nvPr>
            <p:ph type="title"/>
          </p:nvPr>
        </p:nvSpPr>
        <p:spPr/>
        <p:txBody>
          <a:bodyPr/>
          <a:lstStyle/>
          <a:p>
            <a:r>
              <a:rPr lang="de-DE"/>
              <a:t>Facebook Eigene Videos - Crossposts (ohne Ersteller) - Export | Treckerfahrer dürfen das - 3 of 6</a:t>
            </a:r>
            <a:endParaRPr lang="en-US"/>
          </a:p>
        </p:txBody>
      </p:sp>
      <p:graphicFrame>
        <p:nvGraphicFramePr>
          <p:cNvPr id="5" name="Table Placeholder 4">
            <a:extLst>
              <a:ext uri="{FF2B5EF4-FFF2-40B4-BE49-F238E27FC236}">
                <a16:creationId xmlns:a16="http://schemas.microsoft.com/office/drawing/2014/main" id="{9CE404EC-4816-48D4-983D-750E39374FED}"/>
              </a:ext>
            </a:extLst>
          </p:cNvPr>
          <p:cNvGraphicFramePr>
            <a:graphicFrameLocks noGrp="1"/>
          </p:cNvGraphicFramePr>
          <p:nvPr>
            <p:ph type="tbl" sz="quarter" idx="13"/>
            <p:extLst>
              <p:ext uri="{D42A27DB-BD31-4B8C-83A1-F6EECF244321}">
                <p14:modId xmlns:p14="http://schemas.microsoft.com/office/powerpoint/2010/main" val="2291917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512578137"/>
                    </a:ext>
                  </a:extLst>
                </a:gridCol>
                <a:gridCol w="493776">
                  <a:extLst>
                    <a:ext uri="{9D8B030D-6E8A-4147-A177-3AD203B41FA5}">
                      <a16:colId xmlns:a16="http://schemas.microsoft.com/office/drawing/2014/main" val="3548030156"/>
                    </a:ext>
                  </a:extLst>
                </a:gridCol>
                <a:gridCol w="411480">
                  <a:extLst>
                    <a:ext uri="{9D8B030D-6E8A-4147-A177-3AD203B41FA5}">
                      <a16:colId xmlns:a16="http://schemas.microsoft.com/office/drawing/2014/main" val="152994111"/>
                    </a:ext>
                  </a:extLst>
                </a:gridCol>
                <a:gridCol w="411480">
                  <a:extLst>
                    <a:ext uri="{9D8B030D-6E8A-4147-A177-3AD203B41FA5}">
                      <a16:colId xmlns:a16="http://schemas.microsoft.com/office/drawing/2014/main" val="1907291895"/>
                    </a:ext>
                  </a:extLst>
                </a:gridCol>
                <a:gridCol w="246888">
                  <a:extLst>
                    <a:ext uri="{9D8B030D-6E8A-4147-A177-3AD203B41FA5}">
                      <a16:colId xmlns:a16="http://schemas.microsoft.com/office/drawing/2014/main" val="3179426484"/>
                    </a:ext>
                  </a:extLst>
                </a:gridCol>
                <a:gridCol w="658368">
                  <a:extLst>
                    <a:ext uri="{9D8B030D-6E8A-4147-A177-3AD203B41FA5}">
                      <a16:colId xmlns:a16="http://schemas.microsoft.com/office/drawing/2014/main" val="758692091"/>
                    </a:ext>
                  </a:extLst>
                </a:gridCol>
                <a:gridCol w="576072">
                  <a:extLst>
                    <a:ext uri="{9D8B030D-6E8A-4147-A177-3AD203B41FA5}">
                      <a16:colId xmlns:a16="http://schemas.microsoft.com/office/drawing/2014/main" val="1476348718"/>
                    </a:ext>
                  </a:extLst>
                </a:gridCol>
                <a:gridCol w="576072">
                  <a:extLst>
                    <a:ext uri="{9D8B030D-6E8A-4147-A177-3AD203B41FA5}">
                      <a16:colId xmlns:a16="http://schemas.microsoft.com/office/drawing/2014/main" val="3481978542"/>
                    </a:ext>
                  </a:extLst>
                </a:gridCol>
                <a:gridCol w="411480">
                  <a:extLst>
                    <a:ext uri="{9D8B030D-6E8A-4147-A177-3AD203B41FA5}">
                      <a16:colId xmlns:a16="http://schemas.microsoft.com/office/drawing/2014/main" val="3273511366"/>
                    </a:ext>
                  </a:extLst>
                </a:gridCol>
                <a:gridCol w="658368">
                  <a:extLst>
                    <a:ext uri="{9D8B030D-6E8A-4147-A177-3AD203B41FA5}">
                      <a16:colId xmlns:a16="http://schemas.microsoft.com/office/drawing/2014/main" val="314403271"/>
                    </a:ext>
                  </a:extLst>
                </a:gridCol>
                <a:gridCol w="329184">
                  <a:extLst>
                    <a:ext uri="{9D8B030D-6E8A-4147-A177-3AD203B41FA5}">
                      <a16:colId xmlns:a16="http://schemas.microsoft.com/office/drawing/2014/main" val="2466247200"/>
                    </a:ext>
                  </a:extLst>
                </a:gridCol>
                <a:gridCol w="493776">
                  <a:extLst>
                    <a:ext uri="{9D8B030D-6E8A-4147-A177-3AD203B41FA5}">
                      <a16:colId xmlns:a16="http://schemas.microsoft.com/office/drawing/2014/main" val="2365934727"/>
                    </a:ext>
                  </a:extLst>
                </a:gridCol>
                <a:gridCol w="329184">
                  <a:extLst>
                    <a:ext uri="{9D8B030D-6E8A-4147-A177-3AD203B41FA5}">
                      <a16:colId xmlns:a16="http://schemas.microsoft.com/office/drawing/2014/main" val="1049527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378116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- 2018-02-14 14:00:00 </a:t>
                      </a:r>
                      <a:r>
                        <a:rPr kumimoji="0" lang="de-DE" sz="1000" b="0" i="0" u="none" strike="noStrike" kern="1200" cap="none" spc="0" normalizeH="0" baseline="0" noProof="0">
                          <a:ln>
                            <a:noFill/>
                          </a:ln>
                          <a:solidFill>
                            <a:prstClr val="black"/>
                          </a:solidFill>
                          <a:effectLst/>
                          <a:uLnTx/>
                          <a:uFillTx/>
                          <a:latin typeface="+mn-lt"/>
                          <a:ea typeface="+mn-ea"/>
                          <a:cs typeface="+mn-cs"/>
                        </a:rPr>
                        <a:t> 
 Ohne ihn wird's schwieriger, aber was ist, wenn er nichts mehr wuppt? Dr. Trecker weiß 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483465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- 2018-01-01 07:00:00 </a:t>
                      </a:r>
                      <a:r>
                        <a:rPr kumimoji="0" lang="de-DE" sz="1000" b="0" i="0" u="none" strike="noStrike" kern="1200" cap="none" spc="0" normalizeH="0" baseline="0" noProof="0">
                          <a:ln>
                            <a:noFill/>
                          </a:ln>
                          <a:solidFill>
                            <a:prstClr val="black"/>
                          </a:solidFill>
                          <a:effectLst/>
                          <a:uLnTx/>
                          <a:uFillTx/>
                          <a:latin typeface="+mn-lt"/>
                          <a:ea typeface="+mn-ea"/>
                          <a:cs typeface="+mn-cs"/>
                        </a:rPr>
                        <a:t> 
 Danke an alle Landwirte, Bauern und Treckerfahrern, die uns sie Straßen frei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4183794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10:28:34 </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2528673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- 2018-08-30 10:00:02 </a:t>
                      </a:r>
                      <a:r>
                        <a:rPr kumimoji="0" lang="de-DE" sz="1000" b="0" i="0" u="none" strike="noStrike" kern="1200" cap="none" spc="0" normalizeH="0" baseline="0" noProof="0">
                          <a:ln>
                            <a:noFill/>
                          </a:ln>
                          <a:solidFill>
                            <a:prstClr val="black"/>
                          </a:solidFill>
                          <a:effectLst/>
                          <a:uLnTx/>
                          <a:uFillTx/>
                          <a:latin typeface="+mn-lt"/>
                          <a:ea typeface="+mn-ea"/>
                          <a:cs typeface="+mn-cs"/>
                        </a:rPr>
                        <a:t> 
 Und: was sagen die Alpen-Spezialisten...?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4189091811"/>
                  </a:ext>
                </a:extLst>
              </a:tr>
            </a:tbl>
          </a:graphicData>
        </a:graphic>
      </p:graphicFrame>
      <p:sp>
        <p:nvSpPr>
          <p:cNvPr id="4" name="Text Placeholder 3">
            <a:extLst>
              <a:ext uri="{FF2B5EF4-FFF2-40B4-BE49-F238E27FC236}">
                <a16:creationId xmlns:a16="http://schemas.microsoft.com/office/drawing/2014/main" id="{23B7BE1B-9FF7-414F-A660-8D42B8F19F8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9231162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82AE4-D809-41C4-B50D-3E0C36FC14AF}"/>
              </a:ext>
            </a:extLst>
          </p:cNvPr>
          <p:cNvSpPr>
            <a:spLocks noGrp="1"/>
          </p:cNvSpPr>
          <p:nvPr>
            <p:ph type="title"/>
          </p:nvPr>
        </p:nvSpPr>
        <p:spPr/>
        <p:txBody>
          <a:bodyPr/>
          <a:lstStyle/>
          <a:p>
            <a:r>
              <a:rPr lang="de-DE"/>
              <a:t>Facebook Eigene Videos - Crossposts (ohne Ersteller) - Export | Treckerfahrer dürfen das - 4 of 6</a:t>
            </a:r>
            <a:endParaRPr lang="en-US"/>
          </a:p>
        </p:txBody>
      </p:sp>
      <p:graphicFrame>
        <p:nvGraphicFramePr>
          <p:cNvPr id="5" name="Table Placeholder 4">
            <a:extLst>
              <a:ext uri="{FF2B5EF4-FFF2-40B4-BE49-F238E27FC236}">
                <a16:creationId xmlns:a16="http://schemas.microsoft.com/office/drawing/2014/main" id="{594EA732-EAA8-4F45-902E-A76B8685047A}"/>
              </a:ext>
            </a:extLst>
          </p:cNvPr>
          <p:cNvGraphicFramePr>
            <a:graphicFrameLocks noGrp="1"/>
          </p:cNvGraphicFramePr>
          <p:nvPr>
            <p:ph type="tbl" sz="quarter" idx="13"/>
            <p:extLst>
              <p:ext uri="{D42A27DB-BD31-4B8C-83A1-F6EECF244321}">
                <p14:modId xmlns:p14="http://schemas.microsoft.com/office/powerpoint/2010/main" val="3407951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661028315"/>
                    </a:ext>
                  </a:extLst>
                </a:gridCol>
                <a:gridCol w="493776">
                  <a:extLst>
                    <a:ext uri="{9D8B030D-6E8A-4147-A177-3AD203B41FA5}">
                      <a16:colId xmlns:a16="http://schemas.microsoft.com/office/drawing/2014/main" val="2826302155"/>
                    </a:ext>
                  </a:extLst>
                </a:gridCol>
                <a:gridCol w="411480">
                  <a:extLst>
                    <a:ext uri="{9D8B030D-6E8A-4147-A177-3AD203B41FA5}">
                      <a16:colId xmlns:a16="http://schemas.microsoft.com/office/drawing/2014/main" val="3577172923"/>
                    </a:ext>
                  </a:extLst>
                </a:gridCol>
                <a:gridCol w="411480">
                  <a:extLst>
                    <a:ext uri="{9D8B030D-6E8A-4147-A177-3AD203B41FA5}">
                      <a16:colId xmlns:a16="http://schemas.microsoft.com/office/drawing/2014/main" val="3211808494"/>
                    </a:ext>
                  </a:extLst>
                </a:gridCol>
                <a:gridCol w="246888">
                  <a:extLst>
                    <a:ext uri="{9D8B030D-6E8A-4147-A177-3AD203B41FA5}">
                      <a16:colId xmlns:a16="http://schemas.microsoft.com/office/drawing/2014/main" val="3912034810"/>
                    </a:ext>
                  </a:extLst>
                </a:gridCol>
                <a:gridCol w="658368">
                  <a:extLst>
                    <a:ext uri="{9D8B030D-6E8A-4147-A177-3AD203B41FA5}">
                      <a16:colId xmlns:a16="http://schemas.microsoft.com/office/drawing/2014/main" val="1860616525"/>
                    </a:ext>
                  </a:extLst>
                </a:gridCol>
                <a:gridCol w="576072">
                  <a:extLst>
                    <a:ext uri="{9D8B030D-6E8A-4147-A177-3AD203B41FA5}">
                      <a16:colId xmlns:a16="http://schemas.microsoft.com/office/drawing/2014/main" val="1957781430"/>
                    </a:ext>
                  </a:extLst>
                </a:gridCol>
                <a:gridCol w="576072">
                  <a:extLst>
                    <a:ext uri="{9D8B030D-6E8A-4147-A177-3AD203B41FA5}">
                      <a16:colId xmlns:a16="http://schemas.microsoft.com/office/drawing/2014/main" val="811599966"/>
                    </a:ext>
                  </a:extLst>
                </a:gridCol>
                <a:gridCol w="411480">
                  <a:extLst>
                    <a:ext uri="{9D8B030D-6E8A-4147-A177-3AD203B41FA5}">
                      <a16:colId xmlns:a16="http://schemas.microsoft.com/office/drawing/2014/main" val="3411079182"/>
                    </a:ext>
                  </a:extLst>
                </a:gridCol>
                <a:gridCol w="658368">
                  <a:extLst>
                    <a:ext uri="{9D8B030D-6E8A-4147-A177-3AD203B41FA5}">
                      <a16:colId xmlns:a16="http://schemas.microsoft.com/office/drawing/2014/main" val="594253215"/>
                    </a:ext>
                  </a:extLst>
                </a:gridCol>
                <a:gridCol w="329184">
                  <a:extLst>
                    <a:ext uri="{9D8B030D-6E8A-4147-A177-3AD203B41FA5}">
                      <a16:colId xmlns:a16="http://schemas.microsoft.com/office/drawing/2014/main" val="2042102349"/>
                    </a:ext>
                  </a:extLst>
                </a:gridCol>
                <a:gridCol w="493776">
                  <a:extLst>
                    <a:ext uri="{9D8B030D-6E8A-4147-A177-3AD203B41FA5}">
                      <a16:colId xmlns:a16="http://schemas.microsoft.com/office/drawing/2014/main" val="927019469"/>
                    </a:ext>
                  </a:extLst>
                </a:gridCol>
                <a:gridCol w="329184">
                  <a:extLst>
                    <a:ext uri="{9D8B030D-6E8A-4147-A177-3AD203B41FA5}">
                      <a16:colId xmlns:a16="http://schemas.microsoft.com/office/drawing/2014/main" val="3676006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589130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- 2018-09-28 15:00:04 </a:t>
                      </a:r>
                      <a:r>
                        <a:rPr kumimoji="0" lang="de-DE" sz="1000" b="0" i="0" u="none" strike="noStrike" kern="1200" cap="none" spc="0" normalizeH="0" baseline="0" noProof="0">
                          <a:ln>
                            <a:noFill/>
                          </a:ln>
                          <a:solidFill>
                            <a:prstClr val="black"/>
                          </a:solidFill>
                          <a:effectLst/>
                          <a:uLnTx/>
                          <a:uFillTx/>
                          <a:latin typeface="+mn-lt"/>
                          <a:ea typeface="+mn-ea"/>
                          <a:cs typeface="+mn-cs"/>
                        </a:rPr>
                        <a:t> 
 Alte Dame gegen Jungspund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extLst>
                  <a:ext uri="{0D108BD9-81ED-4DB2-BD59-A6C34878D82A}">
                    <a16:rowId xmlns:a16="http://schemas.microsoft.com/office/drawing/2014/main" val="1757808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- 2018-01-31 14:00:00 </a:t>
                      </a:r>
                      <a:r>
                        <a:rPr kumimoji="0" lang="de-DE" sz="1000" b="0" i="0" u="none" strike="noStrike" kern="1200" cap="none" spc="0" normalizeH="0" baseline="0" noProof="0">
                          <a:ln>
                            <a:noFill/>
                          </a:ln>
                          <a:solidFill>
                            <a:prstClr val="black"/>
                          </a:solidFill>
                          <a:effectLst/>
                          <a:uLnTx/>
                          <a:uFillTx/>
                          <a:latin typeface="+mn-lt"/>
                          <a:ea typeface="+mn-ea"/>
                          <a:cs typeface="+mn-cs"/>
                        </a:rPr>
                        <a:t> 
 Mit diesem Ritscher wollen wir das große Thema "Restaurierung" starten. Vom geht nicht bis hin zur ersten Ausfahrt. Sven und Dr. Trecker haben sich einiges vorgenommen, oder?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257363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- 2018-11-28 09:18:26 </a:t>
                      </a:r>
                      <a:r>
                        <a:rPr kumimoji="0" lang="de-DE" sz="1000" b="0" i="0" u="none" strike="noStrike" kern="1200" cap="none" spc="0" normalizeH="0" baseline="0" noProof="0">
                          <a:ln>
                            <a:noFill/>
                          </a:ln>
                          <a:solidFill>
                            <a:prstClr val="black"/>
                          </a:solidFill>
                          <a:effectLst/>
                          <a:uLnTx/>
                          <a:uFillTx/>
                          <a:latin typeface="+mn-lt"/>
                          <a:ea typeface="+mn-ea"/>
                          <a:cs typeface="+mn-cs"/>
                        </a:rPr>
                        <a:t> 
 Ach du Schreck, in ein paar Wochen ist Weihnachten!!!!!
Hier vielleicht eine kleine Geschenkidee, wenn der große Schlepper nicht in die Garage passt!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2877220536"/>
                  </a:ext>
                </a:extLst>
              </a:tr>
            </a:tbl>
          </a:graphicData>
        </a:graphic>
      </p:graphicFrame>
      <p:sp>
        <p:nvSpPr>
          <p:cNvPr id="4" name="Text Placeholder 3">
            <a:extLst>
              <a:ext uri="{FF2B5EF4-FFF2-40B4-BE49-F238E27FC236}">
                <a16:creationId xmlns:a16="http://schemas.microsoft.com/office/drawing/2014/main" id="{D80272D1-EBCB-4610-BA75-0BA96A1710B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6863416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09196-6400-4987-B9A8-6A67CF920A22}"/>
              </a:ext>
            </a:extLst>
          </p:cNvPr>
          <p:cNvSpPr>
            <a:spLocks noGrp="1"/>
          </p:cNvSpPr>
          <p:nvPr>
            <p:ph type="title"/>
          </p:nvPr>
        </p:nvSpPr>
        <p:spPr/>
        <p:txBody>
          <a:bodyPr/>
          <a:lstStyle/>
          <a:p>
            <a:r>
              <a:rPr lang="de-DE"/>
              <a:t>Facebook Eigene Videos - Crossposts (ohne Ersteller) - Export | Treckerfahrer dürfen das - 5 of 6</a:t>
            </a:r>
            <a:endParaRPr lang="en-US"/>
          </a:p>
        </p:txBody>
      </p:sp>
      <p:graphicFrame>
        <p:nvGraphicFramePr>
          <p:cNvPr id="5" name="Table Placeholder 4">
            <a:extLst>
              <a:ext uri="{FF2B5EF4-FFF2-40B4-BE49-F238E27FC236}">
                <a16:creationId xmlns:a16="http://schemas.microsoft.com/office/drawing/2014/main" id="{C46637AB-9204-47D4-916D-794B8FFA0C7E}"/>
              </a:ext>
            </a:extLst>
          </p:cNvPr>
          <p:cNvGraphicFramePr>
            <a:graphicFrameLocks noGrp="1"/>
          </p:cNvGraphicFramePr>
          <p:nvPr>
            <p:ph type="tbl" sz="quarter" idx="13"/>
            <p:extLst>
              <p:ext uri="{D42A27DB-BD31-4B8C-83A1-F6EECF244321}">
                <p14:modId xmlns:p14="http://schemas.microsoft.com/office/powerpoint/2010/main" val="731842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734408990"/>
                    </a:ext>
                  </a:extLst>
                </a:gridCol>
                <a:gridCol w="493776">
                  <a:extLst>
                    <a:ext uri="{9D8B030D-6E8A-4147-A177-3AD203B41FA5}">
                      <a16:colId xmlns:a16="http://schemas.microsoft.com/office/drawing/2014/main" val="3732371269"/>
                    </a:ext>
                  </a:extLst>
                </a:gridCol>
                <a:gridCol w="411480">
                  <a:extLst>
                    <a:ext uri="{9D8B030D-6E8A-4147-A177-3AD203B41FA5}">
                      <a16:colId xmlns:a16="http://schemas.microsoft.com/office/drawing/2014/main" val="1336118323"/>
                    </a:ext>
                  </a:extLst>
                </a:gridCol>
                <a:gridCol w="411480">
                  <a:extLst>
                    <a:ext uri="{9D8B030D-6E8A-4147-A177-3AD203B41FA5}">
                      <a16:colId xmlns:a16="http://schemas.microsoft.com/office/drawing/2014/main" val="3418942967"/>
                    </a:ext>
                  </a:extLst>
                </a:gridCol>
                <a:gridCol w="246888">
                  <a:extLst>
                    <a:ext uri="{9D8B030D-6E8A-4147-A177-3AD203B41FA5}">
                      <a16:colId xmlns:a16="http://schemas.microsoft.com/office/drawing/2014/main" val="3203685429"/>
                    </a:ext>
                  </a:extLst>
                </a:gridCol>
                <a:gridCol w="658368">
                  <a:extLst>
                    <a:ext uri="{9D8B030D-6E8A-4147-A177-3AD203B41FA5}">
                      <a16:colId xmlns:a16="http://schemas.microsoft.com/office/drawing/2014/main" val="1732929197"/>
                    </a:ext>
                  </a:extLst>
                </a:gridCol>
                <a:gridCol w="576072">
                  <a:extLst>
                    <a:ext uri="{9D8B030D-6E8A-4147-A177-3AD203B41FA5}">
                      <a16:colId xmlns:a16="http://schemas.microsoft.com/office/drawing/2014/main" val="2250577610"/>
                    </a:ext>
                  </a:extLst>
                </a:gridCol>
                <a:gridCol w="576072">
                  <a:extLst>
                    <a:ext uri="{9D8B030D-6E8A-4147-A177-3AD203B41FA5}">
                      <a16:colId xmlns:a16="http://schemas.microsoft.com/office/drawing/2014/main" val="576389676"/>
                    </a:ext>
                  </a:extLst>
                </a:gridCol>
                <a:gridCol w="411480">
                  <a:extLst>
                    <a:ext uri="{9D8B030D-6E8A-4147-A177-3AD203B41FA5}">
                      <a16:colId xmlns:a16="http://schemas.microsoft.com/office/drawing/2014/main" val="1011421321"/>
                    </a:ext>
                  </a:extLst>
                </a:gridCol>
                <a:gridCol w="658368">
                  <a:extLst>
                    <a:ext uri="{9D8B030D-6E8A-4147-A177-3AD203B41FA5}">
                      <a16:colId xmlns:a16="http://schemas.microsoft.com/office/drawing/2014/main" val="3435380642"/>
                    </a:ext>
                  </a:extLst>
                </a:gridCol>
                <a:gridCol w="329184">
                  <a:extLst>
                    <a:ext uri="{9D8B030D-6E8A-4147-A177-3AD203B41FA5}">
                      <a16:colId xmlns:a16="http://schemas.microsoft.com/office/drawing/2014/main" val="3829179251"/>
                    </a:ext>
                  </a:extLst>
                </a:gridCol>
                <a:gridCol w="493776">
                  <a:extLst>
                    <a:ext uri="{9D8B030D-6E8A-4147-A177-3AD203B41FA5}">
                      <a16:colId xmlns:a16="http://schemas.microsoft.com/office/drawing/2014/main" val="4161848273"/>
                    </a:ext>
                  </a:extLst>
                </a:gridCol>
                <a:gridCol w="329184">
                  <a:extLst>
                    <a:ext uri="{9D8B030D-6E8A-4147-A177-3AD203B41FA5}">
                      <a16:colId xmlns:a16="http://schemas.microsoft.com/office/drawing/2014/main" val="2422600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989800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- 2018-08-03 12:00:00 </a:t>
                      </a:r>
                      <a:r>
                        <a:rPr kumimoji="0" lang="de-DE" sz="1000" b="0" i="0" u="none" strike="noStrike" kern="1200" cap="none" spc="0" normalizeH="0" baseline="0" noProof="0">
                          <a:ln>
                            <a:noFill/>
                          </a:ln>
                          <a:solidFill>
                            <a:prstClr val="black"/>
                          </a:solidFill>
                          <a:effectLst/>
                          <a:uLnTx/>
                          <a:uFillTx/>
                          <a:latin typeface="+mn-lt"/>
                          <a:ea typeface="+mn-ea"/>
                          <a:cs typeface="+mn-cs"/>
                        </a:rPr>
                        <a:t> 
 Damit wenigstens der Rasen erstklassig ist!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107728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- 2018-11-15 09:26:38 </a:t>
                      </a:r>
                      <a:r>
                        <a:rPr kumimoji="0" lang="de-DE" sz="1000" b="0" i="0" u="none" strike="noStrike" kern="1200" cap="none" spc="0" normalizeH="0" baseline="0" noProof="0">
                          <a:ln>
                            <a:noFill/>
                          </a:ln>
                          <a:solidFill>
                            <a:prstClr val="black"/>
                          </a:solidFill>
                          <a:effectLst/>
                          <a:uLnTx/>
                          <a:uFillTx/>
                          <a:latin typeface="+mn-lt"/>
                          <a:ea typeface="+mn-ea"/>
                          <a:cs typeface="+mn-cs"/>
                        </a:rPr>
                        <a:t> 
 Universal-Motor-Gerät, aber wirklich universal? Wir wollten es 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3644891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- 2018-03-17 16:04:52 </a:t>
                      </a:r>
                      <a:r>
                        <a:rPr kumimoji="0" lang="de-DE" sz="1000" b="0" i="0" u="none" strike="noStrike" kern="1200" cap="none" spc="0" normalizeH="0" baseline="0" noProof="0">
                          <a:ln>
                            <a:noFill/>
                          </a:ln>
                          <a:solidFill>
                            <a:prstClr val="black"/>
                          </a:solidFill>
                          <a:effectLst/>
                          <a:uLnTx/>
                          <a:uFillTx/>
                          <a:latin typeface="+mn-lt"/>
                          <a:ea typeface="+mn-ea"/>
                          <a:cs typeface="+mn-cs"/>
                        </a:rPr>
                        <a:t> 
 Was macht man eigentlich an einem Samstag mit Wintereinbruch? Richtig, ne Runde Unimog oder Trecker fahren. Hier kommt eine Geschichte in vielen Akten, die gerade passiert ist.
Treckerfahrer können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744432665"/>
                  </a:ext>
                </a:extLst>
              </a:tr>
            </a:tbl>
          </a:graphicData>
        </a:graphic>
      </p:graphicFrame>
      <p:sp>
        <p:nvSpPr>
          <p:cNvPr id="4" name="Text Placeholder 3">
            <a:extLst>
              <a:ext uri="{FF2B5EF4-FFF2-40B4-BE49-F238E27FC236}">
                <a16:creationId xmlns:a16="http://schemas.microsoft.com/office/drawing/2014/main" id="{519448CE-EB59-46F4-A096-A73666BECEE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03508033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8E772-F70A-4F78-85D2-63C82DBC3CCE}"/>
              </a:ext>
            </a:extLst>
          </p:cNvPr>
          <p:cNvSpPr>
            <a:spLocks noGrp="1"/>
          </p:cNvSpPr>
          <p:nvPr>
            <p:ph type="title"/>
          </p:nvPr>
        </p:nvSpPr>
        <p:spPr/>
        <p:txBody>
          <a:bodyPr/>
          <a:lstStyle/>
          <a:p>
            <a:r>
              <a:rPr lang="de-DE"/>
              <a:t>Facebook Eigene Videos - Crossposts (ohne Ersteller) - Export | Treckerfahrer dürfen das - 6 of 6</a:t>
            </a:r>
            <a:endParaRPr lang="en-US"/>
          </a:p>
        </p:txBody>
      </p:sp>
      <p:graphicFrame>
        <p:nvGraphicFramePr>
          <p:cNvPr id="5" name="Table Placeholder 4">
            <a:extLst>
              <a:ext uri="{FF2B5EF4-FFF2-40B4-BE49-F238E27FC236}">
                <a16:creationId xmlns:a16="http://schemas.microsoft.com/office/drawing/2014/main" id="{1A379E69-B971-454C-85FD-7CA999DD7126}"/>
              </a:ext>
            </a:extLst>
          </p:cNvPr>
          <p:cNvGraphicFramePr>
            <a:graphicFrameLocks noGrp="1"/>
          </p:cNvGraphicFramePr>
          <p:nvPr>
            <p:ph type="tbl" sz="quarter" idx="13"/>
            <p:extLst>
              <p:ext uri="{D42A27DB-BD31-4B8C-83A1-F6EECF244321}">
                <p14:modId xmlns:p14="http://schemas.microsoft.com/office/powerpoint/2010/main" val="1010144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765032225"/>
                    </a:ext>
                  </a:extLst>
                </a:gridCol>
                <a:gridCol w="493776">
                  <a:extLst>
                    <a:ext uri="{9D8B030D-6E8A-4147-A177-3AD203B41FA5}">
                      <a16:colId xmlns:a16="http://schemas.microsoft.com/office/drawing/2014/main" val="2498866623"/>
                    </a:ext>
                  </a:extLst>
                </a:gridCol>
                <a:gridCol w="411480">
                  <a:extLst>
                    <a:ext uri="{9D8B030D-6E8A-4147-A177-3AD203B41FA5}">
                      <a16:colId xmlns:a16="http://schemas.microsoft.com/office/drawing/2014/main" val="2118339660"/>
                    </a:ext>
                  </a:extLst>
                </a:gridCol>
                <a:gridCol w="411480">
                  <a:extLst>
                    <a:ext uri="{9D8B030D-6E8A-4147-A177-3AD203B41FA5}">
                      <a16:colId xmlns:a16="http://schemas.microsoft.com/office/drawing/2014/main" val="1623967147"/>
                    </a:ext>
                  </a:extLst>
                </a:gridCol>
                <a:gridCol w="246888">
                  <a:extLst>
                    <a:ext uri="{9D8B030D-6E8A-4147-A177-3AD203B41FA5}">
                      <a16:colId xmlns:a16="http://schemas.microsoft.com/office/drawing/2014/main" val="3329468411"/>
                    </a:ext>
                  </a:extLst>
                </a:gridCol>
                <a:gridCol w="658368">
                  <a:extLst>
                    <a:ext uri="{9D8B030D-6E8A-4147-A177-3AD203B41FA5}">
                      <a16:colId xmlns:a16="http://schemas.microsoft.com/office/drawing/2014/main" val="1121418355"/>
                    </a:ext>
                  </a:extLst>
                </a:gridCol>
                <a:gridCol w="576072">
                  <a:extLst>
                    <a:ext uri="{9D8B030D-6E8A-4147-A177-3AD203B41FA5}">
                      <a16:colId xmlns:a16="http://schemas.microsoft.com/office/drawing/2014/main" val="687338483"/>
                    </a:ext>
                  </a:extLst>
                </a:gridCol>
                <a:gridCol w="576072">
                  <a:extLst>
                    <a:ext uri="{9D8B030D-6E8A-4147-A177-3AD203B41FA5}">
                      <a16:colId xmlns:a16="http://schemas.microsoft.com/office/drawing/2014/main" val="2017837259"/>
                    </a:ext>
                  </a:extLst>
                </a:gridCol>
                <a:gridCol w="411480">
                  <a:extLst>
                    <a:ext uri="{9D8B030D-6E8A-4147-A177-3AD203B41FA5}">
                      <a16:colId xmlns:a16="http://schemas.microsoft.com/office/drawing/2014/main" val="3967275436"/>
                    </a:ext>
                  </a:extLst>
                </a:gridCol>
                <a:gridCol w="658368">
                  <a:extLst>
                    <a:ext uri="{9D8B030D-6E8A-4147-A177-3AD203B41FA5}">
                      <a16:colId xmlns:a16="http://schemas.microsoft.com/office/drawing/2014/main" val="1264723676"/>
                    </a:ext>
                  </a:extLst>
                </a:gridCol>
                <a:gridCol w="329184">
                  <a:extLst>
                    <a:ext uri="{9D8B030D-6E8A-4147-A177-3AD203B41FA5}">
                      <a16:colId xmlns:a16="http://schemas.microsoft.com/office/drawing/2014/main" val="987748064"/>
                    </a:ext>
                  </a:extLst>
                </a:gridCol>
                <a:gridCol w="493776">
                  <a:extLst>
                    <a:ext uri="{9D8B030D-6E8A-4147-A177-3AD203B41FA5}">
                      <a16:colId xmlns:a16="http://schemas.microsoft.com/office/drawing/2014/main" val="799012160"/>
                    </a:ext>
                  </a:extLst>
                </a:gridCol>
                <a:gridCol w="329184">
                  <a:extLst>
                    <a:ext uri="{9D8B030D-6E8A-4147-A177-3AD203B41FA5}">
                      <a16:colId xmlns:a16="http://schemas.microsoft.com/office/drawing/2014/main" val="2344109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787189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- 2018-08-26 10:00:01 </a:t>
                      </a:r>
                      <a:r>
                        <a:rPr kumimoji="0" lang="de-DE" sz="1000" b="0" i="0" u="none" strike="noStrike" kern="1200" cap="none" spc="0" normalizeH="0" baseline="0" noProof="0">
                          <a:ln>
                            <a:noFill/>
                          </a:ln>
                          <a:solidFill>
                            <a:prstClr val="black"/>
                          </a:solidFill>
                          <a:effectLst/>
                          <a:uLnTx/>
                          <a:uFillTx/>
                          <a:latin typeface="+mn-lt"/>
                          <a:ea typeface="+mn-ea"/>
                          <a:cs typeface="+mn-cs"/>
                        </a:rPr>
                        <a:t> 
 Lichtmaschinen sollen ja Strom erzeugen, aber wehe, wenn die Dinger lange gelegen haben, dann benötigen sie selbst volle Energie!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174066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- 2018-08-11 13:00:01 </a:t>
                      </a:r>
                      <a:r>
                        <a:rPr kumimoji="0" lang="de-DE" sz="1000" b="0" i="0" u="none" strike="noStrike" kern="1200" cap="none" spc="0" normalizeH="0" baseline="0" noProof="0">
                          <a:ln>
                            <a:noFill/>
                          </a:ln>
                          <a:solidFill>
                            <a:prstClr val="black"/>
                          </a:solidFill>
                          <a:effectLst/>
                          <a:uLnTx/>
                          <a:uFillTx/>
                          <a:latin typeface="+mn-lt"/>
                          <a:ea typeface="+mn-ea"/>
                          <a:cs typeface="+mn-cs"/>
                        </a:rPr>
                        <a:t> 
 Meister Trecker putzt so sauber!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785484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- 2018-01-24 14:00:00 </a:t>
                      </a:r>
                      <a:r>
                        <a:rPr kumimoji="0" lang="de-DE" sz="1000" b="0" i="0" u="none" strike="noStrike" kern="1200" cap="none" spc="0" normalizeH="0" baseline="0" noProof="0">
                          <a:ln>
                            <a:noFill/>
                          </a:ln>
                          <a:solidFill>
                            <a:prstClr val="black"/>
                          </a:solidFill>
                          <a:effectLst/>
                          <a:uLnTx/>
                          <a:uFillTx/>
                          <a:latin typeface="+mn-lt"/>
                          <a:ea typeface="+mn-ea"/>
                          <a:cs typeface="+mn-cs"/>
                        </a:rPr>
                        <a:t> 
 Statt Funzel die Nacht zum Tag machen, das geht auch mit alten Schleppern; hier die Tipps von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178621829"/>
                  </a:ext>
                </a:extLst>
              </a:tr>
            </a:tbl>
          </a:graphicData>
        </a:graphic>
      </p:graphicFrame>
      <p:sp>
        <p:nvSpPr>
          <p:cNvPr id="4" name="Text Placeholder 3">
            <a:extLst>
              <a:ext uri="{FF2B5EF4-FFF2-40B4-BE49-F238E27FC236}">
                <a16:creationId xmlns:a16="http://schemas.microsoft.com/office/drawing/2014/main" id="{8A60F71F-8C27-45C2-83F8-9BBD493C7E0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3476155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98E78-6487-408C-BAE0-EE3BD696B892}"/>
              </a:ext>
            </a:extLst>
          </p:cNvPr>
          <p:cNvSpPr>
            <a:spLocks noGrp="1"/>
          </p:cNvSpPr>
          <p:nvPr>
            <p:ph type="title"/>
          </p:nvPr>
        </p:nvSpPr>
        <p:spPr/>
        <p:txBody>
          <a:bodyPr/>
          <a:lstStyle/>
          <a:p>
            <a:r>
              <a:rPr lang="de-DE"/>
              <a:t>Facebook Eigene Videos - Crossposts (nur Ersteller) - Export  | Treckerfahrer dürfen das - 1 of 5</a:t>
            </a:r>
            <a:endParaRPr lang="en-US"/>
          </a:p>
        </p:txBody>
      </p:sp>
      <p:graphicFrame>
        <p:nvGraphicFramePr>
          <p:cNvPr id="5" name="Table Placeholder 4">
            <a:extLst>
              <a:ext uri="{FF2B5EF4-FFF2-40B4-BE49-F238E27FC236}">
                <a16:creationId xmlns:a16="http://schemas.microsoft.com/office/drawing/2014/main" id="{241CA81A-13C0-4B75-BAF8-6BF25D7C76DC}"/>
              </a:ext>
            </a:extLst>
          </p:cNvPr>
          <p:cNvGraphicFramePr>
            <a:graphicFrameLocks noGrp="1"/>
          </p:cNvGraphicFramePr>
          <p:nvPr>
            <p:ph type="tbl" sz="quarter" idx="13"/>
            <p:extLst>
              <p:ext uri="{D42A27DB-BD31-4B8C-83A1-F6EECF244321}">
                <p14:modId xmlns:p14="http://schemas.microsoft.com/office/powerpoint/2010/main" val="2690170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949898386"/>
                    </a:ext>
                  </a:extLst>
                </a:gridCol>
                <a:gridCol w="493776">
                  <a:extLst>
                    <a:ext uri="{9D8B030D-6E8A-4147-A177-3AD203B41FA5}">
                      <a16:colId xmlns:a16="http://schemas.microsoft.com/office/drawing/2014/main" val="3051964156"/>
                    </a:ext>
                  </a:extLst>
                </a:gridCol>
                <a:gridCol w="411480">
                  <a:extLst>
                    <a:ext uri="{9D8B030D-6E8A-4147-A177-3AD203B41FA5}">
                      <a16:colId xmlns:a16="http://schemas.microsoft.com/office/drawing/2014/main" val="2258835938"/>
                    </a:ext>
                  </a:extLst>
                </a:gridCol>
                <a:gridCol w="411480">
                  <a:extLst>
                    <a:ext uri="{9D8B030D-6E8A-4147-A177-3AD203B41FA5}">
                      <a16:colId xmlns:a16="http://schemas.microsoft.com/office/drawing/2014/main" val="1672119368"/>
                    </a:ext>
                  </a:extLst>
                </a:gridCol>
                <a:gridCol w="246888">
                  <a:extLst>
                    <a:ext uri="{9D8B030D-6E8A-4147-A177-3AD203B41FA5}">
                      <a16:colId xmlns:a16="http://schemas.microsoft.com/office/drawing/2014/main" val="3249371628"/>
                    </a:ext>
                  </a:extLst>
                </a:gridCol>
                <a:gridCol w="658368">
                  <a:extLst>
                    <a:ext uri="{9D8B030D-6E8A-4147-A177-3AD203B41FA5}">
                      <a16:colId xmlns:a16="http://schemas.microsoft.com/office/drawing/2014/main" val="118388515"/>
                    </a:ext>
                  </a:extLst>
                </a:gridCol>
                <a:gridCol w="576072">
                  <a:extLst>
                    <a:ext uri="{9D8B030D-6E8A-4147-A177-3AD203B41FA5}">
                      <a16:colId xmlns:a16="http://schemas.microsoft.com/office/drawing/2014/main" val="1867116263"/>
                    </a:ext>
                  </a:extLst>
                </a:gridCol>
                <a:gridCol w="576072">
                  <a:extLst>
                    <a:ext uri="{9D8B030D-6E8A-4147-A177-3AD203B41FA5}">
                      <a16:colId xmlns:a16="http://schemas.microsoft.com/office/drawing/2014/main" val="440854898"/>
                    </a:ext>
                  </a:extLst>
                </a:gridCol>
                <a:gridCol w="411480">
                  <a:extLst>
                    <a:ext uri="{9D8B030D-6E8A-4147-A177-3AD203B41FA5}">
                      <a16:colId xmlns:a16="http://schemas.microsoft.com/office/drawing/2014/main" val="3577019550"/>
                    </a:ext>
                  </a:extLst>
                </a:gridCol>
                <a:gridCol w="658368">
                  <a:extLst>
                    <a:ext uri="{9D8B030D-6E8A-4147-A177-3AD203B41FA5}">
                      <a16:colId xmlns:a16="http://schemas.microsoft.com/office/drawing/2014/main" val="2003420860"/>
                    </a:ext>
                  </a:extLst>
                </a:gridCol>
                <a:gridCol w="329184">
                  <a:extLst>
                    <a:ext uri="{9D8B030D-6E8A-4147-A177-3AD203B41FA5}">
                      <a16:colId xmlns:a16="http://schemas.microsoft.com/office/drawing/2014/main" val="134820648"/>
                    </a:ext>
                  </a:extLst>
                </a:gridCol>
                <a:gridCol w="493776">
                  <a:extLst>
                    <a:ext uri="{9D8B030D-6E8A-4147-A177-3AD203B41FA5}">
                      <a16:colId xmlns:a16="http://schemas.microsoft.com/office/drawing/2014/main" val="337070689"/>
                    </a:ext>
                  </a:extLst>
                </a:gridCol>
                <a:gridCol w="329184">
                  <a:extLst>
                    <a:ext uri="{9D8B030D-6E8A-4147-A177-3AD203B41FA5}">
                      <a16:colId xmlns:a16="http://schemas.microsoft.com/office/drawing/2014/main" val="2805520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470034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14:00:00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extLst>
                  <a:ext uri="{0D108BD9-81ED-4DB2-BD59-A6C34878D82A}">
                    <a16:rowId xmlns:a16="http://schemas.microsoft.com/office/drawing/2014/main" val="968408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- 2019-01-24 15:34:57 </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3387</a:t>
                      </a:r>
                    </a:p>
                  </a:txBody>
                  <a:tcPr/>
                </a:tc>
                <a:extLst>
                  <a:ext uri="{0D108BD9-81ED-4DB2-BD59-A6C34878D82A}">
                    <a16:rowId xmlns:a16="http://schemas.microsoft.com/office/drawing/2014/main" val="587136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- 2018-01-06 14:00:00 </a:t>
                      </a:r>
                      <a:r>
                        <a:rPr kumimoji="0" lang="de-DE" sz="1000" b="0" i="0" u="none" strike="noStrike" kern="1200" cap="none" spc="0" normalizeH="0" baseline="0" noProof="0">
                          <a:ln>
                            <a:noFill/>
                          </a:ln>
                          <a:solidFill>
                            <a:prstClr val="black"/>
                          </a:solidFill>
                          <a:effectLst/>
                          <a:uLnTx/>
                          <a:uFillTx/>
                          <a:latin typeface="+mn-lt"/>
                          <a:ea typeface="+mn-ea"/>
                          <a:cs typeface="+mn-cs"/>
                        </a:rPr>
                        <a:t> 
 Fußball- und Treckerfreunde, passt das zusammen? - Die Antwort am 10.1.18 um 21:00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extLst>
                  <a:ext uri="{0D108BD9-81ED-4DB2-BD59-A6C34878D82A}">
                    <a16:rowId xmlns:a16="http://schemas.microsoft.com/office/drawing/2014/main" val="4086198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- 2018-12-20 09:21:34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extLst>
                  <a:ext uri="{0D108BD9-81ED-4DB2-BD59-A6C34878D82A}">
                    <a16:rowId xmlns:a16="http://schemas.microsoft.com/office/drawing/2014/main" val="768538821"/>
                  </a:ext>
                </a:extLst>
              </a:tr>
            </a:tbl>
          </a:graphicData>
        </a:graphic>
      </p:graphicFrame>
      <p:sp>
        <p:nvSpPr>
          <p:cNvPr id="4" name="Text Placeholder 3">
            <a:extLst>
              <a:ext uri="{FF2B5EF4-FFF2-40B4-BE49-F238E27FC236}">
                <a16:creationId xmlns:a16="http://schemas.microsoft.com/office/drawing/2014/main" id="{7397B793-509A-4CBD-AC04-0F0A4D880F49}"/>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6321636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077E4-46E1-4FDF-BC69-A88E553EED42}"/>
              </a:ext>
            </a:extLst>
          </p:cNvPr>
          <p:cNvSpPr>
            <a:spLocks noGrp="1"/>
          </p:cNvSpPr>
          <p:nvPr>
            <p:ph type="title"/>
          </p:nvPr>
        </p:nvSpPr>
        <p:spPr/>
        <p:txBody>
          <a:bodyPr/>
          <a:lstStyle/>
          <a:p>
            <a:r>
              <a:rPr lang="de-DE"/>
              <a:t>Facebook Eigene Videos - Crossposts (nur Ersteller) - Export  | Treckerfahrer dürfen das - 2 of 5</a:t>
            </a:r>
            <a:endParaRPr lang="en-US"/>
          </a:p>
        </p:txBody>
      </p:sp>
      <p:graphicFrame>
        <p:nvGraphicFramePr>
          <p:cNvPr id="5" name="Table Placeholder 4">
            <a:extLst>
              <a:ext uri="{FF2B5EF4-FFF2-40B4-BE49-F238E27FC236}">
                <a16:creationId xmlns:a16="http://schemas.microsoft.com/office/drawing/2014/main" id="{E4F9F0AA-EF88-4686-81C4-A13C8523908C}"/>
              </a:ext>
            </a:extLst>
          </p:cNvPr>
          <p:cNvGraphicFramePr>
            <a:graphicFrameLocks noGrp="1"/>
          </p:cNvGraphicFramePr>
          <p:nvPr>
            <p:ph type="tbl" sz="quarter" idx="13"/>
            <p:extLst>
              <p:ext uri="{D42A27DB-BD31-4B8C-83A1-F6EECF244321}">
                <p14:modId xmlns:p14="http://schemas.microsoft.com/office/powerpoint/2010/main" val="841579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232690554"/>
                    </a:ext>
                  </a:extLst>
                </a:gridCol>
                <a:gridCol w="493776">
                  <a:extLst>
                    <a:ext uri="{9D8B030D-6E8A-4147-A177-3AD203B41FA5}">
                      <a16:colId xmlns:a16="http://schemas.microsoft.com/office/drawing/2014/main" val="2201251642"/>
                    </a:ext>
                  </a:extLst>
                </a:gridCol>
                <a:gridCol w="411480">
                  <a:extLst>
                    <a:ext uri="{9D8B030D-6E8A-4147-A177-3AD203B41FA5}">
                      <a16:colId xmlns:a16="http://schemas.microsoft.com/office/drawing/2014/main" val="3892916339"/>
                    </a:ext>
                  </a:extLst>
                </a:gridCol>
                <a:gridCol w="411480">
                  <a:extLst>
                    <a:ext uri="{9D8B030D-6E8A-4147-A177-3AD203B41FA5}">
                      <a16:colId xmlns:a16="http://schemas.microsoft.com/office/drawing/2014/main" val="1262489054"/>
                    </a:ext>
                  </a:extLst>
                </a:gridCol>
                <a:gridCol w="246888">
                  <a:extLst>
                    <a:ext uri="{9D8B030D-6E8A-4147-A177-3AD203B41FA5}">
                      <a16:colId xmlns:a16="http://schemas.microsoft.com/office/drawing/2014/main" val="2100114111"/>
                    </a:ext>
                  </a:extLst>
                </a:gridCol>
                <a:gridCol w="658368">
                  <a:extLst>
                    <a:ext uri="{9D8B030D-6E8A-4147-A177-3AD203B41FA5}">
                      <a16:colId xmlns:a16="http://schemas.microsoft.com/office/drawing/2014/main" val="2018671806"/>
                    </a:ext>
                  </a:extLst>
                </a:gridCol>
                <a:gridCol w="576072">
                  <a:extLst>
                    <a:ext uri="{9D8B030D-6E8A-4147-A177-3AD203B41FA5}">
                      <a16:colId xmlns:a16="http://schemas.microsoft.com/office/drawing/2014/main" val="2292937579"/>
                    </a:ext>
                  </a:extLst>
                </a:gridCol>
                <a:gridCol w="576072">
                  <a:extLst>
                    <a:ext uri="{9D8B030D-6E8A-4147-A177-3AD203B41FA5}">
                      <a16:colId xmlns:a16="http://schemas.microsoft.com/office/drawing/2014/main" val="1355679601"/>
                    </a:ext>
                  </a:extLst>
                </a:gridCol>
                <a:gridCol w="411480">
                  <a:extLst>
                    <a:ext uri="{9D8B030D-6E8A-4147-A177-3AD203B41FA5}">
                      <a16:colId xmlns:a16="http://schemas.microsoft.com/office/drawing/2014/main" val="3363314133"/>
                    </a:ext>
                  </a:extLst>
                </a:gridCol>
                <a:gridCol w="658368">
                  <a:extLst>
                    <a:ext uri="{9D8B030D-6E8A-4147-A177-3AD203B41FA5}">
                      <a16:colId xmlns:a16="http://schemas.microsoft.com/office/drawing/2014/main" val="4044867852"/>
                    </a:ext>
                  </a:extLst>
                </a:gridCol>
                <a:gridCol w="329184">
                  <a:extLst>
                    <a:ext uri="{9D8B030D-6E8A-4147-A177-3AD203B41FA5}">
                      <a16:colId xmlns:a16="http://schemas.microsoft.com/office/drawing/2014/main" val="1232314998"/>
                    </a:ext>
                  </a:extLst>
                </a:gridCol>
                <a:gridCol w="493776">
                  <a:extLst>
                    <a:ext uri="{9D8B030D-6E8A-4147-A177-3AD203B41FA5}">
                      <a16:colId xmlns:a16="http://schemas.microsoft.com/office/drawing/2014/main" val="1372898687"/>
                    </a:ext>
                  </a:extLst>
                </a:gridCol>
                <a:gridCol w="329184">
                  <a:extLst>
                    <a:ext uri="{9D8B030D-6E8A-4147-A177-3AD203B41FA5}">
                      <a16:colId xmlns:a16="http://schemas.microsoft.com/office/drawing/2014/main" val="2698814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858916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- 2018-12-20 09:13:27 </a:t>
                      </a:r>
                      <a:r>
                        <a:rPr kumimoji="0" lang="de-DE" sz="1000" b="0" i="0" u="none" strike="noStrike" kern="1200" cap="none" spc="0" normalizeH="0" baseline="0" noProof="0">
                          <a:ln>
                            <a:noFill/>
                          </a:ln>
                          <a:solidFill>
                            <a:prstClr val="black"/>
                          </a:solidFill>
                          <a:effectLst/>
                          <a:uLnTx/>
                          <a:uFillTx/>
                          <a:latin typeface="+mn-lt"/>
                          <a:ea typeface="+mn-ea"/>
                          <a:cs typeface="+mn-cs"/>
                        </a:rPr>
                        <a:t> 
 Endlich sagt's mal einer! Ihr traut Euch ja doch nicht... 😂 🚜 💨 Danke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extLst>
                  <a:ext uri="{0D108BD9-81ED-4DB2-BD59-A6C34878D82A}">
                    <a16:rowId xmlns:a16="http://schemas.microsoft.com/office/drawing/2014/main" val="162934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- 2018-01-19 07:00:00 </a:t>
                      </a:r>
                      <a:r>
                        <a:rPr kumimoji="0" lang="de-DE" sz="1000" b="0" i="0" u="none" strike="noStrike" kern="1200" cap="none" spc="0" normalizeH="0" baseline="0" noProof="0">
                          <a:ln>
                            <a:noFill/>
                          </a:ln>
                          <a:solidFill>
                            <a:prstClr val="black"/>
                          </a:solidFill>
                          <a:effectLst/>
                          <a:uLnTx/>
                          <a:uFillTx/>
                          <a:latin typeface="+mn-lt"/>
                          <a:ea typeface="+mn-ea"/>
                          <a:cs typeface="+mn-cs"/>
                        </a:rPr>
                        <a:t> 
 Ein alter Brauch aus Mecklenburg-Vorpommern: zielen, Gas geben und mit schmackes auf die Tonne!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4159622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- 2018-01-11 07:00:00 </a:t>
                      </a:r>
                      <a:r>
                        <a:rPr kumimoji="0" lang="de-DE" sz="1000" b="0" i="0" u="none" strike="noStrike" kern="1200" cap="none" spc="0" normalizeH="0" baseline="0" noProof="0">
                          <a:ln>
                            <a:noFill/>
                          </a:ln>
                          <a:solidFill>
                            <a:prstClr val="black"/>
                          </a:solidFill>
                          <a:effectLst/>
                          <a:uLnTx/>
                          <a:uFillTx/>
                          <a:latin typeface="+mn-lt"/>
                          <a:ea typeface="+mn-ea"/>
                          <a:cs typeface="+mn-cs"/>
                        </a:rPr>
                        <a:t> 
 Andere Länder andere Sitten, oder... Ohne Worte!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extLst>
                  <a:ext uri="{0D108BD9-81ED-4DB2-BD59-A6C34878D82A}">
                    <a16:rowId xmlns:a16="http://schemas.microsoft.com/office/drawing/2014/main" val="3338958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- 2018-01-17 08:00:00 </a:t>
                      </a:r>
                      <a:r>
                        <a:rPr kumimoji="0" lang="de-DE" sz="1000" b="0" i="0" u="none" strike="noStrike" kern="1200" cap="none" spc="0" normalizeH="0" baseline="0" noProof="0">
                          <a:ln>
                            <a:noFill/>
                          </a:ln>
                          <a:solidFill>
                            <a:prstClr val="black"/>
                          </a:solidFill>
                          <a:effectLst/>
                          <a:uLnTx/>
                          <a:uFillTx/>
                          <a:latin typeface="+mn-lt"/>
                          <a:ea typeface="+mn-ea"/>
                          <a:cs typeface="+mn-cs"/>
                        </a:rPr>
                        <a:t> 
 Treckerfahrer dürfen das! - Mit Brunhilde auf der Ranch am Mittwoch, 17.01.18, um 21 Uhr im NDR Fernsehen mit Sven Tietzer.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extLst>
                  <a:ext uri="{0D108BD9-81ED-4DB2-BD59-A6C34878D82A}">
                    <a16:rowId xmlns:a16="http://schemas.microsoft.com/office/drawing/2014/main" val="4100846917"/>
                  </a:ext>
                </a:extLst>
              </a:tr>
            </a:tbl>
          </a:graphicData>
        </a:graphic>
      </p:graphicFrame>
      <p:sp>
        <p:nvSpPr>
          <p:cNvPr id="4" name="Text Placeholder 3">
            <a:extLst>
              <a:ext uri="{FF2B5EF4-FFF2-40B4-BE49-F238E27FC236}">
                <a16:creationId xmlns:a16="http://schemas.microsoft.com/office/drawing/2014/main" id="{4E17B4F4-342D-463A-914E-7F78570F87AD}"/>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0345925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0EB1A-6E11-4F88-88AE-27CB6648C4EE}"/>
              </a:ext>
            </a:extLst>
          </p:cNvPr>
          <p:cNvSpPr>
            <a:spLocks noGrp="1"/>
          </p:cNvSpPr>
          <p:nvPr>
            <p:ph type="title"/>
          </p:nvPr>
        </p:nvSpPr>
        <p:spPr/>
        <p:txBody>
          <a:bodyPr/>
          <a:lstStyle/>
          <a:p>
            <a:r>
              <a:rPr lang="de-DE"/>
              <a:t>Facebook Eigene Videos - Crossposts (nur Ersteller) - Export  | Treckerfahrer dürfen das - 3 of 5</a:t>
            </a:r>
            <a:endParaRPr lang="en-US"/>
          </a:p>
        </p:txBody>
      </p:sp>
      <p:graphicFrame>
        <p:nvGraphicFramePr>
          <p:cNvPr id="5" name="Table Placeholder 4">
            <a:extLst>
              <a:ext uri="{FF2B5EF4-FFF2-40B4-BE49-F238E27FC236}">
                <a16:creationId xmlns:a16="http://schemas.microsoft.com/office/drawing/2014/main" id="{23A69467-D753-41D6-B808-B11CFF667209}"/>
              </a:ext>
            </a:extLst>
          </p:cNvPr>
          <p:cNvGraphicFramePr>
            <a:graphicFrameLocks noGrp="1"/>
          </p:cNvGraphicFramePr>
          <p:nvPr>
            <p:ph type="tbl" sz="quarter" idx="13"/>
            <p:extLst>
              <p:ext uri="{D42A27DB-BD31-4B8C-83A1-F6EECF244321}">
                <p14:modId xmlns:p14="http://schemas.microsoft.com/office/powerpoint/2010/main" val="1096966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984246821"/>
                    </a:ext>
                  </a:extLst>
                </a:gridCol>
                <a:gridCol w="493776">
                  <a:extLst>
                    <a:ext uri="{9D8B030D-6E8A-4147-A177-3AD203B41FA5}">
                      <a16:colId xmlns:a16="http://schemas.microsoft.com/office/drawing/2014/main" val="2466881611"/>
                    </a:ext>
                  </a:extLst>
                </a:gridCol>
                <a:gridCol w="411480">
                  <a:extLst>
                    <a:ext uri="{9D8B030D-6E8A-4147-A177-3AD203B41FA5}">
                      <a16:colId xmlns:a16="http://schemas.microsoft.com/office/drawing/2014/main" val="4010189556"/>
                    </a:ext>
                  </a:extLst>
                </a:gridCol>
                <a:gridCol w="411480">
                  <a:extLst>
                    <a:ext uri="{9D8B030D-6E8A-4147-A177-3AD203B41FA5}">
                      <a16:colId xmlns:a16="http://schemas.microsoft.com/office/drawing/2014/main" val="39941763"/>
                    </a:ext>
                  </a:extLst>
                </a:gridCol>
                <a:gridCol w="246888">
                  <a:extLst>
                    <a:ext uri="{9D8B030D-6E8A-4147-A177-3AD203B41FA5}">
                      <a16:colId xmlns:a16="http://schemas.microsoft.com/office/drawing/2014/main" val="2888141907"/>
                    </a:ext>
                  </a:extLst>
                </a:gridCol>
                <a:gridCol w="658368">
                  <a:extLst>
                    <a:ext uri="{9D8B030D-6E8A-4147-A177-3AD203B41FA5}">
                      <a16:colId xmlns:a16="http://schemas.microsoft.com/office/drawing/2014/main" val="3593918712"/>
                    </a:ext>
                  </a:extLst>
                </a:gridCol>
                <a:gridCol w="576072">
                  <a:extLst>
                    <a:ext uri="{9D8B030D-6E8A-4147-A177-3AD203B41FA5}">
                      <a16:colId xmlns:a16="http://schemas.microsoft.com/office/drawing/2014/main" val="754125936"/>
                    </a:ext>
                  </a:extLst>
                </a:gridCol>
                <a:gridCol w="576072">
                  <a:extLst>
                    <a:ext uri="{9D8B030D-6E8A-4147-A177-3AD203B41FA5}">
                      <a16:colId xmlns:a16="http://schemas.microsoft.com/office/drawing/2014/main" val="2229266826"/>
                    </a:ext>
                  </a:extLst>
                </a:gridCol>
                <a:gridCol w="411480">
                  <a:extLst>
                    <a:ext uri="{9D8B030D-6E8A-4147-A177-3AD203B41FA5}">
                      <a16:colId xmlns:a16="http://schemas.microsoft.com/office/drawing/2014/main" val="1027440778"/>
                    </a:ext>
                  </a:extLst>
                </a:gridCol>
                <a:gridCol w="658368">
                  <a:extLst>
                    <a:ext uri="{9D8B030D-6E8A-4147-A177-3AD203B41FA5}">
                      <a16:colId xmlns:a16="http://schemas.microsoft.com/office/drawing/2014/main" val="2527356972"/>
                    </a:ext>
                  </a:extLst>
                </a:gridCol>
                <a:gridCol w="329184">
                  <a:extLst>
                    <a:ext uri="{9D8B030D-6E8A-4147-A177-3AD203B41FA5}">
                      <a16:colId xmlns:a16="http://schemas.microsoft.com/office/drawing/2014/main" val="1703173156"/>
                    </a:ext>
                  </a:extLst>
                </a:gridCol>
                <a:gridCol w="493776">
                  <a:extLst>
                    <a:ext uri="{9D8B030D-6E8A-4147-A177-3AD203B41FA5}">
                      <a16:colId xmlns:a16="http://schemas.microsoft.com/office/drawing/2014/main" val="1239655551"/>
                    </a:ext>
                  </a:extLst>
                </a:gridCol>
                <a:gridCol w="329184">
                  <a:extLst>
                    <a:ext uri="{9D8B030D-6E8A-4147-A177-3AD203B41FA5}">
                      <a16:colId xmlns:a16="http://schemas.microsoft.com/office/drawing/2014/main" val="3989605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279609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- 2018-12-14 08:49:02 </a:t>
                      </a:r>
                      <a:r>
                        <a:rPr kumimoji="0" lang="de-DE" sz="1000" b="0" i="0" u="none" strike="noStrike" kern="1200" cap="none" spc="0" normalizeH="0" baseline="0" noProof="0">
                          <a:ln>
                            <a:noFill/>
                          </a:ln>
                          <a:solidFill>
                            <a:prstClr val="black"/>
                          </a:solidFill>
                          <a:effectLst/>
                          <a:uLnTx/>
                          <a:uFillTx/>
                          <a:latin typeface="+mn-lt"/>
                          <a:ea typeface="+mn-ea"/>
                          <a:cs typeface="+mn-cs"/>
                        </a:rPr>
                        <a:t> 
 „Treckerfahren ist Arbeit, nichts anderes“ – und andere Dinge – die Treckerfahrer nie sagen würden. 😂 Jetzt drei Wochen immer freitags: Freddy&amp;Jakob haben das für uns zusammengetragen. 🚜💨 Wer keine Folge verpassen will, sollte uns abonnieren. Habt Ihr weitere Vorschläge, was ein Treckerfahrer nie sagen würde? Dann rein damit unten in die Kommentare!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extLst>
                  <a:ext uri="{0D108BD9-81ED-4DB2-BD59-A6C34878D82A}">
                    <a16:rowId xmlns:a16="http://schemas.microsoft.com/office/drawing/2014/main" val="2558794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- 2019-01-24 15:49:17 </a:t>
                      </a:r>
                      <a:r>
                        <a:rPr kumimoji="0" lang="de-DE" sz="1000" b="0" i="0" u="none" strike="noStrike" kern="1200" cap="none" spc="0" normalizeH="0" baseline="0" noProof="0">
                          <a:ln>
                            <a:noFill/>
                          </a:ln>
                          <a:solidFill>
                            <a:prstClr val="black"/>
                          </a:solidFill>
                          <a:effectLst/>
                          <a:uLnTx/>
                          <a:uFillTx/>
                          <a:latin typeface="+mn-lt"/>
                          <a:ea typeface="+mn-ea"/>
                          <a:cs typeface="+mn-cs"/>
                        </a:rPr>
                        <a:t> 
 Sexy - and we know it!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extLst>
                  <a:ext uri="{0D108BD9-81ED-4DB2-BD59-A6C34878D82A}">
                    <a16:rowId xmlns:a16="http://schemas.microsoft.com/office/drawing/2014/main" val="1362248664"/>
                  </a:ext>
                </a:extLst>
              </a:tr>
            </a:tbl>
          </a:graphicData>
        </a:graphic>
      </p:graphicFrame>
      <p:sp>
        <p:nvSpPr>
          <p:cNvPr id="4" name="Text Placeholder 3">
            <a:extLst>
              <a:ext uri="{FF2B5EF4-FFF2-40B4-BE49-F238E27FC236}">
                <a16:creationId xmlns:a16="http://schemas.microsoft.com/office/drawing/2014/main" id="{86770420-9910-4DC8-AFF8-198A0A9FB289}"/>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9140561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736A1-B7CB-4A3C-A9F1-18C225B55A83}"/>
              </a:ext>
            </a:extLst>
          </p:cNvPr>
          <p:cNvSpPr>
            <a:spLocks noGrp="1"/>
          </p:cNvSpPr>
          <p:nvPr>
            <p:ph type="title"/>
          </p:nvPr>
        </p:nvSpPr>
        <p:spPr/>
        <p:txBody>
          <a:bodyPr/>
          <a:lstStyle/>
          <a:p>
            <a:r>
              <a:rPr lang="de-DE"/>
              <a:t>Facebook Eigene Videos - Crossposts (nur Ersteller) - Export  | Treckerfahrer dürfen das - 4 of 5</a:t>
            </a:r>
            <a:endParaRPr lang="en-US"/>
          </a:p>
        </p:txBody>
      </p:sp>
      <p:graphicFrame>
        <p:nvGraphicFramePr>
          <p:cNvPr id="5" name="Table Placeholder 4">
            <a:extLst>
              <a:ext uri="{FF2B5EF4-FFF2-40B4-BE49-F238E27FC236}">
                <a16:creationId xmlns:a16="http://schemas.microsoft.com/office/drawing/2014/main" id="{140267FA-2DB4-4A6C-A6E7-D574A9C4408A}"/>
              </a:ext>
            </a:extLst>
          </p:cNvPr>
          <p:cNvGraphicFramePr>
            <a:graphicFrameLocks noGrp="1"/>
          </p:cNvGraphicFramePr>
          <p:nvPr>
            <p:ph type="tbl" sz="quarter" idx="13"/>
            <p:extLst>
              <p:ext uri="{D42A27DB-BD31-4B8C-83A1-F6EECF244321}">
                <p14:modId xmlns:p14="http://schemas.microsoft.com/office/powerpoint/2010/main" val="2030082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85628205"/>
                    </a:ext>
                  </a:extLst>
                </a:gridCol>
                <a:gridCol w="493776">
                  <a:extLst>
                    <a:ext uri="{9D8B030D-6E8A-4147-A177-3AD203B41FA5}">
                      <a16:colId xmlns:a16="http://schemas.microsoft.com/office/drawing/2014/main" val="2229376220"/>
                    </a:ext>
                  </a:extLst>
                </a:gridCol>
                <a:gridCol w="411480">
                  <a:extLst>
                    <a:ext uri="{9D8B030D-6E8A-4147-A177-3AD203B41FA5}">
                      <a16:colId xmlns:a16="http://schemas.microsoft.com/office/drawing/2014/main" val="2514412296"/>
                    </a:ext>
                  </a:extLst>
                </a:gridCol>
                <a:gridCol w="411480">
                  <a:extLst>
                    <a:ext uri="{9D8B030D-6E8A-4147-A177-3AD203B41FA5}">
                      <a16:colId xmlns:a16="http://schemas.microsoft.com/office/drawing/2014/main" val="2104210718"/>
                    </a:ext>
                  </a:extLst>
                </a:gridCol>
                <a:gridCol w="246888">
                  <a:extLst>
                    <a:ext uri="{9D8B030D-6E8A-4147-A177-3AD203B41FA5}">
                      <a16:colId xmlns:a16="http://schemas.microsoft.com/office/drawing/2014/main" val="3546555608"/>
                    </a:ext>
                  </a:extLst>
                </a:gridCol>
                <a:gridCol w="658368">
                  <a:extLst>
                    <a:ext uri="{9D8B030D-6E8A-4147-A177-3AD203B41FA5}">
                      <a16:colId xmlns:a16="http://schemas.microsoft.com/office/drawing/2014/main" val="3098892199"/>
                    </a:ext>
                  </a:extLst>
                </a:gridCol>
                <a:gridCol w="576072">
                  <a:extLst>
                    <a:ext uri="{9D8B030D-6E8A-4147-A177-3AD203B41FA5}">
                      <a16:colId xmlns:a16="http://schemas.microsoft.com/office/drawing/2014/main" val="1223862342"/>
                    </a:ext>
                  </a:extLst>
                </a:gridCol>
                <a:gridCol w="576072">
                  <a:extLst>
                    <a:ext uri="{9D8B030D-6E8A-4147-A177-3AD203B41FA5}">
                      <a16:colId xmlns:a16="http://schemas.microsoft.com/office/drawing/2014/main" val="3996072965"/>
                    </a:ext>
                  </a:extLst>
                </a:gridCol>
                <a:gridCol w="411480">
                  <a:extLst>
                    <a:ext uri="{9D8B030D-6E8A-4147-A177-3AD203B41FA5}">
                      <a16:colId xmlns:a16="http://schemas.microsoft.com/office/drawing/2014/main" val="2556533964"/>
                    </a:ext>
                  </a:extLst>
                </a:gridCol>
                <a:gridCol w="658368">
                  <a:extLst>
                    <a:ext uri="{9D8B030D-6E8A-4147-A177-3AD203B41FA5}">
                      <a16:colId xmlns:a16="http://schemas.microsoft.com/office/drawing/2014/main" val="1340235096"/>
                    </a:ext>
                  </a:extLst>
                </a:gridCol>
                <a:gridCol w="329184">
                  <a:extLst>
                    <a:ext uri="{9D8B030D-6E8A-4147-A177-3AD203B41FA5}">
                      <a16:colId xmlns:a16="http://schemas.microsoft.com/office/drawing/2014/main" val="1913220878"/>
                    </a:ext>
                  </a:extLst>
                </a:gridCol>
                <a:gridCol w="493776">
                  <a:extLst>
                    <a:ext uri="{9D8B030D-6E8A-4147-A177-3AD203B41FA5}">
                      <a16:colId xmlns:a16="http://schemas.microsoft.com/office/drawing/2014/main" val="244566476"/>
                    </a:ext>
                  </a:extLst>
                </a:gridCol>
                <a:gridCol w="329184">
                  <a:extLst>
                    <a:ext uri="{9D8B030D-6E8A-4147-A177-3AD203B41FA5}">
                      <a16:colId xmlns:a16="http://schemas.microsoft.com/office/drawing/2014/main" val="285153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023049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- 2018-01-09 14:00:01 </a:t>
                      </a:r>
                      <a:r>
                        <a:rPr kumimoji="0" lang="de-DE" sz="1000" b="0" i="0" u="none" strike="noStrike" kern="1200" cap="none" spc="0" normalizeH="0" baseline="0" noProof="0">
                          <a:ln>
                            <a:noFill/>
                          </a:ln>
                          <a:solidFill>
                            <a:prstClr val="black"/>
                          </a:solidFill>
                          <a:effectLst/>
                          <a:uLnTx/>
                          <a:uFillTx/>
                          <a:latin typeface="+mn-lt"/>
                          <a:ea typeface="+mn-ea"/>
                          <a:cs typeface="+mn-cs"/>
                        </a:rPr>
                        <a:t> 
 Und weiter geht's mit "Treckerfahrer dürfen das!" - Ein Highlight in der Sendung: Fußball der anderen Art. Nachmachen unbedingt erlaubt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extLst>
                  <a:ext uri="{0D108BD9-81ED-4DB2-BD59-A6C34878D82A}">
                    <a16:rowId xmlns:a16="http://schemas.microsoft.com/office/drawing/2014/main" val="2956341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- 2018-10-10 10:22:14 </a:t>
                      </a:r>
                      <a:r>
                        <a:rPr kumimoji="0" lang="de-DE" sz="1000" b="0" i="0" u="none" strike="noStrike" kern="1200" cap="none" spc="0" normalizeH="0" baseline="0" noProof="0">
                          <a:ln>
                            <a:noFill/>
                          </a:ln>
                          <a:solidFill>
                            <a:prstClr val="black"/>
                          </a:solidFill>
                          <a:effectLst/>
                          <a:uLnTx/>
                          <a:uFillTx/>
                          <a:latin typeface="+mn-lt"/>
                          <a:ea typeface="+mn-ea"/>
                          <a:cs typeface="+mn-cs"/>
                        </a:rPr>
                        <a:t> 
 Sven Tietzer und Brunhilde sind wieder unterwegs: heute abend - 21 Uhr im NDR Fernsehen!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301226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- 2018-09-26 06:30:01 </a:t>
                      </a:r>
                      <a:r>
                        <a:rPr kumimoji="0" lang="de-DE" sz="1000" b="0" i="0" u="none" strike="noStrike" kern="1200" cap="none" spc="0" normalizeH="0" baseline="0" noProof="0">
                          <a:ln>
                            <a:noFill/>
                          </a:ln>
                          <a:solidFill>
                            <a:prstClr val="black"/>
                          </a:solidFill>
                          <a:effectLst/>
                          <a:uLnTx/>
                          <a:uFillTx/>
                          <a:latin typeface="+mn-lt"/>
                          <a:ea typeface="+mn-ea"/>
                          <a:cs typeface="+mn-cs"/>
                        </a:rPr>
                        <a:t> 
 Sven Tietzer beim Probetraining des HSV? Heute erfahrt Ihr die Auflösung um 21 Uhr im NDR Fernsehen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689243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- 2018-10-29 15:51:01 </a:t>
                      </a:r>
                      <a:r>
                        <a:rPr kumimoji="0" lang="de-DE" sz="1000" b="0" i="0" u="none" strike="noStrike" kern="1200" cap="none" spc="0" normalizeH="0" baseline="0" noProof="0">
                          <a:ln>
                            <a:noFill/>
                          </a:ln>
                          <a:solidFill>
                            <a:prstClr val="black"/>
                          </a:solidFill>
                          <a:effectLst/>
                          <a:uLnTx/>
                          <a:uFillTx/>
                          <a:latin typeface="+mn-lt"/>
                          <a:ea typeface="+mn-ea"/>
                          <a:cs typeface="+mn-cs"/>
                        </a:rPr>
                        <a:t> 
 Wer schlägt den Tietzer? Die Auflösung erfahrt Ihr am Mittwoch um 16:35 Uhr im NDR Fernsehen. Was für eine Gaudi...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202871892"/>
                  </a:ext>
                </a:extLst>
              </a:tr>
            </a:tbl>
          </a:graphicData>
        </a:graphic>
      </p:graphicFrame>
      <p:sp>
        <p:nvSpPr>
          <p:cNvPr id="4" name="Text Placeholder 3">
            <a:extLst>
              <a:ext uri="{FF2B5EF4-FFF2-40B4-BE49-F238E27FC236}">
                <a16:creationId xmlns:a16="http://schemas.microsoft.com/office/drawing/2014/main" id="{02F625B0-8299-4FF0-B8AC-FF67DEDD8B0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4199075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12B76-BB6B-4CF6-B23E-87AB9F48E816}"/>
              </a:ext>
            </a:extLst>
          </p:cNvPr>
          <p:cNvSpPr>
            <a:spLocks noGrp="1"/>
          </p:cNvSpPr>
          <p:nvPr>
            <p:ph type="title"/>
          </p:nvPr>
        </p:nvSpPr>
        <p:spPr/>
        <p:txBody>
          <a:bodyPr/>
          <a:lstStyle/>
          <a:p>
            <a:r>
              <a:rPr lang="de-DE"/>
              <a:t>Facebook Eigene Videos - Crossposts (nur Ersteller) - Export  | Treckerfahrer dürfen das - 5 of 5</a:t>
            </a:r>
            <a:endParaRPr lang="en-US"/>
          </a:p>
        </p:txBody>
      </p:sp>
      <p:graphicFrame>
        <p:nvGraphicFramePr>
          <p:cNvPr id="5" name="Table Placeholder 4">
            <a:extLst>
              <a:ext uri="{FF2B5EF4-FFF2-40B4-BE49-F238E27FC236}">
                <a16:creationId xmlns:a16="http://schemas.microsoft.com/office/drawing/2014/main" id="{5FFB319E-7F09-4CEC-92BC-979C7DE5F47A}"/>
              </a:ext>
            </a:extLst>
          </p:cNvPr>
          <p:cNvGraphicFramePr>
            <a:graphicFrameLocks noGrp="1"/>
          </p:cNvGraphicFramePr>
          <p:nvPr>
            <p:ph type="tbl" sz="quarter" idx="13"/>
            <p:extLst>
              <p:ext uri="{D42A27DB-BD31-4B8C-83A1-F6EECF244321}">
                <p14:modId xmlns:p14="http://schemas.microsoft.com/office/powerpoint/2010/main" val="3758320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325258771"/>
                    </a:ext>
                  </a:extLst>
                </a:gridCol>
                <a:gridCol w="493776">
                  <a:extLst>
                    <a:ext uri="{9D8B030D-6E8A-4147-A177-3AD203B41FA5}">
                      <a16:colId xmlns:a16="http://schemas.microsoft.com/office/drawing/2014/main" val="581636906"/>
                    </a:ext>
                  </a:extLst>
                </a:gridCol>
                <a:gridCol w="411480">
                  <a:extLst>
                    <a:ext uri="{9D8B030D-6E8A-4147-A177-3AD203B41FA5}">
                      <a16:colId xmlns:a16="http://schemas.microsoft.com/office/drawing/2014/main" val="2425022654"/>
                    </a:ext>
                  </a:extLst>
                </a:gridCol>
                <a:gridCol w="411480">
                  <a:extLst>
                    <a:ext uri="{9D8B030D-6E8A-4147-A177-3AD203B41FA5}">
                      <a16:colId xmlns:a16="http://schemas.microsoft.com/office/drawing/2014/main" val="3326619620"/>
                    </a:ext>
                  </a:extLst>
                </a:gridCol>
                <a:gridCol w="246888">
                  <a:extLst>
                    <a:ext uri="{9D8B030D-6E8A-4147-A177-3AD203B41FA5}">
                      <a16:colId xmlns:a16="http://schemas.microsoft.com/office/drawing/2014/main" val="3768688731"/>
                    </a:ext>
                  </a:extLst>
                </a:gridCol>
                <a:gridCol w="658368">
                  <a:extLst>
                    <a:ext uri="{9D8B030D-6E8A-4147-A177-3AD203B41FA5}">
                      <a16:colId xmlns:a16="http://schemas.microsoft.com/office/drawing/2014/main" val="1240688883"/>
                    </a:ext>
                  </a:extLst>
                </a:gridCol>
                <a:gridCol w="576072">
                  <a:extLst>
                    <a:ext uri="{9D8B030D-6E8A-4147-A177-3AD203B41FA5}">
                      <a16:colId xmlns:a16="http://schemas.microsoft.com/office/drawing/2014/main" val="3461976998"/>
                    </a:ext>
                  </a:extLst>
                </a:gridCol>
                <a:gridCol w="576072">
                  <a:extLst>
                    <a:ext uri="{9D8B030D-6E8A-4147-A177-3AD203B41FA5}">
                      <a16:colId xmlns:a16="http://schemas.microsoft.com/office/drawing/2014/main" val="2553317115"/>
                    </a:ext>
                  </a:extLst>
                </a:gridCol>
                <a:gridCol w="411480">
                  <a:extLst>
                    <a:ext uri="{9D8B030D-6E8A-4147-A177-3AD203B41FA5}">
                      <a16:colId xmlns:a16="http://schemas.microsoft.com/office/drawing/2014/main" val="1914332507"/>
                    </a:ext>
                  </a:extLst>
                </a:gridCol>
                <a:gridCol w="658368">
                  <a:extLst>
                    <a:ext uri="{9D8B030D-6E8A-4147-A177-3AD203B41FA5}">
                      <a16:colId xmlns:a16="http://schemas.microsoft.com/office/drawing/2014/main" val="3194296501"/>
                    </a:ext>
                  </a:extLst>
                </a:gridCol>
                <a:gridCol w="329184">
                  <a:extLst>
                    <a:ext uri="{9D8B030D-6E8A-4147-A177-3AD203B41FA5}">
                      <a16:colId xmlns:a16="http://schemas.microsoft.com/office/drawing/2014/main" val="3350744962"/>
                    </a:ext>
                  </a:extLst>
                </a:gridCol>
                <a:gridCol w="493776">
                  <a:extLst>
                    <a:ext uri="{9D8B030D-6E8A-4147-A177-3AD203B41FA5}">
                      <a16:colId xmlns:a16="http://schemas.microsoft.com/office/drawing/2014/main" val="1059311614"/>
                    </a:ext>
                  </a:extLst>
                </a:gridCol>
                <a:gridCol w="329184">
                  <a:extLst>
                    <a:ext uri="{9D8B030D-6E8A-4147-A177-3AD203B41FA5}">
                      <a16:colId xmlns:a16="http://schemas.microsoft.com/office/drawing/2014/main" val="540124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012386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- 2018-09-23 15:00:02 </a:t>
                      </a:r>
                      <a:r>
                        <a:rPr kumimoji="0" lang="de-DE" sz="1000" b="0" i="0" u="none" strike="noStrike" kern="1200" cap="none" spc="0" normalizeH="0" baseline="0" noProof="0">
                          <a:ln>
                            <a:noFill/>
                          </a:ln>
                          <a:solidFill>
                            <a:prstClr val="black"/>
                          </a:solidFill>
                          <a:effectLst/>
                          <a:uLnTx/>
                          <a:uFillTx/>
                          <a:latin typeface="+mn-lt"/>
                          <a:ea typeface="+mn-ea"/>
                          <a:cs typeface="+mn-cs"/>
                        </a:rPr>
                        <a:t> 
 Wer darf denn da am Steuer von Brunhilde sitzen...? Kennt Ihr ihn?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500284968"/>
                  </a:ext>
                </a:extLst>
              </a:tr>
            </a:tbl>
          </a:graphicData>
        </a:graphic>
      </p:graphicFrame>
      <p:sp>
        <p:nvSpPr>
          <p:cNvPr id="4" name="Text Placeholder 3">
            <a:extLst>
              <a:ext uri="{FF2B5EF4-FFF2-40B4-BE49-F238E27FC236}">
                <a16:creationId xmlns:a16="http://schemas.microsoft.com/office/drawing/2014/main" id="{76600DCD-EB05-4061-8E37-EF37AA8590D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8441480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6891</Words>
  <Application>Microsoft Office PowerPoint</Application>
  <PresentationFormat>On-screen Show (4:3)</PresentationFormat>
  <Paragraphs>3034</Paragraphs>
  <Slides>80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80</vt:i4>
      </vt:variant>
    </vt:vector>
  </HeadingPairs>
  <TitlesOfParts>
    <vt:vector size="83" baseType="lpstr">
      <vt:lpstr>Arial</vt:lpstr>
      <vt:lpstr>Calibri</vt:lpstr>
      <vt:lpstr>quintly_template</vt:lpstr>
      <vt:lpstr>MeFo - Facebook - Social Media - Evaluation</vt:lpstr>
      <vt:lpstr>Facebook Profil - Potenz.Reichw.,Aktive Nutzer,I-Rate,Fans | Treckerfahrer dürfen das</vt:lpstr>
      <vt:lpstr>Facebook Anzahl Post, Reaktionen (Kommentare, Shares, Likes) - FB Insights | Treckerfahrer dürfen das</vt:lpstr>
      <vt:lpstr>Facebook Profil - Fans | Treckerfahrer dürfen das</vt:lpstr>
      <vt:lpstr>Facebook Profil - Potenzielle Reichweite | Treckerfahrer dürfen das</vt:lpstr>
      <vt:lpstr>Facebook Profil - Aktive Nutzer | Treckerfahrer dürfen das</vt:lpstr>
      <vt:lpstr>Facebook Profil - Video-Starts ab 10 Sek. | Treckerfahrer dürfen das</vt:lpstr>
      <vt:lpstr>Facebook Profil - Durchschnitt Potenzi. Reichweite pro Tag | Treckerfahrer dürfen das</vt:lpstr>
      <vt:lpstr>Facebook Distributionstyp - FB Insights | Treckerfahrer dürfen das</vt:lpstr>
      <vt:lpstr>Facebook Distributionstyp - Tabelle - FB Insights | Treckerfahrer dürfen das</vt:lpstr>
      <vt:lpstr>Facebook Eigene Posts - Shares - Export | Treckerfahrer dürfen das - 1 of 5</vt:lpstr>
      <vt:lpstr>Facebook Eigene Posts - Shares - Export | Treckerfahrer dürfen das - 2 of 5</vt:lpstr>
      <vt:lpstr>Facebook Eigene Posts - Shares - Export | Treckerfahrer dürfen das - 3 of 5</vt:lpstr>
      <vt:lpstr>Facebook Eigene Posts - Shares - Export | Treckerfahrer dürfen das - 4 of 5</vt:lpstr>
      <vt:lpstr>Facebook Eigene Posts - Shares - Export | Treckerfahrer dürfen das - 5 of 5</vt:lpstr>
      <vt:lpstr>Facebook Eigene Posts - Kommentare - Export | Treckerfahrer dürfen das - 1 of 5</vt:lpstr>
      <vt:lpstr>Facebook Eigene Posts - Kommentare - Export | Treckerfahrer dürfen das - 2 of 5</vt:lpstr>
      <vt:lpstr>Facebook Eigene Posts - Kommentare - Export | Treckerfahrer dürfen das - 3 of 5</vt:lpstr>
      <vt:lpstr>Facebook Eigene Posts - Kommentare - Export | Treckerfahrer dürfen das - 4 of 5</vt:lpstr>
      <vt:lpstr>Facebook Eigene Posts - Kommentare - Export | Treckerfahrer dürfen das - 5 of 5</vt:lpstr>
      <vt:lpstr>Facebook Eigene Posts - Links - Export | Treckerfahrer dürfen das - 1 of 9</vt:lpstr>
      <vt:lpstr>Facebook Eigene Posts - Links - Export | Treckerfahrer dürfen das - 2 of 9</vt:lpstr>
      <vt:lpstr>Facebook Eigene Posts - Links - Export | Treckerfahrer dürfen das - 3 of 9</vt:lpstr>
      <vt:lpstr>Facebook Eigene Posts - Links - Export | Treckerfahrer dürfen das - 4 of 9</vt:lpstr>
      <vt:lpstr>Facebook Eigene Posts - Links - Export | Treckerfahrer dürfen das - 5 of 9</vt:lpstr>
      <vt:lpstr>Facebook Eigene Posts - Links - Export | Treckerfahrer dürfen das - 6 of 9</vt:lpstr>
      <vt:lpstr>Facebook Eigene Posts - Links - Export | Treckerfahrer dürfen das - 7 of 9</vt:lpstr>
      <vt:lpstr>Facebook Eigene Posts - Links - Export | Treckerfahrer dürfen das - 8 of 9</vt:lpstr>
      <vt:lpstr>Facebook Eigene Posts - Links - Export | Treckerfahrer dürfen das - 9 of 9</vt:lpstr>
      <vt:lpstr>Facebook Eigene Posts - Videostartrate - Export | Treckerfahrer dürfen das - 1 of 4</vt:lpstr>
      <vt:lpstr>Facebook Eigene Posts - Videostartrate - Export | Treckerfahrer dürfen das - 2 of 4</vt:lpstr>
      <vt:lpstr>Facebook Eigene Posts - Videostartrate - Export | Treckerfahrer dürfen das - 3 of 4</vt:lpstr>
      <vt:lpstr>Facebook Eigene Posts - Videostartrate - Export | Treckerfahrer dürfen das - 4 of 4</vt:lpstr>
      <vt:lpstr>Facebook Eigene Posts - Videostartrate - Flop - Export | Treckerfahrer dürfen das</vt:lpstr>
      <vt:lpstr>Facebook Eigene Posts - Potenzielle Reichweite - Export | Treckerfahrer dürfen das - 1 of 6</vt:lpstr>
      <vt:lpstr>Facebook Eigene Posts - Potenzielle Reichweite - Export | Treckerfahrer dürfen das - 2 of 6</vt:lpstr>
      <vt:lpstr>Facebook Eigene Posts - Potenzielle Reichweite - Export | Treckerfahrer dürfen das - 3 of 6</vt:lpstr>
      <vt:lpstr>Facebook Eigene Posts - Potenzielle Reichweite - Export | Treckerfahrer dürfen das - 4 of 6</vt:lpstr>
      <vt:lpstr>Facebook Eigene Posts - Potenzielle Reichweite - Export | Treckerfahrer dürfen das - 5 of 6</vt:lpstr>
      <vt:lpstr>Facebook Eigene Posts - Potenzielle Reichweite - Export | Treckerfahrer dürfen das - 6 of 6</vt:lpstr>
      <vt:lpstr>Facebook Eigene Posts - Aktive Nutzer - Export | Treckerfahrer dürfen das - 1 of 4</vt:lpstr>
      <vt:lpstr>Facebook Eigene Posts - Aktive Nutzer - Export | Treckerfahrer dürfen das - 2 of 4</vt:lpstr>
      <vt:lpstr>Facebook Eigene Posts - Aktive Nutzer - Export | Treckerfahrer dürfen das - 3 of 4</vt:lpstr>
      <vt:lpstr>Facebook Eigene Posts - Aktive Nutzer - Export | Treckerfahrer dürfen das - 4 of 4</vt:lpstr>
      <vt:lpstr>Facebook Eigene Posts - I-Rate Aktive Nutzer - Export | Treckerfahrer dürfen das - 1 of 5</vt:lpstr>
      <vt:lpstr>Facebook Eigene Posts - I-Rate Aktive Nutzer - Export | Treckerfahrer dürfen das - 2 of 5</vt:lpstr>
      <vt:lpstr>Facebook Eigene Posts - I-Rate Aktive Nutzer - Export | Treckerfahrer dürfen das - 3 of 5</vt:lpstr>
      <vt:lpstr>Facebook Eigene Posts - I-Rate Aktive Nutzer - Export | Treckerfahrer dürfen das - 4 of 5</vt:lpstr>
      <vt:lpstr>Facebook Eigene Posts - I-Rate Aktive Nutzer - Export | Treckerfahrer dürfen das - 5 of 5</vt:lpstr>
      <vt:lpstr>Facebook Eigene Posts - I-Rate Aktive Nutzer-Flop - Export | Treckerfahrer dürfen das - 1 of 2</vt:lpstr>
      <vt:lpstr>Facebook Eigene Posts - I-Rate Aktive Nutzer-Flop - Export | Treckerfahrer dürfen das - 2 of 2</vt:lpstr>
      <vt:lpstr>Facebook Eigene Post - Summe Interaktionen - Export | Treckerfahrer dürfen das - 1 of 5</vt:lpstr>
      <vt:lpstr>Facebook Eigene Post - Summe Interaktionen - Export | Treckerfahrer dürfen das - 2 of 5</vt:lpstr>
      <vt:lpstr>Facebook Eigene Post - Summe Interaktionen - Export | Treckerfahrer dürfen das - 3 of 5</vt:lpstr>
      <vt:lpstr>Facebook Eigene Post - Summe Interaktionen - Export | Treckerfahrer dürfen das - 4 of 5</vt:lpstr>
      <vt:lpstr>Facebook Eigene Post - Summe Interaktionen - Export | Treckerfahrer dürfen das - 5 of 5</vt:lpstr>
      <vt:lpstr>Facebook Eigene Posts - Reaktionen - Export | Treckerfahrer dürfen das - 1 of 10</vt:lpstr>
      <vt:lpstr>Facebook Eigene Posts - Reaktionen - Export | Treckerfahrer dürfen das - 2 of 10</vt:lpstr>
      <vt:lpstr>Facebook Eigene Posts - Reaktionen - Export | Treckerfahrer dürfen das - 3 of 10</vt:lpstr>
      <vt:lpstr>Facebook Eigene Posts - Reaktionen - Export | Treckerfahrer dürfen das - 4 of 10</vt:lpstr>
      <vt:lpstr>Facebook Eigene Posts - Reaktionen - Export | Treckerfahrer dürfen das - 5 of 10</vt:lpstr>
      <vt:lpstr>Facebook Eigene Posts - Reaktionen - Export | Treckerfahrer dürfen das - 6 of 10</vt:lpstr>
      <vt:lpstr>Facebook Eigene Posts - Reaktionen - Export | Treckerfahrer dürfen das - 7 of 10</vt:lpstr>
      <vt:lpstr>Facebook Eigene Posts - Reaktionen - Export | Treckerfahrer dürfen das - 8 of 10</vt:lpstr>
      <vt:lpstr>Facebook Eigene Posts - Reaktionen - Export | Treckerfahrer dürfen das - 9 of 10</vt:lpstr>
      <vt:lpstr>Facebook Eigene Posts - Reaktionen - Export | Treckerfahrer dürfen das - 10 of 10</vt:lpstr>
      <vt:lpstr>Eigene Posts - Videostarts - Profil-bezogene Nutzung | Treckerfahrer dürfen das - 1 of 3</vt:lpstr>
      <vt:lpstr>Eigene Posts - Videostarts - Profil-bezogene Nutzung | Treckerfahrer dürfen das - 2 of 3</vt:lpstr>
      <vt:lpstr>Eigene Posts - Videostarts - Profil-bezogene Nutzung | Treckerfahrer dürfen das - 3 of 3</vt:lpstr>
      <vt:lpstr>Facebook Eigene Videos - Crossposts (ohne Ersteller) - Export | Treckerfahrer dürfen das - 1 of 6</vt:lpstr>
      <vt:lpstr>Facebook Eigene Videos - Crossposts (ohne Ersteller) - Export | Treckerfahrer dürfen das - 2 of 6</vt:lpstr>
      <vt:lpstr>Facebook Eigene Videos - Crossposts (ohne Ersteller) - Export | Treckerfahrer dürfen das - 3 of 6</vt:lpstr>
      <vt:lpstr>Facebook Eigene Videos - Crossposts (ohne Ersteller) - Export | Treckerfahrer dürfen das - 4 of 6</vt:lpstr>
      <vt:lpstr>Facebook Eigene Videos - Crossposts (ohne Ersteller) - Export | Treckerfahrer dürfen das - 5 of 6</vt:lpstr>
      <vt:lpstr>Facebook Eigene Videos - Crossposts (ohne Ersteller) - Export | Treckerfahrer dürfen das - 6 of 6</vt:lpstr>
      <vt:lpstr>Facebook Eigene Videos - Crossposts (nur Ersteller) - Export  | Treckerfahrer dürfen das - 1 of 5</vt:lpstr>
      <vt:lpstr>Facebook Eigene Videos - Crossposts (nur Ersteller) - Export  | Treckerfahrer dürfen das - 2 of 5</vt:lpstr>
      <vt:lpstr>Facebook Eigene Videos - Crossposts (nur Ersteller) - Export  | Treckerfahrer dürfen das - 3 of 5</vt:lpstr>
      <vt:lpstr>Facebook Eigene Videos - Crossposts (nur Ersteller) - Export  | Treckerfahrer dürfen das - 4 of 5</vt:lpstr>
      <vt:lpstr>Facebook Eigene Videos - Crossposts (nur Ersteller) - Export  | Treckerfahrer dürfen das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2019-02-12T16:02:43Z</dcterms:created>
  <dcterms:modified xsi:type="dcterms:W3CDTF">2019-02-12T16:07:24Z</dcterms:modified>
</cp:coreProperties>
</file>