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7" r:id="rId21"/>
    <p:sldId id="278" r:id="rId22"/>
    <p:sldId id="279" r:id="rId23"/>
    <p:sldId id="281" r:id="rId24"/>
    <p:sldId id="282" r:id="rId25"/>
    <p:sldId id="283" r:id="rId26"/>
    <p:sldId id="284" r:id="rId27"/>
    <p:sldId id="286" r:id="rId28"/>
    <p:sldId id="287" r:id="rId29"/>
    <p:sldId id="288"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8884-4D10-91B8-70F1D871F7BC}"/>
            </c:ext>
          </c:extLst>
        </c:ser>
        <c:dLbls>
          <c:showLegendKey val="0"/>
          <c:showVal val="0"/>
          <c:showCatName val="0"/>
          <c:showSerName val="0"/>
          <c:showPercent val="0"/>
          <c:showBubbleSize val="0"/>
        </c:dLbls>
        <c:smooth val="0"/>
        <c:axId val="347745048"/>
        <c:axId val="347738816"/>
      </c:lineChart>
      <c:catAx>
        <c:axId val="34774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38816"/>
        <c:crosses val="autoZero"/>
        <c:auto val="1"/>
        <c:lblAlgn val="ctr"/>
        <c:lblOffset val="100"/>
        <c:noMultiLvlLbl val="0"/>
      </c:catAx>
      <c:valAx>
        <c:axId val="34773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4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FA08-412D-8583-7D2C30EFC43C}"/>
            </c:ext>
          </c:extLst>
        </c:ser>
        <c:dLbls>
          <c:showLegendKey val="0"/>
          <c:showVal val="0"/>
          <c:showCatName val="0"/>
          <c:showSerName val="0"/>
          <c:showPercent val="0"/>
          <c:showBubbleSize val="0"/>
        </c:dLbls>
        <c:smooth val="0"/>
        <c:axId val="349418760"/>
        <c:axId val="349414496"/>
      </c:lineChart>
      <c:catAx>
        <c:axId val="34941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4496"/>
        <c:crosses val="autoZero"/>
        <c:auto val="1"/>
        <c:lblAlgn val="ctr"/>
        <c:lblOffset val="100"/>
        <c:noMultiLvlLbl val="0"/>
      </c:catAx>
      <c:valAx>
        <c:axId val="34941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EE57-4466-A6AD-F331EC9B1398}"/>
            </c:ext>
          </c:extLst>
        </c:ser>
        <c:dLbls>
          <c:showLegendKey val="0"/>
          <c:showVal val="0"/>
          <c:showCatName val="0"/>
          <c:showSerName val="0"/>
          <c:showPercent val="0"/>
          <c:showBubbleSize val="0"/>
        </c:dLbls>
        <c:smooth val="0"/>
        <c:axId val="282202488"/>
        <c:axId val="282199536"/>
      </c:lineChart>
      <c:catAx>
        <c:axId val="28220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99536"/>
        <c:crosses val="autoZero"/>
        <c:auto val="1"/>
        <c:lblAlgn val="ctr"/>
        <c:lblOffset val="100"/>
        <c:noMultiLvlLbl val="0"/>
      </c:catAx>
      <c:valAx>
        <c:axId val="28219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0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8BB6-4D76-8CE1-14C9264B9861}"/>
            </c:ext>
          </c:extLst>
        </c:ser>
        <c:dLbls>
          <c:showLegendKey val="0"/>
          <c:showVal val="0"/>
          <c:showCatName val="0"/>
          <c:showSerName val="0"/>
          <c:showPercent val="0"/>
          <c:showBubbleSize val="0"/>
        </c:dLbls>
        <c:smooth val="0"/>
        <c:axId val="282197568"/>
        <c:axId val="282200520"/>
      </c:lineChart>
      <c:catAx>
        <c:axId val="28219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00520"/>
        <c:crosses val="autoZero"/>
        <c:auto val="1"/>
        <c:lblAlgn val="ctr"/>
        <c:lblOffset val="100"/>
        <c:noMultiLvlLbl val="0"/>
      </c:catAx>
      <c:valAx>
        <c:axId val="28220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9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7A95-4073-97EC-18CA2BB5F75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7A95-4073-97EC-18CA2BB5F75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7A95-4073-97EC-18CA2BB5F75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7A95-4073-97EC-18CA2BB5F75B}"/>
            </c:ext>
          </c:extLst>
        </c:ser>
        <c:dLbls>
          <c:showLegendKey val="0"/>
          <c:showVal val="0"/>
          <c:showCatName val="0"/>
          <c:showSerName val="0"/>
          <c:showPercent val="0"/>
          <c:showBubbleSize val="0"/>
        </c:dLbls>
        <c:gapWidth val="150"/>
        <c:overlap val="100"/>
        <c:axId val="282201832"/>
        <c:axId val="282202160"/>
      </c:barChart>
      <c:catAx>
        <c:axId val="28220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02160"/>
        <c:crosses val="autoZero"/>
        <c:auto val="1"/>
        <c:lblAlgn val="ctr"/>
        <c:lblOffset val="100"/>
        <c:noMultiLvlLbl val="0"/>
      </c:catAx>
      <c:valAx>
        <c:axId val="282202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0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DCD37-5CCC-452F-BF83-1C3C8D07075E}"/>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6F4C178-D8BB-40A1-8C1B-9C2872A316F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333270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DE9EB-80EE-47D3-AC86-259FAECBE9D9}"/>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FC3445ED-E9E6-4D7B-8A86-96157858CE57}"/>
              </a:ext>
            </a:extLst>
          </p:cNvPr>
          <p:cNvGraphicFramePr>
            <a:graphicFrameLocks noGrp="1"/>
          </p:cNvGraphicFramePr>
          <p:nvPr>
            <p:ph type="tbl" sz="quarter" idx="13"/>
            <p:extLst>
              <p:ext uri="{D42A27DB-BD31-4B8C-83A1-F6EECF244321}">
                <p14:modId xmlns:p14="http://schemas.microsoft.com/office/powerpoint/2010/main" val="407468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54751521"/>
                    </a:ext>
                  </a:extLst>
                </a:gridCol>
                <a:gridCol w="1645920">
                  <a:extLst>
                    <a:ext uri="{9D8B030D-6E8A-4147-A177-3AD203B41FA5}">
                      <a16:colId xmlns:a16="http://schemas.microsoft.com/office/drawing/2014/main" val="1734192727"/>
                    </a:ext>
                  </a:extLst>
                </a:gridCol>
                <a:gridCol w="1645920">
                  <a:extLst>
                    <a:ext uri="{9D8B030D-6E8A-4147-A177-3AD203B41FA5}">
                      <a16:colId xmlns:a16="http://schemas.microsoft.com/office/drawing/2014/main" val="3531222593"/>
                    </a:ext>
                  </a:extLst>
                </a:gridCol>
                <a:gridCol w="1234440">
                  <a:extLst>
                    <a:ext uri="{9D8B030D-6E8A-4147-A177-3AD203B41FA5}">
                      <a16:colId xmlns:a16="http://schemas.microsoft.com/office/drawing/2014/main" val="598330162"/>
                    </a:ext>
                  </a:extLst>
                </a:gridCol>
                <a:gridCol w="1234440">
                  <a:extLst>
                    <a:ext uri="{9D8B030D-6E8A-4147-A177-3AD203B41FA5}">
                      <a16:colId xmlns:a16="http://schemas.microsoft.com/office/drawing/2014/main" val="101562151"/>
                    </a:ext>
                  </a:extLst>
                </a:gridCol>
                <a:gridCol w="822960">
                  <a:extLst>
                    <a:ext uri="{9D8B030D-6E8A-4147-A177-3AD203B41FA5}">
                      <a16:colId xmlns:a16="http://schemas.microsoft.com/office/drawing/2014/main" val="305285353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463894683"/>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4210811942"/>
                  </a:ext>
                </a:extLst>
              </a:tr>
            </a:tbl>
          </a:graphicData>
        </a:graphic>
      </p:graphicFrame>
      <p:sp>
        <p:nvSpPr>
          <p:cNvPr id="4" name="Text Placeholder 3">
            <a:extLst>
              <a:ext uri="{FF2B5EF4-FFF2-40B4-BE49-F238E27FC236}">
                <a16:creationId xmlns:a16="http://schemas.microsoft.com/office/drawing/2014/main" id="{9E138F2E-21E0-4AF0-BFF4-732128EB8E5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76728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42C6F-3B3B-45E1-9C46-186185459377}"/>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3FE0FB09-E975-4B16-B27B-926E84CF80E8}"/>
              </a:ext>
            </a:extLst>
          </p:cNvPr>
          <p:cNvGraphicFramePr>
            <a:graphicFrameLocks noGrp="1"/>
          </p:cNvGraphicFramePr>
          <p:nvPr>
            <p:ph type="tbl" sz="quarter" idx="13"/>
            <p:extLst>
              <p:ext uri="{D42A27DB-BD31-4B8C-83A1-F6EECF244321}">
                <p14:modId xmlns:p14="http://schemas.microsoft.com/office/powerpoint/2010/main" val="341412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98200931"/>
                    </a:ext>
                  </a:extLst>
                </a:gridCol>
                <a:gridCol w="1234440">
                  <a:extLst>
                    <a:ext uri="{9D8B030D-6E8A-4147-A177-3AD203B41FA5}">
                      <a16:colId xmlns:a16="http://schemas.microsoft.com/office/drawing/2014/main" val="2838643467"/>
                    </a:ext>
                  </a:extLst>
                </a:gridCol>
                <a:gridCol w="1234440">
                  <a:extLst>
                    <a:ext uri="{9D8B030D-6E8A-4147-A177-3AD203B41FA5}">
                      <a16:colId xmlns:a16="http://schemas.microsoft.com/office/drawing/2014/main" val="3544719476"/>
                    </a:ext>
                  </a:extLst>
                </a:gridCol>
                <a:gridCol w="1234440">
                  <a:extLst>
                    <a:ext uri="{9D8B030D-6E8A-4147-A177-3AD203B41FA5}">
                      <a16:colId xmlns:a16="http://schemas.microsoft.com/office/drawing/2014/main" val="2921324877"/>
                    </a:ext>
                  </a:extLst>
                </a:gridCol>
                <a:gridCol w="1234440">
                  <a:extLst>
                    <a:ext uri="{9D8B030D-6E8A-4147-A177-3AD203B41FA5}">
                      <a16:colId xmlns:a16="http://schemas.microsoft.com/office/drawing/2014/main" val="1380389214"/>
                    </a:ext>
                  </a:extLst>
                </a:gridCol>
                <a:gridCol w="1234440">
                  <a:extLst>
                    <a:ext uri="{9D8B030D-6E8A-4147-A177-3AD203B41FA5}">
                      <a16:colId xmlns:a16="http://schemas.microsoft.com/office/drawing/2014/main" val="3252191560"/>
                    </a:ext>
                  </a:extLst>
                </a:gridCol>
                <a:gridCol w="822960">
                  <a:extLst>
                    <a:ext uri="{9D8B030D-6E8A-4147-A177-3AD203B41FA5}">
                      <a16:colId xmlns:a16="http://schemas.microsoft.com/office/drawing/2014/main" val="18462769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84584228"/>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109305</a:t>
                      </a:r>
                    </a:p>
                  </a:txBody>
                  <a:tcPr/>
                </a:tc>
                <a:tc>
                  <a:txBody>
                    <a:bodyPr/>
                    <a:lstStyle/>
                    <a:p>
                      <a:r>
                        <a:rPr lang="en-US" sz="1000"/>
                        <a:t>23623</a:t>
                      </a:r>
                    </a:p>
                  </a:txBody>
                  <a:tcPr/>
                </a:tc>
                <a:tc>
                  <a:txBody>
                    <a:bodyPr/>
                    <a:lstStyle/>
                    <a:p>
                      <a:r>
                        <a:rPr lang="en-US" sz="1000"/>
                        <a:t>17762</a:t>
                      </a:r>
                    </a:p>
                  </a:txBody>
                  <a:tcPr/>
                </a:tc>
                <a:tc>
                  <a:txBody>
                    <a:bodyPr/>
                    <a:lstStyle/>
                    <a:p>
                      <a:r>
                        <a:rPr lang="en-US" sz="1000"/>
                        <a:t>109386</a:t>
                      </a:r>
                    </a:p>
                  </a:txBody>
                  <a:tcPr/>
                </a:tc>
                <a:extLst>
                  <a:ext uri="{0D108BD9-81ED-4DB2-BD59-A6C34878D82A}">
                    <a16:rowId xmlns:a16="http://schemas.microsoft.com/office/drawing/2014/main" val="150551910"/>
                  </a:ext>
                </a:extLst>
              </a:tr>
            </a:tbl>
          </a:graphicData>
        </a:graphic>
      </p:graphicFrame>
      <p:sp>
        <p:nvSpPr>
          <p:cNvPr id="4" name="Text Placeholder 3">
            <a:extLst>
              <a:ext uri="{FF2B5EF4-FFF2-40B4-BE49-F238E27FC236}">
                <a16:creationId xmlns:a16="http://schemas.microsoft.com/office/drawing/2014/main" id="{5500C44B-4933-4A81-9456-96F54ABDDC5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96831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B4FEC-A9C3-4303-9288-BA3014703B45}"/>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743F474C-61B9-4F17-A7FE-8CB7676692FB}"/>
              </a:ext>
            </a:extLst>
          </p:cNvPr>
          <p:cNvGraphicFramePr>
            <a:graphicFrameLocks noGrp="1"/>
          </p:cNvGraphicFramePr>
          <p:nvPr>
            <p:ph type="chart" sz="quarter" idx="13"/>
            <p:extLst>
              <p:ext uri="{D42A27DB-BD31-4B8C-83A1-F6EECF244321}">
                <p14:modId xmlns:p14="http://schemas.microsoft.com/office/powerpoint/2010/main" val="1290566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6590A0-D45C-426D-A033-5808F5E97576}"/>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838FE7C1-1818-483F-B0B7-181E00E75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83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F3A0F-2954-42ED-9C4F-619BEC4B840B}"/>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03478132-25A9-4098-AF09-033ADF841C1B}"/>
              </a:ext>
            </a:extLst>
          </p:cNvPr>
          <p:cNvGraphicFramePr>
            <a:graphicFrameLocks noGrp="1"/>
          </p:cNvGraphicFramePr>
          <p:nvPr>
            <p:ph type="chart" sz="quarter" idx="13"/>
            <p:extLst>
              <p:ext uri="{D42A27DB-BD31-4B8C-83A1-F6EECF244321}">
                <p14:modId xmlns:p14="http://schemas.microsoft.com/office/powerpoint/2010/main" val="3961435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83E9D-0A96-4FAE-A733-ABAB4AC6B22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7E513580-49E4-423A-AA1B-3ED6D1E85F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651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A664-E368-4C31-93E7-E5600DF67ACD}"/>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8EFF72A1-F5D4-4B28-B5CC-346FEB4371F7}"/>
              </a:ext>
            </a:extLst>
          </p:cNvPr>
          <p:cNvGraphicFramePr>
            <a:graphicFrameLocks noGrp="1"/>
          </p:cNvGraphicFramePr>
          <p:nvPr>
            <p:ph type="chart" sz="quarter" idx="13"/>
            <p:extLst>
              <p:ext uri="{D42A27DB-BD31-4B8C-83A1-F6EECF244321}">
                <p14:modId xmlns:p14="http://schemas.microsoft.com/office/powerpoint/2010/main" val="2236042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AE72B-E687-4825-A9AA-8CE0EECC0CCA}"/>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47CAD18B-B23D-40A4-A52C-1084C208A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4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EDCA-361C-4900-907E-05BB9640B066}"/>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87A53418-A1E3-45A9-83B2-5C0098590E8D}"/>
              </a:ext>
            </a:extLst>
          </p:cNvPr>
          <p:cNvGraphicFramePr>
            <a:graphicFrameLocks noGrp="1"/>
          </p:cNvGraphicFramePr>
          <p:nvPr>
            <p:ph type="chart" sz="quarter" idx="13"/>
            <p:extLst>
              <p:ext uri="{D42A27DB-BD31-4B8C-83A1-F6EECF244321}">
                <p14:modId xmlns:p14="http://schemas.microsoft.com/office/powerpoint/2010/main" val="1958870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FE88E-7189-44E5-ADBF-48B89F32AE66}"/>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1F02C25A-353B-4184-AA03-5A7DDC5F62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890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054B-4ABB-4D6D-8104-5A82FF0F50EB}"/>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0F40B053-4E9A-455D-BFB1-48F58192AEA0}"/>
              </a:ext>
            </a:extLst>
          </p:cNvPr>
          <p:cNvGraphicFramePr>
            <a:graphicFrameLocks noGrp="1"/>
          </p:cNvGraphicFramePr>
          <p:nvPr>
            <p:ph type="tbl" sz="quarter" idx="13"/>
            <p:extLst>
              <p:ext uri="{D42A27DB-BD31-4B8C-83A1-F6EECF244321}">
                <p14:modId xmlns:p14="http://schemas.microsoft.com/office/powerpoint/2010/main" val="3945762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7630465"/>
                    </a:ext>
                  </a:extLst>
                </a:gridCol>
                <a:gridCol w="1645920">
                  <a:extLst>
                    <a:ext uri="{9D8B030D-6E8A-4147-A177-3AD203B41FA5}">
                      <a16:colId xmlns:a16="http://schemas.microsoft.com/office/drawing/2014/main" val="1599248395"/>
                    </a:ext>
                  </a:extLst>
                </a:gridCol>
                <a:gridCol w="1234440">
                  <a:extLst>
                    <a:ext uri="{9D8B030D-6E8A-4147-A177-3AD203B41FA5}">
                      <a16:colId xmlns:a16="http://schemas.microsoft.com/office/drawing/2014/main" val="912743688"/>
                    </a:ext>
                  </a:extLst>
                </a:gridCol>
                <a:gridCol w="1234440">
                  <a:extLst>
                    <a:ext uri="{9D8B030D-6E8A-4147-A177-3AD203B41FA5}">
                      <a16:colId xmlns:a16="http://schemas.microsoft.com/office/drawing/2014/main" val="4253729375"/>
                    </a:ext>
                  </a:extLst>
                </a:gridCol>
                <a:gridCol w="1234440">
                  <a:extLst>
                    <a:ext uri="{9D8B030D-6E8A-4147-A177-3AD203B41FA5}">
                      <a16:colId xmlns:a16="http://schemas.microsoft.com/office/drawing/2014/main" val="2666316526"/>
                    </a:ext>
                  </a:extLst>
                </a:gridCol>
                <a:gridCol w="1234440">
                  <a:extLst>
                    <a:ext uri="{9D8B030D-6E8A-4147-A177-3AD203B41FA5}">
                      <a16:colId xmlns:a16="http://schemas.microsoft.com/office/drawing/2014/main" val="81135556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519902326"/>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3083939567"/>
                  </a:ext>
                </a:extLst>
              </a:tr>
            </a:tbl>
          </a:graphicData>
        </a:graphic>
      </p:graphicFrame>
      <p:sp>
        <p:nvSpPr>
          <p:cNvPr id="4" name="Text Placeholder 3">
            <a:extLst>
              <a:ext uri="{FF2B5EF4-FFF2-40B4-BE49-F238E27FC236}">
                <a16:creationId xmlns:a16="http://schemas.microsoft.com/office/drawing/2014/main" id="{1438F5C3-9122-418B-B00E-34C95167EFA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9499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3292F-BE98-411E-BA26-FB9AFB49022E}"/>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F013A907-CC5D-486A-B553-A00703F31841}"/>
              </a:ext>
            </a:extLst>
          </p:cNvPr>
          <p:cNvGraphicFramePr>
            <a:graphicFrameLocks noGrp="1"/>
          </p:cNvGraphicFramePr>
          <p:nvPr>
            <p:ph type="chart" sz="quarter" idx="13"/>
            <p:extLst>
              <p:ext uri="{D42A27DB-BD31-4B8C-83A1-F6EECF244321}">
                <p14:modId xmlns:p14="http://schemas.microsoft.com/office/powerpoint/2010/main" val="4274308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D09C70-0403-435C-B981-7AADF6604713}"/>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33C5EAC5-2DCE-4B6A-9B75-883ACD92F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755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ED4A-406C-45A6-833F-9ADEFDA93DCF}"/>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1F2DC4D9-DD04-477B-8B86-400D737B3A73}"/>
              </a:ext>
            </a:extLst>
          </p:cNvPr>
          <p:cNvGraphicFramePr>
            <a:graphicFrameLocks noGrp="1"/>
          </p:cNvGraphicFramePr>
          <p:nvPr>
            <p:ph type="tbl" sz="quarter" idx="13"/>
            <p:extLst>
              <p:ext uri="{D42A27DB-BD31-4B8C-83A1-F6EECF244321}">
                <p14:modId xmlns:p14="http://schemas.microsoft.com/office/powerpoint/2010/main" val="39802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1796597"/>
                    </a:ext>
                  </a:extLst>
                </a:gridCol>
                <a:gridCol w="1234440">
                  <a:extLst>
                    <a:ext uri="{9D8B030D-6E8A-4147-A177-3AD203B41FA5}">
                      <a16:colId xmlns:a16="http://schemas.microsoft.com/office/drawing/2014/main" val="59291674"/>
                    </a:ext>
                  </a:extLst>
                </a:gridCol>
                <a:gridCol w="822960">
                  <a:extLst>
                    <a:ext uri="{9D8B030D-6E8A-4147-A177-3AD203B41FA5}">
                      <a16:colId xmlns:a16="http://schemas.microsoft.com/office/drawing/2014/main" val="3046263388"/>
                    </a:ext>
                  </a:extLst>
                </a:gridCol>
                <a:gridCol w="822960">
                  <a:extLst>
                    <a:ext uri="{9D8B030D-6E8A-4147-A177-3AD203B41FA5}">
                      <a16:colId xmlns:a16="http://schemas.microsoft.com/office/drawing/2014/main" val="3462193901"/>
                    </a:ext>
                  </a:extLst>
                </a:gridCol>
                <a:gridCol w="822960">
                  <a:extLst>
                    <a:ext uri="{9D8B030D-6E8A-4147-A177-3AD203B41FA5}">
                      <a16:colId xmlns:a16="http://schemas.microsoft.com/office/drawing/2014/main" val="1297237065"/>
                    </a:ext>
                  </a:extLst>
                </a:gridCol>
                <a:gridCol w="822960">
                  <a:extLst>
                    <a:ext uri="{9D8B030D-6E8A-4147-A177-3AD203B41FA5}">
                      <a16:colId xmlns:a16="http://schemas.microsoft.com/office/drawing/2014/main" val="1189316558"/>
                    </a:ext>
                  </a:extLst>
                </a:gridCol>
                <a:gridCol w="822960">
                  <a:extLst>
                    <a:ext uri="{9D8B030D-6E8A-4147-A177-3AD203B41FA5}">
                      <a16:colId xmlns:a16="http://schemas.microsoft.com/office/drawing/2014/main" val="4013080980"/>
                    </a:ext>
                  </a:extLst>
                </a:gridCol>
                <a:gridCol w="822960">
                  <a:extLst>
                    <a:ext uri="{9D8B030D-6E8A-4147-A177-3AD203B41FA5}">
                      <a16:colId xmlns:a16="http://schemas.microsoft.com/office/drawing/2014/main" val="265752511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66021200"/>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2190198"/>
                  </a:ext>
                </a:extLst>
              </a:tr>
            </a:tbl>
          </a:graphicData>
        </a:graphic>
      </p:graphicFrame>
      <p:sp>
        <p:nvSpPr>
          <p:cNvPr id="4" name="Text Placeholder 3">
            <a:extLst>
              <a:ext uri="{FF2B5EF4-FFF2-40B4-BE49-F238E27FC236}">
                <a16:creationId xmlns:a16="http://schemas.microsoft.com/office/drawing/2014/main" id="{0F7B1826-23BB-456F-9380-C899B13C5E5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24464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2A5B-A891-4625-8A18-F0FB1939392B}"/>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4F445C79-B3ED-48E9-AF0E-E4C3E5D8E025}"/>
              </a:ext>
            </a:extLst>
          </p:cNvPr>
          <p:cNvGraphicFramePr>
            <a:graphicFrameLocks noGrp="1"/>
          </p:cNvGraphicFramePr>
          <p:nvPr>
            <p:ph type="tbl" sz="quarter" idx="13"/>
            <p:extLst>
              <p:ext uri="{D42A27DB-BD31-4B8C-83A1-F6EECF244321}">
                <p14:modId xmlns:p14="http://schemas.microsoft.com/office/powerpoint/2010/main" val="401388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3645092"/>
                    </a:ext>
                  </a:extLst>
                </a:gridCol>
                <a:gridCol w="822960">
                  <a:extLst>
                    <a:ext uri="{9D8B030D-6E8A-4147-A177-3AD203B41FA5}">
                      <a16:colId xmlns:a16="http://schemas.microsoft.com/office/drawing/2014/main" val="2130498937"/>
                    </a:ext>
                  </a:extLst>
                </a:gridCol>
                <a:gridCol w="822960">
                  <a:extLst>
                    <a:ext uri="{9D8B030D-6E8A-4147-A177-3AD203B41FA5}">
                      <a16:colId xmlns:a16="http://schemas.microsoft.com/office/drawing/2014/main" val="3089382778"/>
                    </a:ext>
                  </a:extLst>
                </a:gridCol>
                <a:gridCol w="822960">
                  <a:extLst>
                    <a:ext uri="{9D8B030D-6E8A-4147-A177-3AD203B41FA5}">
                      <a16:colId xmlns:a16="http://schemas.microsoft.com/office/drawing/2014/main" val="570372387"/>
                    </a:ext>
                  </a:extLst>
                </a:gridCol>
                <a:gridCol w="822960">
                  <a:extLst>
                    <a:ext uri="{9D8B030D-6E8A-4147-A177-3AD203B41FA5}">
                      <a16:colId xmlns:a16="http://schemas.microsoft.com/office/drawing/2014/main" val="752518691"/>
                    </a:ext>
                  </a:extLst>
                </a:gridCol>
                <a:gridCol w="822960">
                  <a:extLst>
                    <a:ext uri="{9D8B030D-6E8A-4147-A177-3AD203B41FA5}">
                      <a16:colId xmlns:a16="http://schemas.microsoft.com/office/drawing/2014/main" val="3878024210"/>
                    </a:ext>
                  </a:extLst>
                </a:gridCol>
                <a:gridCol w="822960">
                  <a:extLst>
                    <a:ext uri="{9D8B030D-6E8A-4147-A177-3AD203B41FA5}">
                      <a16:colId xmlns:a16="http://schemas.microsoft.com/office/drawing/2014/main" val="592671508"/>
                    </a:ext>
                  </a:extLst>
                </a:gridCol>
                <a:gridCol w="822960">
                  <a:extLst>
                    <a:ext uri="{9D8B030D-6E8A-4147-A177-3AD203B41FA5}">
                      <a16:colId xmlns:a16="http://schemas.microsoft.com/office/drawing/2014/main" val="598377726"/>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32618603"/>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1675</a:t>
                      </a:r>
                    </a:p>
                  </a:txBody>
                  <a:tcPr/>
                </a:tc>
                <a:tc>
                  <a:txBody>
                    <a:bodyPr/>
                    <a:lstStyle/>
                    <a:p>
                      <a:r>
                        <a:rPr lang="en-US" sz="1000"/>
                        <a:t>1021</a:t>
                      </a:r>
                    </a:p>
                  </a:txBody>
                  <a:tcPr/>
                </a:tc>
                <a:tc>
                  <a:txBody>
                    <a:bodyPr/>
                    <a:lstStyle/>
                    <a:p>
                      <a:r>
                        <a:rPr lang="en-US" sz="1000"/>
                        <a:t>3229</a:t>
                      </a:r>
                    </a:p>
                  </a:txBody>
                  <a:tcPr/>
                </a:tc>
                <a:tc>
                  <a:txBody>
                    <a:bodyPr/>
                    <a:lstStyle/>
                    <a:p>
                      <a:r>
                        <a:rPr lang="en-US" sz="1000"/>
                        <a:t>5925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3116574"/>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1394618748"/>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152706655"/>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734</a:t>
                      </a:r>
                    </a:p>
                  </a:txBody>
                  <a:tcPr/>
                </a:tc>
                <a:tc>
                  <a:txBody>
                    <a:bodyPr/>
                    <a:lstStyle/>
                    <a:p>
                      <a:r>
                        <a:rPr lang="en-US" sz="1000"/>
                        <a:t>728</a:t>
                      </a:r>
                    </a:p>
                  </a:txBody>
                  <a:tcPr/>
                </a:tc>
                <a:tc>
                  <a:txBody>
                    <a:bodyPr/>
                    <a:lstStyle/>
                    <a:p>
                      <a:r>
                        <a:rPr lang="en-US" sz="1000"/>
                        <a:t>400</a:t>
                      </a:r>
                    </a:p>
                  </a:txBody>
                  <a:tcPr/>
                </a:tc>
                <a:tc>
                  <a:txBody>
                    <a:bodyPr/>
                    <a:lstStyle/>
                    <a:p>
                      <a:r>
                        <a:rPr lang="en-US" sz="1000"/>
                        <a:t>1862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07490906"/>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9831596"/>
                  </a:ext>
                </a:extLst>
              </a:tr>
            </a:tbl>
          </a:graphicData>
        </a:graphic>
      </p:graphicFrame>
      <p:sp>
        <p:nvSpPr>
          <p:cNvPr id="4" name="Text Placeholder 3">
            <a:extLst>
              <a:ext uri="{FF2B5EF4-FFF2-40B4-BE49-F238E27FC236}">
                <a16:creationId xmlns:a16="http://schemas.microsoft.com/office/drawing/2014/main" id="{D64D54E6-7381-4B0B-8559-1A986ACE8A1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0706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D64E0-E84D-4D4B-A11B-5D168C43F6E2}"/>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7EE1B4EF-5419-440F-B8C7-12ED174B944E}"/>
              </a:ext>
            </a:extLst>
          </p:cNvPr>
          <p:cNvGraphicFramePr>
            <a:graphicFrameLocks noGrp="1"/>
          </p:cNvGraphicFramePr>
          <p:nvPr>
            <p:ph type="tbl" sz="quarter" idx="13"/>
            <p:extLst>
              <p:ext uri="{D42A27DB-BD31-4B8C-83A1-F6EECF244321}">
                <p14:modId xmlns:p14="http://schemas.microsoft.com/office/powerpoint/2010/main" val="314008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8288929"/>
                    </a:ext>
                  </a:extLst>
                </a:gridCol>
                <a:gridCol w="822960">
                  <a:extLst>
                    <a:ext uri="{9D8B030D-6E8A-4147-A177-3AD203B41FA5}">
                      <a16:colId xmlns:a16="http://schemas.microsoft.com/office/drawing/2014/main" val="2150854146"/>
                    </a:ext>
                  </a:extLst>
                </a:gridCol>
                <a:gridCol w="822960">
                  <a:extLst>
                    <a:ext uri="{9D8B030D-6E8A-4147-A177-3AD203B41FA5}">
                      <a16:colId xmlns:a16="http://schemas.microsoft.com/office/drawing/2014/main" val="3265835853"/>
                    </a:ext>
                  </a:extLst>
                </a:gridCol>
                <a:gridCol w="822960">
                  <a:extLst>
                    <a:ext uri="{9D8B030D-6E8A-4147-A177-3AD203B41FA5}">
                      <a16:colId xmlns:a16="http://schemas.microsoft.com/office/drawing/2014/main" val="2673608709"/>
                    </a:ext>
                  </a:extLst>
                </a:gridCol>
                <a:gridCol w="822960">
                  <a:extLst>
                    <a:ext uri="{9D8B030D-6E8A-4147-A177-3AD203B41FA5}">
                      <a16:colId xmlns:a16="http://schemas.microsoft.com/office/drawing/2014/main" val="629545710"/>
                    </a:ext>
                  </a:extLst>
                </a:gridCol>
                <a:gridCol w="822960">
                  <a:extLst>
                    <a:ext uri="{9D8B030D-6E8A-4147-A177-3AD203B41FA5}">
                      <a16:colId xmlns:a16="http://schemas.microsoft.com/office/drawing/2014/main" val="4097769322"/>
                    </a:ext>
                  </a:extLst>
                </a:gridCol>
                <a:gridCol w="822960">
                  <a:extLst>
                    <a:ext uri="{9D8B030D-6E8A-4147-A177-3AD203B41FA5}">
                      <a16:colId xmlns:a16="http://schemas.microsoft.com/office/drawing/2014/main" val="2021777228"/>
                    </a:ext>
                  </a:extLst>
                </a:gridCol>
                <a:gridCol w="822960">
                  <a:extLst>
                    <a:ext uri="{9D8B030D-6E8A-4147-A177-3AD203B41FA5}">
                      <a16:colId xmlns:a16="http://schemas.microsoft.com/office/drawing/2014/main" val="137004829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86880997"/>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3229</a:t>
                      </a:r>
                    </a:p>
                  </a:txBody>
                  <a:tcPr/>
                </a:tc>
                <a:tc>
                  <a:txBody>
                    <a:bodyPr/>
                    <a:lstStyle/>
                    <a:p>
                      <a:r>
                        <a:rPr lang="en-US" sz="1000"/>
                        <a:t>1021</a:t>
                      </a:r>
                    </a:p>
                  </a:txBody>
                  <a:tcPr/>
                </a:tc>
                <a:tc>
                  <a:txBody>
                    <a:bodyPr/>
                    <a:lstStyle/>
                    <a:p>
                      <a:r>
                        <a:rPr lang="en-US" sz="1000"/>
                        <a:t>1675</a:t>
                      </a:r>
                    </a:p>
                  </a:txBody>
                  <a:tcPr/>
                </a:tc>
                <a:tc>
                  <a:txBody>
                    <a:bodyPr/>
                    <a:lstStyle/>
                    <a:p>
                      <a:r>
                        <a:rPr lang="en-US" sz="1000"/>
                        <a:t>5925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93691657"/>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3101</a:t>
                      </a:r>
                    </a:p>
                  </a:txBody>
                  <a:tcPr/>
                </a:tc>
                <a:tc>
                  <a:txBody>
                    <a:bodyPr/>
                    <a:lstStyle/>
                    <a:p>
                      <a:r>
                        <a:rPr lang="en-US" sz="1000"/>
                        <a:t>211</a:t>
                      </a:r>
                    </a:p>
                  </a:txBody>
                  <a:tcPr/>
                </a:tc>
                <a:tc>
                  <a:txBody>
                    <a:bodyPr/>
                    <a:lstStyle/>
                    <a:p>
                      <a:r>
                        <a:rPr lang="en-US" sz="1000"/>
                        <a:t>80</a:t>
                      </a:r>
                    </a:p>
                  </a:txBody>
                  <a:tcPr/>
                </a:tc>
                <a:tc>
                  <a:txBody>
                    <a:bodyPr/>
                    <a:lstStyle/>
                    <a:p>
                      <a:r>
                        <a:rPr lang="en-US" sz="1000"/>
                        <a:t>3392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02689992"/>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74764747"/>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968</a:t>
                      </a:r>
                    </a:p>
                  </a:txBody>
                  <a:tcPr/>
                </a:tc>
                <a:tc>
                  <a:txBody>
                    <a:bodyPr/>
                    <a:lstStyle/>
                    <a:p>
                      <a:r>
                        <a:rPr lang="en-US" sz="1000"/>
                        <a:t>779</a:t>
                      </a:r>
                    </a:p>
                  </a:txBody>
                  <a:tcPr/>
                </a:tc>
                <a:tc>
                  <a:txBody>
                    <a:bodyPr/>
                    <a:lstStyle/>
                    <a:p>
                      <a:r>
                        <a:rPr lang="en-US" sz="1000"/>
                        <a:t>438</a:t>
                      </a:r>
                    </a:p>
                  </a:txBody>
                  <a:tcPr/>
                </a:tc>
                <a:tc>
                  <a:txBody>
                    <a:bodyPr/>
                    <a:lstStyle/>
                    <a:p>
                      <a:r>
                        <a:rPr lang="en-US" sz="1000"/>
                        <a:t>2185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7986884"/>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814163511"/>
                  </a:ext>
                </a:extLst>
              </a:tr>
            </a:tbl>
          </a:graphicData>
        </a:graphic>
      </p:graphicFrame>
      <p:sp>
        <p:nvSpPr>
          <p:cNvPr id="4" name="Text Placeholder 3">
            <a:extLst>
              <a:ext uri="{FF2B5EF4-FFF2-40B4-BE49-F238E27FC236}">
                <a16:creationId xmlns:a16="http://schemas.microsoft.com/office/drawing/2014/main" id="{599FBD7F-B7DF-4969-A0F9-81A5B1F4A67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19523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59DC-00DC-474E-8E42-85FA6E44BE06}"/>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123ECCC6-64A7-4F6F-9ECB-FC5A941BE3C3}"/>
              </a:ext>
            </a:extLst>
          </p:cNvPr>
          <p:cNvGraphicFramePr>
            <a:graphicFrameLocks noGrp="1"/>
          </p:cNvGraphicFramePr>
          <p:nvPr>
            <p:ph type="tbl" sz="quarter" idx="13"/>
            <p:extLst>
              <p:ext uri="{D42A27DB-BD31-4B8C-83A1-F6EECF244321}">
                <p14:modId xmlns:p14="http://schemas.microsoft.com/office/powerpoint/2010/main" val="359296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5981876"/>
                    </a:ext>
                  </a:extLst>
                </a:gridCol>
                <a:gridCol w="822960">
                  <a:extLst>
                    <a:ext uri="{9D8B030D-6E8A-4147-A177-3AD203B41FA5}">
                      <a16:colId xmlns:a16="http://schemas.microsoft.com/office/drawing/2014/main" val="821313243"/>
                    </a:ext>
                  </a:extLst>
                </a:gridCol>
                <a:gridCol w="822960">
                  <a:extLst>
                    <a:ext uri="{9D8B030D-6E8A-4147-A177-3AD203B41FA5}">
                      <a16:colId xmlns:a16="http://schemas.microsoft.com/office/drawing/2014/main" val="923892521"/>
                    </a:ext>
                  </a:extLst>
                </a:gridCol>
                <a:gridCol w="822960">
                  <a:extLst>
                    <a:ext uri="{9D8B030D-6E8A-4147-A177-3AD203B41FA5}">
                      <a16:colId xmlns:a16="http://schemas.microsoft.com/office/drawing/2014/main" val="2107002621"/>
                    </a:ext>
                  </a:extLst>
                </a:gridCol>
                <a:gridCol w="822960">
                  <a:extLst>
                    <a:ext uri="{9D8B030D-6E8A-4147-A177-3AD203B41FA5}">
                      <a16:colId xmlns:a16="http://schemas.microsoft.com/office/drawing/2014/main" val="344616548"/>
                    </a:ext>
                  </a:extLst>
                </a:gridCol>
                <a:gridCol w="822960">
                  <a:extLst>
                    <a:ext uri="{9D8B030D-6E8A-4147-A177-3AD203B41FA5}">
                      <a16:colId xmlns:a16="http://schemas.microsoft.com/office/drawing/2014/main" val="1107345624"/>
                    </a:ext>
                  </a:extLst>
                </a:gridCol>
                <a:gridCol w="822960">
                  <a:extLst>
                    <a:ext uri="{9D8B030D-6E8A-4147-A177-3AD203B41FA5}">
                      <a16:colId xmlns:a16="http://schemas.microsoft.com/office/drawing/2014/main" val="1363095887"/>
                    </a:ext>
                  </a:extLst>
                </a:gridCol>
                <a:gridCol w="822960">
                  <a:extLst>
                    <a:ext uri="{9D8B030D-6E8A-4147-A177-3AD203B41FA5}">
                      <a16:colId xmlns:a16="http://schemas.microsoft.com/office/drawing/2014/main" val="3953761240"/>
                    </a:ext>
                  </a:extLst>
                </a:gridCol>
                <a:gridCol w="822960">
                  <a:extLst>
                    <a:ext uri="{9D8B030D-6E8A-4147-A177-3AD203B41FA5}">
                      <a16:colId xmlns:a16="http://schemas.microsoft.com/office/drawing/2014/main" val="154615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814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38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761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5584218"/>
                  </a:ext>
                </a:extLst>
              </a:tr>
            </a:tbl>
          </a:graphicData>
        </a:graphic>
      </p:graphicFrame>
      <p:sp>
        <p:nvSpPr>
          <p:cNvPr id="4" name="Text Placeholder 3">
            <a:extLst>
              <a:ext uri="{FF2B5EF4-FFF2-40B4-BE49-F238E27FC236}">
                <a16:creationId xmlns:a16="http://schemas.microsoft.com/office/drawing/2014/main" id="{56C23C6F-1C56-4982-B2BA-53CFDADCCE8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97785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5C25-6730-45DE-9CD1-C1A54E5F1398}"/>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4556AB0B-4ED0-4CC2-88B0-061386C9B92A}"/>
              </a:ext>
            </a:extLst>
          </p:cNvPr>
          <p:cNvGraphicFramePr>
            <a:graphicFrameLocks noGrp="1"/>
          </p:cNvGraphicFramePr>
          <p:nvPr>
            <p:ph type="tbl" sz="quarter" idx="13"/>
            <p:extLst>
              <p:ext uri="{D42A27DB-BD31-4B8C-83A1-F6EECF244321}">
                <p14:modId xmlns:p14="http://schemas.microsoft.com/office/powerpoint/2010/main" val="10293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0247248"/>
                    </a:ext>
                  </a:extLst>
                </a:gridCol>
                <a:gridCol w="822960">
                  <a:extLst>
                    <a:ext uri="{9D8B030D-6E8A-4147-A177-3AD203B41FA5}">
                      <a16:colId xmlns:a16="http://schemas.microsoft.com/office/drawing/2014/main" val="1604630434"/>
                    </a:ext>
                  </a:extLst>
                </a:gridCol>
                <a:gridCol w="822960">
                  <a:extLst>
                    <a:ext uri="{9D8B030D-6E8A-4147-A177-3AD203B41FA5}">
                      <a16:colId xmlns:a16="http://schemas.microsoft.com/office/drawing/2014/main" val="922784725"/>
                    </a:ext>
                  </a:extLst>
                </a:gridCol>
                <a:gridCol w="822960">
                  <a:extLst>
                    <a:ext uri="{9D8B030D-6E8A-4147-A177-3AD203B41FA5}">
                      <a16:colId xmlns:a16="http://schemas.microsoft.com/office/drawing/2014/main" val="3243982867"/>
                    </a:ext>
                  </a:extLst>
                </a:gridCol>
                <a:gridCol w="822960">
                  <a:extLst>
                    <a:ext uri="{9D8B030D-6E8A-4147-A177-3AD203B41FA5}">
                      <a16:colId xmlns:a16="http://schemas.microsoft.com/office/drawing/2014/main" val="3882297469"/>
                    </a:ext>
                  </a:extLst>
                </a:gridCol>
                <a:gridCol w="822960">
                  <a:extLst>
                    <a:ext uri="{9D8B030D-6E8A-4147-A177-3AD203B41FA5}">
                      <a16:colId xmlns:a16="http://schemas.microsoft.com/office/drawing/2014/main" val="52192002"/>
                    </a:ext>
                  </a:extLst>
                </a:gridCol>
                <a:gridCol w="822960">
                  <a:extLst>
                    <a:ext uri="{9D8B030D-6E8A-4147-A177-3AD203B41FA5}">
                      <a16:colId xmlns:a16="http://schemas.microsoft.com/office/drawing/2014/main" val="3811336229"/>
                    </a:ext>
                  </a:extLst>
                </a:gridCol>
                <a:gridCol w="822960">
                  <a:extLst>
                    <a:ext uri="{9D8B030D-6E8A-4147-A177-3AD203B41FA5}">
                      <a16:colId xmlns:a16="http://schemas.microsoft.com/office/drawing/2014/main" val="971821837"/>
                    </a:ext>
                  </a:extLst>
                </a:gridCol>
                <a:gridCol w="822960">
                  <a:extLst>
                    <a:ext uri="{9D8B030D-6E8A-4147-A177-3AD203B41FA5}">
                      <a16:colId xmlns:a16="http://schemas.microsoft.com/office/drawing/2014/main" val="142702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8565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406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6589465"/>
                  </a:ext>
                </a:extLst>
              </a:tr>
            </a:tbl>
          </a:graphicData>
        </a:graphic>
      </p:graphicFrame>
      <p:sp>
        <p:nvSpPr>
          <p:cNvPr id="4" name="Text Placeholder 3">
            <a:extLst>
              <a:ext uri="{FF2B5EF4-FFF2-40B4-BE49-F238E27FC236}">
                <a16:creationId xmlns:a16="http://schemas.microsoft.com/office/drawing/2014/main" id="{EBDFF88A-4E09-412E-B69D-8BA2271DA0C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1161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04F4-91FD-400B-AF04-A88DD7C2590B}"/>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4698E22F-ABEA-4454-B97C-703020BDB3B1}"/>
              </a:ext>
            </a:extLst>
          </p:cNvPr>
          <p:cNvGraphicFramePr>
            <a:graphicFrameLocks noGrp="1"/>
          </p:cNvGraphicFramePr>
          <p:nvPr>
            <p:ph type="tbl" sz="quarter" idx="13"/>
            <p:extLst>
              <p:ext uri="{D42A27DB-BD31-4B8C-83A1-F6EECF244321}">
                <p14:modId xmlns:p14="http://schemas.microsoft.com/office/powerpoint/2010/main" val="384491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03768896"/>
                    </a:ext>
                  </a:extLst>
                </a:gridCol>
                <a:gridCol w="822960">
                  <a:extLst>
                    <a:ext uri="{9D8B030D-6E8A-4147-A177-3AD203B41FA5}">
                      <a16:colId xmlns:a16="http://schemas.microsoft.com/office/drawing/2014/main" val="2673976079"/>
                    </a:ext>
                  </a:extLst>
                </a:gridCol>
                <a:gridCol w="822960">
                  <a:extLst>
                    <a:ext uri="{9D8B030D-6E8A-4147-A177-3AD203B41FA5}">
                      <a16:colId xmlns:a16="http://schemas.microsoft.com/office/drawing/2014/main" val="2005692344"/>
                    </a:ext>
                  </a:extLst>
                </a:gridCol>
                <a:gridCol w="822960">
                  <a:extLst>
                    <a:ext uri="{9D8B030D-6E8A-4147-A177-3AD203B41FA5}">
                      <a16:colId xmlns:a16="http://schemas.microsoft.com/office/drawing/2014/main" val="3475338007"/>
                    </a:ext>
                  </a:extLst>
                </a:gridCol>
                <a:gridCol w="822960">
                  <a:extLst>
                    <a:ext uri="{9D8B030D-6E8A-4147-A177-3AD203B41FA5}">
                      <a16:colId xmlns:a16="http://schemas.microsoft.com/office/drawing/2014/main" val="750236799"/>
                    </a:ext>
                  </a:extLst>
                </a:gridCol>
                <a:gridCol w="822960">
                  <a:extLst>
                    <a:ext uri="{9D8B030D-6E8A-4147-A177-3AD203B41FA5}">
                      <a16:colId xmlns:a16="http://schemas.microsoft.com/office/drawing/2014/main" val="3166168129"/>
                    </a:ext>
                  </a:extLst>
                </a:gridCol>
                <a:gridCol w="822960">
                  <a:extLst>
                    <a:ext uri="{9D8B030D-6E8A-4147-A177-3AD203B41FA5}">
                      <a16:colId xmlns:a16="http://schemas.microsoft.com/office/drawing/2014/main" val="374568368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5536194"/>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543.17 %</a:t>
                      </a:r>
                    </a:p>
                  </a:txBody>
                  <a:tcPr/>
                </a:tc>
                <a:tc>
                  <a:txBody>
                    <a:bodyPr/>
                    <a:lstStyle/>
                    <a:p>
                      <a:r>
                        <a:rPr lang="en-US" sz="1000"/>
                        <a:t>841.65 %</a:t>
                      </a:r>
                    </a:p>
                  </a:txBody>
                  <a:tcPr/>
                </a:tc>
                <a:tc>
                  <a:txBody>
                    <a:bodyPr/>
                    <a:lstStyle/>
                    <a:p>
                      <a:r>
                        <a:rPr lang="en-US" sz="1000"/>
                        <a:t>8792</a:t>
                      </a:r>
                    </a:p>
                  </a:txBody>
                  <a:tcPr/>
                </a:tc>
                <a:tc>
                  <a:txBody>
                    <a:bodyPr/>
                    <a:lstStyle/>
                    <a:p>
                      <a:r>
                        <a:rPr lang="en-US" sz="1000"/>
                        <a:t>1390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02610438"/>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455594"/>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7497188"/>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580725"/>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00979818"/>
                  </a:ext>
                </a:extLst>
              </a:tr>
            </a:tbl>
          </a:graphicData>
        </a:graphic>
      </p:graphicFrame>
      <p:sp>
        <p:nvSpPr>
          <p:cNvPr id="4" name="Text Placeholder 3">
            <a:extLst>
              <a:ext uri="{FF2B5EF4-FFF2-40B4-BE49-F238E27FC236}">
                <a16:creationId xmlns:a16="http://schemas.microsoft.com/office/drawing/2014/main" id="{D7039D00-A921-41F6-9986-E98510B0D00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3713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7233-760A-4317-9EB6-9B433074F7D6}"/>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5595FA53-8B55-4339-A5EE-154CC4F3C7C2}"/>
              </a:ext>
            </a:extLst>
          </p:cNvPr>
          <p:cNvGraphicFramePr>
            <a:graphicFrameLocks noGrp="1"/>
          </p:cNvGraphicFramePr>
          <p:nvPr>
            <p:ph type="tbl" sz="quarter" idx="13"/>
            <p:extLst>
              <p:ext uri="{D42A27DB-BD31-4B8C-83A1-F6EECF244321}">
                <p14:modId xmlns:p14="http://schemas.microsoft.com/office/powerpoint/2010/main" val="3995643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31615"/>
                    </a:ext>
                  </a:extLst>
                </a:gridCol>
                <a:gridCol w="822960">
                  <a:extLst>
                    <a:ext uri="{9D8B030D-6E8A-4147-A177-3AD203B41FA5}">
                      <a16:colId xmlns:a16="http://schemas.microsoft.com/office/drawing/2014/main" val="3209958449"/>
                    </a:ext>
                  </a:extLst>
                </a:gridCol>
                <a:gridCol w="822960">
                  <a:extLst>
                    <a:ext uri="{9D8B030D-6E8A-4147-A177-3AD203B41FA5}">
                      <a16:colId xmlns:a16="http://schemas.microsoft.com/office/drawing/2014/main" val="1938580858"/>
                    </a:ext>
                  </a:extLst>
                </a:gridCol>
                <a:gridCol w="822960">
                  <a:extLst>
                    <a:ext uri="{9D8B030D-6E8A-4147-A177-3AD203B41FA5}">
                      <a16:colId xmlns:a16="http://schemas.microsoft.com/office/drawing/2014/main" val="597395735"/>
                    </a:ext>
                  </a:extLst>
                </a:gridCol>
                <a:gridCol w="822960">
                  <a:extLst>
                    <a:ext uri="{9D8B030D-6E8A-4147-A177-3AD203B41FA5}">
                      <a16:colId xmlns:a16="http://schemas.microsoft.com/office/drawing/2014/main" val="3970432776"/>
                    </a:ext>
                  </a:extLst>
                </a:gridCol>
                <a:gridCol w="822960">
                  <a:extLst>
                    <a:ext uri="{9D8B030D-6E8A-4147-A177-3AD203B41FA5}">
                      <a16:colId xmlns:a16="http://schemas.microsoft.com/office/drawing/2014/main" val="2268453485"/>
                    </a:ext>
                  </a:extLst>
                </a:gridCol>
                <a:gridCol w="822960">
                  <a:extLst>
                    <a:ext uri="{9D8B030D-6E8A-4147-A177-3AD203B41FA5}">
                      <a16:colId xmlns:a16="http://schemas.microsoft.com/office/drawing/2014/main" val="161518946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70140774"/>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4881599"/>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2467426"/>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84005898"/>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8467795"/>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7810812"/>
                  </a:ext>
                </a:extLst>
              </a:tr>
            </a:tbl>
          </a:graphicData>
        </a:graphic>
      </p:graphicFrame>
      <p:sp>
        <p:nvSpPr>
          <p:cNvPr id="4" name="Text Placeholder 3">
            <a:extLst>
              <a:ext uri="{FF2B5EF4-FFF2-40B4-BE49-F238E27FC236}">
                <a16:creationId xmlns:a16="http://schemas.microsoft.com/office/drawing/2014/main" id="{3289942A-2885-4859-9CF2-829F36D4EA9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07769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5406-57B7-481B-A1FC-E6AFFFF781AC}"/>
              </a:ext>
            </a:extLst>
          </p:cNvPr>
          <p:cNvSpPr>
            <a:spLocks noGrp="1"/>
          </p:cNvSpPr>
          <p:nvPr>
            <p:ph type="title"/>
          </p:nvPr>
        </p:nvSpPr>
        <p:spPr/>
        <p:txBody>
          <a:bodyPr/>
          <a:lstStyle/>
          <a:p>
            <a:r>
              <a:rPr lang="de-DE"/>
              <a:t>Facebook Eigene Posts - Potenzielle Reichweite - Export | Treckerfahrer dürfen das</a:t>
            </a:r>
            <a:endParaRPr lang="en-US"/>
          </a:p>
        </p:txBody>
      </p:sp>
      <p:graphicFrame>
        <p:nvGraphicFramePr>
          <p:cNvPr id="5" name="Table Placeholder 4">
            <a:extLst>
              <a:ext uri="{FF2B5EF4-FFF2-40B4-BE49-F238E27FC236}">
                <a16:creationId xmlns:a16="http://schemas.microsoft.com/office/drawing/2014/main" id="{A070EECA-BC88-4C5F-A135-EEE68BA9EFF1}"/>
              </a:ext>
            </a:extLst>
          </p:cNvPr>
          <p:cNvGraphicFramePr>
            <a:graphicFrameLocks noGrp="1"/>
          </p:cNvGraphicFramePr>
          <p:nvPr>
            <p:ph type="tbl" sz="quarter" idx="13"/>
            <p:extLst>
              <p:ext uri="{D42A27DB-BD31-4B8C-83A1-F6EECF244321}">
                <p14:modId xmlns:p14="http://schemas.microsoft.com/office/powerpoint/2010/main" val="115785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3316810"/>
                    </a:ext>
                  </a:extLst>
                </a:gridCol>
                <a:gridCol w="822960">
                  <a:extLst>
                    <a:ext uri="{9D8B030D-6E8A-4147-A177-3AD203B41FA5}">
                      <a16:colId xmlns:a16="http://schemas.microsoft.com/office/drawing/2014/main" val="2326275927"/>
                    </a:ext>
                  </a:extLst>
                </a:gridCol>
                <a:gridCol w="822960">
                  <a:extLst>
                    <a:ext uri="{9D8B030D-6E8A-4147-A177-3AD203B41FA5}">
                      <a16:colId xmlns:a16="http://schemas.microsoft.com/office/drawing/2014/main" val="2702213026"/>
                    </a:ext>
                  </a:extLst>
                </a:gridCol>
                <a:gridCol w="822960">
                  <a:extLst>
                    <a:ext uri="{9D8B030D-6E8A-4147-A177-3AD203B41FA5}">
                      <a16:colId xmlns:a16="http://schemas.microsoft.com/office/drawing/2014/main" val="608506879"/>
                    </a:ext>
                  </a:extLst>
                </a:gridCol>
                <a:gridCol w="822960">
                  <a:extLst>
                    <a:ext uri="{9D8B030D-6E8A-4147-A177-3AD203B41FA5}">
                      <a16:colId xmlns:a16="http://schemas.microsoft.com/office/drawing/2014/main" val="1319096391"/>
                    </a:ext>
                  </a:extLst>
                </a:gridCol>
                <a:gridCol w="822960">
                  <a:extLst>
                    <a:ext uri="{9D8B030D-6E8A-4147-A177-3AD203B41FA5}">
                      <a16:colId xmlns:a16="http://schemas.microsoft.com/office/drawing/2014/main" val="875007592"/>
                    </a:ext>
                  </a:extLst>
                </a:gridCol>
                <a:gridCol w="411480">
                  <a:extLst>
                    <a:ext uri="{9D8B030D-6E8A-4147-A177-3AD203B41FA5}">
                      <a16:colId xmlns:a16="http://schemas.microsoft.com/office/drawing/2014/main" val="1087537044"/>
                    </a:ext>
                  </a:extLst>
                </a:gridCol>
                <a:gridCol w="822960">
                  <a:extLst>
                    <a:ext uri="{9D8B030D-6E8A-4147-A177-3AD203B41FA5}">
                      <a16:colId xmlns:a16="http://schemas.microsoft.com/office/drawing/2014/main" val="2287156666"/>
                    </a:ext>
                  </a:extLst>
                </a:gridCol>
                <a:gridCol w="822960">
                  <a:extLst>
                    <a:ext uri="{9D8B030D-6E8A-4147-A177-3AD203B41FA5}">
                      <a16:colId xmlns:a16="http://schemas.microsoft.com/office/drawing/2014/main" val="238461204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69710657"/>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1737688</a:t>
                      </a:r>
                    </a:p>
                  </a:txBody>
                  <a:tcPr/>
                </a:tc>
                <a:tc>
                  <a:txBody>
                    <a:bodyPr/>
                    <a:lstStyle/>
                    <a:p>
                      <a:r>
                        <a:rPr lang="en-US" sz="1000"/>
                        <a:t>0</a:t>
                      </a:r>
                    </a:p>
                  </a:txBody>
                  <a:tcPr/>
                </a:tc>
                <a:tc>
                  <a:txBody>
                    <a:bodyPr/>
                    <a:lstStyle/>
                    <a:p>
                      <a:r>
                        <a:rPr lang="en-US" sz="1000"/>
                        <a:t>202971</a:t>
                      </a:r>
                    </a:p>
                  </a:txBody>
                  <a:tcPr/>
                </a:tc>
                <a:tc>
                  <a:txBody>
                    <a:bodyPr/>
                    <a:lstStyle/>
                    <a:p>
                      <a:r>
                        <a:rPr lang="en-US" sz="1000"/>
                        <a:t>1578564</a:t>
                      </a:r>
                    </a:p>
                  </a:txBody>
                  <a:tcPr/>
                </a:tc>
                <a:tc>
                  <a:txBody>
                    <a:bodyPr/>
                    <a:lstStyle/>
                    <a:p>
                      <a:r>
                        <a:rPr lang="en-US" sz="1000"/>
                        <a:t>1578564</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576591673"/>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1124925</a:t>
                      </a:r>
                    </a:p>
                  </a:txBody>
                  <a:tcPr/>
                </a:tc>
                <a:tc>
                  <a:txBody>
                    <a:bodyPr/>
                    <a:lstStyle/>
                    <a:p>
                      <a:r>
                        <a:rPr lang="en-US" sz="1000"/>
                        <a:t>0</a:t>
                      </a:r>
                    </a:p>
                  </a:txBody>
                  <a:tcPr/>
                </a:tc>
                <a:tc>
                  <a:txBody>
                    <a:bodyPr/>
                    <a:lstStyle/>
                    <a:p>
                      <a:r>
                        <a:rPr lang="en-US" sz="1000"/>
                        <a:t>150616</a:t>
                      </a:r>
                    </a:p>
                  </a:txBody>
                  <a:tcPr/>
                </a:tc>
                <a:tc>
                  <a:txBody>
                    <a:bodyPr/>
                    <a:lstStyle/>
                    <a:p>
                      <a:r>
                        <a:rPr lang="en-US" sz="1000"/>
                        <a:t>978895</a:t>
                      </a:r>
                    </a:p>
                  </a:txBody>
                  <a:tcPr/>
                </a:tc>
                <a:tc>
                  <a:txBody>
                    <a:bodyPr/>
                    <a:lstStyle/>
                    <a:p>
                      <a:r>
                        <a:rPr lang="en-US" sz="1000"/>
                        <a:t>1124925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449197"/>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837152</a:t>
                      </a:r>
                    </a:p>
                  </a:txBody>
                  <a:tcPr/>
                </a:tc>
                <a:tc>
                  <a:txBody>
                    <a:bodyPr/>
                    <a:lstStyle/>
                    <a:p>
                      <a:r>
                        <a:rPr lang="en-US" sz="1000"/>
                        <a:t>0</a:t>
                      </a:r>
                    </a:p>
                  </a:txBody>
                  <a:tcPr/>
                </a:tc>
                <a:tc>
                  <a:txBody>
                    <a:bodyPr/>
                    <a:lstStyle/>
                    <a:p>
                      <a:r>
                        <a:rPr lang="en-US" sz="1000"/>
                        <a:t>126997</a:t>
                      </a:r>
                    </a:p>
                  </a:txBody>
                  <a:tcPr/>
                </a:tc>
                <a:tc>
                  <a:txBody>
                    <a:bodyPr/>
                    <a:lstStyle/>
                    <a:p>
                      <a:r>
                        <a:rPr lang="en-US" sz="1000"/>
                        <a:t>743666</a:t>
                      </a:r>
                    </a:p>
                  </a:txBody>
                  <a:tcPr/>
                </a:tc>
                <a:tc>
                  <a:txBody>
                    <a:bodyPr/>
                    <a:lstStyle/>
                    <a:p>
                      <a:r>
                        <a:rPr lang="en-US" sz="1000"/>
                        <a:t>837152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7753964"/>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711049</a:t>
                      </a:r>
                    </a:p>
                  </a:txBody>
                  <a:tcPr/>
                </a:tc>
                <a:tc>
                  <a:txBody>
                    <a:bodyPr/>
                    <a:lstStyle/>
                    <a:p>
                      <a:r>
                        <a:rPr lang="en-US" sz="1000"/>
                        <a:t>0</a:t>
                      </a:r>
                    </a:p>
                  </a:txBody>
                  <a:tcPr/>
                </a:tc>
                <a:tc>
                  <a:txBody>
                    <a:bodyPr/>
                    <a:lstStyle/>
                    <a:p>
                      <a:r>
                        <a:rPr lang="en-US" sz="1000"/>
                        <a:t>685422</a:t>
                      </a:r>
                    </a:p>
                  </a:txBody>
                  <a:tcPr/>
                </a:tc>
                <a:tc>
                  <a:txBody>
                    <a:bodyPr/>
                    <a:lstStyle/>
                    <a:p>
                      <a:r>
                        <a:rPr lang="en-US" sz="1000"/>
                        <a:t>32757</a:t>
                      </a:r>
                    </a:p>
                  </a:txBody>
                  <a:tcPr/>
                </a:tc>
                <a:tc>
                  <a:txBody>
                    <a:bodyPr/>
                    <a:lstStyle/>
                    <a:p>
                      <a:r>
                        <a:rPr lang="en-US" sz="1000"/>
                        <a:t>32757</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446641283"/>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595436</a:t>
                      </a:r>
                    </a:p>
                  </a:txBody>
                  <a:tcPr/>
                </a:tc>
                <a:tc>
                  <a:txBody>
                    <a:bodyPr/>
                    <a:lstStyle/>
                    <a:p>
                      <a:r>
                        <a:rPr lang="en-US" sz="1000"/>
                        <a:t>0</a:t>
                      </a:r>
                    </a:p>
                  </a:txBody>
                  <a:tcPr/>
                </a:tc>
                <a:tc>
                  <a:txBody>
                    <a:bodyPr/>
                    <a:lstStyle/>
                    <a:p>
                      <a:r>
                        <a:rPr lang="en-US" sz="1000"/>
                        <a:t>31164</a:t>
                      </a:r>
                    </a:p>
                  </a:txBody>
                  <a:tcPr/>
                </a:tc>
                <a:tc>
                  <a:txBody>
                    <a:bodyPr/>
                    <a:lstStyle/>
                    <a:p>
                      <a:r>
                        <a:rPr lang="en-US" sz="1000"/>
                        <a:t>569848</a:t>
                      </a:r>
                    </a:p>
                  </a:txBody>
                  <a:tcPr/>
                </a:tc>
                <a:tc>
                  <a:txBody>
                    <a:bodyPr/>
                    <a:lstStyle/>
                    <a:p>
                      <a:r>
                        <a:rPr lang="en-US" sz="1000"/>
                        <a:t>595436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21725693"/>
                  </a:ext>
                </a:extLst>
              </a:tr>
            </a:tbl>
          </a:graphicData>
        </a:graphic>
      </p:graphicFrame>
      <p:sp>
        <p:nvSpPr>
          <p:cNvPr id="4" name="Text Placeholder 3">
            <a:extLst>
              <a:ext uri="{FF2B5EF4-FFF2-40B4-BE49-F238E27FC236}">
                <a16:creationId xmlns:a16="http://schemas.microsoft.com/office/drawing/2014/main" id="{01567B94-C070-4087-A64F-DD8594CFB46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79312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F0D0B-D181-4FD9-B6BA-B8E2040AD10C}"/>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96AC0F59-4C95-4285-A1DD-EFB944BF68A1}"/>
              </a:ext>
            </a:extLst>
          </p:cNvPr>
          <p:cNvGraphicFramePr>
            <a:graphicFrameLocks noGrp="1"/>
          </p:cNvGraphicFramePr>
          <p:nvPr>
            <p:ph type="tbl" sz="quarter" idx="13"/>
            <p:extLst>
              <p:ext uri="{D42A27DB-BD31-4B8C-83A1-F6EECF244321}">
                <p14:modId xmlns:p14="http://schemas.microsoft.com/office/powerpoint/2010/main" val="146006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75396954"/>
                    </a:ext>
                  </a:extLst>
                </a:gridCol>
                <a:gridCol w="822960">
                  <a:extLst>
                    <a:ext uri="{9D8B030D-6E8A-4147-A177-3AD203B41FA5}">
                      <a16:colId xmlns:a16="http://schemas.microsoft.com/office/drawing/2014/main" val="1257517043"/>
                    </a:ext>
                  </a:extLst>
                </a:gridCol>
                <a:gridCol w="822960">
                  <a:extLst>
                    <a:ext uri="{9D8B030D-6E8A-4147-A177-3AD203B41FA5}">
                      <a16:colId xmlns:a16="http://schemas.microsoft.com/office/drawing/2014/main" val="1231961084"/>
                    </a:ext>
                  </a:extLst>
                </a:gridCol>
                <a:gridCol w="822960">
                  <a:extLst>
                    <a:ext uri="{9D8B030D-6E8A-4147-A177-3AD203B41FA5}">
                      <a16:colId xmlns:a16="http://schemas.microsoft.com/office/drawing/2014/main" val="959351135"/>
                    </a:ext>
                  </a:extLst>
                </a:gridCol>
                <a:gridCol w="822960">
                  <a:extLst>
                    <a:ext uri="{9D8B030D-6E8A-4147-A177-3AD203B41FA5}">
                      <a16:colId xmlns:a16="http://schemas.microsoft.com/office/drawing/2014/main" val="3297983926"/>
                    </a:ext>
                  </a:extLst>
                </a:gridCol>
                <a:gridCol w="493776">
                  <a:extLst>
                    <a:ext uri="{9D8B030D-6E8A-4147-A177-3AD203B41FA5}">
                      <a16:colId xmlns:a16="http://schemas.microsoft.com/office/drawing/2014/main" val="1290579367"/>
                    </a:ext>
                  </a:extLst>
                </a:gridCol>
                <a:gridCol w="493776">
                  <a:extLst>
                    <a:ext uri="{9D8B030D-6E8A-4147-A177-3AD203B41FA5}">
                      <a16:colId xmlns:a16="http://schemas.microsoft.com/office/drawing/2014/main" val="2554726205"/>
                    </a:ext>
                  </a:extLst>
                </a:gridCol>
                <a:gridCol w="493776">
                  <a:extLst>
                    <a:ext uri="{9D8B030D-6E8A-4147-A177-3AD203B41FA5}">
                      <a16:colId xmlns:a16="http://schemas.microsoft.com/office/drawing/2014/main" val="152752872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25439149"/>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438093736"/>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7943374"/>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5701926"/>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104415</a:t>
                      </a:r>
                    </a:p>
                  </a:txBody>
                  <a:tcPr/>
                </a:tc>
                <a:tc>
                  <a:txBody>
                    <a:bodyPr/>
                    <a:lstStyle/>
                    <a:p>
                      <a:r>
                        <a:rPr lang="en-US" sz="1000"/>
                        <a:t>361201</a:t>
                      </a:r>
                    </a:p>
                  </a:txBody>
                  <a:tcPr/>
                </a:tc>
                <a:tc>
                  <a:txBody>
                    <a:bodyPr/>
                    <a:lstStyle/>
                    <a:p>
                      <a:r>
                        <a:rPr lang="en-US" sz="1000"/>
                        <a:t>28.9 %</a:t>
                      </a:r>
                    </a:p>
                  </a:txBody>
                  <a:tcPr/>
                </a:tc>
                <a:tc>
                  <a:txBody>
                    <a:bodyPr/>
                    <a:lstStyle/>
                    <a:p>
                      <a:r>
                        <a:rPr lang="en-US" sz="1000"/>
                        <a:t>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54509702"/>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0628035"/>
                  </a:ext>
                </a:extLst>
              </a:tr>
            </a:tbl>
          </a:graphicData>
        </a:graphic>
      </p:graphicFrame>
      <p:sp>
        <p:nvSpPr>
          <p:cNvPr id="4" name="Text Placeholder 3">
            <a:extLst>
              <a:ext uri="{FF2B5EF4-FFF2-40B4-BE49-F238E27FC236}">
                <a16:creationId xmlns:a16="http://schemas.microsoft.com/office/drawing/2014/main" id="{C9040D57-9054-4BFD-AEDF-0DF4E2A09BA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72089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1F6D-8511-45E5-9B78-C19310B0236B}"/>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B9B67FBC-8D97-4201-B5CA-272BD78D8DBE}"/>
              </a:ext>
            </a:extLst>
          </p:cNvPr>
          <p:cNvGraphicFramePr>
            <a:graphicFrameLocks noGrp="1"/>
          </p:cNvGraphicFramePr>
          <p:nvPr>
            <p:ph type="tbl" sz="quarter" idx="13"/>
            <p:extLst>
              <p:ext uri="{D42A27DB-BD31-4B8C-83A1-F6EECF244321}">
                <p14:modId xmlns:p14="http://schemas.microsoft.com/office/powerpoint/2010/main" val="315173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1309852"/>
                    </a:ext>
                  </a:extLst>
                </a:gridCol>
                <a:gridCol w="822960">
                  <a:extLst>
                    <a:ext uri="{9D8B030D-6E8A-4147-A177-3AD203B41FA5}">
                      <a16:colId xmlns:a16="http://schemas.microsoft.com/office/drawing/2014/main" val="801036983"/>
                    </a:ext>
                  </a:extLst>
                </a:gridCol>
                <a:gridCol w="822960">
                  <a:extLst>
                    <a:ext uri="{9D8B030D-6E8A-4147-A177-3AD203B41FA5}">
                      <a16:colId xmlns:a16="http://schemas.microsoft.com/office/drawing/2014/main" val="1779979205"/>
                    </a:ext>
                  </a:extLst>
                </a:gridCol>
                <a:gridCol w="822960">
                  <a:extLst>
                    <a:ext uri="{9D8B030D-6E8A-4147-A177-3AD203B41FA5}">
                      <a16:colId xmlns:a16="http://schemas.microsoft.com/office/drawing/2014/main" val="426780405"/>
                    </a:ext>
                  </a:extLst>
                </a:gridCol>
                <a:gridCol w="822960">
                  <a:extLst>
                    <a:ext uri="{9D8B030D-6E8A-4147-A177-3AD203B41FA5}">
                      <a16:colId xmlns:a16="http://schemas.microsoft.com/office/drawing/2014/main" val="3459308416"/>
                    </a:ext>
                  </a:extLst>
                </a:gridCol>
                <a:gridCol w="822960">
                  <a:extLst>
                    <a:ext uri="{9D8B030D-6E8A-4147-A177-3AD203B41FA5}">
                      <a16:colId xmlns:a16="http://schemas.microsoft.com/office/drawing/2014/main" val="950098380"/>
                    </a:ext>
                  </a:extLst>
                </a:gridCol>
                <a:gridCol w="822960">
                  <a:extLst>
                    <a:ext uri="{9D8B030D-6E8A-4147-A177-3AD203B41FA5}">
                      <a16:colId xmlns:a16="http://schemas.microsoft.com/office/drawing/2014/main" val="3894023444"/>
                    </a:ext>
                  </a:extLst>
                </a:gridCol>
                <a:gridCol w="822960">
                  <a:extLst>
                    <a:ext uri="{9D8B030D-6E8A-4147-A177-3AD203B41FA5}">
                      <a16:colId xmlns:a16="http://schemas.microsoft.com/office/drawing/2014/main" val="130311873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32998774"/>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2592171"/>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2596380"/>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3930800"/>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424306"/>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63792274"/>
                  </a:ext>
                </a:extLst>
              </a:tr>
            </a:tbl>
          </a:graphicData>
        </a:graphic>
      </p:graphicFrame>
      <p:sp>
        <p:nvSpPr>
          <p:cNvPr id="4" name="Text Placeholder 3">
            <a:extLst>
              <a:ext uri="{FF2B5EF4-FFF2-40B4-BE49-F238E27FC236}">
                <a16:creationId xmlns:a16="http://schemas.microsoft.com/office/drawing/2014/main" id="{44839F15-1896-4BF9-AD5F-66E17C6E9BF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4582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B269-8383-4D42-B2EE-E3D37517C168}"/>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EBF6BB7E-4340-4318-93C0-88C27D86C4EE}"/>
              </a:ext>
            </a:extLst>
          </p:cNvPr>
          <p:cNvGraphicFramePr>
            <a:graphicFrameLocks noGrp="1"/>
          </p:cNvGraphicFramePr>
          <p:nvPr>
            <p:ph type="tbl" sz="quarter" idx="13"/>
            <p:extLst>
              <p:ext uri="{D42A27DB-BD31-4B8C-83A1-F6EECF244321}">
                <p14:modId xmlns:p14="http://schemas.microsoft.com/office/powerpoint/2010/main" val="407061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6826516"/>
                    </a:ext>
                  </a:extLst>
                </a:gridCol>
                <a:gridCol w="822960">
                  <a:extLst>
                    <a:ext uri="{9D8B030D-6E8A-4147-A177-3AD203B41FA5}">
                      <a16:colId xmlns:a16="http://schemas.microsoft.com/office/drawing/2014/main" val="675766363"/>
                    </a:ext>
                  </a:extLst>
                </a:gridCol>
                <a:gridCol w="822960">
                  <a:extLst>
                    <a:ext uri="{9D8B030D-6E8A-4147-A177-3AD203B41FA5}">
                      <a16:colId xmlns:a16="http://schemas.microsoft.com/office/drawing/2014/main" val="2192644547"/>
                    </a:ext>
                  </a:extLst>
                </a:gridCol>
                <a:gridCol w="822960">
                  <a:extLst>
                    <a:ext uri="{9D8B030D-6E8A-4147-A177-3AD203B41FA5}">
                      <a16:colId xmlns:a16="http://schemas.microsoft.com/office/drawing/2014/main" val="1134273351"/>
                    </a:ext>
                  </a:extLst>
                </a:gridCol>
                <a:gridCol w="822960">
                  <a:extLst>
                    <a:ext uri="{9D8B030D-6E8A-4147-A177-3AD203B41FA5}">
                      <a16:colId xmlns:a16="http://schemas.microsoft.com/office/drawing/2014/main" val="1049607400"/>
                    </a:ext>
                  </a:extLst>
                </a:gridCol>
                <a:gridCol w="822960">
                  <a:extLst>
                    <a:ext uri="{9D8B030D-6E8A-4147-A177-3AD203B41FA5}">
                      <a16:colId xmlns:a16="http://schemas.microsoft.com/office/drawing/2014/main" val="3382788829"/>
                    </a:ext>
                  </a:extLst>
                </a:gridCol>
                <a:gridCol w="822960">
                  <a:extLst>
                    <a:ext uri="{9D8B030D-6E8A-4147-A177-3AD203B41FA5}">
                      <a16:colId xmlns:a16="http://schemas.microsoft.com/office/drawing/2014/main" val="648521069"/>
                    </a:ext>
                  </a:extLst>
                </a:gridCol>
                <a:gridCol w="822960">
                  <a:extLst>
                    <a:ext uri="{9D8B030D-6E8A-4147-A177-3AD203B41FA5}">
                      <a16:colId xmlns:a16="http://schemas.microsoft.com/office/drawing/2014/main" val="326723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353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145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609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1117869"/>
                  </a:ext>
                </a:extLst>
              </a:tr>
            </a:tbl>
          </a:graphicData>
        </a:graphic>
      </p:graphicFrame>
      <p:sp>
        <p:nvSpPr>
          <p:cNvPr id="4" name="Text Placeholder 3">
            <a:extLst>
              <a:ext uri="{FF2B5EF4-FFF2-40B4-BE49-F238E27FC236}">
                <a16:creationId xmlns:a16="http://schemas.microsoft.com/office/drawing/2014/main" id="{9378225D-87A3-4C9E-B170-0EB995B501B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49712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0FCC1-591B-4468-BA29-9B75D68E8979}"/>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5070608D-0824-4F73-A6C8-9BF14EAB3F7C}"/>
              </a:ext>
            </a:extLst>
          </p:cNvPr>
          <p:cNvGraphicFramePr>
            <a:graphicFrameLocks noGrp="1"/>
          </p:cNvGraphicFramePr>
          <p:nvPr>
            <p:ph type="tbl" sz="quarter" idx="13"/>
            <p:extLst>
              <p:ext uri="{D42A27DB-BD31-4B8C-83A1-F6EECF244321}">
                <p14:modId xmlns:p14="http://schemas.microsoft.com/office/powerpoint/2010/main" val="287340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22232689"/>
                    </a:ext>
                  </a:extLst>
                </a:gridCol>
                <a:gridCol w="822960">
                  <a:extLst>
                    <a:ext uri="{9D8B030D-6E8A-4147-A177-3AD203B41FA5}">
                      <a16:colId xmlns:a16="http://schemas.microsoft.com/office/drawing/2014/main" val="2038140276"/>
                    </a:ext>
                  </a:extLst>
                </a:gridCol>
                <a:gridCol w="822960">
                  <a:extLst>
                    <a:ext uri="{9D8B030D-6E8A-4147-A177-3AD203B41FA5}">
                      <a16:colId xmlns:a16="http://schemas.microsoft.com/office/drawing/2014/main" val="3201037719"/>
                    </a:ext>
                  </a:extLst>
                </a:gridCol>
                <a:gridCol w="822960">
                  <a:extLst>
                    <a:ext uri="{9D8B030D-6E8A-4147-A177-3AD203B41FA5}">
                      <a16:colId xmlns:a16="http://schemas.microsoft.com/office/drawing/2014/main" val="4247516682"/>
                    </a:ext>
                  </a:extLst>
                </a:gridCol>
                <a:gridCol w="822960">
                  <a:extLst>
                    <a:ext uri="{9D8B030D-6E8A-4147-A177-3AD203B41FA5}">
                      <a16:colId xmlns:a16="http://schemas.microsoft.com/office/drawing/2014/main" val="4280304215"/>
                    </a:ext>
                  </a:extLst>
                </a:gridCol>
                <a:gridCol w="822960">
                  <a:extLst>
                    <a:ext uri="{9D8B030D-6E8A-4147-A177-3AD203B41FA5}">
                      <a16:colId xmlns:a16="http://schemas.microsoft.com/office/drawing/2014/main" val="1095585629"/>
                    </a:ext>
                  </a:extLst>
                </a:gridCol>
                <a:gridCol w="822960">
                  <a:extLst>
                    <a:ext uri="{9D8B030D-6E8A-4147-A177-3AD203B41FA5}">
                      <a16:colId xmlns:a16="http://schemas.microsoft.com/office/drawing/2014/main" val="4198981740"/>
                    </a:ext>
                  </a:extLst>
                </a:gridCol>
                <a:gridCol w="822960">
                  <a:extLst>
                    <a:ext uri="{9D8B030D-6E8A-4147-A177-3AD203B41FA5}">
                      <a16:colId xmlns:a16="http://schemas.microsoft.com/office/drawing/2014/main" val="284310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517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2716836"/>
                  </a:ext>
                </a:extLst>
              </a:tr>
            </a:tbl>
          </a:graphicData>
        </a:graphic>
      </p:graphicFrame>
      <p:sp>
        <p:nvSpPr>
          <p:cNvPr id="4" name="Text Placeholder 3">
            <a:extLst>
              <a:ext uri="{FF2B5EF4-FFF2-40B4-BE49-F238E27FC236}">
                <a16:creationId xmlns:a16="http://schemas.microsoft.com/office/drawing/2014/main" id="{7ABE237E-2368-4E5B-A8AE-40049A738D8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3204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4F0E4-C27A-44DC-92B0-2EE261AA2D0B}"/>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039DCE2E-A67B-4654-B9B8-1D990B0C0129}"/>
              </a:ext>
            </a:extLst>
          </p:cNvPr>
          <p:cNvGraphicFramePr>
            <a:graphicFrameLocks noGrp="1"/>
          </p:cNvGraphicFramePr>
          <p:nvPr>
            <p:ph type="tbl" sz="quarter" idx="13"/>
            <p:extLst>
              <p:ext uri="{D42A27DB-BD31-4B8C-83A1-F6EECF244321}">
                <p14:modId xmlns:p14="http://schemas.microsoft.com/office/powerpoint/2010/main" val="3829041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2836587"/>
                    </a:ext>
                  </a:extLst>
                </a:gridCol>
                <a:gridCol w="822960">
                  <a:extLst>
                    <a:ext uri="{9D8B030D-6E8A-4147-A177-3AD203B41FA5}">
                      <a16:colId xmlns:a16="http://schemas.microsoft.com/office/drawing/2014/main" val="3278941917"/>
                    </a:ext>
                  </a:extLst>
                </a:gridCol>
                <a:gridCol w="822960">
                  <a:extLst>
                    <a:ext uri="{9D8B030D-6E8A-4147-A177-3AD203B41FA5}">
                      <a16:colId xmlns:a16="http://schemas.microsoft.com/office/drawing/2014/main" val="1602247132"/>
                    </a:ext>
                  </a:extLst>
                </a:gridCol>
                <a:gridCol w="822960">
                  <a:extLst>
                    <a:ext uri="{9D8B030D-6E8A-4147-A177-3AD203B41FA5}">
                      <a16:colId xmlns:a16="http://schemas.microsoft.com/office/drawing/2014/main" val="2300643012"/>
                    </a:ext>
                  </a:extLst>
                </a:gridCol>
                <a:gridCol w="822960">
                  <a:extLst>
                    <a:ext uri="{9D8B030D-6E8A-4147-A177-3AD203B41FA5}">
                      <a16:colId xmlns:a16="http://schemas.microsoft.com/office/drawing/2014/main" val="3073023543"/>
                    </a:ext>
                  </a:extLst>
                </a:gridCol>
                <a:gridCol w="822960">
                  <a:extLst>
                    <a:ext uri="{9D8B030D-6E8A-4147-A177-3AD203B41FA5}">
                      <a16:colId xmlns:a16="http://schemas.microsoft.com/office/drawing/2014/main" val="4114541879"/>
                    </a:ext>
                  </a:extLst>
                </a:gridCol>
                <a:gridCol w="822960">
                  <a:extLst>
                    <a:ext uri="{9D8B030D-6E8A-4147-A177-3AD203B41FA5}">
                      <a16:colId xmlns:a16="http://schemas.microsoft.com/office/drawing/2014/main" val="1392356924"/>
                    </a:ext>
                  </a:extLst>
                </a:gridCol>
                <a:gridCol w="822960">
                  <a:extLst>
                    <a:ext uri="{9D8B030D-6E8A-4147-A177-3AD203B41FA5}">
                      <a16:colId xmlns:a16="http://schemas.microsoft.com/office/drawing/2014/main" val="261755147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58326383"/>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9327</a:t>
                      </a:r>
                    </a:p>
                  </a:txBody>
                  <a:tcPr/>
                </a:tc>
                <a:tc>
                  <a:txBody>
                    <a:bodyPr/>
                    <a:lstStyle/>
                    <a:p>
                      <a:r>
                        <a:rPr lang="en-US" sz="1000"/>
                        <a:t>4423</a:t>
                      </a:r>
                    </a:p>
                  </a:txBody>
                  <a:tcPr/>
                </a:tc>
                <a:tc>
                  <a:txBody>
                    <a:bodyPr/>
                    <a:lstStyle/>
                    <a:p>
                      <a:r>
                        <a:rPr lang="en-US" sz="1000"/>
                        <a:t>3229</a:t>
                      </a:r>
                    </a:p>
                  </a:txBody>
                  <a:tcPr/>
                </a:tc>
                <a:tc>
                  <a:txBody>
                    <a:bodyPr/>
                    <a:lstStyle/>
                    <a:p>
                      <a:r>
                        <a:rPr lang="en-US" sz="1000"/>
                        <a:t>1675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0631668"/>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9546081"/>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326308747"/>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4916</a:t>
                      </a:r>
                    </a:p>
                  </a:txBody>
                  <a:tcPr/>
                </a:tc>
                <a:tc>
                  <a:txBody>
                    <a:bodyPr/>
                    <a:lstStyle/>
                    <a:p>
                      <a:r>
                        <a:rPr lang="en-US" sz="1000"/>
                        <a:t>3782</a:t>
                      </a:r>
                    </a:p>
                  </a:txBody>
                  <a:tcPr/>
                </a:tc>
                <a:tc>
                  <a:txBody>
                    <a:bodyPr/>
                    <a:lstStyle/>
                    <a:p>
                      <a:r>
                        <a:rPr lang="en-US" sz="1000"/>
                        <a:t>400</a:t>
                      </a:r>
                    </a:p>
                  </a:txBody>
                  <a:tcPr/>
                </a:tc>
                <a:tc>
                  <a:txBody>
                    <a:bodyPr/>
                    <a:lstStyle/>
                    <a:p>
                      <a:r>
                        <a:rPr lang="en-US" sz="1000"/>
                        <a:t>734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7949979"/>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3750</a:t>
                      </a:r>
                    </a:p>
                  </a:txBody>
                  <a:tcPr/>
                </a:tc>
                <a:tc>
                  <a:txBody>
                    <a:bodyPr/>
                    <a:lstStyle/>
                    <a:p>
                      <a:r>
                        <a:rPr lang="en-US" sz="1000"/>
                        <a:t>569</a:t>
                      </a:r>
                    </a:p>
                  </a:txBody>
                  <a:tcPr/>
                </a:tc>
                <a:tc>
                  <a:txBody>
                    <a:bodyPr/>
                    <a:lstStyle/>
                    <a:p>
                      <a:r>
                        <a:rPr lang="en-US" sz="1000"/>
                        <a:t>3101</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26729416"/>
                  </a:ext>
                </a:extLst>
              </a:tr>
            </a:tbl>
          </a:graphicData>
        </a:graphic>
      </p:graphicFrame>
      <p:sp>
        <p:nvSpPr>
          <p:cNvPr id="4" name="Text Placeholder 3">
            <a:extLst>
              <a:ext uri="{FF2B5EF4-FFF2-40B4-BE49-F238E27FC236}">
                <a16:creationId xmlns:a16="http://schemas.microsoft.com/office/drawing/2014/main" id="{46E487E7-670F-4681-8DD0-D10ECEE6852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9117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A5E4B-BF95-4347-BCF1-2F18E7BE849A}"/>
              </a:ext>
            </a:extLst>
          </p:cNvPr>
          <p:cNvSpPr>
            <a:spLocks noGrp="1"/>
          </p:cNvSpPr>
          <p:nvPr>
            <p:ph type="title"/>
          </p:nvPr>
        </p:nvSpPr>
        <p:spPr/>
        <p:txBody>
          <a:bodyPr/>
          <a:lstStyle/>
          <a:p>
            <a:r>
              <a:rPr lang="de-DE"/>
              <a:t>Facebook 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D436C8E7-D69C-4398-AA2B-F0F8F63F765C}"/>
              </a:ext>
            </a:extLst>
          </p:cNvPr>
          <p:cNvGraphicFramePr>
            <a:graphicFrameLocks noGrp="1"/>
          </p:cNvGraphicFramePr>
          <p:nvPr>
            <p:ph type="tbl" sz="quarter" idx="13"/>
            <p:extLst>
              <p:ext uri="{D42A27DB-BD31-4B8C-83A1-F6EECF244321}">
                <p14:modId xmlns:p14="http://schemas.microsoft.com/office/powerpoint/2010/main" val="3559836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38006897"/>
                    </a:ext>
                  </a:extLst>
                </a:gridCol>
                <a:gridCol w="822960">
                  <a:extLst>
                    <a:ext uri="{9D8B030D-6E8A-4147-A177-3AD203B41FA5}">
                      <a16:colId xmlns:a16="http://schemas.microsoft.com/office/drawing/2014/main" val="4167232399"/>
                    </a:ext>
                  </a:extLst>
                </a:gridCol>
                <a:gridCol w="493776">
                  <a:extLst>
                    <a:ext uri="{9D8B030D-6E8A-4147-A177-3AD203B41FA5}">
                      <a16:colId xmlns:a16="http://schemas.microsoft.com/office/drawing/2014/main" val="1071729049"/>
                    </a:ext>
                  </a:extLst>
                </a:gridCol>
                <a:gridCol w="493776">
                  <a:extLst>
                    <a:ext uri="{9D8B030D-6E8A-4147-A177-3AD203B41FA5}">
                      <a16:colId xmlns:a16="http://schemas.microsoft.com/office/drawing/2014/main" val="2752468320"/>
                    </a:ext>
                  </a:extLst>
                </a:gridCol>
                <a:gridCol w="493776">
                  <a:extLst>
                    <a:ext uri="{9D8B030D-6E8A-4147-A177-3AD203B41FA5}">
                      <a16:colId xmlns:a16="http://schemas.microsoft.com/office/drawing/2014/main" val="4112263839"/>
                    </a:ext>
                  </a:extLst>
                </a:gridCol>
                <a:gridCol w="493776">
                  <a:extLst>
                    <a:ext uri="{9D8B030D-6E8A-4147-A177-3AD203B41FA5}">
                      <a16:colId xmlns:a16="http://schemas.microsoft.com/office/drawing/2014/main" val="1787312720"/>
                    </a:ext>
                  </a:extLst>
                </a:gridCol>
                <a:gridCol w="493776">
                  <a:extLst>
                    <a:ext uri="{9D8B030D-6E8A-4147-A177-3AD203B41FA5}">
                      <a16:colId xmlns:a16="http://schemas.microsoft.com/office/drawing/2014/main" val="1638856779"/>
                    </a:ext>
                  </a:extLst>
                </a:gridCol>
                <a:gridCol w="493776">
                  <a:extLst>
                    <a:ext uri="{9D8B030D-6E8A-4147-A177-3AD203B41FA5}">
                      <a16:colId xmlns:a16="http://schemas.microsoft.com/office/drawing/2014/main" val="2757549491"/>
                    </a:ext>
                  </a:extLst>
                </a:gridCol>
                <a:gridCol w="493776">
                  <a:extLst>
                    <a:ext uri="{9D8B030D-6E8A-4147-A177-3AD203B41FA5}">
                      <a16:colId xmlns:a16="http://schemas.microsoft.com/office/drawing/2014/main" val="1320989958"/>
                    </a:ext>
                  </a:extLst>
                </a:gridCol>
                <a:gridCol w="493776">
                  <a:extLst>
                    <a:ext uri="{9D8B030D-6E8A-4147-A177-3AD203B41FA5}">
                      <a16:colId xmlns:a16="http://schemas.microsoft.com/office/drawing/2014/main" val="2555917443"/>
                    </a:ext>
                  </a:extLst>
                </a:gridCol>
                <a:gridCol w="493776">
                  <a:extLst>
                    <a:ext uri="{9D8B030D-6E8A-4147-A177-3AD203B41FA5}">
                      <a16:colId xmlns:a16="http://schemas.microsoft.com/office/drawing/2014/main" val="54604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105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910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0529116"/>
                  </a:ext>
                </a:extLst>
              </a:tr>
            </a:tbl>
          </a:graphicData>
        </a:graphic>
      </p:graphicFrame>
      <p:sp>
        <p:nvSpPr>
          <p:cNvPr id="4" name="Text Placeholder 3">
            <a:extLst>
              <a:ext uri="{FF2B5EF4-FFF2-40B4-BE49-F238E27FC236}">
                <a16:creationId xmlns:a16="http://schemas.microsoft.com/office/drawing/2014/main" id="{FC8FEFEB-D6FF-494D-A40E-04E980D00BE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75650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4B4A-0181-4AF3-8FAB-740F7243B1D5}"/>
              </a:ext>
            </a:extLst>
          </p:cNvPr>
          <p:cNvSpPr>
            <a:spLocks noGrp="1"/>
          </p:cNvSpPr>
          <p:nvPr>
            <p:ph type="title"/>
          </p:nvPr>
        </p:nvSpPr>
        <p:spPr/>
        <p:txBody>
          <a:bodyPr/>
          <a:lstStyle/>
          <a:p>
            <a:r>
              <a:rPr lang="de-DE"/>
              <a:t>Facebook 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693E8202-FD76-4A40-A1C9-702873B997E7}"/>
              </a:ext>
            </a:extLst>
          </p:cNvPr>
          <p:cNvGraphicFramePr>
            <a:graphicFrameLocks noGrp="1"/>
          </p:cNvGraphicFramePr>
          <p:nvPr>
            <p:ph type="tbl" sz="quarter" idx="13"/>
            <p:extLst>
              <p:ext uri="{D42A27DB-BD31-4B8C-83A1-F6EECF244321}">
                <p14:modId xmlns:p14="http://schemas.microsoft.com/office/powerpoint/2010/main" val="289389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56113833"/>
                    </a:ext>
                  </a:extLst>
                </a:gridCol>
                <a:gridCol w="822960">
                  <a:extLst>
                    <a:ext uri="{9D8B030D-6E8A-4147-A177-3AD203B41FA5}">
                      <a16:colId xmlns:a16="http://schemas.microsoft.com/office/drawing/2014/main" val="548334242"/>
                    </a:ext>
                  </a:extLst>
                </a:gridCol>
                <a:gridCol w="493776">
                  <a:extLst>
                    <a:ext uri="{9D8B030D-6E8A-4147-A177-3AD203B41FA5}">
                      <a16:colId xmlns:a16="http://schemas.microsoft.com/office/drawing/2014/main" val="3316200571"/>
                    </a:ext>
                  </a:extLst>
                </a:gridCol>
                <a:gridCol w="493776">
                  <a:extLst>
                    <a:ext uri="{9D8B030D-6E8A-4147-A177-3AD203B41FA5}">
                      <a16:colId xmlns:a16="http://schemas.microsoft.com/office/drawing/2014/main" val="3000726376"/>
                    </a:ext>
                  </a:extLst>
                </a:gridCol>
                <a:gridCol w="493776">
                  <a:extLst>
                    <a:ext uri="{9D8B030D-6E8A-4147-A177-3AD203B41FA5}">
                      <a16:colId xmlns:a16="http://schemas.microsoft.com/office/drawing/2014/main" val="4279662289"/>
                    </a:ext>
                  </a:extLst>
                </a:gridCol>
                <a:gridCol w="493776">
                  <a:extLst>
                    <a:ext uri="{9D8B030D-6E8A-4147-A177-3AD203B41FA5}">
                      <a16:colId xmlns:a16="http://schemas.microsoft.com/office/drawing/2014/main" val="1882439388"/>
                    </a:ext>
                  </a:extLst>
                </a:gridCol>
                <a:gridCol w="493776">
                  <a:extLst>
                    <a:ext uri="{9D8B030D-6E8A-4147-A177-3AD203B41FA5}">
                      <a16:colId xmlns:a16="http://schemas.microsoft.com/office/drawing/2014/main" val="3034409801"/>
                    </a:ext>
                  </a:extLst>
                </a:gridCol>
                <a:gridCol w="493776">
                  <a:extLst>
                    <a:ext uri="{9D8B030D-6E8A-4147-A177-3AD203B41FA5}">
                      <a16:colId xmlns:a16="http://schemas.microsoft.com/office/drawing/2014/main" val="3277287374"/>
                    </a:ext>
                  </a:extLst>
                </a:gridCol>
                <a:gridCol w="493776">
                  <a:extLst>
                    <a:ext uri="{9D8B030D-6E8A-4147-A177-3AD203B41FA5}">
                      <a16:colId xmlns:a16="http://schemas.microsoft.com/office/drawing/2014/main" val="1310095068"/>
                    </a:ext>
                  </a:extLst>
                </a:gridCol>
                <a:gridCol w="493776">
                  <a:extLst>
                    <a:ext uri="{9D8B030D-6E8A-4147-A177-3AD203B41FA5}">
                      <a16:colId xmlns:a16="http://schemas.microsoft.com/office/drawing/2014/main" val="4239710510"/>
                    </a:ext>
                  </a:extLst>
                </a:gridCol>
                <a:gridCol w="493776">
                  <a:extLst>
                    <a:ext uri="{9D8B030D-6E8A-4147-A177-3AD203B41FA5}">
                      <a16:colId xmlns:a16="http://schemas.microsoft.com/office/drawing/2014/main" val="376961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622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210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17206826"/>
                  </a:ext>
                </a:extLst>
              </a:tr>
            </a:tbl>
          </a:graphicData>
        </a:graphic>
      </p:graphicFrame>
      <p:sp>
        <p:nvSpPr>
          <p:cNvPr id="4" name="Text Placeholder 3">
            <a:extLst>
              <a:ext uri="{FF2B5EF4-FFF2-40B4-BE49-F238E27FC236}">
                <a16:creationId xmlns:a16="http://schemas.microsoft.com/office/drawing/2014/main" id="{25ECB686-65DF-48E7-A3E6-968FE746FDF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9979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09B4-91D5-43C6-AAFD-4F79917CD870}"/>
              </a:ext>
            </a:extLst>
          </p:cNvPr>
          <p:cNvSpPr>
            <a:spLocks noGrp="1"/>
          </p:cNvSpPr>
          <p:nvPr>
            <p:ph type="title"/>
          </p:nvPr>
        </p:nvSpPr>
        <p:spPr/>
        <p:txBody>
          <a:bodyPr/>
          <a:lstStyle/>
          <a:p>
            <a:r>
              <a:rPr lang="de-DE"/>
              <a:t>Facebook 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EAA209C4-095D-4BC0-B4A3-0941A38D69CD}"/>
              </a:ext>
            </a:extLst>
          </p:cNvPr>
          <p:cNvGraphicFramePr>
            <a:graphicFrameLocks noGrp="1"/>
          </p:cNvGraphicFramePr>
          <p:nvPr>
            <p:ph type="tbl" sz="quarter" idx="13"/>
            <p:extLst>
              <p:ext uri="{D42A27DB-BD31-4B8C-83A1-F6EECF244321}">
                <p14:modId xmlns:p14="http://schemas.microsoft.com/office/powerpoint/2010/main" val="1727784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97585804"/>
                    </a:ext>
                  </a:extLst>
                </a:gridCol>
                <a:gridCol w="822960">
                  <a:extLst>
                    <a:ext uri="{9D8B030D-6E8A-4147-A177-3AD203B41FA5}">
                      <a16:colId xmlns:a16="http://schemas.microsoft.com/office/drawing/2014/main" val="812150713"/>
                    </a:ext>
                  </a:extLst>
                </a:gridCol>
                <a:gridCol w="493776">
                  <a:extLst>
                    <a:ext uri="{9D8B030D-6E8A-4147-A177-3AD203B41FA5}">
                      <a16:colId xmlns:a16="http://schemas.microsoft.com/office/drawing/2014/main" val="762225154"/>
                    </a:ext>
                  </a:extLst>
                </a:gridCol>
                <a:gridCol w="493776">
                  <a:extLst>
                    <a:ext uri="{9D8B030D-6E8A-4147-A177-3AD203B41FA5}">
                      <a16:colId xmlns:a16="http://schemas.microsoft.com/office/drawing/2014/main" val="153196437"/>
                    </a:ext>
                  </a:extLst>
                </a:gridCol>
                <a:gridCol w="493776">
                  <a:extLst>
                    <a:ext uri="{9D8B030D-6E8A-4147-A177-3AD203B41FA5}">
                      <a16:colId xmlns:a16="http://schemas.microsoft.com/office/drawing/2014/main" val="2136873025"/>
                    </a:ext>
                  </a:extLst>
                </a:gridCol>
                <a:gridCol w="493776">
                  <a:extLst>
                    <a:ext uri="{9D8B030D-6E8A-4147-A177-3AD203B41FA5}">
                      <a16:colId xmlns:a16="http://schemas.microsoft.com/office/drawing/2014/main" val="4068779618"/>
                    </a:ext>
                  </a:extLst>
                </a:gridCol>
                <a:gridCol w="493776">
                  <a:extLst>
                    <a:ext uri="{9D8B030D-6E8A-4147-A177-3AD203B41FA5}">
                      <a16:colId xmlns:a16="http://schemas.microsoft.com/office/drawing/2014/main" val="4160445025"/>
                    </a:ext>
                  </a:extLst>
                </a:gridCol>
                <a:gridCol w="493776">
                  <a:extLst>
                    <a:ext uri="{9D8B030D-6E8A-4147-A177-3AD203B41FA5}">
                      <a16:colId xmlns:a16="http://schemas.microsoft.com/office/drawing/2014/main" val="3256865680"/>
                    </a:ext>
                  </a:extLst>
                </a:gridCol>
                <a:gridCol w="493776">
                  <a:extLst>
                    <a:ext uri="{9D8B030D-6E8A-4147-A177-3AD203B41FA5}">
                      <a16:colId xmlns:a16="http://schemas.microsoft.com/office/drawing/2014/main" val="4045372984"/>
                    </a:ext>
                  </a:extLst>
                </a:gridCol>
                <a:gridCol w="493776">
                  <a:extLst>
                    <a:ext uri="{9D8B030D-6E8A-4147-A177-3AD203B41FA5}">
                      <a16:colId xmlns:a16="http://schemas.microsoft.com/office/drawing/2014/main" val="938601033"/>
                    </a:ext>
                  </a:extLst>
                </a:gridCol>
                <a:gridCol w="493776">
                  <a:extLst>
                    <a:ext uri="{9D8B030D-6E8A-4147-A177-3AD203B41FA5}">
                      <a16:colId xmlns:a16="http://schemas.microsoft.com/office/drawing/2014/main" val="2815228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287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7947167"/>
                  </a:ext>
                </a:extLst>
              </a:tr>
            </a:tbl>
          </a:graphicData>
        </a:graphic>
      </p:graphicFrame>
      <p:sp>
        <p:nvSpPr>
          <p:cNvPr id="4" name="Text Placeholder 3">
            <a:extLst>
              <a:ext uri="{FF2B5EF4-FFF2-40B4-BE49-F238E27FC236}">
                <a16:creationId xmlns:a16="http://schemas.microsoft.com/office/drawing/2014/main" id="{34C248C5-9942-42E4-8224-03C9C2A2948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63389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27D0-CF58-4541-9775-429994A05CAB}"/>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75354B68-C66A-4CFE-9062-FB17A4D2113A}"/>
              </a:ext>
            </a:extLst>
          </p:cNvPr>
          <p:cNvGraphicFramePr>
            <a:graphicFrameLocks noGrp="1"/>
          </p:cNvGraphicFramePr>
          <p:nvPr>
            <p:ph type="tbl" sz="quarter" idx="13"/>
            <p:extLst>
              <p:ext uri="{D42A27DB-BD31-4B8C-83A1-F6EECF244321}">
                <p14:modId xmlns:p14="http://schemas.microsoft.com/office/powerpoint/2010/main" val="344700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1315324"/>
                    </a:ext>
                  </a:extLst>
                </a:gridCol>
                <a:gridCol w="822960">
                  <a:extLst>
                    <a:ext uri="{9D8B030D-6E8A-4147-A177-3AD203B41FA5}">
                      <a16:colId xmlns:a16="http://schemas.microsoft.com/office/drawing/2014/main" val="4026597242"/>
                    </a:ext>
                  </a:extLst>
                </a:gridCol>
                <a:gridCol w="822960">
                  <a:extLst>
                    <a:ext uri="{9D8B030D-6E8A-4147-A177-3AD203B41FA5}">
                      <a16:colId xmlns:a16="http://schemas.microsoft.com/office/drawing/2014/main" val="2139610280"/>
                    </a:ext>
                  </a:extLst>
                </a:gridCol>
                <a:gridCol w="822960">
                  <a:extLst>
                    <a:ext uri="{9D8B030D-6E8A-4147-A177-3AD203B41FA5}">
                      <a16:colId xmlns:a16="http://schemas.microsoft.com/office/drawing/2014/main" val="2169453500"/>
                    </a:ext>
                  </a:extLst>
                </a:gridCol>
                <a:gridCol w="822960">
                  <a:extLst>
                    <a:ext uri="{9D8B030D-6E8A-4147-A177-3AD203B41FA5}">
                      <a16:colId xmlns:a16="http://schemas.microsoft.com/office/drawing/2014/main" val="2289221841"/>
                    </a:ext>
                  </a:extLst>
                </a:gridCol>
                <a:gridCol w="822960">
                  <a:extLst>
                    <a:ext uri="{9D8B030D-6E8A-4147-A177-3AD203B41FA5}">
                      <a16:colId xmlns:a16="http://schemas.microsoft.com/office/drawing/2014/main" val="722552143"/>
                    </a:ext>
                  </a:extLst>
                </a:gridCol>
                <a:gridCol w="822960">
                  <a:extLst>
                    <a:ext uri="{9D8B030D-6E8A-4147-A177-3AD203B41FA5}">
                      <a16:colId xmlns:a16="http://schemas.microsoft.com/office/drawing/2014/main" val="142500863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942309273"/>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753089761"/>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659477550"/>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295565</a:t>
                      </a:r>
                    </a:p>
                  </a:txBody>
                  <a:tcPr/>
                </a:tc>
                <a:tc>
                  <a:txBody>
                    <a:bodyPr/>
                    <a:lstStyle/>
                    <a:p>
                      <a:r>
                        <a:rPr lang="en-US" sz="1000"/>
                        <a:t>256641</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85489265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318452</a:t>
                      </a:r>
                    </a:p>
                  </a:txBody>
                  <a:tcPr/>
                </a:tc>
                <a:tc>
                  <a:txBody>
                    <a:bodyPr/>
                    <a:lstStyle/>
                    <a:p>
                      <a:r>
                        <a:rPr lang="en-US" sz="1000"/>
                        <a:t>225721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389622095"/>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662024717"/>
                  </a:ext>
                </a:extLst>
              </a:tr>
            </a:tbl>
          </a:graphicData>
        </a:graphic>
      </p:graphicFrame>
      <p:sp>
        <p:nvSpPr>
          <p:cNvPr id="4" name="Text Placeholder 3">
            <a:extLst>
              <a:ext uri="{FF2B5EF4-FFF2-40B4-BE49-F238E27FC236}">
                <a16:creationId xmlns:a16="http://schemas.microsoft.com/office/drawing/2014/main" id="{8EE7E76D-3C4A-4AA5-B2A3-184CBC0F1A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04527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248D-78A5-4549-93BC-930F54132DD1}"/>
              </a:ext>
            </a:extLst>
          </p:cNvPr>
          <p:cNvSpPr>
            <a:spLocks noGrp="1"/>
          </p:cNvSpPr>
          <p:nvPr>
            <p:ph type="title"/>
          </p:nvPr>
        </p:nvSpPr>
        <p:spPr/>
        <p:txBody>
          <a:bodyPr/>
          <a:lstStyle/>
          <a:p>
            <a:r>
              <a:rPr lang="de-DE"/>
              <a:t>Facebook Eigene Videos - Crossposts (ohne Ersteller) - Export | Treckerfahrer dürfen das - 1 of 2</a:t>
            </a:r>
            <a:endParaRPr lang="en-US"/>
          </a:p>
        </p:txBody>
      </p:sp>
      <p:graphicFrame>
        <p:nvGraphicFramePr>
          <p:cNvPr id="5" name="Table Placeholder 4">
            <a:extLst>
              <a:ext uri="{FF2B5EF4-FFF2-40B4-BE49-F238E27FC236}">
                <a16:creationId xmlns:a16="http://schemas.microsoft.com/office/drawing/2014/main" id="{6A5EE9D5-2F22-4416-921C-98C7DE623613}"/>
              </a:ext>
            </a:extLst>
          </p:cNvPr>
          <p:cNvGraphicFramePr>
            <a:graphicFrameLocks noGrp="1"/>
          </p:cNvGraphicFramePr>
          <p:nvPr>
            <p:ph type="tbl" sz="quarter" idx="13"/>
            <p:extLst>
              <p:ext uri="{D42A27DB-BD31-4B8C-83A1-F6EECF244321}">
                <p14:modId xmlns:p14="http://schemas.microsoft.com/office/powerpoint/2010/main" val="279964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46594750"/>
                    </a:ext>
                  </a:extLst>
                </a:gridCol>
                <a:gridCol w="493776">
                  <a:extLst>
                    <a:ext uri="{9D8B030D-6E8A-4147-A177-3AD203B41FA5}">
                      <a16:colId xmlns:a16="http://schemas.microsoft.com/office/drawing/2014/main" val="1688976606"/>
                    </a:ext>
                  </a:extLst>
                </a:gridCol>
                <a:gridCol w="411480">
                  <a:extLst>
                    <a:ext uri="{9D8B030D-6E8A-4147-A177-3AD203B41FA5}">
                      <a16:colId xmlns:a16="http://schemas.microsoft.com/office/drawing/2014/main" val="2939158753"/>
                    </a:ext>
                  </a:extLst>
                </a:gridCol>
                <a:gridCol w="411480">
                  <a:extLst>
                    <a:ext uri="{9D8B030D-6E8A-4147-A177-3AD203B41FA5}">
                      <a16:colId xmlns:a16="http://schemas.microsoft.com/office/drawing/2014/main" val="2961103842"/>
                    </a:ext>
                  </a:extLst>
                </a:gridCol>
                <a:gridCol w="246888">
                  <a:extLst>
                    <a:ext uri="{9D8B030D-6E8A-4147-A177-3AD203B41FA5}">
                      <a16:colId xmlns:a16="http://schemas.microsoft.com/office/drawing/2014/main" val="277887168"/>
                    </a:ext>
                  </a:extLst>
                </a:gridCol>
                <a:gridCol w="658368">
                  <a:extLst>
                    <a:ext uri="{9D8B030D-6E8A-4147-A177-3AD203B41FA5}">
                      <a16:colId xmlns:a16="http://schemas.microsoft.com/office/drawing/2014/main" val="2743101384"/>
                    </a:ext>
                  </a:extLst>
                </a:gridCol>
                <a:gridCol w="576072">
                  <a:extLst>
                    <a:ext uri="{9D8B030D-6E8A-4147-A177-3AD203B41FA5}">
                      <a16:colId xmlns:a16="http://schemas.microsoft.com/office/drawing/2014/main" val="370147558"/>
                    </a:ext>
                  </a:extLst>
                </a:gridCol>
                <a:gridCol w="576072">
                  <a:extLst>
                    <a:ext uri="{9D8B030D-6E8A-4147-A177-3AD203B41FA5}">
                      <a16:colId xmlns:a16="http://schemas.microsoft.com/office/drawing/2014/main" val="4047379250"/>
                    </a:ext>
                  </a:extLst>
                </a:gridCol>
                <a:gridCol w="411480">
                  <a:extLst>
                    <a:ext uri="{9D8B030D-6E8A-4147-A177-3AD203B41FA5}">
                      <a16:colId xmlns:a16="http://schemas.microsoft.com/office/drawing/2014/main" val="3961486085"/>
                    </a:ext>
                  </a:extLst>
                </a:gridCol>
                <a:gridCol w="658368">
                  <a:extLst>
                    <a:ext uri="{9D8B030D-6E8A-4147-A177-3AD203B41FA5}">
                      <a16:colId xmlns:a16="http://schemas.microsoft.com/office/drawing/2014/main" val="3651034500"/>
                    </a:ext>
                  </a:extLst>
                </a:gridCol>
                <a:gridCol w="329184">
                  <a:extLst>
                    <a:ext uri="{9D8B030D-6E8A-4147-A177-3AD203B41FA5}">
                      <a16:colId xmlns:a16="http://schemas.microsoft.com/office/drawing/2014/main" val="3413871017"/>
                    </a:ext>
                  </a:extLst>
                </a:gridCol>
                <a:gridCol w="493776">
                  <a:extLst>
                    <a:ext uri="{9D8B030D-6E8A-4147-A177-3AD203B41FA5}">
                      <a16:colId xmlns:a16="http://schemas.microsoft.com/office/drawing/2014/main" val="3699869504"/>
                    </a:ext>
                  </a:extLst>
                </a:gridCol>
                <a:gridCol w="329184">
                  <a:extLst>
                    <a:ext uri="{9D8B030D-6E8A-4147-A177-3AD203B41FA5}">
                      <a16:colId xmlns:a16="http://schemas.microsoft.com/office/drawing/2014/main" val="3925672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9428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143192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7142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3701407664"/>
                  </a:ext>
                </a:extLst>
              </a:tr>
            </a:tbl>
          </a:graphicData>
        </a:graphic>
      </p:graphicFrame>
      <p:sp>
        <p:nvSpPr>
          <p:cNvPr id="4" name="Text Placeholder 3">
            <a:extLst>
              <a:ext uri="{FF2B5EF4-FFF2-40B4-BE49-F238E27FC236}">
                <a16:creationId xmlns:a16="http://schemas.microsoft.com/office/drawing/2014/main" id="{6C5DA52D-14F2-4C8B-9436-68AD0A97864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23697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2A31-A4CD-4FFB-BDC5-E39F79453C1B}"/>
              </a:ext>
            </a:extLst>
          </p:cNvPr>
          <p:cNvSpPr>
            <a:spLocks noGrp="1"/>
          </p:cNvSpPr>
          <p:nvPr>
            <p:ph type="title"/>
          </p:nvPr>
        </p:nvSpPr>
        <p:spPr/>
        <p:txBody>
          <a:bodyPr/>
          <a:lstStyle/>
          <a:p>
            <a:r>
              <a:rPr lang="de-DE"/>
              <a:t>Facebook Eigene Videos - Crossposts (ohne Ersteller) - Export | Treckerfahrer dürfen das - 2 of 2</a:t>
            </a:r>
            <a:endParaRPr lang="en-US"/>
          </a:p>
        </p:txBody>
      </p:sp>
      <p:graphicFrame>
        <p:nvGraphicFramePr>
          <p:cNvPr id="5" name="Table Placeholder 4">
            <a:extLst>
              <a:ext uri="{FF2B5EF4-FFF2-40B4-BE49-F238E27FC236}">
                <a16:creationId xmlns:a16="http://schemas.microsoft.com/office/drawing/2014/main" id="{2A691D51-0783-4854-A341-2C708D199BAC}"/>
              </a:ext>
            </a:extLst>
          </p:cNvPr>
          <p:cNvGraphicFramePr>
            <a:graphicFrameLocks noGrp="1"/>
          </p:cNvGraphicFramePr>
          <p:nvPr>
            <p:ph type="tbl" sz="quarter" idx="13"/>
            <p:extLst>
              <p:ext uri="{D42A27DB-BD31-4B8C-83A1-F6EECF244321}">
                <p14:modId xmlns:p14="http://schemas.microsoft.com/office/powerpoint/2010/main" val="216658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07893554"/>
                    </a:ext>
                  </a:extLst>
                </a:gridCol>
                <a:gridCol w="493776">
                  <a:extLst>
                    <a:ext uri="{9D8B030D-6E8A-4147-A177-3AD203B41FA5}">
                      <a16:colId xmlns:a16="http://schemas.microsoft.com/office/drawing/2014/main" val="985874347"/>
                    </a:ext>
                  </a:extLst>
                </a:gridCol>
                <a:gridCol w="411480">
                  <a:extLst>
                    <a:ext uri="{9D8B030D-6E8A-4147-A177-3AD203B41FA5}">
                      <a16:colId xmlns:a16="http://schemas.microsoft.com/office/drawing/2014/main" val="1767363143"/>
                    </a:ext>
                  </a:extLst>
                </a:gridCol>
                <a:gridCol w="411480">
                  <a:extLst>
                    <a:ext uri="{9D8B030D-6E8A-4147-A177-3AD203B41FA5}">
                      <a16:colId xmlns:a16="http://schemas.microsoft.com/office/drawing/2014/main" val="917856202"/>
                    </a:ext>
                  </a:extLst>
                </a:gridCol>
                <a:gridCol w="246888">
                  <a:extLst>
                    <a:ext uri="{9D8B030D-6E8A-4147-A177-3AD203B41FA5}">
                      <a16:colId xmlns:a16="http://schemas.microsoft.com/office/drawing/2014/main" val="3568140504"/>
                    </a:ext>
                  </a:extLst>
                </a:gridCol>
                <a:gridCol w="658368">
                  <a:extLst>
                    <a:ext uri="{9D8B030D-6E8A-4147-A177-3AD203B41FA5}">
                      <a16:colId xmlns:a16="http://schemas.microsoft.com/office/drawing/2014/main" val="3503500904"/>
                    </a:ext>
                  </a:extLst>
                </a:gridCol>
                <a:gridCol w="576072">
                  <a:extLst>
                    <a:ext uri="{9D8B030D-6E8A-4147-A177-3AD203B41FA5}">
                      <a16:colId xmlns:a16="http://schemas.microsoft.com/office/drawing/2014/main" val="1300016390"/>
                    </a:ext>
                  </a:extLst>
                </a:gridCol>
                <a:gridCol w="576072">
                  <a:extLst>
                    <a:ext uri="{9D8B030D-6E8A-4147-A177-3AD203B41FA5}">
                      <a16:colId xmlns:a16="http://schemas.microsoft.com/office/drawing/2014/main" val="2635452553"/>
                    </a:ext>
                  </a:extLst>
                </a:gridCol>
                <a:gridCol w="411480">
                  <a:extLst>
                    <a:ext uri="{9D8B030D-6E8A-4147-A177-3AD203B41FA5}">
                      <a16:colId xmlns:a16="http://schemas.microsoft.com/office/drawing/2014/main" val="2585059439"/>
                    </a:ext>
                  </a:extLst>
                </a:gridCol>
                <a:gridCol w="658368">
                  <a:extLst>
                    <a:ext uri="{9D8B030D-6E8A-4147-A177-3AD203B41FA5}">
                      <a16:colId xmlns:a16="http://schemas.microsoft.com/office/drawing/2014/main" val="21714933"/>
                    </a:ext>
                  </a:extLst>
                </a:gridCol>
                <a:gridCol w="329184">
                  <a:extLst>
                    <a:ext uri="{9D8B030D-6E8A-4147-A177-3AD203B41FA5}">
                      <a16:colId xmlns:a16="http://schemas.microsoft.com/office/drawing/2014/main" val="2739888169"/>
                    </a:ext>
                  </a:extLst>
                </a:gridCol>
                <a:gridCol w="493776">
                  <a:extLst>
                    <a:ext uri="{9D8B030D-6E8A-4147-A177-3AD203B41FA5}">
                      <a16:colId xmlns:a16="http://schemas.microsoft.com/office/drawing/2014/main" val="2148805655"/>
                    </a:ext>
                  </a:extLst>
                </a:gridCol>
                <a:gridCol w="329184">
                  <a:extLst>
                    <a:ext uri="{9D8B030D-6E8A-4147-A177-3AD203B41FA5}">
                      <a16:colId xmlns:a16="http://schemas.microsoft.com/office/drawing/2014/main" val="3110515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0090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71517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444180789"/>
                  </a:ext>
                </a:extLst>
              </a:tr>
            </a:tbl>
          </a:graphicData>
        </a:graphic>
      </p:graphicFrame>
      <p:sp>
        <p:nvSpPr>
          <p:cNvPr id="4" name="Text Placeholder 3">
            <a:extLst>
              <a:ext uri="{FF2B5EF4-FFF2-40B4-BE49-F238E27FC236}">
                <a16:creationId xmlns:a16="http://schemas.microsoft.com/office/drawing/2014/main" id="{C23912DF-850B-4FA9-868C-EE806F0B18E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70561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40DE8-A515-414E-96C8-587366E9739C}"/>
              </a:ext>
            </a:extLst>
          </p:cNvPr>
          <p:cNvSpPr>
            <a:spLocks noGrp="1"/>
          </p:cNvSpPr>
          <p:nvPr>
            <p:ph type="title"/>
          </p:nvPr>
        </p:nvSpPr>
        <p:spPr/>
        <p:txBody>
          <a:bodyPr/>
          <a:lstStyle/>
          <a:p>
            <a:r>
              <a:rPr lang="de-DE"/>
              <a:t>Facebook Eigene Videos - Crossposts (nur Ersteller) - Export  | Treckerfahrer dürfen das</a:t>
            </a:r>
            <a:endParaRPr lang="en-US"/>
          </a:p>
        </p:txBody>
      </p:sp>
      <p:graphicFrame>
        <p:nvGraphicFramePr>
          <p:cNvPr id="5" name="Table Placeholder 4">
            <a:extLst>
              <a:ext uri="{FF2B5EF4-FFF2-40B4-BE49-F238E27FC236}">
                <a16:creationId xmlns:a16="http://schemas.microsoft.com/office/drawing/2014/main" id="{CD53645B-0D2E-43C5-89A1-058130D76D61}"/>
              </a:ext>
            </a:extLst>
          </p:cNvPr>
          <p:cNvGraphicFramePr>
            <a:graphicFrameLocks noGrp="1"/>
          </p:cNvGraphicFramePr>
          <p:nvPr>
            <p:ph type="tbl" sz="quarter" idx="13"/>
            <p:extLst>
              <p:ext uri="{D42A27DB-BD31-4B8C-83A1-F6EECF244321}">
                <p14:modId xmlns:p14="http://schemas.microsoft.com/office/powerpoint/2010/main" val="47888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46575884"/>
                    </a:ext>
                  </a:extLst>
                </a:gridCol>
                <a:gridCol w="493776">
                  <a:extLst>
                    <a:ext uri="{9D8B030D-6E8A-4147-A177-3AD203B41FA5}">
                      <a16:colId xmlns:a16="http://schemas.microsoft.com/office/drawing/2014/main" val="1889117066"/>
                    </a:ext>
                  </a:extLst>
                </a:gridCol>
                <a:gridCol w="411480">
                  <a:extLst>
                    <a:ext uri="{9D8B030D-6E8A-4147-A177-3AD203B41FA5}">
                      <a16:colId xmlns:a16="http://schemas.microsoft.com/office/drawing/2014/main" val="3131788902"/>
                    </a:ext>
                  </a:extLst>
                </a:gridCol>
                <a:gridCol w="411480">
                  <a:extLst>
                    <a:ext uri="{9D8B030D-6E8A-4147-A177-3AD203B41FA5}">
                      <a16:colId xmlns:a16="http://schemas.microsoft.com/office/drawing/2014/main" val="1905711867"/>
                    </a:ext>
                  </a:extLst>
                </a:gridCol>
                <a:gridCol w="246888">
                  <a:extLst>
                    <a:ext uri="{9D8B030D-6E8A-4147-A177-3AD203B41FA5}">
                      <a16:colId xmlns:a16="http://schemas.microsoft.com/office/drawing/2014/main" val="510503490"/>
                    </a:ext>
                  </a:extLst>
                </a:gridCol>
                <a:gridCol w="658368">
                  <a:extLst>
                    <a:ext uri="{9D8B030D-6E8A-4147-A177-3AD203B41FA5}">
                      <a16:colId xmlns:a16="http://schemas.microsoft.com/office/drawing/2014/main" val="3150104243"/>
                    </a:ext>
                  </a:extLst>
                </a:gridCol>
                <a:gridCol w="576072">
                  <a:extLst>
                    <a:ext uri="{9D8B030D-6E8A-4147-A177-3AD203B41FA5}">
                      <a16:colId xmlns:a16="http://schemas.microsoft.com/office/drawing/2014/main" val="2725656803"/>
                    </a:ext>
                  </a:extLst>
                </a:gridCol>
                <a:gridCol w="576072">
                  <a:extLst>
                    <a:ext uri="{9D8B030D-6E8A-4147-A177-3AD203B41FA5}">
                      <a16:colId xmlns:a16="http://schemas.microsoft.com/office/drawing/2014/main" val="2835939054"/>
                    </a:ext>
                  </a:extLst>
                </a:gridCol>
                <a:gridCol w="411480">
                  <a:extLst>
                    <a:ext uri="{9D8B030D-6E8A-4147-A177-3AD203B41FA5}">
                      <a16:colId xmlns:a16="http://schemas.microsoft.com/office/drawing/2014/main" val="3987450649"/>
                    </a:ext>
                  </a:extLst>
                </a:gridCol>
                <a:gridCol w="658368">
                  <a:extLst>
                    <a:ext uri="{9D8B030D-6E8A-4147-A177-3AD203B41FA5}">
                      <a16:colId xmlns:a16="http://schemas.microsoft.com/office/drawing/2014/main" val="3192112563"/>
                    </a:ext>
                  </a:extLst>
                </a:gridCol>
                <a:gridCol w="329184">
                  <a:extLst>
                    <a:ext uri="{9D8B030D-6E8A-4147-A177-3AD203B41FA5}">
                      <a16:colId xmlns:a16="http://schemas.microsoft.com/office/drawing/2014/main" val="1718924788"/>
                    </a:ext>
                  </a:extLst>
                </a:gridCol>
                <a:gridCol w="493776">
                  <a:extLst>
                    <a:ext uri="{9D8B030D-6E8A-4147-A177-3AD203B41FA5}">
                      <a16:colId xmlns:a16="http://schemas.microsoft.com/office/drawing/2014/main" val="4108814891"/>
                    </a:ext>
                  </a:extLst>
                </a:gridCol>
                <a:gridCol w="329184">
                  <a:extLst>
                    <a:ext uri="{9D8B030D-6E8A-4147-A177-3AD203B41FA5}">
                      <a16:colId xmlns:a16="http://schemas.microsoft.com/office/drawing/2014/main" val="332675685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334155265"/>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362717</a:t>
                      </a:r>
                    </a:p>
                  </a:txBody>
                  <a:tcPr/>
                </a:tc>
                <a:tc>
                  <a:txBody>
                    <a:bodyPr/>
                    <a:lstStyle/>
                    <a:p>
                      <a:r>
                        <a:rPr lang="en-US" sz="1000"/>
                        <a:t>0</a:t>
                      </a:r>
                    </a:p>
                  </a:txBody>
                  <a:tcPr/>
                </a:tc>
                <a:tc>
                  <a:txBody>
                    <a:bodyPr/>
                    <a:lstStyle/>
                    <a:p>
                      <a:r>
                        <a:rPr lang="en-US" sz="1000"/>
                        <a:t>522594</a:t>
                      </a:r>
                    </a:p>
                  </a:txBody>
                  <a:tcPr/>
                </a:tc>
                <a:tc>
                  <a:txBody>
                    <a:bodyPr/>
                    <a:lstStyle/>
                    <a:p>
                      <a:r>
                        <a:rPr lang="en-US" sz="1000"/>
                        <a:t>02:31</a:t>
                      </a:r>
                    </a:p>
                  </a:txBody>
                  <a:tcPr/>
                </a:tc>
                <a:tc>
                  <a:txBody>
                    <a:bodyPr/>
                    <a:lstStyle/>
                    <a:p>
                      <a:r>
                        <a:rPr lang="en-US" sz="1000"/>
                        <a:t>38 %</a:t>
                      </a:r>
                    </a:p>
                  </a:txBody>
                  <a:tcPr/>
                </a:tc>
                <a:tc>
                  <a:txBody>
                    <a:bodyPr/>
                    <a:lstStyle/>
                    <a:p>
                      <a:r>
                        <a:rPr lang="en-US" sz="1000"/>
                        <a:t>11479</a:t>
                      </a:r>
                    </a:p>
                  </a:txBody>
                  <a:tcPr/>
                </a:tc>
                <a:tc>
                  <a:txBody>
                    <a:bodyPr/>
                    <a:lstStyle/>
                    <a:p>
                      <a:r>
                        <a:rPr lang="en-US" sz="1000"/>
                        <a:t>440387</a:t>
                      </a:r>
                    </a:p>
                  </a:txBody>
                  <a:tcPr/>
                </a:tc>
                <a:tc>
                  <a:txBody>
                    <a:bodyPr/>
                    <a:lstStyle/>
                    <a:p>
                      <a:r>
                        <a:rPr lang="en-US" sz="1000"/>
                        <a:t>70728</a:t>
                      </a:r>
                    </a:p>
                  </a:txBody>
                  <a:tcPr/>
                </a:tc>
                <a:tc>
                  <a:txBody>
                    <a:bodyPr/>
                    <a:lstStyle/>
                    <a:p>
                      <a:r>
                        <a:rPr lang="en-US" sz="1000"/>
                        <a:t>1084102</a:t>
                      </a:r>
                    </a:p>
                  </a:txBody>
                  <a:tcPr/>
                </a:tc>
                <a:tc>
                  <a:txBody>
                    <a:bodyPr/>
                    <a:lstStyle/>
                    <a:p>
                      <a:r>
                        <a:rPr lang="en-US" sz="1000"/>
                        <a:t>4016</a:t>
                      </a:r>
                    </a:p>
                  </a:txBody>
                  <a:tcPr/>
                </a:tc>
                <a:tc>
                  <a:txBody>
                    <a:bodyPr/>
                    <a:lstStyle/>
                    <a:p>
                      <a:r>
                        <a:rPr lang="en-US" sz="1000"/>
                        <a:t>909</a:t>
                      </a:r>
                    </a:p>
                  </a:txBody>
                  <a:tcPr/>
                </a:tc>
                <a:tc>
                  <a:txBody>
                    <a:bodyPr/>
                    <a:lstStyle/>
                    <a:p>
                      <a:r>
                        <a:rPr lang="en-US" sz="1000"/>
                        <a:t>780</a:t>
                      </a:r>
                    </a:p>
                  </a:txBody>
                  <a:tcPr/>
                </a:tc>
                <a:extLst>
                  <a:ext uri="{0D108BD9-81ED-4DB2-BD59-A6C34878D82A}">
                    <a16:rowId xmlns:a16="http://schemas.microsoft.com/office/drawing/2014/main" val="2845149980"/>
                  </a:ext>
                </a:extLst>
              </a:tr>
              <a:tr h="370840">
                <a:tc>
                  <a:txBody>
                    <a:bodyPr/>
                    <a:lstStyle/>
                    <a:p>
                      <a:r>
                        <a:rPr lang="de-DE" sz="1000" b="1"/>
                        <a:t> Treckerfahrer dürfen das - 2019-01-24 15:34:57 </a:t>
                      </a:r>
                      <a:r>
                        <a:rPr lang="de-DE" sz="1000"/>
                        <a:t> 
 Flirten...? 🥰 Können wir!</a:t>
                      </a:r>
                      <a:endParaRPr lang="en-US" sz="1000"/>
                    </a:p>
                  </a:txBody>
                  <a:tcPr/>
                </a:tc>
                <a:tc>
                  <a:txBody>
                    <a:bodyPr/>
                    <a:lstStyle/>
                    <a:p>
                      <a:r>
                        <a:rPr lang="en-US" sz="1000"/>
                        <a:t>356940</a:t>
                      </a:r>
                    </a:p>
                  </a:txBody>
                  <a:tcPr/>
                </a:tc>
                <a:tc>
                  <a:txBody>
                    <a:bodyPr/>
                    <a:lstStyle/>
                    <a:p>
                      <a:r>
                        <a:rPr lang="en-US" sz="1000"/>
                        <a:t>0</a:t>
                      </a:r>
                    </a:p>
                  </a:txBody>
                  <a:tcPr/>
                </a:tc>
                <a:tc>
                  <a:txBody>
                    <a:bodyPr/>
                    <a:lstStyle/>
                    <a:p>
                      <a:r>
                        <a:rPr lang="en-US" sz="1000"/>
                        <a:t>524642</a:t>
                      </a:r>
                    </a:p>
                  </a:txBody>
                  <a:tcPr/>
                </a:tc>
                <a:tc>
                  <a:txBody>
                    <a:bodyPr/>
                    <a:lstStyle/>
                    <a:p>
                      <a:r>
                        <a:rPr lang="en-US" sz="1000"/>
                        <a:t>01:23</a:t>
                      </a:r>
                    </a:p>
                  </a:txBody>
                  <a:tcPr/>
                </a:tc>
                <a:tc>
                  <a:txBody>
                    <a:bodyPr/>
                    <a:lstStyle/>
                    <a:p>
                      <a:r>
                        <a:rPr lang="en-US" sz="1000"/>
                        <a:t>24 %</a:t>
                      </a:r>
                    </a:p>
                  </a:txBody>
                  <a:tcPr/>
                </a:tc>
                <a:tc>
                  <a:txBody>
                    <a:bodyPr/>
                    <a:lstStyle/>
                    <a:p>
                      <a:r>
                        <a:rPr lang="en-US" sz="1000"/>
                        <a:t>147843</a:t>
                      </a:r>
                    </a:p>
                  </a:txBody>
                  <a:tcPr/>
                </a:tc>
                <a:tc>
                  <a:txBody>
                    <a:bodyPr/>
                    <a:lstStyle/>
                    <a:p>
                      <a:r>
                        <a:rPr lang="en-US" sz="1000"/>
                        <a:t>153320</a:t>
                      </a:r>
                    </a:p>
                  </a:txBody>
                  <a:tcPr/>
                </a:tc>
                <a:tc>
                  <a:txBody>
                    <a:bodyPr/>
                    <a:lstStyle/>
                    <a:p>
                      <a:r>
                        <a:rPr lang="en-US" sz="1000"/>
                        <a:t>223479</a:t>
                      </a:r>
                    </a:p>
                  </a:txBody>
                  <a:tcPr/>
                </a:tc>
                <a:tc>
                  <a:txBody>
                    <a:bodyPr/>
                    <a:lstStyle/>
                    <a:p>
                      <a:r>
                        <a:rPr lang="en-US" sz="1000"/>
                        <a:t>995573</a:t>
                      </a:r>
                    </a:p>
                  </a:txBody>
                  <a:tcPr/>
                </a:tc>
                <a:tc>
                  <a:txBody>
                    <a:bodyPr/>
                    <a:lstStyle/>
                    <a:p>
                      <a:r>
                        <a:rPr lang="en-US" sz="1000"/>
                        <a:t>3931</a:t>
                      </a:r>
                    </a:p>
                  </a:txBody>
                  <a:tcPr/>
                </a:tc>
                <a:tc>
                  <a:txBody>
                    <a:bodyPr/>
                    <a:lstStyle/>
                    <a:p>
                      <a:r>
                        <a:rPr lang="en-US" sz="1000"/>
                        <a:t>5684</a:t>
                      </a:r>
                    </a:p>
                  </a:txBody>
                  <a:tcPr/>
                </a:tc>
                <a:tc>
                  <a:txBody>
                    <a:bodyPr/>
                    <a:lstStyle/>
                    <a:p>
                      <a:r>
                        <a:rPr lang="en-US" sz="1000"/>
                        <a:t>3387</a:t>
                      </a:r>
                    </a:p>
                  </a:txBody>
                  <a:tcPr/>
                </a:tc>
                <a:extLst>
                  <a:ext uri="{0D108BD9-81ED-4DB2-BD59-A6C34878D82A}">
                    <a16:rowId xmlns:a16="http://schemas.microsoft.com/office/drawing/2014/main" val="120544055"/>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202641</a:t>
                      </a:r>
                    </a:p>
                  </a:txBody>
                  <a:tcPr/>
                </a:tc>
                <a:tc>
                  <a:txBody>
                    <a:bodyPr/>
                    <a:lstStyle/>
                    <a:p>
                      <a:r>
                        <a:rPr lang="en-US" sz="1000"/>
                        <a:t>0</a:t>
                      </a:r>
                    </a:p>
                  </a:txBody>
                  <a:tcPr/>
                </a:tc>
                <a:tc>
                  <a:txBody>
                    <a:bodyPr/>
                    <a:lstStyle/>
                    <a:p>
                      <a:r>
                        <a:rPr lang="en-US" sz="1000"/>
                        <a:t>342614</a:t>
                      </a:r>
                    </a:p>
                  </a:txBody>
                  <a:tcPr/>
                </a:tc>
                <a:tc>
                  <a:txBody>
                    <a:bodyPr/>
                    <a:lstStyle/>
                    <a:p>
                      <a:r>
                        <a:rPr lang="en-US" sz="1000"/>
                        <a:t>00:50</a:t>
                      </a:r>
                    </a:p>
                  </a:txBody>
                  <a:tcPr/>
                </a:tc>
                <a:tc>
                  <a:txBody>
                    <a:bodyPr/>
                    <a:lstStyle/>
                    <a:p>
                      <a:r>
                        <a:rPr lang="en-US" sz="1000"/>
                        <a:t>22 %</a:t>
                      </a:r>
                    </a:p>
                  </a:txBody>
                  <a:tcPr/>
                </a:tc>
                <a:tc>
                  <a:txBody>
                    <a:bodyPr/>
                    <a:lstStyle/>
                    <a:p>
                      <a:r>
                        <a:rPr lang="en-US" sz="1000"/>
                        <a:t>22432</a:t>
                      </a:r>
                    </a:p>
                  </a:txBody>
                  <a:tcPr/>
                </a:tc>
                <a:tc>
                  <a:txBody>
                    <a:bodyPr/>
                    <a:lstStyle/>
                    <a:p>
                      <a:r>
                        <a:rPr lang="en-US" sz="1000"/>
                        <a:t>56267</a:t>
                      </a:r>
                    </a:p>
                  </a:txBody>
                  <a:tcPr/>
                </a:tc>
                <a:tc>
                  <a:txBody>
                    <a:bodyPr/>
                    <a:lstStyle/>
                    <a:p>
                      <a:r>
                        <a:rPr lang="en-US" sz="1000"/>
                        <a:t>263915</a:t>
                      </a:r>
                    </a:p>
                  </a:txBody>
                  <a:tcPr/>
                </a:tc>
                <a:tc>
                  <a:txBody>
                    <a:bodyPr/>
                    <a:lstStyle/>
                    <a:p>
                      <a:r>
                        <a:rPr lang="en-US" sz="1000"/>
                        <a:t>763592</a:t>
                      </a:r>
                    </a:p>
                  </a:txBody>
                  <a:tcPr/>
                </a:tc>
                <a:tc>
                  <a:txBody>
                    <a:bodyPr/>
                    <a:lstStyle/>
                    <a:p>
                      <a:r>
                        <a:rPr lang="en-US" sz="1000"/>
                        <a:t>5584</a:t>
                      </a:r>
                    </a:p>
                  </a:txBody>
                  <a:tcPr/>
                </a:tc>
                <a:tc>
                  <a:txBody>
                    <a:bodyPr/>
                    <a:lstStyle/>
                    <a:p>
                      <a:r>
                        <a:rPr lang="en-US" sz="1000"/>
                        <a:t>4445</a:t>
                      </a:r>
                    </a:p>
                  </a:txBody>
                  <a:tcPr/>
                </a:tc>
                <a:tc>
                  <a:txBody>
                    <a:bodyPr/>
                    <a:lstStyle/>
                    <a:p>
                      <a:r>
                        <a:rPr lang="en-US" sz="1000"/>
                        <a:t>1557</a:t>
                      </a:r>
                    </a:p>
                  </a:txBody>
                  <a:tcPr/>
                </a:tc>
                <a:extLst>
                  <a:ext uri="{0D108BD9-81ED-4DB2-BD59-A6C34878D82A}">
                    <a16:rowId xmlns:a16="http://schemas.microsoft.com/office/drawing/2014/main" val="4008147190"/>
                  </a:ext>
                </a:extLst>
              </a:tr>
              <a:tr h="370840">
                <a:tc>
                  <a:txBody>
                    <a:bodyPr/>
                    <a:lstStyle/>
                    <a:p>
                      <a:r>
                        <a:rPr lang="de-DE" sz="1000" b="1"/>
                        <a:t> Treckerfahrer dürfen das - 2018-12-20 09:21:34 </a:t>
                      </a:r>
                      <a:r>
                        <a:rPr lang="de-DE" sz="1000"/>
                        <a:t> 
 Ihr sprecht kein Deutz...? Unfassbar 😳 🚜💨 👨🏼‍🌾 Vielen Dank an Freddy&amp;Jakob</a:t>
                      </a:r>
                      <a:endParaRPr lang="en-US" sz="1000"/>
                    </a:p>
                  </a:txBody>
                  <a:tcPr/>
                </a:tc>
                <a:tc>
                  <a:txBody>
                    <a:bodyPr/>
                    <a:lstStyle/>
                    <a:p>
                      <a:r>
                        <a:rPr lang="en-US" sz="1000"/>
                        <a:t>166041</a:t>
                      </a:r>
                    </a:p>
                  </a:txBody>
                  <a:tcPr/>
                </a:tc>
                <a:tc>
                  <a:txBody>
                    <a:bodyPr/>
                    <a:lstStyle/>
                    <a:p>
                      <a:r>
                        <a:rPr lang="en-US" sz="1000"/>
                        <a:t>0</a:t>
                      </a:r>
                    </a:p>
                  </a:txBody>
                  <a:tcPr/>
                </a:tc>
                <a:tc>
                  <a:txBody>
                    <a:bodyPr/>
                    <a:lstStyle/>
                    <a:p>
                      <a:r>
                        <a:rPr lang="en-US" sz="1000"/>
                        <a:t>246850</a:t>
                      </a:r>
                    </a:p>
                  </a:txBody>
                  <a:tcPr/>
                </a:tc>
                <a:tc>
                  <a:txBody>
                    <a:bodyPr/>
                    <a:lstStyle/>
                    <a:p>
                      <a:r>
                        <a:rPr lang="en-US" sz="1000"/>
                        <a:t>01:24</a:t>
                      </a:r>
                    </a:p>
                  </a:txBody>
                  <a:tcPr/>
                </a:tc>
                <a:tc>
                  <a:txBody>
                    <a:bodyPr/>
                    <a:lstStyle/>
                    <a:p>
                      <a:r>
                        <a:rPr lang="en-US" sz="1000"/>
                        <a:t>28 %</a:t>
                      </a:r>
                    </a:p>
                  </a:txBody>
                  <a:tcPr/>
                </a:tc>
                <a:tc>
                  <a:txBody>
                    <a:bodyPr/>
                    <a:lstStyle/>
                    <a:p>
                      <a:r>
                        <a:rPr lang="en-US" sz="1000"/>
                        <a:t>13522</a:t>
                      </a:r>
                    </a:p>
                  </a:txBody>
                  <a:tcPr/>
                </a:tc>
                <a:tc>
                  <a:txBody>
                    <a:bodyPr/>
                    <a:lstStyle/>
                    <a:p>
                      <a:r>
                        <a:rPr lang="en-US" sz="1000"/>
                        <a:t>201650</a:t>
                      </a:r>
                    </a:p>
                  </a:txBody>
                  <a:tcPr/>
                </a:tc>
                <a:tc>
                  <a:txBody>
                    <a:bodyPr/>
                    <a:lstStyle/>
                    <a:p>
                      <a:r>
                        <a:rPr lang="en-US" sz="1000"/>
                        <a:t>31678</a:t>
                      </a:r>
                    </a:p>
                  </a:txBody>
                  <a:tcPr/>
                </a:tc>
                <a:tc>
                  <a:txBody>
                    <a:bodyPr/>
                    <a:lstStyle/>
                    <a:p>
                      <a:r>
                        <a:rPr lang="en-US" sz="1000"/>
                        <a:t>320954</a:t>
                      </a:r>
                    </a:p>
                  </a:txBody>
                  <a:tcPr/>
                </a:tc>
                <a:tc>
                  <a:txBody>
                    <a:bodyPr/>
                    <a:lstStyle/>
                    <a:p>
                      <a:r>
                        <a:rPr lang="en-US" sz="1000"/>
                        <a:t>1328</a:t>
                      </a:r>
                    </a:p>
                  </a:txBody>
                  <a:tcPr/>
                </a:tc>
                <a:tc>
                  <a:txBody>
                    <a:bodyPr/>
                    <a:lstStyle/>
                    <a:p>
                      <a:r>
                        <a:rPr lang="en-US" sz="1000"/>
                        <a:t>1146</a:t>
                      </a:r>
                    </a:p>
                  </a:txBody>
                  <a:tcPr/>
                </a:tc>
                <a:tc>
                  <a:txBody>
                    <a:bodyPr/>
                    <a:lstStyle/>
                    <a:p>
                      <a:r>
                        <a:rPr lang="en-US" sz="1000"/>
                        <a:t>528</a:t>
                      </a:r>
                    </a:p>
                  </a:txBody>
                  <a:tcPr/>
                </a:tc>
                <a:extLst>
                  <a:ext uri="{0D108BD9-81ED-4DB2-BD59-A6C34878D82A}">
                    <a16:rowId xmlns:a16="http://schemas.microsoft.com/office/drawing/2014/main" val="548366644"/>
                  </a:ext>
                </a:extLst>
              </a:tr>
              <a:tr h="370840">
                <a:tc>
                  <a:txBody>
                    <a:bodyPr/>
                    <a:lstStyle/>
                    <a:p>
                      <a:r>
                        <a:rPr lang="de-DE" sz="1000" b="1"/>
                        <a:t> Treckerfahrer dürfen das - 2018-12-20 09:13:27 </a:t>
                      </a:r>
                      <a:r>
                        <a:rPr lang="de-DE" sz="1000"/>
                        <a:t> 
 Endlich sagt's mal einer! Ihr traut Euch ja doch nicht... 😂 🚜 💨 Danke an Freddy&amp;Jakob</a:t>
                      </a:r>
                      <a:endParaRPr lang="en-US" sz="1000"/>
                    </a:p>
                  </a:txBody>
                  <a:tcPr/>
                </a:tc>
                <a:tc>
                  <a:txBody>
                    <a:bodyPr/>
                    <a:lstStyle/>
                    <a:p>
                      <a:r>
                        <a:rPr lang="en-US" sz="1000"/>
                        <a:t>89126</a:t>
                      </a:r>
                    </a:p>
                  </a:txBody>
                  <a:tcPr/>
                </a:tc>
                <a:tc>
                  <a:txBody>
                    <a:bodyPr/>
                    <a:lstStyle/>
                    <a:p>
                      <a:r>
                        <a:rPr lang="en-US" sz="1000"/>
                        <a:t>0</a:t>
                      </a:r>
                    </a:p>
                  </a:txBody>
                  <a:tcPr/>
                </a:tc>
                <a:tc>
                  <a:txBody>
                    <a:bodyPr/>
                    <a:lstStyle/>
                    <a:p>
                      <a:r>
                        <a:rPr lang="en-US" sz="1000"/>
                        <a:t>188617</a:t>
                      </a:r>
                    </a:p>
                  </a:txBody>
                  <a:tcPr/>
                </a:tc>
                <a:tc>
                  <a:txBody>
                    <a:bodyPr/>
                    <a:lstStyle/>
                    <a:p>
                      <a:r>
                        <a:rPr lang="en-US" sz="1000"/>
                        <a:t>01:26</a:t>
                      </a:r>
                    </a:p>
                  </a:txBody>
                  <a:tcPr/>
                </a:tc>
                <a:tc>
                  <a:txBody>
                    <a:bodyPr/>
                    <a:lstStyle/>
                    <a:p>
                      <a:r>
                        <a:rPr lang="en-US" sz="1000"/>
                        <a:t>14 %</a:t>
                      </a:r>
                    </a:p>
                  </a:txBody>
                  <a:tcPr/>
                </a:tc>
                <a:tc>
                  <a:txBody>
                    <a:bodyPr/>
                    <a:lstStyle/>
                    <a:p>
                      <a:r>
                        <a:rPr lang="en-US" sz="1000"/>
                        <a:t>70009</a:t>
                      </a:r>
                    </a:p>
                  </a:txBody>
                  <a:tcPr/>
                </a:tc>
                <a:tc>
                  <a:txBody>
                    <a:bodyPr/>
                    <a:lstStyle/>
                    <a:p>
                      <a:r>
                        <a:rPr lang="en-US" sz="1000"/>
                        <a:t>15260</a:t>
                      </a:r>
                    </a:p>
                  </a:txBody>
                  <a:tcPr/>
                </a:tc>
                <a:tc>
                  <a:txBody>
                    <a:bodyPr/>
                    <a:lstStyle/>
                    <a:p>
                      <a:r>
                        <a:rPr lang="en-US" sz="1000"/>
                        <a:t>103348</a:t>
                      </a:r>
                    </a:p>
                  </a:txBody>
                  <a:tcPr/>
                </a:tc>
                <a:tc>
                  <a:txBody>
                    <a:bodyPr/>
                    <a:lstStyle/>
                    <a:p>
                      <a:r>
                        <a:rPr lang="en-US" sz="1000"/>
                        <a:t>347419</a:t>
                      </a:r>
                    </a:p>
                  </a:txBody>
                  <a:tcPr/>
                </a:tc>
                <a:tc>
                  <a:txBody>
                    <a:bodyPr/>
                    <a:lstStyle/>
                    <a:p>
                      <a:r>
                        <a:rPr lang="en-US" sz="1000"/>
                        <a:t>1071</a:t>
                      </a:r>
                    </a:p>
                  </a:txBody>
                  <a:tcPr/>
                </a:tc>
                <a:tc>
                  <a:txBody>
                    <a:bodyPr/>
                    <a:lstStyle/>
                    <a:p>
                      <a:r>
                        <a:rPr lang="en-US" sz="1000"/>
                        <a:t>867</a:t>
                      </a:r>
                    </a:p>
                  </a:txBody>
                  <a:tcPr/>
                </a:tc>
                <a:tc>
                  <a:txBody>
                    <a:bodyPr/>
                    <a:lstStyle/>
                    <a:p>
                      <a:r>
                        <a:rPr lang="en-US" sz="1000"/>
                        <a:t>324</a:t>
                      </a:r>
                    </a:p>
                  </a:txBody>
                  <a:tcPr/>
                </a:tc>
                <a:extLst>
                  <a:ext uri="{0D108BD9-81ED-4DB2-BD59-A6C34878D82A}">
                    <a16:rowId xmlns:a16="http://schemas.microsoft.com/office/drawing/2014/main" val="1074750703"/>
                  </a:ext>
                </a:extLst>
              </a:tr>
            </a:tbl>
          </a:graphicData>
        </a:graphic>
      </p:graphicFrame>
      <p:sp>
        <p:nvSpPr>
          <p:cNvPr id="4" name="Text Placeholder 3">
            <a:extLst>
              <a:ext uri="{FF2B5EF4-FFF2-40B4-BE49-F238E27FC236}">
                <a16:creationId xmlns:a16="http://schemas.microsoft.com/office/drawing/2014/main" id="{5B277222-E14C-45AF-A79E-3D84E715407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488370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2087</Words>
  <Application>Microsoft Office PowerPoint</Application>
  <PresentationFormat>On-screen Show (4:3)</PresentationFormat>
  <Paragraphs>913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3</vt:lpstr>
      <vt:lpstr>Facebook Eigene Posts - Reaktionen - Export | Treckerfahrer dürfen das - 2 of 3</vt:lpstr>
      <vt:lpstr>Facebook Eigene Posts - Reaktionen - Export | Treckerfahrer dürfen das - 3 of 3</vt:lpstr>
      <vt:lpstr>Eigene Posts - Videostarts - Profil-bezogene Nutzung | Treckerfahrer dürfen das</vt:lpstr>
      <vt:lpstr>Facebook Eigene Videos - Crossposts (ohne Ersteller) - Export | Treckerfahrer dürfen das - 1 of 2</vt:lpstr>
      <vt:lpstr>Facebook Eigene Videos - Crossposts (ohne Ersteller) - Export | Treckerfahrer dürfen das - 2 of 2</vt:lpstr>
      <vt:lpstr>Facebook Eigene Videos - Crossposts (nur Ersteller) - Export  | Treckerfahrer dürfen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2019-02-12T14:57:52Z</dcterms:created>
  <dcterms:modified xsi:type="dcterms:W3CDTF">2019-02-12T14:58:50Z</dcterms:modified>
</cp:coreProperties>
</file>