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1" r:id="rId15"/>
    <p:sldId id="272" r:id="rId16"/>
    <p:sldId id="273" r:id="rId17"/>
    <p:sldId id="274" r:id="rId18"/>
    <p:sldId id="275" r:id="rId19"/>
    <p:sldId id="276" r:id="rId20"/>
    <p:sldId id="277" r:id="rId21"/>
    <p:sldId id="279" r:id="rId22"/>
    <p:sldId id="280" r:id="rId23"/>
    <p:sldId id="282" r:id="rId24"/>
    <p:sldId id="283" r:id="rId25"/>
    <p:sldId id="285" r:id="rId26"/>
    <p:sldId id="286" r:id="rId27"/>
    <p:sldId id="287" r:id="rId28"/>
    <p:sldId id="288" r:id="rId29"/>
    <p:sldId id="290" r:id="rId30"/>
    <p:sldId id="291" r:id="rId31"/>
    <p:sldId id="292"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numCache>
            </c:numRef>
          </c:val>
          <c:smooth val="0"/>
          <c:extLst>
            <c:ext xmlns:c16="http://schemas.microsoft.com/office/drawing/2014/chart" uri="{C3380CC4-5D6E-409C-BE32-E72D297353CC}">
              <c16:uniqueId val="{00000000-8D46-493F-9491-9D41AADDB6EC}"/>
            </c:ext>
          </c:extLst>
        </c:ser>
        <c:dLbls>
          <c:showLegendKey val="0"/>
          <c:showVal val="0"/>
          <c:showCatName val="0"/>
          <c:showSerName val="0"/>
          <c:showPercent val="0"/>
          <c:showBubbleSize val="0"/>
        </c:dLbls>
        <c:smooth val="0"/>
        <c:axId val="442144088"/>
        <c:axId val="442144416"/>
      </c:lineChart>
      <c:catAx>
        <c:axId val="442144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144416"/>
        <c:crosses val="autoZero"/>
        <c:auto val="1"/>
        <c:lblAlgn val="ctr"/>
        <c:lblOffset val="100"/>
        <c:noMultiLvlLbl val="0"/>
      </c:catAx>
      <c:valAx>
        <c:axId val="44214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14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numCache>
            </c:numRef>
          </c:val>
          <c:smooth val="0"/>
          <c:extLst>
            <c:ext xmlns:c16="http://schemas.microsoft.com/office/drawing/2014/chart" uri="{C3380CC4-5D6E-409C-BE32-E72D297353CC}">
              <c16:uniqueId val="{00000000-8F66-492A-98F7-7D1EFE1C755A}"/>
            </c:ext>
          </c:extLst>
        </c:ser>
        <c:dLbls>
          <c:showLegendKey val="0"/>
          <c:showVal val="0"/>
          <c:showCatName val="0"/>
          <c:showSerName val="0"/>
          <c:showPercent val="0"/>
          <c:showBubbleSize val="0"/>
        </c:dLbls>
        <c:smooth val="0"/>
        <c:axId val="280009912"/>
        <c:axId val="280008928"/>
      </c:lineChart>
      <c:catAx>
        <c:axId val="280009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08928"/>
        <c:crosses val="autoZero"/>
        <c:auto val="1"/>
        <c:lblAlgn val="ctr"/>
        <c:lblOffset val="100"/>
        <c:noMultiLvlLbl val="0"/>
      </c:catAx>
      <c:valAx>
        <c:axId val="28000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0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numCache>
            </c:numRef>
          </c:val>
          <c:smooth val="0"/>
          <c:extLst>
            <c:ext xmlns:c16="http://schemas.microsoft.com/office/drawing/2014/chart" uri="{C3380CC4-5D6E-409C-BE32-E72D297353CC}">
              <c16:uniqueId val="{00000000-1D55-4845-9BAD-1BEA39747E44}"/>
            </c:ext>
          </c:extLst>
        </c:ser>
        <c:dLbls>
          <c:showLegendKey val="0"/>
          <c:showVal val="0"/>
          <c:showCatName val="0"/>
          <c:showSerName val="0"/>
          <c:showPercent val="0"/>
          <c:showBubbleSize val="0"/>
        </c:dLbls>
        <c:smooth val="0"/>
        <c:axId val="354783424"/>
        <c:axId val="354784736"/>
      </c:lineChart>
      <c:catAx>
        <c:axId val="35478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84736"/>
        <c:crosses val="autoZero"/>
        <c:auto val="1"/>
        <c:lblAlgn val="ctr"/>
        <c:lblOffset val="100"/>
        <c:noMultiLvlLbl val="0"/>
      </c:catAx>
      <c:valAx>
        <c:axId val="35478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8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numCache>
            </c:numRef>
          </c:val>
          <c:smooth val="0"/>
          <c:extLst>
            <c:ext xmlns:c16="http://schemas.microsoft.com/office/drawing/2014/chart" uri="{C3380CC4-5D6E-409C-BE32-E72D297353CC}">
              <c16:uniqueId val="{00000000-16FB-4DD1-AB3C-002BE60739D0}"/>
            </c:ext>
          </c:extLst>
        </c:ser>
        <c:dLbls>
          <c:showLegendKey val="0"/>
          <c:showVal val="0"/>
          <c:showCatName val="0"/>
          <c:showSerName val="0"/>
          <c:showPercent val="0"/>
          <c:showBubbleSize val="0"/>
        </c:dLbls>
        <c:smooth val="0"/>
        <c:axId val="286237000"/>
        <c:axId val="286237984"/>
      </c:lineChart>
      <c:catAx>
        <c:axId val="28623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37984"/>
        <c:crosses val="autoZero"/>
        <c:auto val="1"/>
        <c:lblAlgn val="ctr"/>
        <c:lblOffset val="100"/>
        <c:noMultiLvlLbl val="0"/>
      </c:catAx>
      <c:valAx>
        <c:axId val="28623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3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B1F2-4C6C-A23A-0E21878B2E6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233</c:v>
                </c:pt>
              </c:numCache>
            </c:numRef>
          </c:val>
          <c:extLst>
            <c:ext xmlns:c16="http://schemas.microsoft.com/office/drawing/2014/chart" uri="{C3380CC4-5D6E-409C-BE32-E72D297353CC}">
              <c16:uniqueId val="{00000001-B1F2-4C6C-A23A-0E21878B2E62}"/>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B1F2-4C6C-A23A-0E21878B2E62}"/>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303</c:v>
                </c:pt>
              </c:numCache>
            </c:numRef>
          </c:val>
          <c:extLst>
            <c:ext xmlns:c16="http://schemas.microsoft.com/office/drawing/2014/chart" uri="{C3380CC4-5D6E-409C-BE32-E72D297353CC}">
              <c16:uniqueId val="{00000003-B1F2-4C6C-A23A-0E21878B2E62}"/>
            </c:ext>
          </c:extLst>
        </c:ser>
        <c:dLbls>
          <c:showLegendKey val="0"/>
          <c:showVal val="0"/>
          <c:showCatName val="0"/>
          <c:showSerName val="0"/>
          <c:showPercent val="0"/>
          <c:showBubbleSize val="0"/>
        </c:dLbls>
        <c:gapWidth val="150"/>
        <c:overlap val="100"/>
        <c:axId val="351349504"/>
        <c:axId val="351352784"/>
      </c:barChart>
      <c:catAx>
        <c:axId val="35134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52784"/>
        <c:crosses val="autoZero"/>
        <c:auto val="1"/>
        <c:lblAlgn val="ctr"/>
        <c:lblOffset val="100"/>
        <c:noMultiLvlLbl val="0"/>
      </c:catAx>
      <c:valAx>
        <c:axId val="351352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4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5C86E-BC69-441E-B847-A7CBC7997BC2}"/>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420342E2-4372-4FDD-ABB2-0742C74853F1}"/>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590685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1D2F5-6985-408E-9783-A225744B2D15}"/>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8E2D1C48-1555-4994-9389-A370CD0876AD}"/>
              </a:ext>
            </a:extLst>
          </p:cNvPr>
          <p:cNvGraphicFramePr>
            <a:graphicFrameLocks noGrp="1"/>
          </p:cNvGraphicFramePr>
          <p:nvPr>
            <p:ph type="tbl" sz="quarter" idx="13"/>
            <p:extLst>
              <p:ext uri="{D42A27DB-BD31-4B8C-83A1-F6EECF244321}">
                <p14:modId xmlns:p14="http://schemas.microsoft.com/office/powerpoint/2010/main" val="171750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07375463"/>
                    </a:ext>
                  </a:extLst>
                </a:gridCol>
                <a:gridCol w="1645920">
                  <a:extLst>
                    <a:ext uri="{9D8B030D-6E8A-4147-A177-3AD203B41FA5}">
                      <a16:colId xmlns:a16="http://schemas.microsoft.com/office/drawing/2014/main" val="39207837"/>
                    </a:ext>
                  </a:extLst>
                </a:gridCol>
                <a:gridCol w="1645920">
                  <a:extLst>
                    <a:ext uri="{9D8B030D-6E8A-4147-A177-3AD203B41FA5}">
                      <a16:colId xmlns:a16="http://schemas.microsoft.com/office/drawing/2014/main" val="2174931638"/>
                    </a:ext>
                  </a:extLst>
                </a:gridCol>
                <a:gridCol w="1234440">
                  <a:extLst>
                    <a:ext uri="{9D8B030D-6E8A-4147-A177-3AD203B41FA5}">
                      <a16:colId xmlns:a16="http://schemas.microsoft.com/office/drawing/2014/main" val="1397183350"/>
                    </a:ext>
                  </a:extLst>
                </a:gridCol>
                <a:gridCol w="1234440">
                  <a:extLst>
                    <a:ext uri="{9D8B030D-6E8A-4147-A177-3AD203B41FA5}">
                      <a16:colId xmlns:a16="http://schemas.microsoft.com/office/drawing/2014/main" val="3519906623"/>
                    </a:ext>
                  </a:extLst>
                </a:gridCol>
                <a:gridCol w="822960">
                  <a:extLst>
                    <a:ext uri="{9D8B030D-6E8A-4147-A177-3AD203B41FA5}">
                      <a16:colId xmlns:a16="http://schemas.microsoft.com/office/drawing/2014/main" val="413494592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422397713"/>
                  </a:ext>
                </a:extLst>
              </a:tr>
              <a:tr h="370840">
                <a:tc>
                  <a:txBody>
                    <a:bodyPr/>
                    <a:lstStyle/>
                    <a:p>
                      <a:r>
                        <a:rPr lang="en-US" sz="1000"/>
                        <a:t>Treckerfahrer dürfen das</a:t>
                      </a:r>
                    </a:p>
                  </a:txBody>
                  <a:tcPr/>
                </a:tc>
                <a:tc>
                  <a:txBody>
                    <a:bodyPr/>
                    <a:lstStyle/>
                    <a:p>
                      <a:r>
                        <a:rPr lang="en-US" sz="1000"/>
                        <a:t>48812</a:t>
                      </a:r>
                    </a:p>
                  </a:txBody>
                  <a:tcPr/>
                </a:tc>
                <a:tc>
                  <a:txBody>
                    <a:bodyPr/>
                    <a:lstStyle/>
                    <a:p>
                      <a:r>
                        <a:rPr lang="en-US" sz="1000"/>
                        <a:t>0</a:t>
                      </a:r>
                    </a:p>
                  </a:txBody>
                  <a:tcPr/>
                </a:tc>
                <a:tc>
                  <a:txBody>
                    <a:bodyPr/>
                    <a:lstStyle/>
                    <a:p>
                      <a:r>
                        <a:rPr lang="en-US" sz="1000"/>
                        <a:t>6565</a:t>
                      </a:r>
                    </a:p>
                  </a:txBody>
                  <a:tcPr/>
                </a:tc>
                <a:tc>
                  <a:txBody>
                    <a:bodyPr/>
                    <a:lstStyle/>
                    <a:p>
                      <a:r>
                        <a:rPr lang="en-US" sz="1000"/>
                        <a:t>17.1 %</a:t>
                      </a:r>
                    </a:p>
                  </a:txBody>
                  <a:tcPr/>
                </a:tc>
                <a:tc>
                  <a:txBody>
                    <a:bodyPr/>
                    <a:lstStyle/>
                    <a:p>
                      <a:r>
                        <a:rPr lang="en-US" sz="1000"/>
                        <a:t>23058</a:t>
                      </a:r>
                    </a:p>
                  </a:txBody>
                  <a:tcPr/>
                </a:tc>
                <a:extLst>
                  <a:ext uri="{0D108BD9-81ED-4DB2-BD59-A6C34878D82A}">
                    <a16:rowId xmlns:a16="http://schemas.microsoft.com/office/drawing/2014/main" val="1411188257"/>
                  </a:ext>
                </a:extLst>
              </a:tr>
            </a:tbl>
          </a:graphicData>
        </a:graphic>
      </p:graphicFrame>
      <p:sp>
        <p:nvSpPr>
          <p:cNvPr id="4" name="Text Placeholder 3">
            <a:extLst>
              <a:ext uri="{FF2B5EF4-FFF2-40B4-BE49-F238E27FC236}">
                <a16:creationId xmlns:a16="http://schemas.microsoft.com/office/drawing/2014/main" id="{A11CC147-FD97-48B5-AF4F-BEDDF1D785F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73360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013F5-AFBA-418B-9060-1E918904A5AE}"/>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5AEF202F-912E-42C0-8D92-5BB8843D0A9C}"/>
              </a:ext>
            </a:extLst>
          </p:cNvPr>
          <p:cNvGraphicFramePr>
            <a:graphicFrameLocks noGrp="1"/>
          </p:cNvGraphicFramePr>
          <p:nvPr>
            <p:ph type="tbl" sz="quarter" idx="13"/>
            <p:extLst>
              <p:ext uri="{D42A27DB-BD31-4B8C-83A1-F6EECF244321}">
                <p14:modId xmlns:p14="http://schemas.microsoft.com/office/powerpoint/2010/main" val="3401641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08127973"/>
                    </a:ext>
                  </a:extLst>
                </a:gridCol>
                <a:gridCol w="1234440">
                  <a:extLst>
                    <a:ext uri="{9D8B030D-6E8A-4147-A177-3AD203B41FA5}">
                      <a16:colId xmlns:a16="http://schemas.microsoft.com/office/drawing/2014/main" val="1748826543"/>
                    </a:ext>
                  </a:extLst>
                </a:gridCol>
                <a:gridCol w="1234440">
                  <a:extLst>
                    <a:ext uri="{9D8B030D-6E8A-4147-A177-3AD203B41FA5}">
                      <a16:colId xmlns:a16="http://schemas.microsoft.com/office/drawing/2014/main" val="3090741727"/>
                    </a:ext>
                  </a:extLst>
                </a:gridCol>
                <a:gridCol w="1234440">
                  <a:extLst>
                    <a:ext uri="{9D8B030D-6E8A-4147-A177-3AD203B41FA5}">
                      <a16:colId xmlns:a16="http://schemas.microsoft.com/office/drawing/2014/main" val="1049803856"/>
                    </a:ext>
                  </a:extLst>
                </a:gridCol>
                <a:gridCol w="1234440">
                  <a:extLst>
                    <a:ext uri="{9D8B030D-6E8A-4147-A177-3AD203B41FA5}">
                      <a16:colId xmlns:a16="http://schemas.microsoft.com/office/drawing/2014/main" val="2864376875"/>
                    </a:ext>
                  </a:extLst>
                </a:gridCol>
                <a:gridCol w="1234440">
                  <a:extLst>
                    <a:ext uri="{9D8B030D-6E8A-4147-A177-3AD203B41FA5}">
                      <a16:colId xmlns:a16="http://schemas.microsoft.com/office/drawing/2014/main" val="3017935778"/>
                    </a:ext>
                  </a:extLst>
                </a:gridCol>
                <a:gridCol w="822960">
                  <a:extLst>
                    <a:ext uri="{9D8B030D-6E8A-4147-A177-3AD203B41FA5}">
                      <a16:colId xmlns:a16="http://schemas.microsoft.com/office/drawing/2014/main" val="37828084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2854803747"/>
                  </a:ext>
                </a:extLst>
              </a:tr>
              <a:tr h="370840">
                <a:tc>
                  <a:txBody>
                    <a:bodyPr/>
                    <a:lstStyle/>
                    <a:p>
                      <a:r>
                        <a:rPr lang="en-US" sz="1000"/>
                        <a:t>Treckerfahrer dürfen das</a:t>
                      </a:r>
                    </a:p>
                  </a:txBody>
                  <a:tcPr/>
                </a:tc>
                <a:tc>
                  <a:txBody>
                    <a:bodyPr/>
                    <a:lstStyle/>
                    <a:p>
                      <a:r>
                        <a:rPr lang="en-US" sz="1000"/>
                        <a:t>23058</a:t>
                      </a:r>
                    </a:p>
                  </a:txBody>
                  <a:tcPr/>
                </a:tc>
                <a:tc>
                  <a:txBody>
                    <a:bodyPr/>
                    <a:lstStyle/>
                    <a:p>
                      <a:r>
                        <a:rPr lang="en-US" sz="1000"/>
                        <a:t>555</a:t>
                      </a:r>
                    </a:p>
                  </a:txBody>
                  <a:tcPr/>
                </a:tc>
                <a:tc>
                  <a:txBody>
                    <a:bodyPr/>
                    <a:lstStyle/>
                    <a:p>
                      <a:r>
                        <a:rPr lang="en-US" sz="1000"/>
                        <a:t>100799</a:t>
                      </a:r>
                    </a:p>
                  </a:txBody>
                  <a:tcPr/>
                </a:tc>
                <a:tc>
                  <a:txBody>
                    <a:bodyPr/>
                    <a:lstStyle/>
                    <a:p>
                      <a:r>
                        <a:rPr lang="en-US" sz="1000"/>
                        <a:t>19749</a:t>
                      </a:r>
                    </a:p>
                  </a:txBody>
                  <a:tcPr/>
                </a:tc>
                <a:tc>
                  <a:txBody>
                    <a:bodyPr/>
                    <a:lstStyle/>
                    <a:p>
                      <a:r>
                        <a:rPr lang="en-US" sz="1000"/>
                        <a:t>15599</a:t>
                      </a:r>
                    </a:p>
                  </a:txBody>
                  <a:tcPr/>
                </a:tc>
                <a:tc>
                  <a:txBody>
                    <a:bodyPr/>
                    <a:lstStyle/>
                    <a:p>
                      <a:r>
                        <a:rPr lang="en-US" sz="1000"/>
                        <a:t>102845</a:t>
                      </a:r>
                    </a:p>
                  </a:txBody>
                  <a:tcPr/>
                </a:tc>
                <a:extLst>
                  <a:ext uri="{0D108BD9-81ED-4DB2-BD59-A6C34878D82A}">
                    <a16:rowId xmlns:a16="http://schemas.microsoft.com/office/drawing/2014/main" val="1549028201"/>
                  </a:ext>
                </a:extLst>
              </a:tr>
            </a:tbl>
          </a:graphicData>
        </a:graphic>
      </p:graphicFrame>
      <p:sp>
        <p:nvSpPr>
          <p:cNvPr id="4" name="Text Placeholder 3">
            <a:extLst>
              <a:ext uri="{FF2B5EF4-FFF2-40B4-BE49-F238E27FC236}">
                <a16:creationId xmlns:a16="http://schemas.microsoft.com/office/drawing/2014/main" id="{ED0BB3FE-ACCC-4869-9675-DEFC5B053B2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532571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42271-D806-49A8-BC44-8C0BB9605ABD}"/>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F93235E1-16B1-49E8-8137-C2D26884196C}"/>
              </a:ext>
            </a:extLst>
          </p:cNvPr>
          <p:cNvGraphicFramePr>
            <a:graphicFrameLocks noGrp="1"/>
          </p:cNvGraphicFramePr>
          <p:nvPr>
            <p:ph type="chart" sz="quarter" idx="13"/>
            <p:extLst>
              <p:ext uri="{D42A27DB-BD31-4B8C-83A1-F6EECF244321}">
                <p14:modId xmlns:p14="http://schemas.microsoft.com/office/powerpoint/2010/main" val="2127450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AA1140-3903-41EB-917E-A58FE04B6863}"/>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8089B9AE-439B-4053-AB02-9717B0F6DA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0975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7C3AD-ED19-4934-8B08-455D77B96D44}"/>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A01E2DF8-F638-4BFC-998F-DFDA24A70EEB}"/>
              </a:ext>
            </a:extLst>
          </p:cNvPr>
          <p:cNvGraphicFramePr>
            <a:graphicFrameLocks noGrp="1"/>
          </p:cNvGraphicFramePr>
          <p:nvPr>
            <p:ph type="chart" sz="quarter" idx="13"/>
            <p:extLst>
              <p:ext uri="{D42A27DB-BD31-4B8C-83A1-F6EECF244321}">
                <p14:modId xmlns:p14="http://schemas.microsoft.com/office/powerpoint/2010/main" val="2747710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126F10-CDDA-4248-B358-C6E92EC73492}"/>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9DF4ABFC-8353-4216-9F17-9C61E75965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1978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D897C-2E92-4C88-8D90-74938D046EE9}"/>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3C4D0F19-BD5A-484B-AD19-41AE2B136AC3}"/>
              </a:ext>
            </a:extLst>
          </p:cNvPr>
          <p:cNvGraphicFramePr>
            <a:graphicFrameLocks noGrp="1"/>
          </p:cNvGraphicFramePr>
          <p:nvPr>
            <p:ph type="chart" sz="quarter" idx="13"/>
            <p:extLst>
              <p:ext uri="{D42A27DB-BD31-4B8C-83A1-F6EECF244321}">
                <p14:modId xmlns:p14="http://schemas.microsoft.com/office/powerpoint/2010/main" val="3146985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7060AB-2698-4D87-85B5-F3D456629A44}"/>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6D6F3730-9BBB-4FDC-B831-6C03C38D25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326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65D4E-B9D2-4974-9BB5-CC6366C3000D}"/>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73953172-A163-486F-9800-14E039559FA5}"/>
              </a:ext>
            </a:extLst>
          </p:cNvPr>
          <p:cNvGraphicFramePr>
            <a:graphicFrameLocks noGrp="1"/>
          </p:cNvGraphicFramePr>
          <p:nvPr>
            <p:ph type="chart" sz="quarter" idx="13"/>
            <p:extLst>
              <p:ext uri="{D42A27DB-BD31-4B8C-83A1-F6EECF244321}">
                <p14:modId xmlns:p14="http://schemas.microsoft.com/office/powerpoint/2010/main" val="3353108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3834C0-3563-4418-927E-8ACE78BBE3C2}"/>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94303C07-6036-4931-9F37-37DB2D3903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569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1BF1F-A0C5-4D00-A5DC-F9F55BB22576}"/>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E495A374-E176-4E42-A85C-5F71893CCA45}"/>
              </a:ext>
            </a:extLst>
          </p:cNvPr>
          <p:cNvGraphicFramePr>
            <a:graphicFrameLocks noGrp="1"/>
          </p:cNvGraphicFramePr>
          <p:nvPr>
            <p:ph type="tbl" sz="quarter" idx="13"/>
            <p:extLst>
              <p:ext uri="{D42A27DB-BD31-4B8C-83A1-F6EECF244321}">
                <p14:modId xmlns:p14="http://schemas.microsoft.com/office/powerpoint/2010/main" val="1225210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4384944"/>
                    </a:ext>
                  </a:extLst>
                </a:gridCol>
                <a:gridCol w="1645920">
                  <a:extLst>
                    <a:ext uri="{9D8B030D-6E8A-4147-A177-3AD203B41FA5}">
                      <a16:colId xmlns:a16="http://schemas.microsoft.com/office/drawing/2014/main" val="664208939"/>
                    </a:ext>
                  </a:extLst>
                </a:gridCol>
                <a:gridCol w="1234440">
                  <a:extLst>
                    <a:ext uri="{9D8B030D-6E8A-4147-A177-3AD203B41FA5}">
                      <a16:colId xmlns:a16="http://schemas.microsoft.com/office/drawing/2014/main" val="1709958363"/>
                    </a:ext>
                  </a:extLst>
                </a:gridCol>
                <a:gridCol w="1234440">
                  <a:extLst>
                    <a:ext uri="{9D8B030D-6E8A-4147-A177-3AD203B41FA5}">
                      <a16:colId xmlns:a16="http://schemas.microsoft.com/office/drawing/2014/main" val="263580176"/>
                    </a:ext>
                  </a:extLst>
                </a:gridCol>
                <a:gridCol w="1234440">
                  <a:extLst>
                    <a:ext uri="{9D8B030D-6E8A-4147-A177-3AD203B41FA5}">
                      <a16:colId xmlns:a16="http://schemas.microsoft.com/office/drawing/2014/main" val="1297176013"/>
                    </a:ext>
                  </a:extLst>
                </a:gridCol>
                <a:gridCol w="1234440">
                  <a:extLst>
                    <a:ext uri="{9D8B030D-6E8A-4147-A177-3AD203B41FA5}">
                      <a16:colId xmlns:a16="http://schemas.microsoft.com/office/drawing/2014/main" val="323851527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82472418"/>
                  </a:ext>
                </a:extLst>
              </a:tr>
              <a:tr h="370840">
                <a:tc>
                  <a:txBody>
                    <a:bodyPr/>
                    <a:lstStyle/>
                    <a:p>
                      <a:r>
                        <a:rPr lang="en-US" sz="1000"/>
                        <a:t>Treckerfahrer dürfen das</a:t>
                      </a:r>
                    </a:p>
                  </a:txBody>
                  <a:tcPr/>
                </a:tc>
                <a:tc>
                  <a:txBody>
                    <a:bodyPr/>
                    <a:lstStyle/>
                    <a:p>
                      <a:r>
                        <a:rPr lang="en-US" sz="1000"/>
                        <a:t>48812</a:t>
                      </a:r>
                    </a:p>
                  </a:txBody>
                  <a:tcPr/>
                </a:tc>
                <a:tc>
                  <a:txBody>
                    <a:bodyPr/>
                    <a:lstStyle/>
                    <a:p>
                      <a:r>
                        <a:rPr lang="en-US" sz="1000"/>
                        <a:t>18029</a:t>
                      </a:r>
                    </a:p>
                  </a:txBody>
                  <a:tcPr/>
                </a:tc>
                <a:tc>
                  <a:txBody>
                    <a:bodyPr/>
                    <a:lstStyle/>
                    <a:p>
                      <a:r>
                        <a:rPr lang="en-US" sz="1000"/>
                        <a:t>0</a:t>
                      </a:r>
                    </a:p>
                  </a:txBody>
                  <a:tcPr/>
                </a:tc>
                <a:tc>
                  <a:txBody>
                    <a:bodyPr/>
                    <a:lstStyle/>
                    <a:p>
                      <a:r>
                        <a:rPr lang="en-US" sz="1000"/>
                        <a:t>31941</a:t>
                      </a:r>
                    </a:p>
                  </a:txBody>
                  <a:tcPr/>
                </a:tc>
                <a:tc>
                  <a:txBody>
                    <a:bodyPr/>
                    <a:lstStyle/>
                    <a:p>
                      <a:r>
                        <a:rPr lang="en-US" sz="1000"/>
                        <a:t>48812</a:t>
                      </a:r>
                    </a:p>
                  </a:txBody>
                  <a:tcPr/>
                </a:tc>
                <a:extLst>
                  <a:ext uri="{0D108BD9-81ED-4DB2-BD59-A6C34878D82A}">
                    <a16:rowId xmlns:a16="http://schemas.microsoft.com/office/drawing/2014/main" val="2267343079"/>
                  </a:ext>
                </a:extLst>
              </a:tr>
            </a:tbl>
          </a:graphicData>
        </a:graphic>
      </p:graphicFrame>
      <p:sp>
        <p:nvSpPr>
          <p:cNvPr id="4" name="Text Placeholder 3">
            <a:extLst>
              <a:ext uri="{FF2B5EF4-FFF2-40B4-BE49-F238E27FC236}">
                <a16:creationId xmlns:a16="http://schemas.microsoft.com/office/drawing/2014/main" id="{F9FD4891-62DC-497D-8CDA-0A2F4907617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16818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F3058-6BED-482E-A63E-116659334F0B}"/>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ADCD48B8-8C41-40A0-B2C9-32DEB54692FE}"/>
              </a:ext>
            </a:extLst>
          </p:cNvPr>
          <p:cNvGraphicFramePr>
            <a:graphicFrameLocks noGrp="1"/>
          </p:cNvGraphicFramePr>
          <p:nvPr>
            <p:ph type="chart" sz="quarter" idx="13"/>
            <p:extLst>
              <p:ext uri="{D42A27DB-BD31-4B8C-83A1-F6EECF244321}">
                <p14:modId xmlns:p14="http://schemas.microsoft.com/office/powerpoint/2010/main" val="3395162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013447-4711-43B8-8939-F2F18BAA94E6}"/>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46A83929-2027-438F-BA9B-E5C109DDE2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1381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24D27-123F-44AB-A6B9-F2AA794B59DD}"/>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DCF72254-3989-40A0-9449-390AFA362666}"/>
              </a:ext>
            </a:extLst>
          </p:cNvPr>
          <p:cNvGraphicFramePr>
            <a:graphicFrameLocks noGrp="1"/>
          </p:cNvGraphicFramePr>
          <p:nvPr>
            <p:ph type="tbl" sz="quarter" idx="13"/>
            <p:extLst>
              <p:ext uri="{D42A27DB-BD31-4B8C-83A1-F6EECF244321}">
                <p14:modId xmlns:p14="http://schemas.microsoft.com/office/powerpoint/2010/main" val="177555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4794024"/>
                    </a:ext>
                  </a:extLst>
                </a:gridCol>
                <a:gridCol w="1234440">
                  <a:extLst>
                    <a:ext uri="{9D8B030D-6E8A-4147-A177-3AD203B41FA5}">
                      <a16:colId xmlns:a16="http://schemas.microsoft.com/office/drawing/2014/main" val="1091834239"/>
                    </a:ext>
                  </a:extLst>
                </a:gridCol>
                <a:gridCol w="822960">
                  <a:extLst>
                    <a:ext uri="{9D8B030D-6E8A-4147-A177-3AD203B41FA5}">
                      <a16:colId xmlns:a16="http://schemas.microsoft.com/office/drawing/2014/main" val="1410760557"/>
                    </a:ext>
                  </a:extLst>
                </a:gridCol>
                <a:gridCol w="822960">
                  <a:extLst>
                    <a:ext uri="{9D8B030D-6E8A-4147-A177-3AD203B41FA5}">
                      <a16:colId xmlns:a16="http://schemas.microsoft.com/office/drawing/2014/main" val="465150691"/>
                    </a:ext>
                  </a:extLst>
                </a:gridCol>
                <a:gridCol w="822960">
                  <a:extLst>
                    <a:ext uri="{9D8B030D-6E8A-4147-A177-3AD203B41FA5}">
                      <a16:colId xmlns:a16="http://schemas.microsoft.com/office/drawing/2014/main" val="1074348027"/>
                    </a:ext>
                  </a:extLst>
                </a:gridCol>
                <a:gridCol w="822960">
                  <a:extLst>
                    <a:ext uri="{9D8B030D-6E8A-4147-A177-3AD203B41FA5}">
                      <a16:colId xmlns:a16="http://schemas.microsoft.com/office/drawing/2014/main" val="3460649891"/>
                    </a:ext>
                  </a:extLst>
                </a:gridCol>
                <a:gridCol w="822960">
                  <a:extLst>
                    <a:ext uri="{9D8B030D-6E8A-4147-A177-3AD203B41FA5}">
                      <a16:colId xmlns:a16="http://schemas.microsoft.com/office/drawing/2014/main" val="2924703183"/>
                    </a:ext>
                  </a:extLst>
                </a:gridCol>
                <a:gridCol w="822960">
                  <a:extLst>
                    <a:ext uri="{9D8B030D-6E8A-4147-A177-3AD203B41FA5}">
                      <a16:colId xmlns:a16="http://schemas.microsoft.com/office/drawing/2014/main" val="67367594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165205329"/>
                  </a:ext>
                </a:extLst>
              </a:tr>
              <a:tr h="370840">
                <a:tc>
                  <a:txBody>
                    <a:bodyPr/>
                    <a:lstStyle/>
                    <a:p>
                      <a:r>
                        <a:rPr lang="en-US" sz="1000"/>
                        <a:t>Treckerfahrer dürfen das</a:t>
                      </a:r>
                    </a:p>
                  </a:txBody>
                  <a:tcPr/>
                </a:tc>
                <a:tc>
                  <a:txBody>
                    <a:bodyPr/>
                    <a:lstStyle/>
                    <a:p>
                      <a:r>
                        <a:rPr lang="en-US" sz="1000"/>
                        <a:t>555</a:t>
                      </a:r>
                    </a:p>
                  </a:txBody>
                  <a:tcPr/>
                </a:tc>
                <a:tc>
                  <a:txBody>
                    <a:bodyPr/>
                    <a:lstStyle/>
                    <a:p>
                      <a:r>
                        <a:rPr lang="en-US" sz="1000"/>
                        <a:t>233</a:t>
                      </a:r>
                    </a:p>
                  </a:txBody>
                  <a:tcPr/>
                </a:tc>
                <a:tc>
                  <a:txBody>
                    <a:bodyPr/>
                    <a:lstStyle/>
                    <a:p>
                      <a:r>
                        <a:rPr lang="en-US" sz="1000"/>
                        <a:t>303</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56256769"/>
                  </a:ext>
                </a:extLst>
              </a:tr>
            </a:tbl>
          </a:graphicData>
        </a:graphic>
      </p:graphicFrame>
      <p:sp>
        <p:nvSpPr>
          <p:cNvPr id="4" name="Text Placeholder 3">
            <a:extLst>
              <a:ext uri="{FF2B5EF4-FFF2-40B4-BE49-F238E27FC236}">
                <a16:creationId xmlns:a16="http://schemas.microsoft.com/office/drawing/2014/main" id="{16EE0236-7C84-4155-8AA9-BBA5E24F599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58627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B1C97-D7B7-4AFC-A16F-F5AA789F2013}"/>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5988281D-3AF0-4788-9D0F-F4ECD5241A8B}"/>
              </a:ext>
            </a:extLst>
          </p:cNvPr>
          <p:cNvGraphicFramePr>
            <a:graphicFrameLocks noGrp="1"/>
          </p:cNvGraphicFramePr>
          <p:nvPr>
            <p:ph type="tbl" sz="quarter" idx="13"/>
            <p:extLst>
              <p:ext uri="{D42A27DB-BD31-4B8C-83A1-F6EECF244321}">
                <p14:modId xmlns:p14="http://schemas.microsoft.com/office/powerpoint/2010/main" val="1164531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957216"/>
                    </a:ext>
                  </a:extLst>
                </a:gridCol>
                <a:gridCol w="822960">
                  <a:extLst>
                    <a:ext uri="{9D8B030D-6E8A-4147-A177-3AD203B41FA5}">
                      <a16:colId xmlns:a16="http://schemas.microsoft.com/office/drawing/2014/main" val="3150425916"/>
                    </a:ext>
                  </a:extLst>
                </a:gridCol>
                <a:gridCol w="822960">
                  <a:extLst>
                    <a:ext uri="{9D8B030D-6E8A-4147-A177-3AD203B41FA5}">
                      <a16:colId xmlns:a16="http://schemas.microsoft.com/office/drawing/2014/main" val="3327008855"/>
                    </a:ext>
                  </a:extLst>
                </a:gridCol>
                <a:gridCol w="822960">
                  <a:extLst>
                    <a:ext uri="{9D8B030D-6E8A-4147-A177-3AD203B41FA5}">
                      <a16:colId xmlns:a16="http://schemas.microsoft.com/office/drawing/2014/main" val="1937075447"/>
                    </a:ext>
                  </a:extLst>
                </a:gridCol>
                <a:gridCol w="822960">
                  <a:extLst>
                    <a:ext uri="{9D8B030D-6E8A-4147-A177-3AD203B41FA5}">
                      <a16:colId xmlns:a16="http://schemas.microsoft.com/office/drawing/2014/main" val="366473602"/>
                    </a:ext>
                  </a:extLst>
                </a:gridCol>
                <a:gridCol w="822960">
                  <a:extLst>
                    <a:ext uri="{9D8B030D-6E8A-4147-A177-3AD203B41FA5}">
                      <a16:colId xmlns:a16="http://schemas.microsoft.com/office/drawing/2014/main" val="2324213295"/>
                    </a:ext>
                  </a:extLst>
                </a:gridCol>
                <a:gridCol w="822960">
                  <a:extLst>
                    <a:ext uri="{9D8B030D-6E8A-4147-A177-3AD203B41FA5}">
                      <a16:colId xmlns:a16="http://schemas.microsoft.com/office/drawing/2014/main" val="3837173788"/>
                    </a:ext>
                  </a:extLst>
                </a:gridCol>
                <a:gridCol w="822960">
                  <a:extLst>
                    <a:ext uri="{9D8B030D-6E8A-4147-A177-3AD203B41FA5}">
                      <a16:colId xmlns:a16="http://schemas.microsoft.com/office/drawing/2014/main" val="3420378483"/>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24939458"/>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455960466"/>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1998956680"/>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734</a:t>
                      </a:r>
                    </a:p>
                  </a:txBody>
                  <a:tcPr/>
                </a:tc>
                <a:tc>
                  <a:txBody>
                    <a:bodyPr/>
                    <a:lstStyle/>
                    <a:p>
                      <a:r>
                        <a:rPr lang="en-US" sz="1000"/>
                        <a:t>728</a:t>
                      </a:r>
                    </a:p>
                  </a:txBody>
                  <a:tcPr/>
                </a:tc>
                <a:tc>
                  <a:txBody>
                    <a:bodyPr/>
                    <a:lstStyle/>
                    <a:p>
                      <a:r>
                        <a:rPr lang="en-US" sz="1000"/>
                        <a:t>400</a:t>
                      </a:r>
                    </a:p>
                  </a:txBody>
                  <a:tcPr/>
                </a:tc>
                <a:tc>
                  <a:txBody>
                    <a:bodyPr/>
                    <a:lstStyle/>
                    <a:p>
                      <a:r>
                        <a:rPr lang="en-US" sz="1000"/>
                        <a:t>1862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58258255"/>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707</a:t>
                      </a:r>
                    </a:p>
                  </a:txBody>
                  <a:tcPr/>
                </a:tc>
                <a:tc>
                  <a:txBody>
                    <a:bodyPr/>
                    <a:lstStyle/>
                    <a:p>
                      <a:r>
                        <a:rPr lang="en-US" sz="1000"/>
                        <a:t>2335</a:t>
                      </a:r>
                    </a:p>
                  </a:txBody>
                  <a:tcPr/>
                </a:tc>
                <a:tc>
                  <a:txBody>
                    <a:bodyPr/>
                    <a:lstStyle/>
                    <a:p>
                      <a:r>
                        <a:rPr lang="en-US" sz="1000"/>
                        <a:t>731</a:t>
                      </a:r>
                    </a:p>
                  </a:txBody>
                  <a:tcPr/>
                </a:tc>
                <a:tc>
                  <a:txBody>
                    <a:bodyPr/>
                    <a:lstStyle/>
                    <a:p>
                      <a:r>
                        <a:rPr lang="en-US" sz="1000"/>
                        <a:t>3773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58448281"/>
                  </a:ext>
                </a:extLst>
              </a:tr>
              <a:tr h="370840">
                <a:tc>
                  <a:txBody>
                    <a:bodyPr/>
                    <a:lstStyle/>
                    <a:p>
                      <a:r>
                        <a:rPr lang="de-DE" sz="1000" b="1"/>
                        <a:t> Treckerfahrer dürfen das - 2018-12-28 18:00:01 </a:t>
                      </a:r>
                      <a:r>
                        <a:rPr lang="de-DE" sz="1000"/>
                        <a:t> 
 Ihr sprecht kein Deutz...? Unfassbar 😳 🚜💨 👨🏼‍🌾 Vielen Dank an Freddy&amp;Jakob</a:t>
                      </a:r>
                      <a:endParaRPr lang="en-US" sz="1000"/>
                    </a:p>
                  </a:txBody>
                  <a:tcPr/>
                </a:tc>
                <a:tc>
                  <a:txBody>
                    <a:bodyPr/>
                    <a:lstStyle/>
                    <a:p>
                      <a:r>
                        <a:rPr lang="en-US" sz="1000"/>
                        <a:t>438</a:t>
                      </a:r>
                    </a:p>
                  </a:txBody>
                  <a:tcPr/>
                </a:tc>
                <a:tc>
                  <a:txBody>
                    <a:bodyPr/>
                    <a:lstStyle/>
                    <a:p>
                      <a:r>
                        <a:rPr lang="en-US" sz="1000"/>
                        <a:t>779</a:t>
                      </a:r>
                    </a:p>
                  </a:txBody>
                  <a:tcPr/>
                </a:tc>
                <a:tc>
                  <a:txBody>
                    <a:bodyPr/>
                    <a:lstStyle/>
                    <a:p>
                      <a:r>
                        <a:rPr lang="en-US" sz="1000"/>
                        <a:t>968</a:t>
                      </a:r>
                    </a:p>
                  </a:txBody>
                  <a:tcPr/>
                </a:tc>
                <a:tc>
                  <a:txBody>
                    <a:bodyPr/>
                    <a:lstStyle/>
                    <a:p>
                      <a:r>
                        <a:rPr lang="en-US" sz="1000"/>
                        <a:t>2185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99888720"/>
                  </a:ext>
                </a:extLst>
              </a:tr>
            </a:tbl>
          </a:graphicData>
        </a:graphic>
      </p:graphicFrame>
      <p:sp>
        <p:nvSpPr>
          <p:cNvPr id="4" name="Text Placeholder 3">
            <a:extLst>
              <a:ext uri="{FF2B5EF4-FFF2-40B4-BE49-F238E27FC236}">
                <a16:creationId xmlns:a16="http://schemas.microsoft.com/office/drawing/2014/main" id="{F672A49C-AA94-4F50-9350-18F0CDC8859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76809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D69B-6FA0-4C9E-BD88-9F4E7CDB518E}"/>
              </a:ext>
            </a:extLst>
          </p:cNvPr>
          <p:cNvSpPr>
            <a:spLocks noGrp="1"/>
          </p:cNvSpPr>
          <p:nvPr>
            <p:ph type="title"/>
          </p:nvPr>
        </p:nvSpPr>
        <p:spPr/>
        <p:txBody>
          <a:bodyPr/>
          <a:lstStyle/>
          <a:p>
            <a:r>
              <a:rPr lang="de-DE"/>
              <a:t>Facebook Eigene Posts - Kommentare - Export | Treckerfahrer dürfen das - 1 of 2</a:t>
            </a:r>
            <a:endParaRPr lang="en-US"/>
          </a:p>
        </p:txBody>
      </p:sp>
      <p:graphicFrame>
        <p:nvGraphicFramePr>
          <p:cNvPr id="5" name="Table Placeholder 4">
            <a:extLst>
              <a:ext uri="{FF2B5EF4-FFF2-40B4-BE49-F238E27FC236}">
                <a16:creationId xmlns:a16="http://schemas.microsoft.com/office/drawing/2014/main" id="{53F8CCC6-41D1-40DE-99DF-B3FB0EFB5E7E}"/>
              </a:ext>
            </a:extLst>
          </p:cNvPr>
          <p:cNvGraphicFramePr>
            <a:graphicFrameLocks noGrp="1"/>
          </p:cNvGraphicFramePr>
          <p:nvPr>
            <p:ph type="tbl" sz="quarter" idx="13"/>
            <p:extLst>
              <p:ext uri="{D42A27DB-BD31-4B8C-83A1-F6EECF244321}">
                <p14:modId xmlns:p14="http://schemas.microsoft.com/office/powerpoint/2010/main" val="3667078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76828234"/>
                    </a:ext>
                  </a:extLst>
                </a:gridCol>
                <a:gridCol w="822960">
                  <a:extLst>
                    <a:ext uri="{9D8B030D-6E8A-4147-A177-3AD203B41FA5}">
                      <a16:colId xmlns:a16="http://schemas.microsoft.com/office/drawing/2014/main" val="3595681231"/>
                    </a:ext>
                  </a:extLst>
                </a:gridCol>
                <a:gridCol w="822960">
                  <a:extLst>
                    <a:ext uri="{9D8B030D-6E8A-4147-A177-3AD203B41FA5}">
                      <a16:colId xmlns:a16="http://schemas.microsoft.com/office/drawing/2014/main" val="3372659759"/>
                    </a:ext>
                  </a:extLst>
                </a:gridCol>
                <a:gridCol w="822960">
                  <a:extLst>
                    <a:ext uri="{9D8B030D-6E8A-4147-A177-3AD203B41FA5}">
                      <a16:colId xmlns:a16="http://schemas.microsoft.com/office/drawing/2014/main" val="2422779655"/>
                    </a:ext>
                  </a:extLst>
                </a:gridCol>
                <a:gridCol w="822960">
                  <a:extLst>
                    <a:ext uri="{9D8B030D-6E8A-4147-A177-3AD203B41FA5}">
                      <a16:colId xmlns:a16="http://schemas.microsoft.com/office/drawing/2014/main" val="257592104"/>
                    </a:ext>
                  </a:extLst>
                </a:gridCol>
                <a:gridCol w="822960">
                  <a:extLst>
                    <a:ext uri="{9D8B030D-6E8A-4147-A177-3AD203B41FA5}">
                      <a16:colId xmlns:a16="http://schemas.microsoft.com/office/drawing/2014/main" val="1390298513"/>
                    </a:ext>
                  </a:extLst>
                </a:gridCol>
                <a:gridCol w="822960">
                  <a:extLst>
                    <a:ext uri="{9D8B030D-6E8A-4147-A177-3AD203B41FA5}">
                      <a16:colId xmlns:a16="http://schemas.microsoft.com/office/drawing/2014/main" val="2779457473"/>
                    </a:ext>
                  </a:extLst>
                </a:gridCol>
                <a:gridCol w="822960">
                  <a:extLst>
                    <a:ext uri="{9D8B030D-6E8A-4147-A177-3AD203B41FA5}">
                      <a16:colId xmlns:a16="http://schemas.microsoft.com/office/drawing/2014/main" val="3033599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601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813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349593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1623748"/>
                  </a:ext>
                </a:extLst>
              </a:tr>
            </a:tbl>
          </a:graphicData>
        </a:graphic>
      </p:graphicFrame>
      <p:sp>
        <p:nvSpPr>
          <p:cNvPr id="4" name="Text Placeholder 3">
            <a:extLst>
              <a:ext uri="{FF2B5EF4-FFF2-40B4-BE49-F238E27FC236}">
                <a16:creationId xmlns:a16="http://schemas.microsoft.com/office/drawing/2014/main" id="{9DC85E7C-283B-4A5D-AD23-BAF1FFAFBAE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784622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B3A43-25E0-4CC1-B3DF-BB6207E9D062}"/>
              </a:ext>
            </a:extLst>
          </p:cNvPr>
          <p:cNvSpPr>
            <a:spLocks noGrp="1"/>
          </p:cNvSpPr>
          <p:nvPr>
            <p:ph type="title"/>
          </p:nvPr>
        </p:nvSpPr>
        <p:spPr/>
        <p:txBody>
          <a:bodyPr/>
          <a:lstStyle/>
          <a:p>
            <a:r>
              <a:rPr lang="de-DE"/>
              <a:t>Facebook Eigene Posts - Kommentare - Export | Treckerfahrer dürfen das - 2 of 2</a:t>
            </a:r>
            <a:endParaRPr lang="en-US"/>
          </a:p>
        </p:txBody>
      </p:sp>
      <p:graphicFrame>
        <p:nvGraphicFramePr>
          <p:cNvPr id="5" name="Table Placeholder 4">
            <a:extLst>
              <a:ext uri="{FF2B5EF4-FFF2-40B4-BE49-F238E27FC236}">
                <a16:creationId xmlns:a16="http://schemas.microsoft.com/office/drawing/2014/main" id="{5FFFEB36-6482-41B3-AC04-F667EA36405C}"/>
              </a:ext>
            </a:extLst>
          </p:cNvPr>
          <p:cNvGraphicFramePr>
            <a:graphicFrameLocks noGrp="1"/>
          </p:cNvGraphicFramePr>
          <p:nvPr>
            <p:ph type="tbl" sz="quarter" idx="13"/>
            <p:extLst>
              <p:ext uri="{D42A27DB-BD31-4B8C-83A1-F6EECF244321}">
                <p14:modId xmlns:p14="http://schemas.microsoft.com/office/powerpoint/2010/main" val="3907541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5711727"/>
                    </a:ext>
                  </a:extLst>
                </a:gridCol>
                <a:gridCol w="822960">
                  <a:extLst>
                    <a:ext uri="{9D8B030D-6E8A-4147-A177-3AD203B41FA5}">
                      <a16:colId xmlns:a16="http://schemas.microsoft.com/office/drawing/2014/main" val="1439178726"/>
                    </a:ext>
                  </a:extLst>
                </a:gridCol>
                <a:gridCol w="822960">
                  <a:extLst>
                    <a:ext uri="{9D8B030D-6E8A-4147-A177-3AD203B41FA5}">
                      <a16:colId xmlns:a16="http://schemas.microsoft.com/office/drawing/2014/main" val="2991403991"/>
                    </a:ext>
                  </a:extLst>
                </a:gridCol>
                <a:gridCol w="822960">
                  <a:extLst>
                    <a:ext uri="{9D8B030D-6E8A-4147-A177-3AD203B41FA5}">
                      <a16:colId xmlns:a16="http://schemas.microsoft.com/office/drawing/2014/main" val="185158512"/>
                    </a:ext>
                  </a:extLst>
                </a:gridCol>
                <a:gridCol w="822960">
                  <a:extLst>
                    <a:ext uri="{9D8B030D-6E8A-4147-A177-3AD203B41FA5}">
                      <a16:colId xmlns:a16="http://schemas.microsoft.com/office/drawing/2014/main" val="3092924386"/>
                    </a:ext>
                  </a:extLst>
                </a:gridCol>
                <a:gridCol w="822960">
                  <a:extLst>
                    <a:ext uri="{9D8B030D-6E8A-4147-A177-3AD203B41FA5}">
                      <a16:colId xmlns:a16="http://schemas.microsoft.com/office/drawing/2014/main" val="2460845226"/>
                    </a:ext>
                  </a:extLst>
                </a:gridCol>
                <a:gridCol w="822960">
                  <a:extLst>
                    <a:ext uri="{9D8B030D-6E8A-4147-A177-3AD203B41FA5}">
                      <a16:colId xmlns:a16="http://schemas.microsoft.com/office/drawing/2014/main" val="2640755144"/>
                    </a:ext>
                  </a:extLst>
                </a:gridCol>
                <a:gridCol w="822960">
                  <a:extLst>
                    <a:ext uri="{9D8B030D-6E8A-4147-A177-3AD203B41FA5}">
                      <a16:colId xmlns:a16="http://schemas.microsoft.com/office/drawing/2014/main" val="3067980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1702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215620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2066995"/>
                  </a:ext>
                </a:extLst>
              </a:tr>
            </a:tbl>
          </a:graphicData>
        </a:graphic>
      </p:graphicFrame>
      <p:sp>
        <p:nvSpPr>
          <p:cNvPr id="4" name="Text Placeholder 3">
            <a:extLst>
              <a:ext uri="{FF2B5EF4-FFF2-40B4-BE49-F238E27FC236}">
                <a16:creationId xmlns:a16="http://schemas.microsoft.com/office/drawing/2014/main" id="{93706122-2792-41AB-938D-B505589A24A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067176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A94D-51FB-4727-B183-C9AE50FC1C20}"/>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3B43C244-DCC4-4070-83DF-D276F2880B1F}"/>
              </a:ext>
            </a:extLst>
          </p:cNvPr>
          <p:cNvGraphicFramePr>
            <a:graphicFrameLocks noGrp="1"/>
          </p:cNvGraphicFramePr>
          <p:nvPr>
            <p:ph type="tbl" sz="quarter" idx="13"/>
            <p:extLst>
              <p:ext uri="{D42A27DB-BD31-4B8C-83A1-F6EECF244321}">
                <p14:modId xmlns:p14="http://schemas.microsoft.com/office/powerpoint/2010/main" val="1080770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10921361"/>
                    </a:ext>
                  </a:extLst>
                </a:gridCol>
                <a:gridCol w="822960">
                  <a:extLst>
                    <a:ext uri="{9D8B030D-6E8A-4147-A177-3AD203B41FA5}">
                      <a16:colId xmlns:a16="http://schemas.microsoft.com/office/drawing/2014/main" val="3216294011"/>
                    </a:ext>
                  </a:extLst>
                </a:gridCol>
                <a:gridCol w="822960">
                  <a:extLst>
                    <a:ext uri="{9D8B030D-6E8A-4147-A177-3AD203B41FA5}">
                      <a16:colId xmlns:a16="http://schemas.microsoft.com/office/drawing/2014/main" val="2900111332"/>
                    </a:ext>
                  </a:extLst>
                </a:gridCol>
                <a:gridCol w="822960">
                  <a:extLst>
                    <a:ext uri="{9D8B030D-6E8A-4147-A177-3AD203B41FA5}">
                      <a16:colId xmlns:a16="http://schemas.microsoft.com/office/drawing/2014/main" val="3970272776"/>
                    </a:ext>
                  </a:extLst>
                </a:gridCol>
                <a:gridCol w="822960">
                  <a:extLst>
                    <a:ext uri="{9D8B030D-6E8A-4147-A177-3AD203B41FA5}">
                      <a16:colId xmlns:a16="http://schemas.microsoft.com/office/drawing/2014/main" val="3584285241"/>
                    </a:ext>
                  </a:extLst>
                </a:gridCol>
                <a:gridCol w="822960">
                  <a:extLst>
                    <a:ext uri="{9D8B030D-6E8A-4147-A177-3AD203B41FA5}">
                      <a16:colId xmlns:a16="http://schemas.microsoft.com/office/drawing/2014/main" val="670175654"/>
                    </a:ext>
                  </a:extLst>
                </a:gridCol>
                <a:gridCol w="822960">
                  <a:extLst>
                    <a:ext uri="{9D8B030D-6E8A-4147-A177-3AD203B41FA5}">
                      <a16:colId xmlns:a16="http://schemas.microsoft.com/office/drawing/2014/main" val="1669249975"/>
                    </a:ext>
                  </a:extLst>
                </a:gridCol>
                <a:gridCol w="822960">
                  <a:extLst>
                    <a:ext uri="{9D8B030D-6E8A-4147-A177-3AD203B41FA5}">
                      <a16:colId xmlns:a16="http://schemas.microsoft.com/office/drawing/2014/main" val="2935557788"/>
                    </a:ext>
                  </a:extLst>
                </a:gridCol>
                <a:gridCol w="822960">
                  <a:extLst>
                    <a:ext uri="{9D8B030D-6E8A-4147-A177-3AD203B41FA5}">
                      <a16:colId xmlns:a16="http://schemas.microsoft.com/office/drawing/2014/main" val="3590097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7672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12:36:53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093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06:44:33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434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20:14:33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2026912"/>
                  </a:ext>
                </a:extLst>
              </a:tr>
            </a:tbl>
          </a:graphicData>
        </a:graphic>
      </p:graphicFrame>
      <p:sp>
        <p:nvSpPr>
          <p:cNvPr id="4" name="Text Placeholder 3">
            <a:extLst>
              <a:ext uri="{FF2B5EF4-FFF2-40B4-BE49-F238E27FC236}">
                <a16:creationId xmlns:a16="http://schemas.microsoft.com/office/drawing/2014/main" id="{B40045B3-EB06-45E1-B58D-861E7B612B8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88140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874E4-8E48-4B26-8A1B-1711FDEE2DD0}"/>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41956FED-F62E-46E4-B6F2-7D45C1D4739E}"/>
              </a:ext>
            </a:extLst>
          </p:cNvPr>
          <p:cNvGraphicFramePr>
            <a:graphicFrameLocks noGrp="1"/>
          </p:cNvGraphicFramePr>
          <p:nvPr>
            <p:ph type="tbl" sz="quarter" idx="13"/>
            <p:extLst>
              <p:ext uri="{D42A27DB-BD31-4B8C-83A1-F6EECF244321}">
                <p14:modId xmlns:p14="http://schemas.microsoft.com/office/powerpoint/2010/main" val="1396709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12008916"/>
                    </a:ext>
                  </a:extLst>
                </a:gridCol>
                <a:gridCol w="822960">
                  <a:extLst>
                    <a:ext uri="{9D8B030D-6E8A-4147-A177-3AD203B41FA5}">
                      <a16:colId xmlns:a16="http://schemas.microsoft.com/office/drawing/2014/main" val="179436296"/>
                    </a:ext>
                  </a:extLst>
                </a:gridCol>
                <a:gridCol w="822960">
                  <a:extLst>
                    <a:ext uri="{9D8B030D-6E8A-4147-A177-3AD203B41FA5}">
                      <a16:colId xmlns:a16="http://schemas.microsoft.com/office/drawing/2014/main" val="2235637644"/>
                    </a:ext>
                  </a:extLst>
                </a:gridCol>
                <a:gridCol w="822960">
                  <a:extLst>
                    <a:ext uri="{9D8B030D-6E8A-4147-A177-3AD203B41FA5}">
                      <a16:colId xmlns:a16="http://schemas.microsoft.com/office/drawing/2014/main" val="1534156761"/>
                    </a:ext>
                  </a:extLst>
                </a:gridCol>
                <a:gridCol w="822960">
                  <a:extLst>
                    <a:ext uri="{9D8B030D-6E8A-4147-A177-3AD203B41FA5}">
                      <a16:colId xmlns:a16="http://schemas.microsoft.com/office/drawing/2014/main" val="3242822550"/>
                    </a:ext>
                  </a:extLst>
                </a:gridCol>
                <a:gridCol w="822960">
                  <a:extLst>
                    <a:ext uri="{9D8B030D-6E8A-4147-A177-3AD203B41FA5}">
                      <a16:colId xmlns:a16="http://schemas.microsoft.com/office/drawing/2014/main" val="2756265522"/>
                    </a:ext>
                  </a:extLst>
                </a:gridCol>
                <a:gridCol w="822960">
                  <a:extLst>
                    <a:ext uri="{9D8B030D-6E8A-4147-A177-3AD203B41FA5}">
                      <a16:colId xmlns:a16="http://schemas.microsoft.com/office/drawing/2014/main" val="2889752932"/>
                    </a:ext>
                  </a:extLst>
                </a:gridCol>
                <a:gridCol w="822960">
                  <a:extLst>
                    <a:ext uri="{9D8B030D-6E8A-4147-A177-3AD203B41FA5}">
                      <a16:colId xmlns:a16="http://schemas.microsoft.com/office/drawing/2014/main" val="1549609171"/>
                    </a:ext>
                  </a:extLst>
                </a:gridCol>
                <a:gridCol w="822960">
                  <a:extLst>
                    <a:ext uri="{9D8B030D-6E8A-4147-A177-3AD203B41FA5}">
                      <a16:colId xmlns:a16="http://schemas.microsoft.com/office/drawing/2014/main" val="1144688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580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07:56:58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7673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08:03:29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5931337"/>
                  </a:ext>
                </a:extLst>
              </a:tr>
            </a:tbl>
          </a:graphicData>
        </a:graphic>
      </p:graphicFrame>
      <p:sp>
        <p:nvSpPr>
          <p:cNvPr id="4" name="Text Placeholder 3">
            <a:extLst>
              <a:ext uri="{FF2B5EF4-FFF2-40B4-BE49-F238E27FC236}">
                <a16:creationId xmlns:a16="http://schemas.microsoft.com/office/drawing/2014/main" id="{FC168E01-0706-411F-BCB3-A99DFD66D23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718770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6811E-4FFC-46FB-A2D6-9035DCC32736}"/>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C8E9E22B-F9A0-4015-B823-560B0CBB9A4B}"/>
              </a:ext>
            </a:extLst>
          </p:cNvPr>
          <p:cNvGraphicFramePr>
            <a:graphicFrameLocks noGrp="1"/>
          </p:cNvGraphicFramePr>
          <p:nvPr>
            <p:ph type="tbl" sz="quarter" idx="13"/>
            <p:extLst>
              <p:ext uri="{D42A27DB-BD31-4B8C-83A1-F6EECF244321}">
                <p14:modId xmlns:p14="http://schemas.microsoft.com/office/powerpoint/2010/main" val="1860848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0956543"/>
                    </a:ext>
                  </a:extLst>
                </a:gridCol>
                <a:gridCol w="822960">
                  <a:extLst>
                    <a:ext uri="{9D8B030D-6E8A-4147-A177-3AD203B41FA5}">
                      <a16:colId xmlns:a16="http://schemas.microsoft.com/office/drawing/2014/main" val="3033352025"/>
                    </a:ext>
                  </a:extLst>
                </a:gridCol>
                <a:gridCol w="822960">
                  <a:extLst>
                    <a:ext uri="{9D8B030D-6E8A-4147-A177-3AD203B41FA5}">
                      <a16:colId xmlns:a16="http://schemas.microsoft.com/office/drawing/2014/main" val="2676053201"/>
                    </a:ext>
                  </a:extLst>
                </a:gridCol>
                <a:gridCol w="822960">
                  <a:extLst>
                    <a:ext uri="{9D8B030D-6E8A-4147-A177-3AD203B41FA5}">
                      <a16:colId xmlns:a16="http://schemas.microsoft.com/office/drawing/2014/main" val="2631421364"/>
                    </a:ext>
                  </a:extLst>
                </a:gridCol>
                <a:gridCol w="822960">
                  <a:extLst>
                    <a:ext uri="{9D8B030D-6E8A-4147-A177-3AD203B41FA5}">
                      <a16:colId xmlns:a16="http://schemas.microsoft.com/office/drawing/2014/main" val="561493637"/>
                    </a:ext>
                  </a:extLst>
                </a:gridCol>
                <a:gridCol w="822960">
                  <a:extLst>
                    <a:ext uri="{9D8B030D-6E8A-4147-A177-3AD203B41FA5}">
                      <a16:colId xmlns:a16="http://schemas.microsoft.com/office/drawing/2014/main" val="1416253564"/>
                    </a:ext>
                  </a:extLst>
                </a:gridCol>
                <a:gridCol w="822960">
                  <a:extLst>
                    <a:ext uri="{9D8B030D-6E8A-4147-A177-3AD203B41FA5}">
                      <a16:colId xmlns:a16="http://schemas.microsoft.com/office/drawing/2014/main" val="291054533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03259330"/>
                  </a:ext>
                </a:extLst>
              </a:tr>
              <a:tr h="370840">
                <a:tc>
                  <a:txBody>
                    <a:bodyPr/>
                    <a:lstStyle/>
                    <a:p>
                      <a:r>
                        <a:rPr lang="de-DE" sz="1000" b="1"/>
                        <a:t> Treckerfahrer dürfen das - 2018-01-05 10:19:03 </a:t>
                      </a:r>
                      <a:r>
                        <a:rPr lang="de-DE" sz="1000"/>
                        <a:t> 
 Am 10.01. starten wir wieder! Um 21:00 Uhr im NDR-Fernsehen! Teckerfahrer dürfen das!</a:t>
                      </a:r>
                      <a:endParaRPr lang="en-US" sz="1000"/>
                    </a:p>
                  </a:txBody>
                  <a:tcPr/>
                </a:tc>
                <a:tc>
                  <a:txBody>
                    <a:bodyPr/>
                    <a:lstStyle/>
                    <a:p>
                      <a:r>
                        <a:rPr lang="en-US" sz="1000"/>
                        <a:t>543.17 %</a:t>
                      </a:r>
                    </a:p>
                  </a:txBody>
                  <a:tcPr/>
                </a:tc>
                <a:tc>
                  <a:txBody>
                    <a:bodyPr/>
                    <a:lstStyle/>
                    <a:p>
                      <a:r>
                        <a:rPr lang="en-US" sz="1000"/>
                        <a:t>841.65 %</a:t>
                      </a:r>
                    </a:p>
                  </a:txBody>
                  <a:tcPr/>
                </a:tc>
                <a:tc>
                  <a:txBody>
                    <a:bodyPr/>
                    <a:lstStyle/>
                    <a:p>
                      <a:r>
                        <a:rPr lang="en-US" sz="1000"/>
                        <a:t>8792</a:t>
                      </a:r>
                    </a:p>
                  </a:txBody>
                  <a:tcPr/>
                </a:tc>
                <a:tc>
                  <a:txBody>
                    <a:bodyPr/>
                    <a:lstStyle/>
                    <a:p>
                      <a:r>
                        <a:rPr lang="en-US" sz="1000"/>
                        <a:t>1390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10332720"/>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139.21 %</a:t>
                      </a:r>
                    </a:p>
                  </a:txBody>
                  <a:tcPr/>
                </a:tc>
                <a:tc>
                  <a:txBody>
                    <a:bodyPr/>
                    <a:lstStyle/>
                    <a:p>
                      <a:r>
                        <a:rPr lang="en-US" sz="1000"/>
                        <a:t>164.77 %</a:t>
                      </a:r>
                    </a:p>
                  </a:txBody>
                  <a:tcPr/>
                </a:tc>
                <a:tc>
                  <a:txBody>
                    <a:bodyPr/>
                    <a:lstStyle/>
                    <a:p>
                      <a:r>
                        <a:rPr lang="en-US" sz="1000"/>
                        <a:t>268789</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02166385"/>
                  </a:ext>
                </a:extLst>
              </a:tr>
              <a:tr h="370840">
                <a:tc>
                  <a:txBody>
                    <a:bodyPr/>
                    <a:lstStyle/>
                    <a:p>
                      <a:r>
                        <a:rPr lang="de-DE" sz="1000" b="1"/>
                        <a:t> Treckerfahrer dürfen das - 2018-09-22 15:00:02 </a:t>
                      </a:r>
                      <a:r>
                        <a:rPr lang="de-DE" sz="1000"/>
                        <a:t> 
 Das ist ja spooky! Wo steckt Sven Tietzer, und was hat es wohl mit diesem Mäher auf sich...? 🚜 💣💨</a:t>
                      </a:r>
                      <a:endParaRPr lang="en-US" sz="1000"/>
                    </a:p>
                  </a:txBody>
                  <a:tcPr/>
                </a:tc>
                <a:tc>
                  <a:txBody>
                    <a:bodyPr/>
                    <a:lstStyle/>
                    <a:p>
                      <a:r>
                        <a:rPr lang="en-US" sz="1000"/>
                        <a:t>121.66 %</a:t>
                      </a:r>
                    </a:p>
                  </a:txBody>
                  <a:tcPr/>
                </a:tc>
                <a:tc>
                  <a:txBody>
                    <a:bodyPr/>
                    <a:lstStyle/>
                    <a:p>
                      <a:r>
                        <a:rPr lang="en-US" sz="1000"/>
                        <a:t>142.84 %</a:t>
                      </a:r>
                    </a:p>
                  </a:txBody>
                  <a:tcPr/>
                </a:tc>
                <a:tc>
                  <a:txBody>
                    <a:bodyPr/>
                    <a:lstStyle/>
                    <a:p>
                      <a:r>
                        <a:rPr lang="en-US" sz="1000"/>
                        <a:t>122215</a:t>
                      </a:r>
                    </a:p>
                  </a:txBody>
                  <a:tcPr/>
                </a:tc>
                <a:tc>
                  <a:txBody>
                    <a:bodyPr/>
                    <a:lstStyle/>
                    <a:p>
                      <a:r>
                        <a:rPr lang="en-US" sz="1000"/>
                        <a:t>93631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37430879"/>
                  </a:ext>
                </a:extLst>
              </a:tr>
              <a:tr h="370840">
                <a:tc>
                  <a:txBody>
                    <a:bodyPr/>
                    <a:lstStyle/>
                    <a:p>
                      <a:r>
                        <a:rPr lang="de-DE" sz="1000" b="1"/>
                        <a:t> Treckerfahrer dürfen das - 2018-02-17 14:00:00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65352</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77237882"/>
                  </a:ext>
                </a:extLst>
              </a:tr>
              <a:tr h="370840">
                <a:tc>
                  <a:txBody>
                    <a:bodyPr/>
                    <a:lstStyle/>
                    <a:p>
                      <a:r>
                        <a:rPr lang="de-DE" sz="1000" b="1"/>
                        <a:t> Treckerfahrer dürfen das - 2018-02-14 14:00:00 </a:t>
                      </a:r>
                      <a:r>
                        <a:rPr lang="de-DE" sz="1000"/>
                        <a:t> 
 Ohne ihn wird's schwieriger, aber was ist, wenn er nichts mehr wuppt? Dr. Trecker weiß Rat.</a:t>
                      </a:r>
                      <a:endParaRPr lang="en-US" sz="1000"/>
                    </a:p>
                  </a:txBody>
                  <a:tcPr/>
                </a:tc>
                <a:tc>
                  <a:txBody>
                    <a:bodyPr/>
                    <a:lstStyle/>
                    <a:p>
                      <a:r>
                        <a:rPr lang="en-US" sz="1000"/>
                        <a:t>93.55 %</a:t>
                      </a:r>
                    </a:p>
                  </a:txBody>
                  <a:tcPr/>
                </a:tc>
                <a:tc>
                  <a:txBody>
                    <a:bodyPr/>
                    <a:lstStyle/>
                    <a:p>
                      <a:r>
                        <a:rPr lang="en-US" sz="1000"/>
                        <a:t>120.44 %</a:t>
                      </a:r>
                    </a:p>
                  </a:txBody>
                  <a:tcPr/>
                </a:tc>
                <a:tc>
                  <a:txBody>
                    <a:bodyPr/>
                    <a:lstStyle/>
                    <a:p>
                      <a:r>
                        <a:rPr lang="en-US" sz="1000"/>
                        <a:t>80517</a:t>
                      </a:r>
                    </a:p>
                  </a:txBody>
                  <a:tcPr/>
                </a:tc>
                <a:tc>
                  <a:txBody>
                    <a:bodyPr/>
                    <a:lstStyle/>
                    <a:p>
                      <a:r>
                        <a:rPr lang="en-US" sz="1000"/>
                        <a:t>78635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08567224"/>
                  </a:ext>
                </a:extLst>
              </a:tr>
            </a:tbl>
          </a:graphicData>
        </a:graphic>
      </p:graphicFrame>
      <p:sp>
        <p:nvSpPr>
          <p:cNvPr id="4" name="Text Placeholder 3">
            <a:extLst>
              <a:ext uri="{FF2B5EF4-FFF2-40B4-BE49-F238E27FC236}">
                <a16:creationId xmlns:a16="http://schemas.microsoft.com/office/drawing/2014/main" id="{78D07646-E3CD-4D56-801F-B472353E411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62721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8BCA3-7557-45D1-938B-AEBCE733EE4F}"/>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1AE350C7-35B5-402C-A2BB-10ABF910E788}"/>
              </a:ext>
            </a:extLst>
          </p:cNvPr>
          <p:cNvGraphicFramePr>
            <a:graphicFrameLocks noGrp="1"/>
          </p:cNvGraphicFramePr>
          <p:nvPr>
            <p:ph type="tbl" sz="quarter" idx="13"/>
            <p:extLst>
              <p:ext uri="{D42A27DB-BD31-4B8C-83A1-F6EECF244321}">
                <p14:modId xmlns:p14="http://schemas.microsoft.com/office/powerpoint/2010/main" val="1115976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19674476"/>
                    </a:ext>
                  </a:extLst>
                </a:gridCol>
                <a:gridCol w="822960">
                  <a:extLst>
                    <a:ext uri="{9D8B030D-6E8A-4147-A177-3AD203B41FA5}">
                      <a16:colId xmlns:a16="http://schemas.microsoft.com/office/drawing/2014/main" val="35835496"/>
                    </a:ext>
                  </a:extLst>
                </a:gridCol>
                <a:gridCol w="822960">
                  <a:extLst>
                    <a:ext uri="{9D8B030D-6E8A-4147-A177-3AD203B41FA5}">
                      <a16:colId xmlns:a16="http://schemas.microsoft.com/office/drawing/2014/main" val="3010108691"/>
                    </a:ext>
                  </a:extLst>
                </a:gridCol>
                <a:gridCol w="822960">
                  <a:extLst>
                    <a:ext uri="{9D8B030D-6E8A-4147-A177-3AD203B41FA5}">
                      <a16:colId xmlns:a16="http://schemas.microsoft.com/office/drawing/2014/main" val="2946735850"/>
                    </a:ext>
                  </a:extLst>
                </a:gridCol>
                <a:gridCol w="822960">
                  <a:extLst>
                    <a:ext uri="{9D8B030D-6E8A-4147-A177-3AD203B41FA5}">
                      <a16:colId xmlns:a16="http://schemas.microsoft.com/office/drawing/2014/main" val="803155744"/>
                    </a:ext>
                  </a:extLst>
                </a:gridCol>
                <a:gridCol w="822960">
                  <a:extLst>
                    <a:ext uri="{9D8B030D-6E8A-4147-A177-3AD203B41FA5}">
                      <a16:colId xmlns:a16="http://schemas.microsoft.com/office/drawing/2014/main" val="2360780724"/>
                    </a:ext>
                  </a:extLst>
                </a:gridCol>
                <a:gridCol w="822960">
                  <a:extLst>
                    <a:ext uri="{9D8B030D-6E8A-4147-A177-3AD203B41FA5}">
                      <a16:colId xmlns:a16="http://schemas.microsoft.com/office/drawing/2014/main" val="206315154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91519873"/>
                  </a:ext>
                </a:extLst>
              </a:tr>
              <a:tr h="370840">
                <a:tc>
                  <a:txBody>
                    <a:bodyPr/>
                    <a:lstStyle/>
                    <a:p>
                      <a:r>
                        <a:rPr lang="de-DE" sz="1000" b="1"/>
                        <a:t> Treckerfahrer dürfen das - 2018-01-09 15:00:13 </a:t>
                      </a:r>
                      <a:r>
                        <a:rPr lang="de-DE" sz="1000"/>
                        <a:t> 
 Wir zeigen es einmal, und schon wird es nachgemacht :-) - Brunhilde lernte schon im letzten Sommer tanzen.</a:t>
                      </a:r>
                      <a:endParaRPr lang="en-US" sz="1000"/>
                    </a:p>
                  </a:txBody>
                  <a:tcPr/>
                </a:tc>
                <a:tc>
                  <a:txBody>
                    <a:bodyPr/>
                    <a:lstStyle/>
                    <a:p>
                      <a:r>
                        <a:rPr lang="en-US" sz="1000"/>
                        <a:t>0.0 %</a:t>
                      </a:r>
                    </a:p>
                  </a:txBody>
                  <a:tcPr/>
                </a:tc>
                <a:tc>
                  <a:txBody>
                    <a:bodyPr/>
                    <a:lstStyle/>
                    <a:p>
                      <a:r>
                        <a:rPr lang="en-US" sz="1000"/>
                        <a:t>50.7 %</a:t>
                      </a:r>
                    </a:p>
                  </a:txBody>
                  <a:tcPr/>
                </a:tc>
                <a:tc>
                  <a:txBody>
                    <a:bodyPr/>
                    <a:lstStyle/>
                    <a:p>
                      <a:r>
                        <a:rPr lang="en-US" sz="1000"/>
                        <a:t>0</a:t>
                      </a:r>
                    </a:p>
                  </a:txBody>
                  <a:tcPr/>
                </a:tc>
                <a:tc>
                  <a:txBody>
                    <a:bodyPr/>
                    <a:lstStyle/>
                    <a:p>
                      <a:r>
                        <a:rPr lang="en-US" sz="1000"/>
                        <a:t>11648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79245935"/>
                  </a:ext>
                </a:extLst>
              </a:tr>
              <a:tr h="370840">
                <a:tc>
                  <a:txBody>
                    <a:bodyPr/>
                    <a:lstStyle/>
                    <a:p>
                      <a:r>
                        <a:rPr lang="de-DE" sz="1000" b="1"/>
                        <a:t> Treckerfahrer dürfen das - 2018-12-07 10:06:21 </a:t>
                      </a:r>
                      <a:r>
                        <a:rPr lang="de-DE" sz="1000"/>
                        <a:t> 
 Sehenswert!</a:t>
                      </a:r>
                      <a:endParaRPr lang="en-US" sz="1000"/>
                    </a:p>
                  </a:txBody>
                  <a:tcPr/>
                </a:tc>
                <a:tc>
                  <a:txBody>
                    <a:bodyPr/>
                    <a:lstStyle/>
                    <a:p>
                      <a:r>
                        <a:rPr lang="en-US" sz="1000"/>
                        <a:t>0.0 %</a:t>
                      </a:r>
                    </a:p>
                  </a:txBody>
                  <a:tcPr/>
                </a:tc>
                <a:tc>
                  <a:txBody>
                    <a:bodyPr/>
                    <a:lstStyle/>
                    <a:p>
                      <a:r>
                        <a:rPr lang="en-US" sz="1000"/>
                        <a:t>29.1 %</a:t>
                      </a:r>
                    </a:p>
                  </a:txBody>
                  <a:tcPr/>
                </a:tc>
                <a:tc>
                  <a:txBody>
                    <a:bodyPr/>
                    <a:lstStyle/>
                    <a:p>
                      <a:r>
                        <a:rPr lang="en-US" sz="1000"/>
                        <a:t>0</a:t>
                      </a:r>
                    </a:p>
                  </a:txBody>
                  <a:tcPr/>
                </a:tc>
                <a:tc>
                  <a:txBody>
                    <a:bodyPr/>
                    <a:lstStyle/>
                    <a:p>
                      <a:r>
                        <a:rPr lang="en-US" sz="1000"/>
                        <a:t>12536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50825163"/>
                  </a:ext>
                </a:extLst>
              </a:tr>
              <a:tr h="370840">
                <a:tc>
                  <a:txBody>
                    <a:bodyPr/>
                    <a:lstStyle/>
                    <a:p>
                      <a:r>
                        <a:rPr lang="de-DE" sz="1000" b="1"/>
                        <a:t> Treckerfahrer dürfen das - 2018-01-12 17:19:18 </a:t>
                      </a:r>
                      <a:r>
                        <a:rPr lang="de-DE" sz="1000"/>
                        <a:t> 
 Schönes Wochenende auch nach Bayern!</a:t>
                      </a:r>
                      <a:endParaRPr lang="en-US" sz="1000"/>
                    </a:p>
                  </a:txBody>
                  <a:tcPr/>
                </a:tc>
                <a:tc>
                  <a:txBody>
                    <a:bodyPr/>
                    <a:lstStyle/>
                    <a:p>
                      <a:r>
                        <a:rPr lang="en-US" sz="1000"/>
                        <a:t>0.0 %</a:t>
                      </a:r>
                    </a:p>
                  </a:txBody>
                  <a:tcPr/>
                </a:tc>
                <a:tc>
                  <a:txBody>
                    <a:bodyPr/>
                    <a:lstStyle/>
                    <a:p>
                      <a:r>
                        <a:rPr lang="en-US" sz="1000"/>
                        <a:t>37.8 %</a:t>
                      </a:r>
                    </a:p>
                  </a:txBody>
                  <a:tcPr/>
                </a:tc>
                <a:tc>
                  <a:txBody>
                    <a:bodyPr/>
                    <a:lstStyle/>
                    <a:p>
                      <a:r>
                        <a:rPr lang="en-US" sz="1000"/>
                        <a:t>0</a:t>
                      </a:r>
                    </a:p>
                  </a:txBody>
                  <a:tcPr/>
                </a:tc>
                <a:tc>
                  <a:txBody>
                    <a:bodyPr/>
                    <a:lstStyle/>
                    <a:p>
                      <a:r>
                        <a:rPr lang="en-US" sz="1000"/>
                        <a:t>8304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21889047"/>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0.0 %</a:t>
                      </a:r>
                    </a:p>
                  </a:txBody>
                  <a:tcPr/>
                </a:tc>
                <a:tc>
                  <a:txBody>
                    <a:bodyPr/>
                    <a:lstStyle/>
                    <a:p>
                      <a:r>
                        <a:rPr lang="en-US" sz="1000"/>
                        <a:t>489.8 %</a:t>
                      </a:r>
                    </a:p>
                  </a:txBody>
                  <a:tcPr/>
                </a:tc>
                <a:tc>
                  <a:txBody>
                    <a:bodyPr/>
                    <a:lstStyle/>
                    <a:p>
                      <a:r>
                        <a:rPr lang="en-US" sz="1000"/>
                        <a:t>0</a:t>
                      </a:r>
                    </a:p>
                  </a:txBody>
                  <a:tcPr/>
                </a:tc>
                <a:tc>
                  <a:txBody>
                    <a:bodyPr/>
                    <a:lstStyle/>
                    <a:p>
                      <a:r>
                        <a:rPr lang="en-US" sz="1000"/>
                        <a:t>1659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56203120"/>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456.1 %</a:t>
                      </a:r>
                    </a:p>
                  </a:txBody>
                  <a:tcPr/>
                </a:tc>
                <a:tc>
                  <a:txBody>
                    <a:bodyPr/>
                    <a:lstStyle/>
                    <a:p>
                      <a:r>
                        <a:rPr lang="en-US" sz="1000"/>
                        <a:t>0</a:t>
                      </a:r>
                    </a:p>
                  </a:txBody>
                  <a:tcPr/>
                </a:tc>
                <a:tc>
                  <a:txBody>
                    <a:bodyPr/>
                    <a:lstStyle/>
                    <a:p>
                      <a:r>
                        <a:rPr lang="en-US" sz="1000"/>
                        <a:t>1730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6345247"/>
                  </a:ext>
                </a:extLst>
              </a:tr>
            </a:tbl>
          </a:graphicData>
        </a:graphic>
      </p:graphicFrame>
      <p:sp>
        <p:nvSpPr>
          <p:cNvPr id="4" name="Text Placeholder 3">
            <a:extLst>
              <a:ext uri="{FF2B5EF4-FFF2-40B4-BE49-F238E27FC236}">
                <a16:creationId xmlns:a16="http://schemas.microsoft.com/office/drawing/2014/main" id="{EB0D9C83-A028-4C7F-96AB-05306A121E3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20779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E982E-3131-4DCE-89C5-5EF46DCAAF1D}"/>
              </a:ext>
            </a:extLst>
          </p:cNvPr>
          <p:cNvSpPr>
            <a:spLocks noGrp="1"/>
          </p:cNvSpPr>
          <p:nvPr>
            <p:ph type="title"/>
          </p:nvPr>
        </p:nvSpPr>
        <p:spPr/>
        <p:txBody>
          <a:bodyPr/>
          <a:lstStyle/>
          <a:p>
            <a:r>
              <a:rPr lang="de-DE"/>
              <a:t>Facebook Eigene Posts - Potenzielle Reichweite - Export | Treckerfahrer dürfen das</a:t>
            </a:r>
            <a:endParaRPr lang="en-US"/>
          </a:p>
        </p:txBody>
      </p:sp>
      <p:graphicFrame>
        <p:nvGraphicFramePr>
          <p:cNvPr id="5" name="Table Placeholder 4">
            <a:extLst>
              <a:ext uri="{FF2B5EF4-FFF2-40B4-BE49-F238E27FC236}">
                <a16:creationId xmlns:a16="http://schemas.microsoft.com/office/drawing/2014/main" id="{26189222-07E9-427E-8826-B050A4E560DA}"/>
              </a:ext>
            </a:extLst>
          </p:cNvPr>
          <p:cNvGraphicFramePr>
            <a:graphicFrameLocks noGrp="1"/>
          </p:cNvGraphicFramePr>
          <p:nvPr>
            <p:ph type="tbl" sz="quarter" idx="13"/>
            <p:extLst>
              <p:ext uri="{D42A27DB-BD31-4B8C-83A1-F6EECF244321}">
                <p14:modId xmlns:p14="http://schemas.microsoft.com/office/powerpoint/2010/main" val="369377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1462901"/>
                    </a:ext>
                  </a:extLst>
                </a:gridCol>
                <a:gridCol w="822960">
                  <a:extLst>
                    <a:ext uri="{9D8B030D-6E8A-4147-A177-3AD203B41FA5}">
                      <a16:colId xmlns:a16="http://schemas.microsoft.com/office/drawing/2014/main" val="3609490708"/>
                    </a:ext>
                  </a:extLst>
                </a:gridCol>
                <a:gridCol w="822960">
                  <a:extLst>
                    <a:ext uri="{9D8B030D-6E8A-4147-A177-3AD203B41FA5}">
                      <a16:colId xmlns:a16="http://schemas.microsoft.com/office/drawing/2014/main" val="1421723556"/>
                    </a:ext>
                  </a:extLst>
                </a:gridCol>
                <a:gridCol w="822960">
                  <a:extLst>
                    <a:ext uri="{9D8B030D-6E8A-4147-A177-3AD203B41FA5}">
                      <a16:colId xmlns:a16="http://schemas.microsoft.com/office/drawing/2014/main" val="1533514946"/>
                    </a:ext>
                  </a:extLst>
                </a:gridCol>
                <a:gridCol w="822960">
                  <a:extLst>
                    <a:ext uri="{9D8B030D-6E8A-4147-A177-3AD203B41FA5}">
                      <a16:colId xmlns:a16="http://schemas.microsoft.com/office/drawing/2014/main" val="743727314"/>
                    </a:ext>
                  </a:extLst>
                </a:gridCol>
                <a:gridCol w="822960">
                  <a:extLst>
                    <a:ext uri="{9D8B030D-6E8A-4147-A177-3AD203B41FA5}">
                      <a16:colId xmlns:a16="http://schemas.microsoft.com/office/drawing/2014/main" val="521832185"/>
                    </a:ext>
                  </a:extLst>
                </a:gridCol>
                <a:gridCol w="411480">
                  <a:extLst>
                    <a:ext uri="{9D8B030D-6E8A-4147-A177-3AD203B41FA5}">
                      <a16:colId xmlns:a16="http://schemas.microsoft.com/office/drawing/2014/main" val="2775354072"/>
                    </a:ext>
                  </a:extLst>
                </a:gridCol>
                <a:gridCol w="822960">
                  <a:extLst>
                    <a:ext uri="{9D8B030D-6E8A-4147-A177-3AD203B41FA5}">
                      <a16:colId xmlns:a16="http://schemas.microsoft.com/office/drawing/2014/main" val="1228105897"/>
                    </a:ext>
                  </a:extLst>
                </a:gridCol>
                <a:gridCol w="822960">
                  <a:extLst>
                    <a:ext uri="{9D8B030D-6E8A-4147-A177-3AD203B41FA5}">
                      <a16:colId xmlns:a16="http://schemas.microsoft.com/office/drawing/2014/main" val="997956697"/>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85540096"/>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1737688</a:t>
                      </a:r>
                    </a:p>
                  </a:txBody>
                  <a:tcPr/>
                </a:tc>
                <a:tc>
                  <a:txBody>
                    <a:bodyPr/>
                    <a:lstStyle/>
                    <a:p>
                      <a:r>
                        <a:rPr lang="en-US" sz="1000"/>
                        <a:t>0</a:t>
                      </a:r>
                    </a:p>
                  </a:txBody>
                  <a:tcPr/>
                </a:tc>
                <a:tc>
                  <a:txBody>
                    <a:bodyPr/>
                    <a:lstStyle/>
                    <a:p>
                      <a:r>
                        <a:rPr lang="en-US" sz="1000"/>
                        <a:t>202971</a:t>
                      </a:r>
                    </a:p>
                  </a:txBody>
                  <a:tcPr/>
                </a:tc>
                <a:tc>
                  <a:txBody>
                    <a:bodyPr/>
                    <a:lstStyle/>
                    <a:p>
                      <a:r>
                        <a:rPr lang="en-US" sz="1000"/>
                        <a:t>1578564</a:t>
                      </a:r>
                    </a:p>
                  </a:txBody>
                  <a:tcPr/>
                </a:tc>
                <a:tc>
                  <a:txBody>
                    <a:bodyPr/>
                    <a:lstStyle/>
                    <a:p>
                      <a:r>
                        <a:rPr lang="en-US" sz="1000"/>
                        <a:t>1578564</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01488570"/>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1124925</a:t>
                      </a:r>
                    </a:p>
                  </a:txBody>
                  <a:tcPr/>
                </a:tc>
                <a:tc>
                  <a:txBody>
                    <a:bodyPr/>
                    <a:lstStyle/>
                    <a:p>
                      <a:r>
                        <a:rPr lang="en-US" sz="1000"/>
                        <a:t>0</a:t>
                      </a:r>
                    </a:p>
                  </a:txBody>
                  <a:tcPr/>
                </a:tc>
                <a:tc>
                  <a:txBody>
                    <a:bodyPr/>
                    <a:lstStyle/>
                    <a:p>
                      <a:r>
                        <a:rPr lang="en-US" sz="1000"/>
                        <a:t>150616</a:t>
                      </a:r>
                    </a:p>
                  </a:txBody>
                  <a:tcPr/>
                </a:tc>
                <a:tc>
                  <a:txBody>
                    <a:bodyPr/>
                    <a:lstStyle/>
                    <a:p>
                      <a:r>
                        <a:rPr lang="en-US" sz="1000"/>
                        <a:t>978895</a:t>
                      </a:r>
                    </a:p>
                  </a:txBody>
                  <a:tcPr/>
                </a:tc>
                <a:tc>
                  <a:txBody>
                    <a:bodyPr/>
                    <a:lstStyle/>
                    <a:p>
                      <a:r>
                        <a:rPr lang="en-US" sz="1000"/>
                        <a:t>1124925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94494387"/>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837152</a:t>
                      </a:r>
                    </a:p>
                  </a:txBody>
                  <a:tcPr/>
                </a:tc>
                <a:tc>
                  <a:txBody>
                    <a:bodyPr/>
                    <a:lstStyle/>
                    <a:p>
                      <a:r>
                        <a:rPr lang="en-US" sz="1000"/>
                        <a:t>0</a:t>
                      </a:r>
                    </a:p>
                  </a:txBody>
                  <a:tcPr/>
                </a:tc>
                <a:tc>
                  <a:txBody>
                    <a:bodyPr/>
                    <a:lstStyle/>
                    <a:p>
                      <a:r>
                        <a:rPr lang="en-US" sz="1000"/>
                        <a:t>126997</a:t>
                      </a:r>
                    </a:p>
                  </a:txBody>
                  <a:tcPr/>
                </a:tc>
                <a:tc>
                  <a:txBody>
                    <a:bodyPr/>
                    <a:lstStyle/>
                    <a:p>
                      <a:r>
                        <a:rPr lang="en-US" sz="1000"/>
                        <a:t>743666</a:t>
                      </a:r>
                    </a:p>
                  </a:txBody>
                  <a:tcPr/>
                </a:tc>
                <a:tc>
                  <a:txBody>
                    <a:bodyPr/>
                    <a:lstStyle/>
                    <a:p>
                      <a:r>
                        <a:rPr lang="en-US" sz="1000"/>
                        <a:t>837152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30401725"/>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711049</a:t>
                      </a:r>
                    </a:p>
                  </a:txBody>
                  <a:tcPr/>
                </a:tc>
                <a:tc>
                  <a:txBody>
                    <a:bodyPr/>
                    <a:lstStyle/>
                    <a:p>
                      <a:r>
                        <a:rPr lang="en-US" sz="1000"/>
                        <a:t>0</a:t>
                      </a:r>
                    </a:p>
                  </a:txBody>
                  <a:tcPr/>
                </a:tc>
                <a:tc>
                  <a:txBody>
                    <a:bodyPr/>
                    <a:lstStyle/>
                    <a:p>
                      <a:r>
                        <a:rPr lang="en-US" sz="1000"/>
                        <a:t>685422</a:t>
                      </a:r>
                    </a:p>
                  </a:txBody>
                  <a:tcPr/>
                </a:tc>
                <a:tc>
                  <a:txBody>
                    <a:bodyPr/>
                    <a:lstStyle/>
                    <a:p>
                      <a:r>
                        <a:rPr lang="en-US" sz="1000"/>
                        <a:t>32757</a:t>
                      </a:r>
                    </a:p>
                  </a:txBody>
                  <a:tcPr/>
                </a:tc>
                <a:tc>
                  <a:txBody>
                    <a:bodyPr/>
                    <a:lstStyle/>
                    <a:p>
                      <a:r>
                        <a:rPr lang="en-US" sz="1000"/>
                        <a:t>32757</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1804812636"/>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595436</a:t>
                      </a:r>
                    </a:p>
                  </a:txBody>
                  <a:tcPr/>
                </a:tc>
                <a:tc>
                  <a:txBody>
                    <a:bodyPr/>
                    <a:lstStyle/>
                    <a:p>
                      <a:r>
                        <a:rPr lang="en-US" sz="1000"/>
                        <a:t>0</a:t>
                      </a:r>
                    </a:p>
                  </a:txBody>
                  <a:tcPr/>
                </a:tc>
                <a:tc>
                  <a:txBody>
                    <a:bodyPr/>
                    <a:lstStyle/>
                    <a:p>
                      <a:r>
                        <a:rPr lang="en-US" sz="1000"/>
                        <a:t>31164</a:t>
                      </a:r>
                    </a:p>
                  </a:txBody>
                  <a:tcPr/>
                </a:tc>
                <a:tc>
                  <a:txBody>
                    <a:bodyPr/>
                    <a:lstStyle/>
                    <a:p>
                      <a:r>
                        <a:rPr lang="en-US" sz="1000"/>
                        <a:t>569848</a:t>
                      </a:r>
                    </a:p>
                  </a:txBody>
                  <a:tcPr/>
                </a:tc>
                <a:tc>
                  <a:txBody>
                    <a:bodyPr/>
                    <a:lstStyle/>
                    <a:p>
                      <a:r>
                        <a:rPr lang="en-US" sz="1000"/>
                        <a:t>595436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63104552"/>
                  </a:ext>
                </a:extLst>
              </a:tr>
            </a:tbl>
          </a:graphicData>
        </a:graphic>
      </p:graphicFrame>
      <p:sp>
        <p:nvSpPr>
          <p:cNvPr id="4" name="Text Placeholder 3">
            <a:extLst>
              <a:ext uri="{FF2B5EF4-FFF2-40B4-BE49-F238E27FC236}">
                <a16:creationId xmlns:a16="http://schemas.microsoft.com/office/drawing/2014/main" id="{0E72F3D4-0F6C-453A-8D42-AB2DAAEBAF7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39360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3231-F7F7-454F-9F9C-CAD24D921FEC}"/>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989B6A21-A73E-421D-8B08-0BFB8E1BEC1E}"/>
              </a:ext>
            </a:extLst>
          </p:cNvPr>
          <p:cNvGraphicFramePr>
            <a:graphicFrameLocks noGrp="1"/>
          </p:cNvGraphicFramePr>
          <p:nvPr>
            <p:ph type="tbl" sz="quarter" idx="13"/>
            <p:extLst>
              <p:ext uri="{D42A27DB-BD31-4B8C-83A1-F6EECF244321}">
                <p14:modId xmlns:p14="http://schemas.microsoft.com/office/powerpoint/2010/main" val="1999426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967373927"/>
                    </a:ext>
                  </a:extLst>
                </a:gridCol>
                <a:gridCol w="822960">
                  <a:extLst>
                    <a:ext uri="{9D8B030D-6E8A-4147-A177-3AD203B41FA5}">
                      <a16:colId xmlns:a16="http://schemas.microsoft.com/office/drawing/2014/main" val="1781450168"/>
                    </a:ext>
                  </a:extLst>
                </a:gridCol>
                <a:gridCol w="822960">
                  <a:extLst>
                    <a:ext uri="{9D8B030D-6E8A-4147-A177-3AD203B41FA5}">
                      <a16:colId xmlns:a16="http://schemas.microsoft.com/office/drawing/2014/main" val="760848707"/>
                    </a:ext>
                  </a:extLst>
                </a:gridCol>
                <a:gridCol w="822960">
                  <a:extLst>
                    <a:ext uri="{9D8B030D-6E8A-4147-A177-3AD203B41FA5}">
                      <a16:colId xmlns:a16="http://schemas.microsoft.com/office/drawing/2014/main" val="724739604"/>
                    </a:ext>
                  </a:extLst>
                </a:gridCol>
                <a:gridCol w="822960">
                  <a:extLst>
                    <a:ext uri="{9D8B030D-6E8A-4147-A177-3AD203B41FA5}">
                      <a16:colId xmlns:a16="http://schemas.microsoft.com/office/drawing/2014/main" val="140577546"/>
                    </a:ext>
                  </a:extLst>
                </a:gridCol>
                <a:gridCol w="493776">
                  <a:extLst>
                    <a:ext uri="{9D8B030D-6E8A-4147-A177-3AD203B41FA5}">
                      <a16:colId xmlns:a16="http://schemas.microsoft.com/office/drawing/2014/main" val="3463050287"/>
                    </a:ext>
                  </a:extLst>
                </a:gridCol>
                <a:gridCol w="493776">
                  <a:extLst>
                    <a:ext uri="{9D8B030D-6E8A-4147-A177-3AD203B41FA5}">
                      <a16:colId xmlns:a16="http://schemas.microsoft.com/office/drawing/2014/main" val="29532196"/>
                    </a:ext>
                  </a:extLst>
                </a:gridCol>
                <a:gridCol w="493776">
                  <a:extLst>
                    <a:ext uri="{9D8B030D-6E8A-4147-A177-3AD203B41FA5}">
                      <a16:colId xmlns:a16="http://schemas.microsoft.com/office/drawing/2014/main" val="337972925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79590831"/>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764377654"/>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00177557"/>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60815365"/>
                  </a:ext>
                </a:extLst>
              </a:tr>
              <a:tr h="370840">
                <a:tc>
                  <a:txBody>
                    <a:bodyPr/>
                    <a:lstStyle/>
                    <a:p>
                      <a:r>
                        <a:rPr lang="de-DE" sz="1000" b="1"/>
                        <a:t> Treckerfahrer dürfen das - 2018-04-07 13:00:00 </a:t>
                      </a:r>
                      <a:r>
                        <a:rPr lang="de-DE" sz="1000"/>
                        <a:t> 
 Es geht noch schneller, aber wie? Dr. Trecker  weiß einfachen Rat</a:t>
                      </a:r>
                      <a:endParaRPr lang="en-US" sz="1000"/>
                    </a:p>
                  </a:txBody>
                  <a:tcPr/>
                </a:tc>
                <a:tc>
                  <a:txBody>
                    <a:bodyPr/>
                    <a:lstStyle/>
                    <a:p>
                      <a:r>
                        <a:rPr lang="en-US" sz="1000"/>
                        <a:t>104415</a:t>
                      </a:r>
                    </a:p>
                  </a:txBody>
                  <a:tcPr/>
                </a:tc>
                <a:tc>
                  <a:txBody>
                    <a:bodyPr/>
                    <a:lstStyle/>
                    <a:p>
                      <a:r>
                        <a:rPr lang="en-US" sz="1000"/>
                        <a:t>361201</a:t>
                      </a:r>
                    </a:p>
                  </a:txBody>
                  <a:tcPr/>
                </a:tc>
                <a:tc>
                  <a:txBody>
                    <a:bodyPr/>
                    <a:lstStyle/>
                    <a:p>
                      <a:r>
                        <a:rPr lang="en-US" sz="1000"/>
                        <a:t>28.9 %</a:t>
                      </a:r>
                    </a:p>
                  </a:txBody>
                  <a:tcPr/>
                </a:tc>
                <a:tc>
                  <a:txBody>
                    <a:bodyPr/>
                    <a:lstStyle/>
                    <a:p>
                      <a:r>
                        <a:rPr lang="en-US" sz="1000"/>
                        <a:t>736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82033"/>
                  </a:ext>
                </a:extLst>
              </a:tr>
              <a:tr h="370840">
                <a:tc>
                  <a:txBody>
                    <a:bodyPr/>
                    <a:lstStyle/>
                    <a:p>
                      <a:r>
                        <a:rPr lang="de-DE" sz="1000" b="1"/>
                        <a:t> Treckerfahrer dürfen das - 2018-08-15 13:00:01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5198898"/>
                  </a:ext>
                </a:extLst>
              </a:tr>
            </a:tbl>
          </a:graphicData>
        </a:graphic>
      </p:graphicFrame>
      <p:sp>
        <p:nvSpPr>
          <p:cNvPr id="4" name="Text Placeholder 3">
            <a:extLst>
              <a:ext uri="{FF2B5EF4-FFF2-40B4-BE49-F238E27FC236}">
                <a16:creationId xmlns:a16="http://schemas.microsoft.com/office/drawing/2014/main" id="{684EECE4-B47B-40C4-9AEA-8FB6D718F8D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650289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BF0F1-9E37-4244-9B9A-F87AB3E24D52}"/>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3A2E5945-0AD4-4A3C-90C4-91542C2C29FE}"/>
              </a:ext>
            </a:extLst>
          </p:cNvPr>
          <p:cNvGraphicFramePr>
            <a:graphicFrameLocks noGrp="1"/>
          </p:cNvGraphicFramePr>
          <p:nvPr>
            <p:ph type="tbl" sz="quarter" idx="13"/>
            <p:extLst>
              <p:ext uri="{D42A27DB-BD31-4B8C-83A1-F6EECF244321}">
                <p14:modId xmlns:p14="http://schemas.microsoft.com/office/powerpoint/2010/main" val="107737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59221209"/>
                    </a:ext>
                  </a:extLst>
                </a:gridCol>
                <a:gridCol w="822960">
                  <a:extLst>
                    <a:ext uri="{9D8B030D-6E8A-4147-A177-3AD203B41FA5}">
                      <a16:colId xmlns:a16="http://schemas.microsoft.com/office/drawing/2014/main" val="295119900"/>
                    </a:ext>
                  </a:extLst>
                </a:gridCol>
                <a:gridCol w="822960">
                  <a:extLst>
                    <a:ext uri="{9D8B030D-6E8A-4147-A177-3AD203B41FA5}">
                      <a16:colId xmlns:a16="http://schemas.microsoft.com/office/drawing/2014/main" val="1376389423"/>
                    </a:ext>
                  </a:extLst>
                </a:gridCol>
                <a:gridCol w="822960">
                  <a:extLst>
                    <a:ext uri="{9D8B030D-6E8A-4147-A177-3AD203B41FA5}">
                      <a16:colId xmlns:a16="http://schemas.microsoft.com/office/drawing/2014/main" val="4047657184"/>
                    </a:ext>
                  </a:extLst>
                </a:gridCol>
                <a:gridCol w="822960">
                  <a:extLst>
                    <a:ext uri="{9D8B030D-6E8A-4147-A177-3AD203B41FA5}">
                      <a16:colId xmlns:a16="http://schemas.microsoft.com/office/drawing/2014/main" val="2498483720"/>
                    </a:ext>
                  </a:extLst>
                </a:gridCol>
                <a:gridCol w="822960">
                  <a:extLst>
                    <a:ext uri="{9D8B030D-6E8A-4147-A177-3AD203B41FA5}">
                      <a16:colId xmlns:a16="http://schemas.microsoft.com/office/drawing/2014/main" val="390289421"/>
                    </a:ext>
                  </a:extLst>
                </a:gridCol>
                <a:gridCol w="822960">
                  <a:extLst>
                    <a:ext uri="{9D8B030D-6E8A-4147-A177-3AD203B41FA5}">
                      <a16:colId xmlns:a16="http://schemas.microsoft.com/office/drawing/2014/main" val="944876004"/>
                    </a:ext>
                  </a:extLst>
                </a:gridCol>
                <a:gridCol w="822960">
                  <a:extLst>
                    <a:ext uri="{9D8B030D-6E8A-4147-A177-3AD203B41FA5}">
                      <a16:colId xmlns:a16="http://schemas.microsoft.com/office/drawing/2014/main" val="316811054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74763720"/>
                  </a:ext>
                </a:extLst>
              </a:tr>
              <a:tr h="370840">
                <a:tc>
                  <a:txBody>
                    <a:bodyPr/>
                    <a:lstStyle/>
                    <a:p>
                      <a:r>
                        <a:rPr lang="de-DE" sz="1000" b="1"/>
                        <a:t> Treckerfahrer dürfen das - 2018-10-07 15:46:21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180.8 %</a:t>
                      </a:r>
                    </a:p>
                  </a:txBody>
                  <a:tcPr/>
                </a:tc>
                <a:tc>
                  <a:txBody>
                    <a:bodyPr/>
                    <a:lstStyle/>
                    <a:p>
                      <a:r>
                        <a:rPr lang="en-US" sz="1000"/>
                        <a:t>3745</a:t>
                      </a:r>
                    </a:p>
                  </a:txBody>
                  <a:tcPr/>
                </a:tc>
                <a:tc>
                  <a:txBody>
                    <a:bodyPr/>
                    <a:lstStyle/>
                    <a:p>
                      <a:r>
                        <a:rPr lang="en-US" sz="1000"/>
                        <a:t>2071</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52519896"/>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25856530"/>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127.1 %</a:t>
                      </a:r>
                    </a:p>
                  </a:txBody>
                  <a:tcPr/>
                </a:tc>
                <a:tc>
                  <a:txBody>
                    <a:bodyPr/>
                    <a:lstStyle/>
                    <a:p>
                      <a:r>
                        <a:rPr lang="en-US" sz="1000"/>
                        <a:t>2199</a:t>
                      </a:r>
                    </a:p>
                  </a:txBody>
                  <a:tcPr/>
                </a:tc>
                <a:tc>
                  <a:txBody>
                    <a:bodyPr/>
                    <a:lstStyle/>
                    <a:p>
                      <a:r>
                        <a:rPr lang="en-US" sz="1000"/>
                        <a:t>1730</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29609318"/>
                  </a:ext>
                </a:extLst>
              </a:tr>
              <a:tr h="370840">
                <a:tc>
                  <a:txBody>
                    <a:bodyPr/>
                    <a:lstStyle/>
                    <a:p>
                      <a:r>
                        <a:rPr lang="de-DE" sz="1000" b="1"/>
                        <a:t> Treckerfahrer dürfen das - 2018-05-17 18:28:36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92016916"/>
                  </a:ext>
                </a:extLst>
              </a:tr>
              <a:tr h="370840">
                <a:tc>
                  <a:txBody>
                    <a:bodyPr/>
                    <a:lstStyle/>
                    <a:p>
                      <a:r>
                        <a:rPr lang="de-DE" sz="1000" b="1"/>
                        <a:t> Treckerfahrer dürfen das - 2018-05-10 11:11:36 </a:t>
                      </a:r>
                      <a:r>
                        <a:rPr lang="de-DE" sz="1000"/>
                        <a:t> 
 Und nun wissen wir auch, was aus den ausgedienten Mähdreschern wird......</a:t>
                      </a:r>
                      <a:endParaRPr lang="en-US" sz="1000"/>
                    </a:p>
                  </a:txBody>
                  <a:tcPr/>
                </a:tc>
                <a:tc>
                  <a:txBody>
                    <a:bodyPr/>
                    <a:lstStyle/>
                    <a:p>
                      <a:r>
                        <a:rPr lang="en-US" sz="1000"/>
                        <a:t>107.9 %</a:t>
                      </a:r>
                    </a:p>
                  </a:txBody>
                  <a:tcPr/>
                </a:tc>
                <a:tc>
                  <a:txBody>
                    <a:bodyPr/>
                    <a:lstStyle/>
                    <a:p>
                      <a:r>
                        <a:rPr lang="en-US" sz="1000"/>
                        <a:t>1709</a:t>
                      </a:r>
                    </a:p>
                  </a:txBody>
                  <a:tcPr/>
                </a:tc>
                <a:tc>
                  <a:txBody>
                    <a:bodyPr/>
                    <a:lstStyle/>
                    <a:p>
                      <a:r>
                        <a:rPr lang="en-US" sz="1000"/>
                        <a:t>1584</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1527460"/>
                  </a:ext>
                </a:extLst>
              </a:tr>
            </a:tbl>
          </a:graphicData>
        </a:graphic>
      </p:graphicFrame>
      <p:sp>
        <p:nvSpPr>
          <p:cNvPr id="4" name="Text Placeholder 3">
            <a:extLst>
              <a:ext uri="{FF2B5EF4-FFF2-40B4-BE49-F238E27FC236}">
                <a16:creationId xmlns:a16="http://schemas.microsoft.com/office/drawing/2014/main" id="{D845810F-010A-4406-B33E-CBD4AD9F554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75449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6EDA-EFCB-415A-B7FD-4C3C173F5B5F}"/>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84E49CE3-2DFF-4572-942E-703EA646A743}"/>
              </a:ext>
            </a:extLst>
          </p:cNvPr>
          <p:cNvGraphicFramePr>
            <a:graphicFrameLocks noGrp="1"/>
          </p:cNvGraphicFramePr>
          <p:nvPr>
            <p:ph type="tbl" sz="quarter" idx="13"/>
            <p:extLst>
              <p:ext uri="{D42A27DB-BD31-4B8C-83A1-F6EECF244321}">
                <p14:modId xmlns:p14="http://schemas.microsoft.com/office/powerpoint/2010/main" val="827134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8570693"/>
                    </a:ext>
                  </a:extLst>
                </a:gridCol>
                <a:gridCol w="822960">
                  <a:extLst>
                    <a:ext uri="{9D8B030D-6E8A-4147-A177-3AD203B41FA5}">
                      <a16:colId xmlns:a16="http://schemas.microsoft.com/office/drawing/2014/main" val="4178848391"/>
                    </a:ext>
                  </a:extLst>
                </a:gridCol>
                <a:gridCol w="822960">
                  <a:extLst>
                    <a:ext uri="{9D8B030D-6E8A-4147-A177-3AD203B41FA5}">
                      <a16:colId xmlns:a16="http://schemas.microsoft.com/office/drawing/2014/main" val="2906790403"/>
                    </a:ext>
                  </a:extLst>
                </a:gridCol>
                <a:gridCol w="822960">
                  <a:extLst>
                    <a:ext uri="{9D8B030D-6E8A-4147-A177-3AD203B41FA5}">
                      <a16:colId xmlns:a16="http://schemas.microsoft.com/office/drawing/2014/main" val="733836110"/>
                    </a:ext>
                  </a:extLst>
                </a:gridCol>
                <a:gridCol w="822960">
                  <a:extLst>
                    <a:ext uri="{9D8B030D-6E8A-4147-A177-3AD203B41FA5}">
                      <a16:colId xmlns:a16="http://schemas.microsoft.com/office/drawing/2014/main" val="661533792"/>
                    </a:ext>
                  </a:extLst>
                </a:gridCol>
                <a:gridCol w="822960">
                  <a:extLst>
                    <a:ext uri="{9D8B030D-6E8A-4147-A177-3AD203B41FA5}">
                      <a16:colId xmlns:a16="http://schemas.microsoft.com/office/drawing/2014/main" val="1677390794"/>
                    </a:ext>
                  </a:extLst>
                </a:gridCol>
                <a:gridCol w="822960">
                  <a:extLst>
                    <a:ext uri="{9D8B030D-6E8A-4147-A177-3AD203B41FA5}">
                      <a16:colId xmlns:a16="http://schemas.microsoft.com/office/drawing/2014/main" val="2237826486"/>
                    </a:ext>
                  </a:extLst>
                </a:gridCol>
                <a:gridCol w="822960">
                  <a:extLst>
                    <a:ext uri="{9D8B030D-6E8A-4147-A177-3AD203B41FA5}">
                      <a16:colId xmlns:a16="http://schemas.microsoft.com/office/drawing/2014/main" val="1269193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390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722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028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06:00:00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8400878"/>
                  </a:ext>
                </a:extLst>
              </a:tr>
            </a:tbl>
          </a:graphicData>
        </a:graphic>
      </p:graphicFrame>
      <p:sp>
        <p:nvSpPr>
          <p:cNvPr id="4" name="Text Placeholder 3">
            <a:extLst>
              <a:ext uri="{FF2B5EF4-FFF2-40B4-BE49-F238E27FC236}">
                <a16:creationId xmlns:a16="http://schemas.microsoft.com/office/drawing/2014/main" id="{1E27DE91-BECD-4C98-B5A2-F645C719DB4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40809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3DA4A-5B00-47F3-AA7E-780B0E59C194}"/>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3B8F1381-1ED4-42DE-B0EC-769FBB9649A6}"/>
              </a:ext>
            </a:extLst>
          </p:cNvPr>
          <p:cNvGraphicFramePr>
            <a:graphicFrameLocks noGrp="1"/>
          </p:cNvGraphicFramePr>
          <p:nvPr>
            <p:ph type="tbl" sz="quarter" idx="13"/>
            <p:extLst>
              <p:ext uri="{D42A27DB-BD31-4B8C-83A1-F6EECF244321}">
                <p14:modId xmlns:p14="http://schemas.microsoft.com/office/powerpoint/2010/main" val="1981547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13753175"/>
                    </a:ext>
                  </a:extLst>
                </a:gridCol>
                <a:gridCol w="822960">
                  <a:extLst>
                    <a:ext uri="{9D8B030D-6E8A-4147-A177-3AD203B41FA5}">
                      <a16:colId xmlns:a16="http://schemas.microsoft.com/office/drawing/2014/main" val="1253462136"/>
                    </a:ext>
                  </a:extLst>
                </a:gridCol>
                <a:gridCol w="822960">
                  <a:extLst>
                    <a:ext uri="{9D8B030D-6E8A-4147-A177-3AD203B41FA5}">
                      <a16:colId xmlns:a16="http://schemas.microsoft.com/office/drawing/2014/main" val="2987303196"/>
                    </a:ext>
                  </a:extLst>
                </a:gridCol>
                <a:gridCol w="822960">
                  <a:extLst>
                    <a:ext uri="{9D8B030D-6E8A-4147-A177-3AD203B41FA5}">
                      <a16:colId xmlns:a16="http://schemas.microsoft.com/office/drawing/2014/main" val="4269031818"/>
                    </a:ext>
                  </a:extLst>
                </a:gridCol>
                <a:gridCol w="822960">
                  <a:extLst>
                    <a:ext uri="{9D8B030D-6E8A-4147-A177-3AD203B41FA5}">
                      <a16:colId xmlns:a16="http://schemas.microsoft.com/office/drawing/2014/main" val="2926033175"/>
                    </a:ext>
                  </a:extLst>
                </a:gridCol>
                <a:gridCol w="822960">
                  <a:extLst>
                    <a:ext uri="{9D8B030D-6E8A-4147-A177-3AD203B41FA5}">
                      <a16:colId xmlns:a16="http://schemas.microsoft.com/office/drawing/2014/main" val="4238673992"/>
                    </a:ext>
                  </a:extLst>
                </a:gridCol>
                <a:gridCol w="822960">
                  <a:extLst>
                    <a:ext uri="{9D8B030D-6E8A-4147-A177-3AD203B41FA5}">
                      <a16:colId xmlns:a16="http://schemas.microsoft.com/office/drawing/2014/main" val="3270980669"/>
                    </a:ext>
                  </a:extLst>
                </a:gridCol>
                <a:gridCol w="822960">
                  <a:extLst>
                    <a:ext uri="{9D8B030D-6E8A-4147-A177-3AD203B41FA5}">
                      <a16:colId xmlns:a16="http://schemas.microsoft.com/office/drawing/2014/main" val="185987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0280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12:00:01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493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10:45:36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7407683"/>
                  </a:ext>
                </a:extLst>
              </a:tr>
            </a:tbl>
          </a:graphicData>
        </a:graphic>
      </p:graphicFrame>
      <p:sp>
        <p:nvSpPr>
          <p:cNvPr id="4" name="Text Placeholder 3">
            <a:extLst>
              <a:ext uri="{FF2B5EF4-FFF2-40B4-BE49-F238E27FC236}">
                <a16:creationId xmlns:a16="http://schemas.microsoft.com/office/drawing/2014/main" id="{8460D085-C667-4263-9084-862890DA93C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621926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8CEA3-51BA-4C27-B528-92802BE48446}"/>
              </a:ext>
            </a:extLst>
          </p:cNvPr>
          <p:cNvSpPr>
            <a:spLocks noGrp="1"/>
          </p:cNvSpPr>
          <p:nvPr>
            <p:ph type="title"/>
          </p:nvPr>
        </p:nvSpPr>
        <p:spPr/>
        <p:txBody>
          <a:bodyPr/>
          <a:lstStyle/>
          <a:p>
            <a:r>
              <a:rPr lang="de-DE"/>
              <a:t>Facebook Eigene Post - Summe Interaktionen - Export | Treckerfahrer dürfen das - 1 of 2</a:t>
            </a:r>
            <a:endParaRPr lang="en-US"/>
          </a:p>
        </p:txBody>
      </p:sp>
      <p:graphicFrame>
        <p:nvGraphicFramePr>
          <p:cNvPr id="5" name="Table Placeholder 4">
            <a:extLst>
              <a:ext uri="{FF2B5EF4-FFF2-40B4-BE49-F238E27FC236}">
                <a16:creationId xmlns:a16="http://schemas.microsoft.com/office/drawing/2014/main" id="{68EEB5AD-8760-4A8E-802A-AB93F7C71EDA}"/>
              </a:ext>
            </a:extLst>
          </p:cNvPr>
          <p:cNvGraphicFramePr>
            <a:graphicFrameLocks noGrp="1"/>
          </p:cNvGraphicFramePr>
          <p:nvPr>
            <p:ph type="tbl" sz="quarter" idx="13"/>
            <p:extLst>
              <p:ext uri="{D42A27DB-BD31-4B8C-83A1-F6EECF244321}">
                <p14:modId xmlns:p14="http://schemas.microsoft.com/office/powerpoint/2010/main" val="2641960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3985010"/>
                    </a:ext>
                  </a:extLst>
                </a:gridCol>
                <a:gridCol w="822960">
                  <a:extLst>
                    <a:ext uri="{9D8B030D-6E8A-4147-A177-3AD203B41FA5}">
                      <a16:colId xmlns:a16="http://schemas.microsoft.com/office/drawing/2014/main" val="2490323939"/>
                    </a:ext>
                  </a:extLst>
                </a:gridCol>
                <a:gridCol w="822960">
                  <a:extLst>
                    <a:ext uri="{9D8B030D-6E8A-4147-A177-3AD203B41FA5}">
                      <a16:colId xmlns:a16="http://schemas.microsoft.com/office/drawing/2014/main" val="421685173"/>
                    </a:ext>
                  </a:extLst>
                </a:gridCol>
                <a:gridCol w="822960">
                  <a:extLst>
                    <a:ext uri="{9D8B030D-6E8A-4147-A177-3AD203B41FA5}">
                      <a16:colId xmlns:a16="http://schemas.microsoft.com/office/drawing/2014/main" val="1109676851"/>
                    </a:ext>
                  </a:extLst>
                </a:gridCol>
                <a:gridCol w="822960">
                  <a:extLst>
                    <a:ext uri="{9D8B030D-6E8A-4147-A177-3AD203B41FA5}">
                      <a16:colId xmlns:a16="http://schemas.microsoft.com/office/drawing/2014/main" val="4253749242"/>
                    </a:ext>
                  </a:extLst>
                </a:gridCol>
                <a:gridCol w="822960">
                  <a:extLst>
                    <a:ext uri="{9D8B030D-6E8A-4147-A177-3AD203B41FA5}">
                      <a16:colId xmlns:a16="http://schemas.microsoft.com/office/drawing/2014/main" val="2024897029"/>
                    </a:ext>
                  </a:extLst>
                </a:gridCol>
                <a:gridCol w="822960">
                  <a:extLst>
                    <a:ext uri="{9D8B030D-6E8A-4147-A177-3AD203B41FA5}">
                      <a16:colId xmlns:a16="http://schemas.microsoft.com/office/drawing/2014/main" val="1994760155"/>
                    </a:ext>
                  </a:extLst>
                </a:gridCol>
                <a:gridCol w="822960">
                  <a:extLst>
                    <a:ext uri="{9D8B030D-6E8A-4147-A177-3AD203B41FA5}">
                      <a16:colId xmlns:a16="http://schemas.microsoft.com/office/drawing/2014/main" val="657680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6140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91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342564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6563375"/>
                  </a:ext>
                </a:extLst>
              </a:tr>
            </a:tbl>
          </a:graphicData>
        </a:graphic>
      </p:graphicFrame>
      <p:sp>
        <p:nvSpPr>
          <p:cNvPr id="4" name="Text Placeholder 3">
            <a:extLst>
              <a:ext uri="{FF2B5EF4-FFF2-40B4-BE49-F238E27FC236}">
                <a16:creationId xmlns:a16="http://schemas.microsoft.com/office/drawing/2014/main" id="{A2081542-C155-4D93-99BE-7089D55AA48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35821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4B30A-1662-4FC9-A25B-2BEA348B8C12}"/>
              </a:ext>
            </a:extLst>
          </p:cNvPr>
          <p:cNvSpPr>
            <a:spLocks noGrp="1"/>
          </p:cNvSpPr>
          <p:nvPr>
            <p:ph type="title"/>
          </p:nvPr>
        </p:nvSpPr>
        <p:spPr/>
        <p:txBody>
          <a:bodyPr/>
          <a:lstStyle/>
          <a:p>
            <a:r>
              <a:rPr lang="de-DE"/>
              <a:t>Facebook Eigene Post - Summe Interaktionen - Export | Treckerfahrer dürfen das - 2 of 2</a:t>
            </a:r>
            <a:endParaRPr lang="en-US"/>
          </a:p>
        </p:txBody>
      </p:sp>
      <p:graphicFrame>
        <p:nvGraphicFramePr>
          <p:cNvPr id="5" name="Table Placeholder 4">
            <a:extLst>
              <a:ext uri="{FF2B5EF4-FFF2-40B4-BE49-F238E27FC236}">
                <a16:creationId xmlns:a16="http://schemas.microsoft.com/office/drawing/2014/main" id="{9C1D7ABB-1CBA-48EB-B3F2-3F4DE5D40FB2}"/>
              </a:ext>
            </a:extLst>
          </p:cNvPr>
          <p:cNvGraphicFramePr>
            <a:graphicFrameLocks noGrp="1"/>
          </p:cNvGraphicFramePr>
          <p:nvPr>
            <p:ph type="tbl" sz="quarter" idx="13"/>
            <p:extLst>
              <p:ext uri="{D42A27DB-BD31-4B8C-83A1-F6EECF244321}">
                <p14:modId xmlns:p14="http://schemas.microsoft.com/office/powerpoint/2010/main" val="381489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10752568"/>
                    </a:ext>
                  </a:extLst>
                </a:gridCol>
                <a:gridCol w="822960">
                  <a:extLst>
                    <a:ext uri="{9D8B030D-6E8A-4147-A177-3AD203B41FA5}">
                      <a16:colId xmlns:a16="http://schemas.microsoft.com/office/drawing/2014/main" val="2924131050"/>
                    </a:ext>
                  </a:extLst>
                </a:gridCol>
                <a:gridCol w="822960">
                  <a:extLst>
                    <a:ext uri="{9D8B030D-6E8A-4147-A177-3AD203B41FA5}">
                      <a16:colId xmlns:a16="http://schemas.microsoft.com/office/drawing/2014/main" val="1661605"/>
                    </a:ext>
                  </a:extLst>
                </a:gridCol>
                <a:gridCol w="822960">
                  <a:extLst>
                    <a:ext uri="{9D8B030D-6E8A-4147-A177-3AD203B41FA5}">
                      <a16:colId xmlns:a16="http://schemas.microsoft.com/office/drawing/2014/main" val="3001242062"/>
                    </a:ext>
                  </a:extLst>
                </a:gridCol>
                <a:gridCol w="822960">
                  <a:extLst>
                    <a:ext uri="{9D8B030D-6E8A-4147-A177-3AD203B41FA5}">
                      <a16:colId xmlns:a16="http://schemas.microsoft.com/office/drawing/2014/main" val="374393740"/>
                    </a:ext>
                  </a:extLst>
                </a:gridCol>
                <a:gridCol w="822960">
                  <a:extLst>
                    <a:ext uri="{9D8B030D-6E8A-4147-A177-3AD203B41FA5}">
                      <a16:colId xmlns:a16="http://schemas.microsoft.com/office/drawing/2014/main" val="1585938630"/>
                    </a:ext>
                  </a:extLst>
                </a:gridCol>
                <a:gridCol w="822960">
                  <a:extLst>
                    <a:ext uri="{9D8B030D-6E8A-4147-A177-3AD203B41FA5}">
                      <a16:colId xmlns:a16="http://schemas.microsoft.com/office/drawing/2014/main" val="2061491832"/>
                    </a:ext>
                  </a:extLst>
                </a:gridCol>
                <a:gridCol w="822960">
                  <a:extLst>
                    <a:ext uri="{9D8B030D-6E8A-4147-A177-3AD203B41FA5}">
                      <a16:colId xmlns:a16="http://schemas.microsoft.com/office/drawing/2014/main" val="363527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368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658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4823697"/>
                  </a:ext>
                </a:extLst>
              </a:tr>
            </a:tbl>
          </a:graphicData>
        </a:graphic>
      </p:graphicFrame>
      <p:sp>
        <p:nvSpPr>
          <p:cNvPr id="4" name="Text Placeholder 3">
            <a:extLst>
              <a:ext uri="{FF2B5EF4-FFF2-40B4-BE49-F238E27FC236}">
                <a16:creationId xmlns:a16="http://schemas.microsoft.com/office/drawing/2014/main" id="{98BF41FB-D0DE-497D-921D-4209FC36460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446379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9352D-8FBE-427B-8FD7-E3FDACC5F4EE}"/>
              </a:ext>
            </a:extLst>
          </p:cNvPr>
          <p:cNvSpPr>
            <a:spLocks noGrp="1"/>
          </p:cNvSpPr>
          <p:nvPr>
            <p:ph type="title"/>
          </p:nvPr>
        </p:nvSpPr>
        <p:spPr/>
        <p:txBody>
          <a:bodyPr/>
          <a:lstStyle/>
          <a:p>
            <a:r>
              <a:rPr lang="de-DE"/>
              <a:t>Facebook Eigene Posts - Reaktionen - Export | Treckerfahrer dürfen das - 1 of 3</a:t>
            </a:r>
            <a:endParaRPr lang="en-US"/>
          </a:p>
        </p:txBody>
      </p:sp>
      <p:graphicFrame>
        <p:nvGraphicFramePr>
          <p:cNvPr id="5" name="Table Placeholder 4">
            <a:extLst>
              <a:ext uri="{FF2B5EF4-FFF2-40B4-BE49-F238E27FC236}">
                <a16:creationId xmlns:a16="http://schemas.microsoft.com/office/drawing/2014/main" id="{819F499C-D086-41DF-BCFC-E65658A77313}"/>
              </a:ext>
            </a:extLst>
          </p:cNvPr>
          <p:cNvGraphicFramePr>
            <a:graphicFrameLocks noGrp="1"/>
          </p:cNvGraphicFramePr>
          <p:nvPr>
            <p:ph type="tbl" sz="quarter" idx="13"/>
            <p:extLst>
              <p:ext uri="{D42A27DB-BD31-4B8C-83A1-F6EECF244321}">
                <p14:modId xmlns:p14="http://schemas.microsoft.com/office/powerpoint/2010/main" val="889051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62309710"/>
                    </a:ext>
                  </a:extLst>
                </a:gridCol>
                <a:gridCol w="822960">
                  <a:extLst>
                    <a:ext uri="{9D8B030D-6E8A-4147-A177-3AD203B41FA5}">
                      <a16:colId xmlns:a16="http://schemas.microsoft.com/office/drawing/2014/main" val="1598094645"/>
                    </a:ext>
                  </a:extLst>
                </a:gridCol>
                <a:gridCol w="493776">
                  <a:extLst>
                    <a:ext uri="{9D8B030D-6E8A-4147-A177-3AD203B41FA5}">
                      <a16:colId xmlns:a16="http://schemas.microsoft.com/office/drawing/2014/main" val="2963563096"/>
                    </a:ext>
                  </a:extLst>
                </a:gridCol>
                <a:gridCol w="493776">
                  <a:extLst>
                    <a:ext uri="{9D8B030D-6E8A-4147-A177-3AD203B41FA5}">
                      <a16:colId xmlns:a16="http://schemas.microsoft.com/office/drawing/2014/main" val="949091816"/>
                    </a:ext>
                  </a:extLst>
                </a:gridCol>
                <a:gridCol w="493776">
                  <a:extLst>
                    <a:ext uri="{9D8B030D-6E8A-4147-A177-3AD203B41FA5}">
                      <a16:colId xmlns:a16="http://schemas.microsoft.com/office/drawing/2014/main" val="3392039833"/>
                    </a:ext>
                  </a:extLst>
                </a:gridCol>
                <a:gridCol w="493776">
                  <a:extLst>
                    <a:ext uri="{9D8B030D-6E8A-4147-A177-3AD203B41FA5}">
                      <a16:colId xmlns:a16="http://schemas.microsoft.com/office/drawing/2014/main" val="4174613772"/>
                    </a:ext>
                  </a:extLst>
                </a:gridCol>
                <a:gridCol w="493776">
                  <a:extLst>
                    <a:ext uri="{9D8B030D-6E8A-4147-A177-3AD203B41FA5}">
                      <a16:colId xmlns:a16="http://schemas.microsoft.com/office/drawing/2014/main" val="3066035662"/>
                    </a:ext>
                  </a:extLst>
                </a:gridCol>
                <a:gridCol w="493776">
                  <a:extLst>
                    <a:ext uri="{9D8B030D-6E8A-4147-A177-3AD203B41FA5}">
                      <a16:colId xmlns:a16="http://schemas.microsoft.com/office/drawing/2014/main" val="2622165828"/>
                    </a:ext>
                  </a:extLst>
                </a:gridCol>
                <a:gridCol w="493776">
                  <a:extLst>
                    <a:ext uri="{9D8B030D-6E8A-4147-A177-3AD203B41FA5}">
                      <a16:colId xmlns:a16="http://schemas.microsoft.com/office/drawing/2014/main" val="3755919960"/>
                    </a:ext>
                  </a:extLst>
                </a:gridCol>
                <a:gridCol w="493776">
                  <a:extLst>
                    <a:ext uri="{9D8B030D-6E8A-4147-A177-3AD203B41FA5}">
                      <a16:colId xmlns:a16="http://schemas.microsoft.com/office/drawing/2014/main" val="225800619"/>
                    </a:ext>
                  </a:extLst>
                </a:gridCol>
                <a:gridCol w="493776">
                  <a:extLst>
                    <a:ext uri="{9D8B030D-6E8A-4147-A177-3AD203B41FA5}">
                      <a16:colId xmlns:a16="http://schemas.microsoft.com/office/drawing/2014/main" val="474483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00744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14:00:00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492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13:00:00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6410202"/>
                  </a:ext>
                </a:extLst>
              </a:tr>
            </a:tbl>
          </a:graphicData>
        </a:graphic>
      </p:graphicFrame>
      <p:sp>
        <p:nvSpPr>
          <p:cNvPr id="4" name="Text Placeholder 3">
            <a:extLst>
              <a:ext uri="{FF2B5EF4-FFF2-40B4-BE49-F238E27FC236}">
                <a16:creationId xmlns:a16="http://schemas.microsoft.com/office/drawing/2014/main" id="{65F1DB97-22D4-43CB-B3D3-F8DC81CE1F2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180443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F5B68-9500-4A8E-B2FF-6242E46013B9}"/>
              </a:ext>
            </a:extLst>
          </p:cNvPr>
          <p:cNvSpPr>
            <a:spLocks noGrp="1"/>
          </p:cNvSpPr>
          <p:nvPr>
            <p:ph type="title"/>
          </p:nvPr>
        </p:nvSpPr>
        <p:spPr/>
        <p:txBody>
          <a:bodyPr/>
          <a:lstStyle/>
          <a:p>
            <a:r>
              <a:rPr lang="de-DE"/>
              <a:t>Facebook Eigene Posts - Reaktionen - Export | Treckerfahrer dürfen das - 2 of 3</a:t>
            </a:r>
            <a:endParaRPr lang="en-US"/>
          </a:p>
        </p:txBody>
      </p:sp>
      <p:graphicFrame>
        <p:nvGraphicFramePr>
          <p:cNvPr id="5" name="Table Placeholder 4">
            <a:extLst>
              <a:ext uri="{FF2B5EF4-FFF2-40B4-BE49-F238E27FC236}">
                <a16:creationId xmlns:a16="http://schemas.microsoft.com/office/drawing/2014/main" id="{EFD2441A-162C-409B-84EA-840D111C191A}"/>
              </a:ext>
            </a:extLst>
          </p:cNvPr>
          <p:cNvGraphicFramePr>
            <a:graphicFrameLocks noGrp="1"/>
          </p:cNvGraphicFramePr>
          <p:nvPr>
            <p:ph type="tbl" sz="quarter" idx="13"/>
            <p:extLst>
              <p:ext uri="{D42A27DB-BD31-4B8C-83A1-F6EECF244321}">
                <p14:modId xmlns:p14="http://schemas.microsoft.com/office/powerpoint/2010/main" val="1000045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049347585"/>
                    </a:ext>
                  </a:extLst>
                </a:gridCol>
                <a:gridCol w="822960">
                  <a:extLst>
                    <a:ext uri="{9D8B030D-6E8A-4147-A177-3AD203B41FA5}">
                      <a16:colId xmlns:a16="http://schemas.microsoft.com/office/drawing/2014/main" val="2864357130"/>
                    </a:ext>
                  </a:extLst>
                </a:gridCol>
                <a:gridCol w="493776">
                  <a:extLst>
                    <a:ext uri="{9D8B030D-6E8A-4147-A177-3AD203B41FA5}">
                      <a16:colId xmlns:a16="http://schemas.microsoft.com/office/drawing/2014/main" val="4065603443"/>
                    </a:ext>
                  </a:extLst>
                </a:gridCol>
                <a:gridCol w="493776">
                  <a:extLst>
                    <a:ext uri="{9D8B030D-6E8A-4147-A177-3AD203B41FA5}">
                      <a16:colId xmlns:a16="http://schemas.microsoft.com/office/drawing/2014/main" val="585874693"/>
                    </a:ext>
                  </a:extLst>
                </a:gridCol>
                <a:gridCol w="493776">
                  <a:extLst>
                    <a:ext uri="{9D8B030D-6E8A-4147-A177-3AD203B41FA5}">
                      <a16:colId xmlns:a16="http://schemas.microsoft.com/office/drawing/2014/main" val="2122645553"/>
                    </a:ext>
                  </a:extLst>
                </a:gridCol>
                <a:gridCol w="493776">
                  <a:extLst>
                    <a:ext uri="{9D8B030D-6E8A-4147-A177-3AD203B41FA5}">
                      <a16:colId xmlns:a16="http://schemas.microsoft.com/office/drawing/2014/main" val="504330370"/>
                    </a:ext>
                  </a:extLst>
                </a:gridCol>
                <a:gridCol w="493776">
                  <a:extLst>
                    <a:ext uri="{9D8B030D-6E8A-4147-A177-3AD203B41FA5}">
                      <a16:colId xmlns:a16="http://schemas.microsoft.com/office/drawing/2014/main" val="881734085"/>
                    </a:ext>
                  </a:extLst>
                </a:gridCol>
                <a:gridCol w="493776">
                  <a:extLst>
                    <a:ext uri="{9D8B030D-6E8A-4147-A177-3AD203B41FA5}">
                      <a16:colId xmlns:a16="http://schemas.microsoft.com/office/drawing/2014/main" val="595729749"/>
                    </a:ext>
                  </a:extLst>
                </a:gridCol>
                <a:gridCol w="493776">
                  <a:extLst>
                    <a:ext uri="{9D8B030D-6E8A-4147-A177-3AD203B41FA5}">
                      <a16:colId xmlns:a16="http://schemas.microsoft.com/office/drawing/2014/main" val="3548800266"/>
                    </a:ext>
                  </a:extLst>
                </a:gridCol>
                <a:gridCol w="493776">
                  <a:extLst>
                    <a:ext uri="{9D8B030D-6E8A-4147-A177-3AD203B41FA5}">
                      <a16:colId xmlns:a16="http://schemas.microsoft.com/office/drawing/2014/main" val="1485491489"/>
                    </a:ext>
                  </a:extLst>
                </a:gridCol>
                <a:gridCol w="493776">
                  <a:extLst>
                    <a:ext uri="{9D8B030D-6E8A-4147-A177-3AD203B41FA5}">
                      <a16:colId xmlns:a16="http://schemas.microsoft.com/office/drawing/2014/main" val="911089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257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11:00:00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399896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- 2018-12-28 18:00:01</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8391479"/>
                  </a:ext>
                </a:extLst>
              </a:tr>
            </a:tbl>
          </a:graphicData>
        </a:graphic>
      </p:graphicFrame>
      <p:sp>
        <p:nvSpPr>
          <p:cNvPr id="4" name="Text Placeholder 3">
            <a:extLst>
              <a:ext uri="{FF2B5EF4-FFF2-40B4-BE49-F238E27FC236}">
                <a16:creationId xmlns:a16="http://schemas.microsoft.com/office/drawing/2014/main" id="{30033BD3-EBF7-4321-BB58-C478A3D1264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131114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BD564-2D03-485E-8B9D-F74141C1F495}"/>
              </a:ext>
            </a:extLst>
          </p:cNvPr>
          <p:cNvSpPr>
            <a:spLocks noGrp="1"/>
          </p:cNvSpPr>
          <p:nvPr>
            <p:ph type="title"/>
          </p:nvPr>
        </p:nvSpPr>
        <p:spPr/>
        <p:txBody>
          <a:bodyPr/>
          <a:lstStyle/>
          <a:p>
            <a:r>
              <a:rPr lang="de-DE"/>
              <a:t>Facebook Eigene Posts - Reaktionen - Export | Treckerfahrer dürfen das - 3 of 3</a:t>
            </a:r>
            <a:endParaRPr lang="en-US"/>
          </a:p>
        </p:txBody>
      </p:sp>
      <p:graphicFrame>
        <p:nvGraphicFramePr>
          <p:cNvPr id="5" name="Table Placeholder 4">
            <a:extLst>
              <a:ext uri="{FF2B5EF4-FFF2-40B4-BE49-F238E27FC236}">
                <a16:creationId xmlns:a16="http://schemas.microsoft.com/office/drawing/2014/main" id="{E1A6447B-4859-417B-8B55-CCBC2617F0E3}"/>
              </a:ext>
            </a:extLst>
          </p:cNvPr>
          <p:cNvGraphicFramePr>
            <a:graphicFrameLocks noGrp="1"/>
          </p:cNvGraphicFramePr>
          <p:nvPr>
            <p:ph type="tbl" sz="quarter" idx="13"/>
            <p:extLst>
              <p:ext uri="{D42A27DB-BD31-4B8C-83A1-F6EECF244321}">
                <p14:modId xmlns:p14="http://schemas.microsoft.com/office/powerpoint/2010/main" val="245282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24549966"/>
                    </a:ext>
                  </a:extLst>
                </a:gridCol>
                <a:gridCol w="822960">
                  <a:extLst>
                    <a:ext uri="{9D8B030D-6E8A-4147-A177-3AD203B41FA5}">
                      <a16:colId xmlns:a16="http://schemas.microsoft.com/office/drawing/2014/main" val="1043333238"/>
                    </a:ext>
                  </a:extLst>
                </a:gridCol>
                <a:gridCol w="493776">
                  <a:extLst>
                    <a:ext uri="{9D8B030D-6E8A-4147-A177-3AD203B41FA5}">
                      <a16:colId xmlns:a16="http://schemas.microsoft.com/office/drawing/2014/main" val="3714569240"/>
                    </a:ext>
                  </a:extLst>
                </a:gridCol>
                <a:gridCol w="493776">
                  <a:extLst>
                    <a:ext uri="{9D8B030D-6E8A-4147-A177-3AD203B41FA5}">
                      <a16:colId xmlns:a16="http://schemas.microsoft.com/office/drawing/2014/main" val="613796422"/>
                    </a:ext>
                  </a:extLst>
                </a:gridCol>
                <a:gridCol w="493776">
                  <a:extLst>
                    <a:ext uri="{9D8B030D-6E8A-4147-A177-3AD203B41FA5}">
                      <a16:colId xmlns:a16="http://schemas.microsoft.com/office/drawing/2014/main" val="1360124344"/>
                    </a:ext>
                  </a:extLst>
                </a:gridCol>
                <a:gridCol w="493776">
                  <a:extLst>
                    <a:ext uri="{9D8B030D-6E8A-4147-A177-3AD203B41FA5}">
                      <a16:colId xmlns:a16="http://schemas.microsoft.com/office/drawing/2014/main" val="12535880"/>
                    </a:ext>
                  </a:extLst>
                </a:gridCol>
                <a:gridCol w="493776">
                  <a:extLst>
                    <a:ext uri="{9D8B030D-6E8A-4147-A177-3AD203B41FA5}">
                      <a16:colId xmlns:a16="http://schemas.microsoft.com/office/drawing/2014/main" val="2768982339"/>
                    </a:ext>
                  </a:extLst>
                </a:gridCol>
                <a:gridCol w="493776">
                  <a:extLst>
                    <a:ext uri="{9D8B030D-6E8A-4147-A177-3AD203B41FA5}">
                      <a16:colId xmlns:a16="http://schemas.microsoft.com/office/drawing/2014/main" val="405427928"/>
                    </a:ext>
                  </a:extLst>
                </a:gridCol>
                <a:gridCol w="493776">
                  <a:extLst>
                    <a:ext uri="{9D8B030D-6E8A-4147-A177-3AD203B41FA5}">
                      <a16:colId xmlns:a16="http://schemas.microsoft.com/office/drawing/2014/main" val="1172868073"/>
                    </a:ext>
                  </a:extLst>
                </a:gridCol>
                <a:gridCol w="493776">
                  <a:extLst>
                    <a:ext uri="{9D8B030D-6E8A-4147-A177-3AD203B41FA5}">
                      <a16:colId xmlns:a16="http://schemas.microsoft.com/office/drawing/2014/main" val="4100387179"/>
                    </a:ext>
                  </a:extLst>
                </a:gridCol>
                <a:gridCol w="493776">
                  <a:extLst>
                    <a:ext uri="{9D8B030D-6E8A-4147-A177-3AD203B41FA5}">
                      <a16:colId xmlns:a16="http://schemas.microsoft.com/office/drawing/2014/main" val="2996751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5037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07:00:00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5417174"/>
                  </a:ext>
                </a:extLst>
              </a:tr>
            </a:tbl>
          </a:graphicData>
        </a:graphic>
      </p:graphicFrame>
      <p:sp>
        <p:nvSpPr>
          <p:cNvPr id="4" name="Text Placeholder 3">
            <a:extLst>
              <a:ext uri="{FF2B5EF4-FFF2-40B4-BE49-F238E27FC236}">
                <a16:creationId xmlns:a16="http://schemas.microsoft.com/office/drawing/2014/main" id="{C94321F7-0AFB-425D-AEE2-3F667B01179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353830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862B-D9AE-441C-A49E-D78E726895DA}"/>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F61B4BD7-5799-4974-ACE8-FFC7227B40D9}"/>
              </a:ext>
            </a:extLst>
          </p:cNvPr>
          <p:cNvGraphicFramePr>
            <a:graphicFrameLocks noGrp="1"/>
          </p:cNvGraphicFramePr>
          <p:nvPr>
            <p:ph type="tbl" sz="quarter" idx="13"/>
            <p:extLst>
              <p:ext uri="{D42A27DB-BD31-4B8C-83A1-F6EECF244321}">
                <p14:modId xmlns:p14="http://schemas.microsoft.com/office/powerpoint/2010/main" val="3681505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1056977"/>
                    </a:ext>
                  </a:extLst>
                </a:gridCol>
                <a:gridCol w="822960">
                  <a:extLst>
                    <a:ext uri="{9D8B030D-6E8A-4147-A177-3AD203B41FA5}">
                      <a16:colId xmlns:a16="http://schemas.microsoft.com/office/drawing/2014/main" val="1551844164"/>
                    </a:ext>
                  </a:extLst>
                </a:gridCol>
                <a:gridCol w="822960">
                  <a:extLst>
                    <a:ext uri="{9D8B030D-6E8A-4147-A177-3AD203B41FA5}">
                      <a16:colId xmlns:a16="http://schemas.microsoft.com/office/drawing/2014/main" val="493578028"/>
                    </a:ext>
                  </a:extLst>
                </a:gridCol>
                <a:gridCol w="822960">
                  <a:extLst>
                    <a:ext uri="{9D8B030D-6E8A-4147-A177-3AD203B41FA5}">
                      <a16:colId xmlns:a16="http://schemas.microsoft.com/office/drawing/2014/main" val="1786544711"/>
                    </a:ext>
                  </a:extLst>
                </a:gridCol>
                <a:gridCol w="822960">
                  <a:extLst>
                    <a:ext uri="{9D8B030D-6E8A-4147-A177-3AD203B41FA5}">
                      <a16:colId xmlns:a16="http://schemas.microsoft.com/office/drawing/2014/main" val="2307288837"/>
                    </a:ext>
                  </a:extLst>
                </a:gridCol>
                <a:gridCol w="822960">
                  <a:extLst>
                    <a:ext uri="{9D8B030D-6E8A-4147-A177-3AD203B41FA5}">
                      <a16:colId xmlns:a16="http://schemas.microsoft.com/office/drawing/2014/main" val="771845446"/>
                    </a:ext>
                  </a:extLst>
                </a:gridCol>
                <a:gridCol w="822960">
                  <a:extLst>
                    <a:ext uri="{9D8B030D-6E8A-4147-A177-3AD203B41FA5}">
                      <a16:colId xmlns:a16="http://schemas.microsoft.com/office/drawing/2014/main" val="1911113076"/>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2936014032"/>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509342</a:t>
                      </a:r>
                    </a:p>
                  </a:txBody>
                  <a:tcPr/>
                </a:tc>
                <a:tc>
                  <a:txBody>
                    <a:bodyPr/>
                    <a:lstStyle/>
                    <a:p>
                      <a:r>
                        <a:rPr lang="en-US" sz="1000"/>
                        <a:t>356723</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427439386"/>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327381</a:t>
                      </a:r>
                    </a:p>
                  </a:txBody>
                  <a:tcPr/>
                </a:tc>
                <a:tc>
                  <a:txBody>
                    <a:bodyPr/>
                    <a:lstStyle/>
                    <a:p>
                      <a:r>
                        <a:rPr lang="en-US" sz="1000"/>
                        <a:t>268789</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140739306"/>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295565</a:t>
                      </a:r>
                    </a:p>
                  </a:txBody>
                  <a:tcPr/>
                </a:tc>
                <a:tc>
                  <a:txBody>
                    <a:bodyPr/>
                    <a:lstStyle/>
                    <a:p>
                      <a:r>
                        <a:rPr lang="en-US" sz="1000"/>
                        <a:t>256641</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844641601"/>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264044</a:t>
                      </a:r>
                    </a:p>
                  </a:txBody>
                  <a:tcPr/>
                </a:tc>
                <a:tc>
                  <a:txBody>
                    <a:bodyPr/>
                    <a:lstStyle/>
                    <a:p>
                      <a:r>
                        <a:rPr lang="en-US" sz="1000"/>
                        <a:t>214019</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403002404"/>
                  </a:ext>
                </a:extLst>
              </a:tr>
              <a:tr h="370840">
                <a:tc>
                  <a:txBody>
                    <a:bodyPr/>
                    <a:lstStyle/>
                    <a:p>
                      <a:r>
                        <a:rPr lang="de-DE" sz="1000" b="1"/>
                        <a:t> Treckerfahrer dürfen das - 2018-12-28 18:00:01 </a:t>
                      </a:r>
                      <a:r>
                        <a:rPr lang="de-DE" sz="1000"/>
                        <a:t> 
 Ihr sprecht kein Deutz...? Unfassbar 😳 🚜💨 👨🏼‍🌾 Vielen Dank an Freddy&amp;Jakob</a:t>
                      </a:r>
                      <a:endParaRPr lang="en-US" sz="1000"/>
                    </a:p>
                  </a:txBody>
                  <a:tcPr/>
                </a:tc>
                <a:tc>
                  <a:txBody>
                    <a:bodyPr/>
                    <a:lstStyle/>
                    <a:p>
                      <a:r>
                        <a:rPr lang="en-US" sz="1000"/>
                        <a:t>225536</a:t>
                      </a:r>
                    </a:p>
                  </a:txBody>
                  <a:tcPr/>
                </a:tc>
                <a:tc>
                  <a:txBody>
                    <a:bodyPr/>
                    <a:lstStyle/>
                    <a:p>
                      <a:r>
                        <a:rPr lang="en-US" sz="1000"/>
                        <a:t>157300</a:t>
                      </a:r>
                    </a:p>
                  </a:txBody>
                  <a:tcPr/>
                </a:tc>
                <a:tc>
                  <a:txBody>
                    <a:bodyPr/>
                    <a:lstStyle/>
                    <a:p>
                      <a:r>
                        <a:rPr lang="en-US" sz="1000"/>
                        <a:t>32 %</a:t>
                      </a:r>
                    </a:p>
                  </a:txBody>
                  <a:tcPr/>
                </a:tc>
                <a:tc>
                  <a:txBody>
                    <a:bodyPr/>
                    <a:lstStyle/>
                    <a:p>
                      <a:r>
                        <a:rPr lang="en-US" sz="1000"/>
                        <a:t>1:24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248050354"/>
                  </a:ext>
                </a:extLst>
              </a:tr>
            </a:tbl>
          </a:graphicData>
        </a:graphic>
      </p:graphicFrame>
      <p:sp>
        <p:nvSpPr>
          <p:cNvPr id="4" name="Text Placeholder 3">
            <a:extLst>
              <a:ext uri="{FF2B5EF4-FFF2-40B4-BE49-F238E27FC236}">
                <a16:creationId xmlns:a16="http://schemas.microsoft.com/office/drawing/2014/main" id="{A61BDB9B-DA48-48A9-8304-C27FACF21981}"/>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84534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2D0A-B325-4467-9CE8-2D3B794ECDAD}"/>
              </a:ext>
            </a:extLst>
          </p:cNvPr>
          <p:cNvSpPr>
            <a:spLocks noGrp="1"/>
          </p:cNvSpPr>
          <p:nvPr>
            <p:ph type="title"/>
          </p:nvPr>
        </p:nvSpPr>
        <p:spPr/>
        <p:txBody>
          <a:bodyPr/>
          <a:lstStyle/>
          <a:p>
            <a:r>
              <a:rPr lang="de-DE"/>
              <a:t>Facebook Eigene Videos - Crossposts (ohne Ersteller) - Export | Treckerfahrer dürfen das - 1 of 2</a:t>
            </a:r>
            <a:endParaRPr lang="en-US"/>
          </a:p>
        </p:txBody>
      </p:sp>
      <p:graphicFrame>
        <p:nvGraphicFramePr>
          <p:cNvPr id="5" name="Table Placeholder 4">
            <a:extLst>
              <a:ext uri="{FF2B5EF4-FFF2-40B4-BE49-F238E27FC236}">
                <a16:creationId xmlns:a16="http://schemas.microsoft.com/office/drawing/2014/main" id="{B4F10461-76B7-4428-9F60-A58F00EF4A9F}"/>
              </a:ext>
            </a:extLst>
          </p:cNvPr>
          <p:cNvGraphicFramePr>
            <a:graphicFrameLocks noGrp="1"/>
          </p:cNvGraphicFramePr>
          <p:nvPr>
            <p:ph type="tbl" sz="quarter" idx="13"/>
            <p:extLst>
              <p:ext uri="{D42A27DB-BD31-4B8C-83A1-F6EECF244321}">
                <p14:modId xmlns:p14="http://schemas.microsoft.com/office/powerpoint/2010/main" val="3938758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6778868"/>
                    </a:ext>
                  </a:extLst>
                </a:gridCol>
                <a:gridCol w="493776">
                  <a:extLst>
                    <a:ext uri="{9D8B030D-6E8A-4147-A177-3AD203B41FA5}">
                      <a16:colId xmlns:a16="http://schemas.microsoft.com/office/drawing/2014/main" val="3689795415"/>
                    </a:ext>
                  </a:extLst>
                </a:gridCol>
                <a:gridCol w="411480">
                  <a:extLst>
                    <a:ext uri="{9D8B030D-6E8A-4147-A177-3AD203B41FA5}">
                      <a16:colId xmlns:a16="http://schemas.microsoft.com/office/drawing/2014/main" val="3799766915"/>
                    </a:ext>
                  </a:extLst>
                </a:gridCol>
                <a:gridCol w="411480">
                  <a:extLst>
                    <a:ext uri="{9D8B030D-6E8A-4147-A177-3AD203B41FA5}">
                      <a16:colId xmlns:a16="http://schemas.microsoft.com/office/drawing/2014/main" val="3940719960"/>
                    </a:ext>
                  </a:extLst>
                </a:gridCol>
                <a:gridCol w="246888">
                  <a:extLst>
                    <a:ext uri="{9D8B030D-6E8A-4147-A177-3AD203B41FA5}">
                      <a16:colId xmlns:a16="http://schemas.microsoft.com/office/drawing/2014/main" val="3873765445"/>
                    </a:ext>
                  </a:extLst>
                </a:gridCol>
                <a:gridCol w="658368">
                  <a:extLst>
                    <a:ext uri="{9D8B030D-6E8A-4147-A177-3AD203B41FA5}">
                      <a16:colId xmlns:a16="http://schemas.microsoft.com/office/drawing/2014/main" val="4292892178"/>
                    </a:ext>
                  </a:extLst>
                </a:gridCol>
                <a:gridCol w="576072">
                  <a:extLst>
                    <a:ext uri="{9D8B030D-6E8A-4147-A177-3AD203B41FA5}">
                      <a16:colId xmlns:a16="http://schemas.microsoft.com/office/drawing/2014/main" val="674850930"/>
                    </a:ext>
                  </a:extLst>
                </a:gridCol>
                <a:gridCol w="576072">
                  <a:extLst>
                    <a:ext uri="{9D8B030D-6E8A-4147-A177-3AD203B41FA5}">
                      <a16:colId xmlns:a16="http://schemas.microsoft.com/office/drawing/2014/main" val="3543649884"/>
                    </a:ext>
                  </a:extLst>
                </a:gridCol>
                <a:gridCol w="411480">
                  <a:extLst>
                    <a:ext uri="{9D8B030D-6E8A-4147-A177-3AD203B41FA5}">
                      <a16:colId xmlns:a16="http://schemas.microsoft.com/office/drawing/2014/main" val="3031190087"/>
                    </a:ext>
                  </a:extLst>
                </a:gridCol>
                <a:gridCol w="658368">
                  <a:extLst>
                    <a:ext uri="{9D8B030D-6E8A-4147-A177-3AD203B41FA5}">
                      <a16:colId xmlns:a16="http://schemas.microsoft.com/office/drawing/2014/main" val="1199579728"/>
                    </a:ext>
                  </a:extLst>
                </a:gridCol>
                <a:gridCol w="329184">
                  <a:extLst>
                    <a:ext uri="{9D8B030D-6E8A-4147-A177-3AD203B41FA5}">
                      <a16:colId xmlns:a16="http://schemas.microsoft.com/office/drawing/2014/main" val="3009413245"/>
                    </a:ext>
                  </a:extLst>
                </a:gridCol>
                <a:gridCol w="493776">
                  <a:extLst>
                    <a:ext uri="{9D8B030D-6E8A-4147-A177-3AD203B41FA5}">
                      <a16:colId xmlns:a16="http://schemas.microsoft.com/office/drawing/2014/main" val="2025521689"/>
                    </a:ext>
                  </a:extLst>
                </a:gridCol>
                <a:gridCol w="329184">
                  <a:extLst>
                    <a:ext uri="{9D8B030D-6E8A-4147-A177-3AD203B41FA5}">
                      <a16:colId xmlns:a16="http://schemas.microsoft.com/office/drawing/2014/main" val="1081636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4221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463846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56829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1355560291"/>
                  </a:ext>
                </a:extLst>
              </a:tr>
            </a:tbl>
          </a:graphicData>
        </a:graphic>
      </p:graphicFrame>
      <p:sp>
        <p:nvSpPr>
          <p:cNvPr id="4" name="Text Placeholder 3">
            <a:extLst>
              <a:ext uri="{FF2B5EF4-FFF2-40B4-BE49-F238E27FC236}">
                <a16:creationId xmlns:a16="http://schemas.microsoft.com/office/drawing/2014/main" id="{AF601A4A-CF69-4E8D-B164-63F3A0D1831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059684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BF581-3E9A-41DB-A9FE-F4F9669871B2}"/>
              </a:ext>
            </a:extLst>
          </p:cNvPr>
          <p:cNvSpPr>
            <a:spLocks noGrp="1"/>
          </p:cNvSpPr>
          <p:nvPr>
            <p:ph type="title"/>
          </p:nvPr>
        </p:nvSpPr>
        <p:spPr/>
        <p:txBody>
          <a:bodyPr/>
          <a:lstStyle/>
          <a:p>
            <a:r>
              <a:rPr lang="de-DE"/>
              <a:t>Facebook Eigene Videos - Crossposts (ohne Ersteller) - Export | Treckerfahrer dürfen das - 2 of 2</a:t>
            </a:r>
            <a:endParaRPr lang="en-US"/>
          </a:p>
        </p:txBody>
      </p:sp>
      <p:graphicFrame>
        <p:nvGraphicFramePr>
          <p:cNvPr id="5" name="Table Placeholder 4">
            <a:extLst>
              <a:ext uri="{FF2B5EF4-FFF2-40B4-BE49-F238E27FC236}">
                <a16:creationId xmlns:a16="http://schemas.microsoft.com/office/drawing/2014/main" id="{6660843F-1302-4CAB-9F69-8136068F0199}"/>
              </a:ext>
            </a:extLst>
          </p:cNvPr>
          <p:cNvGraphicFramePr>
            <a:graphicFrameLocks noGrp="1"/>
          </p:cNvGraphicFramePr>
          <p:nvPr>
            <p:ph type="tbl" sz="quarter" idx="13"/>
            <p:extLst>
              <p:ext uri="{D42A27DB-BD31-4B8C-83A1-F6EECF244321}">
                <p14:modId xmlns:p14="http://schemas.microsoft.com/office/powerpoint/2010/main" val="3202718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69537668"/>
                    </a:ext>
                  </a:extLst>
                </a:gridCol>
                <a:gridCol w="493776">
                  <a:extLst>
                    <a:ext uri="{9D8B030D-6E8A-4147-A177-3AD203B41FA5}">
                      <a16:colId xmlns:a16="http://schemas.microsoft.com/office/drawing/2014/main" val="2490010635"/>
                    </a:ext>
                  </a:extLst>
                </a:gridCol>
                <a:gridCol w="411480">
                  <a:extLst>
                    <a:ext uri="{9D8B030D-6E8A-4147-A177-3AD203B41FA5}">
                      <a16:colId xmlns:a16="http://schemas.microsoft.com/office/drawing/2014/main" val="4135586879"/>
                    </a:ext>
                  </a:extLst>
                </a:gridCol>
                <a:gridCol w="411480">
                  <a:extLst>
                    <a:ext uri="{9D8B030D-6E8A-4147-A177-3AD203B41FA5}">
                      <a16:colId xmlns:a16="http://schemas.microsoft.com/office/drawing/2014/main" val="951355967"/>
                    </a:ext>
                  </a:extLst>
                </a:gridCol>
                <a:gridCol w="246888">
                  <a:extLst>
                    <a:ext uri="{9D8B030D-6E8A-4147-A177-3AD203B41FA5}">
                      <a16:colId xmlns:a16="http://schemas.microsoft.com/office/drawing/2014/main" val="2918020703"/>
                    </a:ext>
                  </a:extLst>
                </a:gridCol>
                <a:gridCol w="658368">
                  <a:extLst>
                    <a:ext uri="{9D8B030D-6E8A-4147-A177-3AD203B41FA5}">
                      <a16:colId xmlns:a16="http://schemas.microsoft.com/office/drawing/2014/main" val="4151468396"/>
                    </a:ext>
                  </a:extLst>
                </a:gridCol>
                <a:gridCol w="576072">
                  <a:extLst>
                    <a:ext uri="{9D8B030D-6E8A-4147-A177-3AD203B41FA5}">
                      <a16:colId xmlns:a16="http://schemas.microsoft.com/office/drawing/2014/main" val="3345984979"/>
                    </a:ext>
                  </a:extLst>
                </a:gridCol>
                <a:gridCol w="576072">
                  <a:extLst>
                    <a:ext uri="{9D8B030D-6E8A-4147-A177-3AD203B41FA5}">
                      <a16:colId xmlns:a16="http://schemas.microsoft.com/office/drawing/2014/main" val="3536386507"/>
                    </a:ext>
                  </a:extLst>
                </a:gridCol>
                <a:gridCol w="411480">
                  <a:extLst>
                    <a:ext uri="{9D8B030D-6E8A-4147-A177-3AD203B41FA5}">
                      <a16:colId xmlns:a16="http://schemas.microsoft.com/office/drawing/2014/main" val="3768115074"/>
                    </a:ext>
                  </a:extLst>
                </a:gridCol>
                <a:gridCol w="658368">
                  <a:extLst>
                    <a:ext uri="{9D8B030D-6E8A-4147-A177-3AD203B41FA5}">
                      <a16:colId xmlns:a16="http://schemas.microsoft.com/office/drawing/2014/main" val="1141947907"/>
                    </a:ext>
                  </a:extLst>
                </a:gridCol>
                <a:gridCol w="329184">
                  <a:extLst>
                    <a:ext uri="{9D8B030D-6E8A-4147-A177-3AD203B41FA5}">
                      <a16:colId xmlns:a16="http://schemas.microsoft.com/office/drawing/2014/main" val="1825198061"/>
                    </a:ext>
                  </a:extLst>
                </a:gridCol>
                <a:gridCol w="493776">
                  <a:extLst>
                    <a:ext uri="{9D8B030D-6E8A-4147-A177-3AD203B41FA5}">
                      <a16:colId xmlns:a16="http://schemas.microsoft.com/office/drawing/2014/main" val="2086145745"/>
                    </a:ext>
                  </a:extLst>
                </a:gridCol>
                <a:gridCol w="329184">
                  <a:extLst>
                    <a:ext uri="{9D8B030D-6E8A-4147-A177-3AD203B41FA5}">
                      <a16:colId xmlns:a16="http://schemas.microsoft.com/office/drawing/2014/main" val="3221800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9277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191243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14:12:16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3716398768"/>
                  </a:ext>
                </a:extLst>
              </a:tr>
            </a:tbl>
          </a:graphicData>
        </a:graphic>
      </p:graphicFrame>
      <p:sp>
        <p:nvSpPr>
          <p:cNvPr id="4" name="Text Placeholder 3">
            <a:extLst>
              <a:ext uri="{FF2B5EF4-FFF2-40B4-BE49-F238E27FC236}">
                <a16:creationId xmlns:a16="http://schemas.microsoft.com/office/drawing/2014/main" id="{59AC94B5-5B29-4100-BD56-6CC8D341F4D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0116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0FC1A-BABF-49FC-B2D6-50553AD4ACD4}"/>
              </a:ext>
            </a:extLst>
          </p:cNvPr>
          <p:cNvSpPr>
            <a:spLocks noGrp="1"/>
          </p:cNvSpPr>
          <p:nvPr>
            <p:ph type="title"/>
          </p:nvPr>
        </p:nvSpPr>
        <p:spPr/>
        <p:txBody>
          <a:bodyPr/>
          <a:lstStyle/>
          <a:p>
            <a:r>
              <a:rPr lang="de-DE"/>
              <a:t>Facebook Eigene Videos - Crossposts (nur Ersteller) - Export  | Treckerfahrer dürfen das</a:t>
            </a:r>
            <a:endParaRPr lang="en-US"/>
          </a:p>
        </p:txBody>
      </p:sp>
      <p:graphicFrame>
        <p:nvGraphicFramePr>
          <p:cNvPr id="5" name="Table Placeholder 4">
            <a:extLst>
              <a:ext uri="{FF2B5EF4-FFF2-40B4-BE49-F238E27FC236}">
                <a16:creationId xmlns:a16="http://schemas.microsoft.com/office/drawing/2014/main" id="{F3BAF9D8-852E-443C-9FAD-0C9BADF3B657}"/>
              </a:ext>
            </a:extLst>
          </p:cNvPr>
          <p:cNvGraphicFramePr>
            <a:graphicFrameLocks noGrp="1"/>
          </p:cNvGraphicFramePr>
          <p:nvPr>
            <p:ph type="tbl" sz="quarter" idx="13"/>
            <p:extLst>
              <p:ext uri="{D42A27DB-BD31-4B8C-83A1-F6EECF244321}">
                <p14:modId xmlns:p14="http://schemas.microsoft.com/office/powerpoint/2010/main" val="4196984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627989436"/>
                    </a:ext>
                  </a:extLst>
                </a:gridCol>
                <a:gridCol w="493776">
                  <a:extLst>
                    <a:ext uri="{9D8B030D-6E8A-4147-A177-3AD203B41FA5}">
                      <a16:colId xmlns:a16="http://schemas.microsoft.com/office/drawing/2014/main" val="2535640908"/>
                    </a:ext>
                  </a:extLst>
                </a:gridCol>
                <a:gridCol w="411480">
                  <a:extLst>
                    <a:ext uri="{9D8B030D-6E8A-4147-A177-3AD203B41FA5}">
                      <a16:colId xmlns:a16="http://schemas.microsoft.com/office/drawing/2014/main" val="2694367881"/>
                    </a:ext>
                  </a:extLst>
                </a:gridCol>
                <a:gridCol w="411480">
                  <a:extLst>
                    <a:ext uri="{9D8B030D-6E8A-4147-A177-3AD203B41FA5}">
                      <a16:colId xmlns:a16="http://schemas.microsoft.com/office/drawing/2014/main" val="2175850563"/>
                    </a:ext>
                  </a:extLst>
                </a:gridCol>
                <a:gridCol w="246888">
                  <a:extLst>
                    <a:ext uri="{9D8B030D-6E8A-4147-A177-3AD203B41FA5}">
                      <a16:colId xmlns:a16="http://schemas.microsoft.com/office/drawing/2014/main" val="3379690437"/>
                    </a:ext>
                  </a:extLst>
                </a:gridCol>
                <a:gridCol w="658368">
                  <a:extLst>
                    <a:ext uri="{9D8B030D-6E8A-4147-A177-3AD203B41FA5}">
                      <a16:colId xmlns:a16="http://schemas.microsoft.com/office/drawing/2014/main" val="1214286239"/>
                    </a:ext>
                  </a:extLst>
                </a:gridCol>
                <a:gridCol w="576072">
                  <a:extLst>
                    <a:ext uri="{9D8B030D-6E8A-4147-A177-3AD203B41FA5}">
                      <a16:colId xmlns:a16="http://schemas.microsoft.com/office/drawing/2014/main" val="2150975911"/>
                    </a:ext>
                  </a:extLst>
                </a:gridCol>
                <a:gridCol w="576072">
                  <a:extLst>
                    <a:ext uri="{9D8B030D-6E8A-4147-A177-3AD203B41FA5}">
                      <a16:colId xmlns:a16="http://schemas.microsoft.com/office/drawing/2014/main" val="2501072461"/>
                    </a:ext>
                  </a:extLst>
                </a:gridCol>
                <a:gridCol w="411480">
                  <a:extLst>
                    <a:ext uri="{9D8B030D-6E8A-4147-A177-3AD203B41FA5}">
                      <a16:colId xmlns:a16="http://schemas.microsoft.com/office/drawing/2014/main" val="3185185919"/>
                    </a:ext>
                  </a:extLst>
                </a:gridCol>
                <a:gridCol w="658368">
                  <a:extLst>
                    <a:ext uri="{9D8B030D-6E8A-4147-A177-3AD203B41FA5}">
                      <a16:colId xmlns:a16="http://schemas.microsoft.com/office/drawing/2014/main" val="2113733733"/>
                    </a:ext>
                  </a:extLst>
                </a:gridCol>
                <a:gridCol w="329184">
                  <a:extLst>
                    <a:ext uri="{9D8B030D-6E8A-4147-A177-3AD203B41FA5}">
                      <a16:colId xmlns:a16="http://schemas.microsoft.com/office/drawing/2014/main" val="3265930028"/>
                    </a:ext>
                  </a:extLst>
                </a:gridCol>
                <a:gridCol w="493776">
                  <a:extLst>
                    <a:ext uri="{9D8B030D-6E8A-4147-A177-3AD203B41FA5}">
                      <a16:colId xmlns:a16="http://schemas.microsoft.com/office/drawing/2014/main" val="2220875755"/>
                    </a:ext>
                  </a:extLst>
                </a:gridCol>
                <a:gridCol w="329184">
                  <a:extLst>
                    <a:ext uri="{9D8B030D-6E8A-4147-A177-3AD203B41FA5}">
                      <a16:colId xmlns:a16="http://schemas.microsoft.com/office/drawing/2014/main" val="3822042815"/>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662917481"/>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362717</a:t>
                      </a:r>
                    </a:p>
                  </a:txBody>
                  <a:tcPr/>
                </a:tc>
                <a:tc>
                  <a:txBody>
                    <a:bodyPr/>
                    <a:lstStyle/>
                    <a:p>
                      <a:r>
                        <a:rPr lang="en-US" sz="1000"/>
                        <a:t>0</a:t>
                      </a:r>
                    </a:p>
                  </a:txBody>
                  <a:tcPr/>
                </a:tc>
                <a:tc>
                  <a:txBody>
                    <a:bodyPr/>
                    <a:lstStyle/>
                    <a:p>
                      <a:r>
                        <a:rPr lang="en-US" sz="1000"/>
                        <a:t>522594</a:t>
                      </a:r>
                    </a:p>
                  </a:txBody>
                  <a:tcPr/>
                </a:tc>
                <a:tc>
                  <a:txBody>
                    <a:bodyPr/>
                    <a:lstStyle/>
                    <a:p>
                      <a:r>
                        <a:rPr lang="en-US" sz="1000"/>
                        <a:t>02:31</a:t>
                      </a:r>
                    </a:p>
                  </a:txBody>
                  <a:tcPr/>
                </a:tc>
                <a:tc>
                  <a:txBody>
                    <a:bodyPr/>
                    <a:lstStyle/>
                    <a:p>
                      <a:r>
                        <a:rPr lang="en-US" sz="1000"/>
                        <a:t>38 %</a:t>
                      </a:r>
                    </a:p>
                  </a:txBody>
                  <a:tcPr/>
                </a:tc>
                <a:tc>
                  <a:txBody>
                    <a:bodyPr/>
                    <a:lstStyle/>
                    <a:p>
                      <a:r>
                        <a:rPr lang="en-US" sz="1000"/>
                        <a:t>11479</a:t>
                      </a:r>
                    </a:p>
                  </a:txBody>
                  <a:tcPr/>
                </a:tc>
                <a:tc>
                  <a:txBody>
                    <a:bodyPr/>
                    <a:lstStyle/>
                    <a:p>
                      <a:r>
                        <a:rPr lang="en-US" sz="1000"/>
                        <a:t>440387</a:t>
                      </a:r>
                    </a:p>
                  </a:txBody>
                  <a:tcPr/>
                </a:tc>
                <a:tc>
                  <a:txBody>
                    <a:bodyPr/>
                    <a:lstStyle/>
                    <a:p>
                      <a:r>
                        <a:rPr lang="en-US" sz="1000"/>
                        <a:t>70728</a:t>
                      </a:r>
                    </a:p>
                  </a:txBody>
                  <a:tcPr/>
                </a:tc>
                <a:tc>
                  <a:txBody>
                    <a:bodyPr/>
                    <a:lstStyle/>
                    <a:p>
                      <a:r>
                        <a:rPr lang="en-US" sz="1000"/>
                        <a:t>1084102</a:t>
                      </a:r>
                    </a:p>
                  </a:txBody>
                  <a:tcPr/>
                </a:tc>
                <a:tc>
                  <a:txBody>
                    <a:bodyPr/>
                    <a:lstStyle/>
                    <a:p>
                      <a:r>
                        <a:rPr lang="en-US" sz="1000"/>
                        <a:t>4016</a:t>
                      </a:r>
                    </a:p>
                  </a:txBody>
                  <a:tcPr/>
                </a:tc>
                <a:tc>
                  <a:txBody>
                    <a:bodyPr/>
                    <a:lstStyle/>
                    <a:p>
                      <a:r>
                        <a:rPr lang="en-US" sz="1000"/>
                        <a:t>909</a:t>
                      </a:r>
                    </a:p>
                  </a:txBody>
                  <a:tcPr/>
                </a:tc>
                <a:tc>
                  <a:txBody>
                    <a:bodyPr/>
                    <a:lstStyle/>
                    <a:p>
                      <a:r>
                        <a:rPr lang="en-US" sz="1000"/>
                        <a:t>780</a:t>
                      </a:r>
                    </a:p>
                  </a:txBody>
                  <a:tcPr/>
                </a:tc>
                <a:extLst>
                  <a:ext uri="{0D108BD9-81ED-4DB2-BD59-A6C34878D82A}">
                    <a16:rowId xmlns:a16="http://schemas.microsoft.com/office/drawing/2014/main" val="4044295589"/>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202641</a:t>
                      </a:r>
                    </a:p>
                  </a:txBody>
                  <a:tcPr/>
                </a:tc>
                <a:tc>
                  <a:txBody>
                    <a:bodyPr/>
                    <a:lstStyle/>
                    <a:p>
                      <a:r>
                        <a:rPr lang="en-US" sz="1000"/>
                        <a:t>0</a:t>
                      </a:r>
                    </a:p>
                  </a:txBody>
                  <a:tcPr/>
                </a:tc>
                <a:tc>
                  <a:txBody>
                    <a:bodyPr/>
                    <a:lstStyle/>
                    <a:p>
                      <a:r>
                        <a:rPr lang="en-US" sz="1000"/>
                        <a:t>342614</a:t>
                      </a:r>
                    </a:p>
                  </a:txBody>
                  <a:tcPr/>
                </a:tc>
                <a:tc>
                  <a:txBody>
                    <a:bodyPr/>
                    <a:lstStyle/>
                    <a:p>
                      <a:r>
                        <a:rPr lang="en-US" sz="1000"/>
                        <a:t>00:50</a:t>
                      </a:r>
                    </a:p>
                  </a:txBody>
                  <a:tcPr/>
                </a:tc>
                <a:tc>
                  <a:txBody>
                    <a:bodyPr/>
                    <a:lstStyle/>
                    <a:p>
                      <a:r>
                        <a:rPr lang="en-US" sz="1000"/>
                        <a:t>22 %</a:t>
                      </a:r>
                    </a:p>
                  </a:txBody>
                  <a:tcPr/>
                </a:tc>
                <a:tc>
                  <a:txBody>
                    <a:bodyPr/>
                    <a:lstStyle/>
                    <a:p>
                      <a:r>
                        <a:rPr lang="en-US" sz="1000"/>
                        <a:t>22432</a:t>
                      </a:r>
                    </a:p>
                  </a:txBody>
                  <a:tcPr/>
                </a:tc>
                <a:tc>
                  <a:txBody>
                    <a:bodyPr/>
                    <a:lstStyle/>
                    <a:p>
                      <a:r>
                        <a:rPr lang="en-US" sz="1000"/>
                        <a:t>56267</a:t>
                      </a:r>
                    </a:p>
                  </a:txBody>
                  <a:tcPr/>
                </a:tc>
                <a:tc>
                  <a:txBody>
                    <a:bodyPr/>
                    <a:lstStyle/>
                    <a:p>
                      <a:r>
                        <a:rPr lang="en-US" sz="1000"/>
                        <a:t>263915</a:t>
                      </a:r>
                    </a:p>
                  </a:txBody>
                  <a:tcPr/>
                </a:tc>
                <a:tc>
                  <a:txBody>
                    <a:bodyPr/>
                    <a:lstStyle/>
                    <a:p>
                      <a:r>
                        <a:rPr lang="en-US" sz="1000"/>
                        <a:t>763592</a:t>
                      </a:r>
                    </a:p>
                  </a:txBody>
                  <a:tcPr/>
                </a:tc>
                <a:tc>
                  <a:txBody>
                    <a:bodyPr/>
                    <a:lstStyle/>
                    <a:p>
                      <a:r>
                        <a:rPr lang="en-US" sz="1000"/>
                        <a:t>5584</a:t>
                      </a:r>
                    </a:p>
                  </a:txBody>
                  <a:tcPr/>
                </a:tc>
                <a:tc>
                  <a:txBody>
                    <a:bodyPr/>
                    <a:lstStyle/>
                    <a:p>
                      <a:r>
                        <a:rPr lang="en-US" sz="1000"/>
                        <a:t>4445</a:t>
                      </a:r>
                    </a:p>
                  </a:txBody>
                  <a:tcPr/>
                </a:tc>
                <a:tc>
                  <a:txBody>
                    <a:bodyPr/>
                    <a:lstStyle/>
                    <a:p>
                      <a:r>
                        <a:rPr lang="en-US" sz="1000"/>
                        <a:t>1557</a:t>
                      </a:r>
                    </a:p>
                  </a:txBody>
                  <a:tcPr/>
                </a:tc>
                <a:extLst>
                  <a:ext uri="{0D108BD9-81ED-4DB2-BD59-A6C34878D82A}">
                    <a16:rowId xmlns:a16="http://schemas.microsoft.com/office/drawing/2014/main" val="2152282314"/>
                  </a:ext>
                </a:extLst>
              </a:tr>
              <a:tr h="370840">
                <a:tc>
                  <a:txBody>
                    <a:bodyPr/>
                    <a:lstStyle/>
                    <a:p>
                      <a:r>
                        <a:rPr lang="de-DE" sz="1000" b="1"/>
                        <a:t> Treckerfahrer dürfen das - 2018-12-20 09:21:34 </a:t>
                      </a:r>
                      <a:r>
                        <a:rPr lang="de-DE" sz="1000"/>
                        <a:t> 
 Ihr sprecht kein Deutz...? Unfassbar 😳 🚜💨 👨🏼‍🌾 Vielen Dank an Freddy&amp;Jakob</a:t>
                      </a:r>
                      <a:endParaRPr lang="en-US" sz="1000"/>
                    </a:p>
                  </a:txBody>
                  <a:tcPr/>
                </a:tc>
                <a:tc>
                  <a:txBody>
                    <a:bodyPr/>
                    <a:lstStyle/>
                    <a:p>
                      <a:r>
                        <a:rPr lang="en-US" sz="1000"/>
                        <a:t>166041</a:t>
                      </a:r>
                    </a:p>
                  </a:txBody>
                  <a:tcPr/>
                </a:tc>
                <a:tc>
                  <a:txBody>
                    <a:bodyPr/>
                    <a:lstStyle/>
                    <a:p>
                      <a:r>
                        <a:rPr lang="en-US" sz="1000"/>
                        <a:t>0</a:t>
                      </a:r>
                    </a:p>
                  </a:txBody>
                  <a:tcPr/>
                </a:tc>
                <a:tc>
                  <a:txBody>
                    <a:bodyPr/>
                    <a:lstStyle/>
                    <a:p>
                      <a:r>
                        <a:rPr lang="en-US" sz="1000"/>
                        <a:t>246850</a:t>
                      </a:r>
                    </a:p>
                  </a:txBody>
                  <a:tcPr/>
                </a:tc>
                <a:tc>
                  <a:txBody>
                    <a:bodyPr/>
                    <a:lstStyle/>
                    <a:p>
                      <a:r>
                        <a:rPr lang="en-US" sz="1000"/>
                        <a:t>01:24</a:t>
                      </a:r>
                    </a:p>
                  </a:txBody>
                  <a:tcPr/>
                </a:tc>
                <a:tc>
                  <a:txBody>
                    <a:bodyPr/>
                    <a:lstStyle/>
                    <a:p>
                      <a:r>
                        <a:rPr lang="en-US" sz="1000"/>
                        <a:t>28 %</a:t>
                      </a:r>
                    </a:p>
                  </a:txBody>
                  <a:tcPr/>
                </a:tc>
                <a:tc>
                  <a:txBody>
                    <a:bodyPr/>
                    <a:lstStyle/>
                    <a:p>
                      <a:r>
                        <a:rPr lang="en-US" sz="1000"/>
                        <a:t>13522</a:t>
                      </a:r>
                    </a:p>
                  </a:txBody>
                  <a:tcPr/>
                </a:tc>
                <a:tc>
                  <a:txBody>
                    <a:bodyPr/>
                    <a:lstStyle/>
                    <a:p>
                      <a:r>
                        <a:rPr lang="en-US" sz="1000"/>
                        <a:t>201650</a:t>
                      </a:r>
                    </a:p>
                  </a:txBody>
                  <a:tcPr/>
                </a:tc>
                <a:tc>
                  <a:txBody>
                    <a:bodyPr/>
                    <a:lstStyle/>
                    <a:p>
                      <a:r>
                        <a:rPr lang="en-US" sz="1000"/>
                        <a:t>31678</a:t>
                      </a:r>
                    </a:p>
                  </a:txBody>
                  <a:tcPr/>
                </a:tc>
                <a:tc>
                  <a:txBody>
                    <a:bodyPr/>
                    <a:lstStyle/>
                    <a:p>
                      <a:r>
                        <a:rPr lang="en-US" sz="1000"/>
                        <a:t>320954</a:t>
                      </a:r>
                    </a:p>
                  </a:txBody>
                  <a:tcPr/>
                </a:tc>
                <a:tc>
                  <a:txBody>
                    <a:bodyPr/>
                    <a:lstStyle/>
                    <a:p>
                      <a:r>
                        <a:rPr lang="en-US" sz="1000"/>
                        <a:t>1328</a:t>
                      </a:r>
                    </a:p>
                  </a:txBody>
                  <a:tcPr/>
                </a:tc>
                <a:tc>
                  <a:txBody>
                    <a:bodyPr/>
                    <a:lstStyle/>
                    <a:p>
                      <a:r>
                        <a:rPr lang="en-US" sz="1000"/>
                        <a:t>1146</a:t>
                      </a:r>
                    </a:p>
                  </a:txBody>
                  <a:tcPr/>
                </a:tc>
                <a:tc>
                  <a:txBody>
                    <a:bodyPr/>
                    <a:lstStyle/>
                    <a:p>
                      <a:r>
                        <a:rPr lang="en-US" sz="1000"/>
                        <a:t>528</a:t>
                      </a:r>
                    </a:p>
                  </a:txBody>
                  <a:tcPr/>
                </a:tc>
                <a:extLst>
                  <a:ext uri="{0D108BD9-81ED-4DB2-BD59-A6C34878D82A}">
                    <a16:rowId xmlns:a16="http://schemas.microsoft.com/office/drawing/2014/main" val="2171786618"/>
                  </a:ext>
                </a:extLst>
              </a:tr>
              <a:tr h="370840">
                <a:tc>
                  <a:txBody>
                    <a:bodyPr/>
                    <a:lstStyle/>
                    <a:p>
                      <a:r>
                        <a:rPr lang="de-DE" sz="1000" b="1"/>
                        <a:t> Treckerfahrer dürfen das - 2018-12-20 09:13:27 </a:t>
                      </a:r>
                      <a:r>
                        <a:rPr lang="de-DE" sz="1000"/>
                        <a:t> 
 Endlich sagt's mal einer! Ihr traut Euch ja doch nicht... 😂 🚜 💨 Danke an Freddy&amp;Jakob</a:t>
                      </a:r>
                      <a:endParaRPr lang="en-US" sz="1000"/>
                    </a:p>
                  </a:txBody>
                  <a:tcPr/>
                </a:tc>
                <a:tc>
                  <a:txBody>
                    <a:bodyPr/>
                    <a:lstStyle/>
                    <a:p>
                      <a:r>
                        <a:rPr lang="en-US" sz="1000"/>
                        <a:t>89126</a:t>
                      </a:r>
                    </a:p>
                  </a:txBody>
                  <a:tcPr/>
                </a:tc>
                <a:tc>
                  <a:txBody>
                    <a:bodyPr/>
                    <a:lstStyle/>
                    <a:p>
                      <a:r>
                        <a:rPr lang="en-US" sz="1000"/>
                        <a:t>0</a:t>
                      </a:r>
                    </a:p>
                  </a:txBody>
                  <a:tcPr/>
                </a:tc>
                <a:tc>
                  <a:txBody>
                    <a:bodyPr/>
                    <a:lstStyle/>
                    <a:p>
                      <a:r>
                        <a:rPr lang="en-US" sz="1000"/>
                        <a:t>188617</a:t>
                      </a:r>
                    </a:p>
                  </a:txBody>
                  <a:tcPr/>
                </a:tc>
                <a:tc>
                  <a:txBody>
                    <a:bodyPr/>
                    <a:lstStyle/>
                    <a:p>
                      <a:r>
                        <a:rPr lang="en-US" sz="1000"/>
                        <a:t>01:26</a:t>
                      </a:r>
                    </a:p>
                  </a:txBody>
                  <a:tcPr/>
                </a:tc>
                <a:tc>
                  <a:txBody>
                    <a:bodyPr/>
                    <a:lstStyle/>
                    <a:p>
                      <a:r>
                        <a:rPr lang="en-US" sz="1000"/>
                        <a:t>14 %</a:t>
                      </a:r>
                    </a:p>
                  </a:txBody>
                  <a:tcPr/>
                </a:tc>
                <a:tc>
                  <a:txBody>
                    <a:bodyPr/>
                    <a:lstStyle/>
                    <a:p>
                      <a:r>
                        <a:rPr lang="en-US" sz="1000"/>
                        <a:t>70009</a:t>
                      </a:r>
                    </a:p>
                  </a:txBody>
                  <a:tcPr/>
                </a:tc>
                <a:tc>
                  <a:txBody>
                    <a:bodyPr/>
                    <a:lstStyle/>
                    <a:p>
                      <a:r>
                        <a:rPr lang="en-US" sz="1000"/>
                        <a:t>15260</a:t>
                      </a:r>
                    </a:p>
                  </a:txBody>
                  <a:tcPr/>
                </a:tc>
                <a:tc>
                  <a:txBody>
                    <a:bodyPr/>
                    <a:lstStyle/>
                    <a:p>
                      <a:r>
                        <a:rPr lang="en-US" sz="1000"/>
                        <a:t>103348</a:t>
                      </a:r>
                    </a:p>
                  </a:txBody>
                  <a:tcPr/>
                </a:tc>
                <a:tc>
                  <a:txBody>
                    <a:bodyPr/>
                    <a:lstStyle/>
                    <a:p>
                      <a:r>
                        <a:rPr lang="en-US" sz="1000"/>
                        <a:t>347419</a:t>
                      </a:r>
                    </a:p>
                  </a:txBody>
                  <a:tcPr/>
                </a:tc>
                <a:tc>
                  <a:txBody>
                    <a:bodyPr/>
                    <a:lstStyle/>
                    <a:p>
                      <a:r>
                        <a:rPr lang="en-US" sz="1000"/>
                        <a:t>1071</a:t>
                      </a:r>
                    </a:p>
                  </a:txBody>
                  <a:tcPr/>
                </a:tc>
                <a:tc>
                  <a:txBody>
                    <a:bodyPr/>
                    <a:lstStyle/>
                    <a:p>
                      <a:r>
                        <a:rPr lang="en-US" sz="1000"/>
                        <a:t>867</a:t>
                      </a:r>
                    </a:p>
                  </a:txBody>
                  <a:tcPr/>
                </a:tc>
                <a:tc>
                  <a:txBody>
                    <a:bodyPr/>
                    <a:lstStyle/>
                    <a:p>
                      <a:r>
                        <a:rPr lang="en-US" sz="1000"/>
                        <a:t>324</a:t>
                      </a:r>
                    </a:p>
                  </a:txBody>
                  <a:tcPr/>
                </a:tc>
                <a:extLst>
                  <a:ext uri="{0D108BD9-81ED-4DB2-BD59-A6C34878D82A}">
                    <a16:rowId xmlns:a16="http://schemas.microsoft.com/office/drawing/2014/main" val="264144186"/>
                  </a:ext>
                </a:extLst>
              </a:tr>
              <a:tr h="370840">
                <a:tc>
                  <a:txBody>
                    <a:bodyPr/>
                    <a:lstStyle/>
                    <a:p>
                      <a:r>
                        <a:rPr lang="de-DE" sz="1000" b="1"/>
                        <a:t> Treckerfahrer dürfen das - 2018-01-19 07:00:00 </a:t>
                      </a:r>
                      <a:r>
                        <a:rPr lang="de-DE" sz="1000"/>
                        <a:t> 
 Ein alter Brauch aus Mecklenburg-Vorpommern: zielen, Gas geben und mit schmackes auf die Tonne!</a:t>
                      </a:r>
                      <a:endParaRPr lang="en-US" sz="1000"/>
                    </a:p>
                  </a:txBody>
                  <a:tcPr/>
                </a:tc>
                <a:tc>
                  <a:txBody>
                    <a:bodyPr/>
                    <a:lstStyle/>
                    <a:p>
                      <a:r>
                        <a:rPr lang="en-US" sz="1000"/>
                        <a:t>78844</a:t>
                      </a:r>
                    </a:p>
                  </a:txBody>
                  <a:tcPr/>
                </a:tc>
                <a:tc>
                  <a:txBody>
                    <a:bodyPr/>
                    <a:lstStyle/>
                    <a:p>
                      <a:r>
                        <a:rPr lang="en-US" sz="1000"/>
                        <a:t>0</a:t>
                      </a:r>
                    </a:p>
                  </a:txBody>
                  <a:tcPr/>
                </a:tc>
                <a:tc>
                  <a:txBody>
                    <a:bodyPr/>
                    <a:lstStyle/>
                    <a:p>
                      <a:r>
                        <a:rPr lang="en-US" sz="1000"/>
                        <a:t>118638</a:t>
                      </a:r>
                    </a:p>
                  </a:txBody>
                  <a:tcPr/>
                </a:tc>
                <a:tc>
                  <a:txBody>
                    <a:bodyPr/>
                    <a:lstStyle/>
                    <a:p>
                      <a:r>
                        <a:rPr lang="en-US" sz="1000"/>
                        <a:t>00:46</a:t>
                      </a:r>
                    </a:p>
                  </a:txBody>
                  <a:tcPr/>
                </a:tc>
                <a:tc>
                  <a:txBody>
                    <a:bodyPr/>
                    <a:lstStyle/>
                    <a:p>
                      <a:r>
                        <a:rPr lang="en-US" sz="1000"/>
                        <a:t>39 %</a:t>
                      </a:r>
                    </a:p>
                  </a:txBody>
                  <a:tcPr/>
                </a:tc>
                <a:tc>
                  <a:txBody>
                    <a:bodyPr/>
                    <a:lstStyle/>
                    <a:p>
                      <a:r>
                        <a:rPr lang="en-US" sz="1000"/>
                        <a:t>16343</a:t>
                      </a:r>
                    </a:p>
                  </a:txBody>
                  <a:tcPr/>
                </a:tc>
                <a:tc>
                  <a:txBody>
                    <a:bodyPr/>
                    <a:lstStyle/>
                    <a:p>
                      <a:r>
                        <a:rPr lang="en-US" sz="1000"/>
                        <a:t>80172</a:t>
                      </a:r>
                    </a:p>
                  </a:txBody>
                  <a:tcPr/>
                </a:tc>
                <a:tc>
                  <a:txBody>
                    <a:bodyPr/>
                    <a:lstStyle/>
                    <a:p>
                      <a:r>
                        <a:rPr lang="en-US" sz="1000"/>
                        <a:t>22123</a:t>
                      </a:r>
                    </a:p>
                  </a:txBody>
                  <a:tcPr/>
                </a:tc>
                <a:tc>
                  <a:txBody>
                    <a:bodyPr/>
                    <a:lstStyle/>
                    <a:p>
                      <a:r>
                        <a:rPr lang="en-US" sz="1000"/>
                        <a:t>194016</a:t>
                      </a:r>
                    </a:p>
                  </a:txBody>
                  <a:tcPr/>
                </a:tc>
                <a:tc>
                  <a:txBody>
                    <a:bodyPr/>
                    <a:lstStyle/>
                    <a:p>
                      <a:r>
                        <a:rPr lang="en-US" sz="1000"/>
                        <a:t>642</a:t>
                      </a:r>
                    </a:p>
                  </a:txBody>
                  <a:tcPr/>
                </a:tc>
                <a:tc>
                  <a:txBody>
                    <a:bodyPr/>
                    <a:lstStyle/>
                    <a:p>
                      <a:r>
                        <a:rPr lang="en-US" sz="1000"/>
                        <a:t>129</a:t>
                      </a:r>
                    </a:p>
                  </a:txBody>
                  <a:tcPr/>
                </a:tc>
                <a:tc>
                  <a:txBody>
                    <a:bodyPr/>
                    <a:lstStyle/>
                    <a:p>
                      <a:r>
                        <a:rPr lang="en-US" sz="1000"/>
                        <a:t>105</a:t>
                      </a:r>
                    </a:p>
                  </a:txBody>
                  <a:tcPr/>
                </a:tc>
                <a:extLst>
                  <a:ext uri="{0D108BD9-81ED-4DB2-BD59-A6C34878D82A}">
                    <a16:rowId xmlns:a16="http://schemas.microsoft.com/office/drawing/2014/main" val="3926814791"/>
                  </a:ext>
                </a:extLst>
              </a:tr>
            </a:tbl>
          </a:graphicData>
        </a:graphic>
      </p:graphicFrame>
      <p:sp>
        <p:nvSpPr>
          <p:cNvPr id="4" name="Text Placeholder 3">
            <a:extLst>
              <a:ext uri="{FF2B5EF4-FFF2-40B4-BE49-F238E27FC236}">
                <a16:creationId xmlns:a16="http://schemas.microsoft.com/office/drawing/2014/main" id="{89CE77F5-EDD0-40CD-AE8B-A5543AD6AE9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922653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2159</Words>
  <Application>Microsoft Office PowerPoint</Application>
  <PresentationFormat>On-screen Show (4:3)</PresentationFormat>
  <Paragraphs>933</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 - 1 of 2</vt:lpstr>
      <vt:lpstr>Facebook Eigene Posts - Kommentare - Export | Treckerfahrer dürfen das - 2 of 2</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 - 1 of 2</vt:lpstr>
      <vt:lpstr>Facebook Eigene Post - Summe Interaktionen - Export | Treckerfahrer dürfen das - 2 of 2</vt:lpstr>
      <vt:lpstr>Facebook Eigene Posts - Reaktionen - Export | Treckerfahrer dürfen das - 1 of 3</vt:lpstr>
      <vt:lpstr>Facebook Eigene Posts - Reaktionen - Export | Treckerfahrer dürfen das - 2 of 3</vt:lpstr>
      <vt:lpstr>Facebook Eigene Posts - Reaktionen - Export | Treckerfahrer dürfen das - 3 of 3</vt:lpstr>
      <vt:lpstr>Eigene Posts - Videostarts - Profil-bezogene Nutzung | Treckerfahrer dürfen das</vt:lpstr>
      <vt:lpstr>Facebook Eigene Videos - Crossposts (ohne Ersteller) - Export | Treckerfahrer dürfen das - 1 of 2</vt:lpstr>
      <vt:lpstr>Facebook Eigene Videos - Crossposts (ohne Ersteller) - Export | Treckerfahrer dürfen das - 2 of 2</vt:lpstr>
      <vt:lpstr>Facebook Eigene Videos - Crossposts (nur Ersteller) - Export  | Treckerfahrer dürfen das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2019-02-12T14:47:46Z</dcterms:created>
  <dcterms:modified xsi:type="dcterms:W3CDTF">2019-02-12T14:48:49Z</dcterms:modified>
</cp:coreProperties>
</file>