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treckerfahrerduerfendas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11.02.2019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1B6-4226-9B64-B4A8EA6061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3561168"/>
        <c:axId val="343561496"/>
      </c:lineChart>
      <c:catAx>
        <c:axId val="343561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561496"/>
        <c:crosses val="autoZero"/>
        <c:auto val="1"/>
        <c:lblAlgn val="ctr"/>
        <c:lblOffset val="100"/>
        <c:noMultiLvlLbl val="0"/>
      </c:catAx>
      <c:valAx>
        <c:axId val="343561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561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treckerfahrerduerfendas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Video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4.6867355924464498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CA5-4C5A-9E20-BD192D0A2D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5416904"/>
        <c:axId val="425418216"/>
      </c:barChart>
      <c:catAx>
        <c:axId val="4254169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5418216"/>
        <c:crosses val="autoZero"/>
        <c:auto val="1"/>
        <c:lblAlgn val="ctr"/>
        <c:lblOffset val="100"/>
        <c:noMultiLvlLbl val="0"/>
      </c:catAx>
      <c:valAx>
        <c:axId val="425418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5416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treckerfahrerduerfendas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3D1-4CE6-A51F-01485701AE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1347864"/>
        <c:axId val="351348192"/>
      </c:barChart>
      <c:catAx>
        <c:axId val="351347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348192"/>
        <c:crosses val="autoZero"/>
        <c:auto val="1"/>
        <c:lblAlgn val="ctr"/>
        <c:lblOffset val="100"/>
        <c:noMultiLvlLbl val="0"/>
      </c:catAx>
      <c:valAx>
        <c:axId val="351348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347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A5A5F0-E5C6-49E4-9474-1580B001FA8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Content Optimization Benchmark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A2FCE7B-8C05-458C-9405-3FB9AD2FD13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NDR</a:t>
            </a:r>
          </a:p>
        </p:txBody>
      </p:sp>
    </p:spTree>
    <p:extLst>
      <p:ext uri="{BB962C8B-B14F-4D97-AF65-F5344CB8AC3E}">
        <p14:creationId xmlns:p14="http://schemas.microsoft.com/office/powerpoint/2010/main" val="21526733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70107E-1DD5-45E1-AD4B-F42F33BC0D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| treckerfahrerduerfendas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703933C-A2E2-4263-8897-A658FC90A3A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190244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4F1C97-1B3A-46DB-A5B9-3F1EA3E2D8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11.02.2019 - 11.02.2019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2C5931-9FD5-4EEE-82C2-D3DA5EC75F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30699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6B3CC-8DBA-4BF6-BC92-FEB69A347C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treckerfahrerduerfendas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FB5874B-7788-46E1-B28D-F941A485908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659835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07296713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2959688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3706640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326080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0246652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074714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32198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treckerfahrerduerfendas - 2019-02-11 16:14:57 </a:t>
                      </a:r>
                      <a:r>
                        <a:rPr lang="de-DE" sz="1000"/>
                        <a:t>
 AUFRUF: WER MACHT MIT? 🚜💨 Wer von Euch beabsichtigt, sich in diesem Jahr einen Trecker (neu oder gebraucht) zu kaufen (bevorzugt in Norddeutschland)? sventietzer und Brunhilde wollen bei der Suche dabei sein 🎥. Bei Interesse bitte PN hier in der Community oder via 📩 an treckerndr.de ❣️ ____________________________________________
#trecker #traktor #traktoren #schlepper #treckerfahrerdürfendas #kaufberatung #Verkaufsgespräch #autokauf #landmaschinen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https://www.instagram.com/p/Btv2Bp8nScX/media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5.2249 %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42015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treckerfahrerduerfendas - 2019-02-11 08:54:54 </a:t>
                      </a:r>
                      <a:r>
                        <a:rPr lang="en-US" sz="1000"/>
                        <a:t>
 Trägt der neue Rasen zum Heimerfolg gegen Dynamo Dresden bei? ⚽️ sventietzer war dabei, als der „Wohnzimmerteppich“ im Volksparkstadion verlegt wurde 🚜💨 Wie endet die Begegnung heute abend? 🤔  ____________________________________________
#hsv #dynamodresden #fussball #bundesliga #zweiteliga #nurderhsv #volkspark #volksparkstadion #hsvarena #rollrasen #fussballplatz #stadionatmosphäre #trecker #treckerfahrerdürfendas #schlepper #traktor #traktoren #johndeere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https://www.instagram.com/p/BtvD9fdnq9k/media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4.1486 %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40596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5B851C-D4EC-461C-BA8F-C9C5525B3F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11.02.2019 - 11.02.2019</a:t>
            </a:r>
          </a:p>
        </p:txBody>
      </p:sp>
    </p:spTree>
    <p:extLst>
      <p:ext uri="{BB962C8B-B14F-4D97-AF65-F5344CB8AC3E}">
        <p14:creationId xmlns:p14="http://schemas.microsoft.com/office/powerpoint/2010/main" val="3548120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6DA889-1BD6-45A8-8095-088AE7B8C4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 | treckerfahrerduerfendas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3D5C7BE-7121-420E-81D6-77ABA30F1A4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742264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04DFB0-F3A6-4A45-9C26-41AE87DEEF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11.02.2019 - 11.02.2019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29E9B-FB93-486F-BFD7-4FC1DDA34A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73098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4DE771-AE4C-4E99-B875-9CB83DE420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Post Type Distribution Per Profile | treckerfahrerduerfendas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7E8F2FA-1670-47BF-87F5-5F8E19E57F5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067613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EE06AE-4204-4E54-89D3-DD46230E23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11.02.2019 - 11.02.2019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BB7BA0-147C-4F69-8B38-613F61D12A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36698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9C24F7-D591-4924-8CE4-290B4D8DA1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Hashtag Detection | treckerfahrerduerfendas - 1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4531F8C-103A-4D7C-966E-9519F5C68C3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700808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730405696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550904269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1338326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4067244327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8840047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16317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#hsv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0860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#dynamodresden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88327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#fussball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93515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#bundesliga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6155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#zweiteliga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54418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#nurderhsv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68471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#volkspark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378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#volksparkstadion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88533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#hsvarena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51133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#rollrasen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23956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1070D1-F20B-4BD6-BC7E-B0FBC8F80A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11.02.2019 - 11.02.2019</a:t>
            </a:r>
          </a:p>
        </p:txBody>
      </p:sp>
    </p:spTree>
    <p:extLst>
      <p:ext uri="{BB962C8B-B14F-4D97-AF65-F5344CB8AC3E}">
        <p14:creationId xmlns:p14="http://schemas.microsoft.com/office/powerpoint/2010/main" val="34949220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7ABA7C-E2C2-4911-8744-BD07A8C2B8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Hashtag Detection | treckerfahrerduerfendas - 2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077A2E7-B1DC-42A9-AF19-8DB5CCF3019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380017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731192346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60970628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311181925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015761882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8948519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3222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#fussballplatz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10265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#stadionatmosphäre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21685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#trecker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43141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#treckerfahrerdürfendas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45855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#schlepper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78263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#traktor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2764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#traktoren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82873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#johndeere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47831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#kaufberatung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25655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#Verkaufsgespräch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13827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0BACF7-B514-4E3C-A90C-F462693AAF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11.02.2019 - 11.02.2019</a:t>
            </a:r>
          </a:p>
        </p:txBody>
      </p:sp>
    </p:spTree>
    <p:extLst>
      <p:ext uri="{BB962C8B-B14F-4D97-AF65-F5344CB8AC3E}">
        <p14:creationId xmlns:p14="http://schemas.microsoft.com/office/powerpoint/2010/main" val="34086159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A5E36A-3B42-4581-9232-13C5BDD83E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Hashtag Detection | treckerfahrerduerfendas - 3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17E357A-63D4-465D-8CCF-BB110706947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874765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920379866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624469195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557594353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552886163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5751163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45678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#autokauf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56635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#landmaschinen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04382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154FA9-D6F2-40D3-98DD-4EC0538510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11.02.2019 - 11.02.2019</a:t>
            </a:r>
          </a:p>
        </p:txBody>
      </p:sp>
    </p:spTree>
    <p:extLst>
      <p:ext uri="{BB962C8B-B14F-4D97-AF65-F5344CB8AC3E}">
        <p14:creationId xmlns:p14="http://schemas.microsoft.com/office/powerpoint/2010/main" val="220463628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319</Words>
  <Application>Microsoft Office PowerPoint</Application>
  <PresentationFormat>On-screen Show (4:3)</PresentationFormat>
  <Paragraphs>162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quintly_template</vt:lpstr>
      <vt:lpstr>Content Optimization Benchmark</vt:lpstr>
      <vt:lpstr>Instagram Posts | treckerfahrerduerfendas</vt:lpstr>
      <vt:lpstr>Instagram Posts Table | treckerfahrerduerfendas</vt:lpstr>
      <vt:lpstr>Instagram Interaction Rate By Post Type | treckerfahrerduerfendas</vt:lpstr>
      <vt:lpstr>Instagram Post Type Distribution Per Profile | treckerfahrerduerfendas</vt:lpstr>
      <vt:lpstr>Instagram Hashtag Detection | treckerfahrerduerfendas - 1 of 3</vt:lpstr>
      <vt:lpstr>Instagram Hashtag Detection | treckerfahrerduerfendas - 2 of 3</vt:lpstr>
      <vt:lpstr>Instagram Hashtag Detection | treckerfahrerduerfendas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Content Optimization Benchmark</dc:title>
  <dc:creator>Frederik Peiniger</dc:creator>
  <cp:lastModifiedBy>Frederik Peiniger</cp:lastModifiedBy>
  <cp:revision>1</cp:revision>
  <dcterms:created xsi:type="dcterms:W3CDTF">2019-02-12T14:38:11Z</dcterms:created>
  <dcterms:modified xsi:type="dcterms:W3CDTF">2019-02-12T14:38:28Z</dcterms:modified>
</cp:coreProperties>
</file>