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5" r:id="rId27"/>
    <p:sldId id="286" r:id="rId28"/>
    <p:sldId id="287" r:id="rId29"/>
    <p:sldId id="288" r:id="rId30"/>
    <p:sldId id="290" r:id="rId31"/>
    <p:sldId id="291" r:id="rId32"/>
    <p:sldId id="292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2">
                  <c:v>563</c:v>
                </c:pt>
                <c:pt idx="3">
                  <c:v>608</c:v>
                </c:pt>
                <c:pt idx="4">
                  <c:v>629</c:v>
                </c:pt>
                <c:pt idx="5">
                  <c:v>663</c:v>
                </c:pt>
                <c:pt idx="6">
                  <c:v>679</c:v>
                </c:pt>
                <c:pt idx="7">
                  <c:v>688</c:v>
                </c:pt>
                <c:pt idx="8">
                  <c:v>895</c:v>
                </c:pt>
                <c:pt idx="9">
                  <c:v>1004</c:v>
                </c:pt>
                <c:pt idx="10">
                  <c:v>1113</c:v>
                </c:pt>
                <c:pt idx="11">
                  <c:v>1206</c:v>
                </c:pt>
                <c:pt idx="12">
                  <c:v>1278</c:v>
                </c:pt>
                <c:pt idx="13">
                  <c:v>1304</c:v>
                </c:pt>
                <c:pt idx="14">
                  <c:v>1351</c:v>
                </c:pt>
                <c:pt idx="15">
                  <c:v>1402</c:v>
                </c:pt>
                <c:pt idx="16">
                  <c:v>1437</c:v>
                </c:pt>
                <c:pt idx="17">
                  <c:v>1479</c:v>
                </c:pt>
                <c:pt idx="18">
                  <c:v>1485</c:v>
                </c:pt>
                <c:pt idx="19">
                  <c:v>1503</c:v>
                </c:pt>
                <c:pt idx="20">
                  <c:v>1514</c:v>
                </c:pt>
                <c:pt idx="21">
                  <c:v>1526</c:v>
                </c:pt>
                <c:pt idx="22">
                  <c:v>1526</c:v>
                </c:pt>
                <c:pt idx="23">
                  <c:v>1528</c:v>
                </c:pt>
                <c:pt idx="24">
                  <c:v>1534</c:v>
                </c:pt>
                <c:pt idx="25">
                  <c:v>1545</c:v>
                </c:pt>
                <c:pt idx="26">
                  <c:v>1561</c:v>
                </c:pt>
                <c:pt idx="27">
                  <c:v>1569</c:v>
                </c:pt>
                <c:pt idx="28">
                  <c:v>1581</c:v>
                </c:pt>
                <c:pt idx="29">
                  <c:v>1604</c:v>
                </c:pt>
                <c:pt idx="30">
                  <c:v>1625</c:v>
                </c:pt>
                <c:pt idx="31">
                  <c:v>1633</c:v>
                </c:pt>
                <c:pt idx="32">
                  <c:v>1662</c:v>
                </c:pt>
                <c:pt idx="33">
                  <c:v>1693</c:v>
                </c:pt>
                <c:pt idx="34">
                  <c:v>1731</c:v>
                </c:pt>
                <c:pt idx="35">
                  <c:v>1742</c:v>
                </c:pt>
                <c:pt idx="36">
                  <c:v>1751</c:v>
                </c:pt>
                <c:pt idx="37">
                  <c:v>1754</c:v>
                </c:pt>
                <c:pt idx="38">
                  <c:v>1783</c:v>
                </c:pt>
                <c:pt idx="39">
                  <c:v>1805</c:v>
                </c:pt>
                <c:pt idx="40">
                  <c:v>1820</c:v>
                </c:pt>
                <c:pt idx="41">
                  <c:v>1833</c:v>
                </c:pt>
                <c:pt idx="42">
                  <c:v>1843</c:v>
                </c:pt>
                <c:pt idx="43">
                  <c:v>1847</c:v>
                </c:pt>
                <c:pt idx="44">
                  <c:v>1852</c:v>
                </c:pt>
                <c:pt idx="45">
                  <c:v>1858</c:v>
                </c:pt>
                <c:pt idx="46">
                  <c:v>1861</c:v>
                </c:pt>
                <c:pt idx="47">
                  <c:v>1865</c:v>
                </c:pt>
                <c:pt idx="48">
                  <c:v>1879</c:v>
                </c:pt>
                <c:pt idx="49">
                  <c:v>1885</c:v>
                </c:pt>
                <c:pt idx="50">
                  <c:v>1889</c:v>
                </c:pt>
                <c:pt idx="51">
                  <c:v>1933</c:v>
                </c:pt>
                <c:pt idx="52">
                  <c:v>1946</c:v>
                </c:pt>
                <c:pt idx="53">
                  <c:v>1997</c:v>
                </c:pt>
                <c:pt idx="54">
                  <c:v>2016</c:v>
                </c:pt>
                <c:pt idx="55">
                  <c:v>2031</c:v>
                </c:pt>
                <c:pt idx="56">
                  <c:v>2033</c:v>
                </c:pt>
                <c:pt idx="57">
                  <c:v>2044</c:v>
                </c:pt>
                <c:pt idx="58">
                  <c:v>2062</c:v>
                </c:pt>
                <c:pt idx="59">
                  <c:v>2070</c:v>
                </c:pt>
                <c:pt idx="60">
                  <c:v>2114</c:v>
                </c:pt>
                <c:pt idx="61">
                  <c:v>2279</c:v>
                </c:pt>
                <c:pt idx="62">
                  <c:v>2352</c:v>
                </c:pt>
                <c:pt idx="63">
                  <c:v>2405</c:v>
                </c:pt>
                <c:pt idx="64">
                  <c:v>2432</c:v>
                </c:pt>
                <c:pt idx="65">
                  <c:v>2451</c:v>
                </c:pt>
                <c:pt idx="66">
                  <c:v>2536</c:v>
                </c:pt>
                <c:pt idx="67">
                  <c:v>2721</c:v>
                </c:pt>
                <c:pt idx="68">
                  <c:v>3251</c:v>
                </c:pt>
                <c:pt idx="69">
                  <c:v>3495</c:v>
                </c:pt>
                <c:pt idx="70">
                  <c:v>3657</c:v>
                </c:pt>
                <c:pt idx="71">
                  <c:v>3831</c:v>
                </c:pt>
                <c:pt idx="72">
                  <c:v>3973</c:v>
                </c:pt>
                <c:pt idx="73">
                  <c:v>4128</c:v>
                </c:pt>
                <c:pt idx="74">
                  <c:v>4330</c:v>
                </c:pt>
                <c:pt idx="75">
                  <c:v>4684</c:v>
                </c:pt>
                <c:pt idx="76">
                  <c:v>4801</c:v>
                </c:pt>
                <c:pt idx="77">
                  <c:v>4887</c:v>
                </c:pt>
                <c:pt idx="78">
                  <c:v>4992</c:v>
                </c:pt>
                <c:pt idx="79">
                  <c:v>5119</c:v>
                </c:pt>
                <c:pt idx="80">
                  <c:v>5160</c:v>
                </c:pt>
                <c:pt idx="81">
                  <c:v>5278</c:v>
                </c:pt>
                <c:pt idx="82">
                  <c:v>5582</c:v>
                </c:pt>
                <c:pt idx="83">
                  <c:v>5631</c:v>
                </c:pt>
                <c:pt idx="84">
                  <c:v>5674</c:v>
                </c:pt>
                <c:pt idx="85">
                  <c:v>5705</c:v>
                </c:pt>
                <c:pt idx="86">
                  <c:v>5720</c:v>
                </c:pt>
                <c:pt idx="87">
                  <c:v>5735</c:v>
                </c:pt>
                <c:pt idx="88">
                  <c:v>5744</c:v>
                </c:pt>
                <c:pt idx="89">
                  <c:v>5763</c:v>
                </c:pt>
                <c:pt idx="90">
                  <c:v>5771</c:v>
                </c:pt>
                <c:pt idx="91">
                  <c:v>5785</c:v>
                </c:pt>
                <c:pt idx="92">
                  <c:v>5806</c:v>
                </c:pt>
                <c:pt idx="93">
                  <c:v>5861</c:v>
                </c:pt>
                <c:pt idx="94">
                  <c:v>5879</c:v>
                </c:pt>
                <c:pt idx="95">
                  <c:v>5893</c:v>
                </c:pt>
                <c:pt idx="96">
                  <c:v>5916</c:v>
                </c:pt>
                <c:pt idx="97">
                  <c:v>5924</c:v>
                </c:pt>
                <c:pt idx="98">
                  <c:v>6171</c:v>
                </c:pt>
                <c:pt idx="99">
                  <c:v>6337</c:v>
                </c:pt>
                <c:pt idx="100">
                  <c:v>6515</c:v>
                </c:pt>
                <c:pt idx="101">
                  <c:v>6605</c:v>
                </c:pt>
                <c:pt idx="102">
                  <c:v>6660</c:v>
                </c:pt>
                <c:pt idx="103">
                  <c:v>6701</c:v>
                </c:pt>
                <c:pt idx="104">
                  <c:v>6762</c:v>
                </c:pt>
                <c:pt idx="105">
                  <c:v>6793</c:v>
                </c:pt>
                <c:pt idx="106">
                  <c:v>6822</c:v>
                </c:pt>
                <c:pt idx="107">
                  <c:v>6907</c:v>
                </c:pt>
                <c:pt idx="108">
                  <c:v>6977</c:v>
                </c:pt>
                <c:pt idx="109">
                  <c:v>7057</c:v>
                </c:pt>
                <c:pt idx="110">
                  <c:v>7151</c:v>
                </c:pt>
                <c:pt idx="111">
                  <c:v>7208</c:v>
                </c:pt>
                <c:pt idx="112">
                  <c:v>7265</c:v>
                </c:pt>
                <c:pt idx="113">
                  <c:v>7338</c:v>
                </c:pt>
                <c:pt idx="114">
                  <c:v>7398</c:v>
                </c:pt>
                <c:pt idx="115">
                  <c:v>7638</c:v>
                </c:pt>
                <c:pt idx="116">
                  <c:v>7877</c:v>
                </c:pt>
                <c:pt idx="117">
                  <c:v>8082</c:v>
                </c:pt>
                <c:pt idx="118">
                  <c:v>8412</c:v>
                </c:pt>
                <c:pt idx="119">
                  <c:v>8472</c:v>
                </c:pt>
                <c:pt idx="120">
                  <c:v>8606</c:v>
                </c:pt>
                <c:pt idx="121">
                  <c:v>8716</c:v>
                </c:pt>
                <c:pt idx="122">
                  <c:v>8775</c:v>
                </c:pt>
                <c:pt idx="123">
                  <c:v>8828</c:v>
                </c:pt>
                <c:pt idx="124">
                  <c:v>8882</c:v>
                </c:pt>
                <c:pt idx="125">
                  <c:v>8937</c:v>
                </c:pt>
                <c:pt idx="126">
                  <c:v>9019</c:v>
                </c:pt>
                <c:pt idx="127">
                  <c:v>9155</c:v>
                </c:pt>
                <c:pt idx="128">
                  <c:v>9317</c:v>
                </c:pt>
                <c:pt idx="129">
                  <c:v>9394</c:v>
                </c:pt>
                <c:pt idx="130">
                  <c:v>9659</c:v>
                </c:pt>
                <c:pt idx="131">
                  <c:v>10243</c:v>
                </c:pt>
                <c:pt idx="132">
                  <c:v>10509</c:v>
                </c:pt>
                <c:pt idx="133">
                  <c:v>10631</c:v>
                </c:pt>
                <c:pt idx="134">
                  <c:v>10695</c:v>
                </c:pt>
                <c:pt idx="135">
                  <c:v>10743</c:v>
                </c:pt>
                <c:pt idx="136">
                  <c:v>10787</c:v>
                </c:pt>
                <c:pt idx="137">
                  <c:v>10847</c:v>
                </c:pt>
                <c:pt idx="138">
                  <c:v>11437</c:v>
                </c:pt>
                <c:pt idx="139">
                  <c:v>11543</c:v>
                </c:pt>
                <c:pt idx="140">
                  <c:v>11608</c:v>
                </c:pt>
                <c:pt idx="141">
                  <c:v>11830</c:v>
                </c:pt>
                <c:pt idx="142">
                  <c:v>11989</c:v>
                </c:pt>
                <c:pt idx="143">
                  <c:v>12141</c:v>
                </c:pt>
                <c:pt idx="144">
                  <c:v>12316</c:v>
                </c:pt>
                <c:pt idx="145">
                  <c:v>12470</c:v>
                </c:pt>
                <c:pt idx="146">
                  <c:v>12624</c:v>
                </c:pt>
                <c:pt idx="147">
                  <c:v>12702</c:v>
                </c:pt>
                <c:pt idx="148">
                  <c:v>12822</c:v>
                </c:pt>
                <c:pt idx="149">
                  <c:v>12965</c:v>
                </c:pt>
                <c:pt idx="150">
                  <c:v>13043</c:v>
                </c:pt>
                <c:pt idx="151">
                  <c:v>13172</c:v>
                </c:pt>
                <c:pt idx="152">
                  <c:v>13267</c:v>
                </c:pt>
                <c:pt idx="153">
                  <c:v>13303</c:v>
                </c:pt>
                <c:pt idx="154">
                  <c:v>13331</c:v>
                </c:pt>
                <c:pt idx="155">
                  <c:v>13364</c:v>
                </c:pt>
                <c:pt idx="156">
                  <c:v>13391</c:v>
                </c:pt>
                <c:pt idx="157">
                  <c:v>13406</c:v>
                </c:pt>
                <c:pt idx="158">
                  <c:v>13425</c:v>
                </c:pt>
                <c:pt idx="159">
                  <c:v>13447</c:v>
                </c:pt>
                <c:pt idx="160">
                  <c:v>13469</c:v>
                </c:pt>
                <c:pt idx="161">
                  <c:v>13482</c:v>
                </c:pt>
                <c:pt idx="162">
                  <c:v>13503</c:v>
                </c:pt>
                <c:pt idx="163">
                  <c:v>13537</c:v>
                </c:pt>
                <c:pt idx="164">
                  <c:v>13543</c:v>
                </c:pt>
                <c:pt idx="165">
                  <c:v>13544</c:v>
                </c:pt>
                <c:pt idx="166">
                  <c:v>13562</c:v>
                </c:pt>
                <c:pt idx="167">
                  <c:v>13570</c:v>
                </c:pt>
                <c:pt idx="168">
                  <c:v>13594</c:v>
                </c:pt>
                <c:pt idx="169">
                  <c:v>13627</c:v>
                </c:pt>
                <c:pt idx="170">
                  <c:v>13651</c:v>
                </c:pt>
                <c:pt idx="171">
                  <c:v>13676</c:v>
                </c:pt>
                <c:pt idx="172">
                  <c:v>13709</c:v>
                </c:pt>
                <c:pt idx="173">
                  <c:v>13738</c:v>
                </c:pt>
                <c:pt idx="174">
                  <c:v>13753</c:v>
                </c:pt>
                <c:pt idx="175">
                  <c:v>13768</c:v>
                </c:pt>
                <c:pt idx="176">
                  <c:v>13792</c:v>
                </c:pt>
                <c:pt idx="177">
                  <c:v>13811</c:v>
                </c:pt>
                <c:pt idx="178">
                  <c:v>13822</c:v>
                </c:pt>
                <c:pt idx="179">
                  <c:v>13832</c:v>
                </c:pt>
                <c:pt idx="180">
                  <c:v>13841</c:v>
                </c:pt>
                <c:pt idx="181">
                  <c:v>13852</c:v>
                </c:pt>
                <c:pt idx="182">
                  <c:v>13858</c:v>
                </c:pt>
                <c:pt idx="183">
                  <c:v>13866</c:v>
                </c:pt>
                <c:pt idx="184">
                  <c:v>13885</c:v>
                </c:pt>
                <c:pt idx="185">
                  <c:v>13888</c:v>
                </c:pt>
                <c:pt idx="186">
                  <c:v>13893</c:v>
                </c:pt>
                <c:pt idx="187">
                  <c:v>14028</c:v>
                </c:pt>
                <c:pt idx="188">
                  <c:v>14056</c:v>
                </c:pt>
                <c:pt idx="189">
                  <c:v>14077</c:v>
                </c:pt>
                <c:pt idx="190">
                  <c:v>14099</c:v>
                </c:pt>
                <c:pt idx="191">
                  <c:v>14113</c:v>
                </c:pt>
                <c:pt idx="192">
                  <c:v>14117</c:v>
                </c:pt>
                <c:pt idx="193">
                  <c:v>14122</c:v>
                </c:pt>
                <c:pt idx="194">
                  <c:v>14143</c:v>
                </c:pt>
                <c:pt idx="195">
                  <c:v>14155</c:v>
                </c:pt>
                <c:pt idx="196">
                  <c:v>14273</c:v>
                </c:pt>
                <c:pt idx="197">
                  <c:v>14292</c:v>
                </c:pt>
                <c:pt idx="198">
                  <c:v>14321</c:v>
                </c:pt>
                <c:pt idx="199">
                  <c:v>14356</c:v>
                </c:pt>
                <c:pt idx="200">
                  <c:v>14373</c:v>
                </c:pt>
                <c:pt idx="201">
                  <c:v>14390</c:v>
                </c:pt>
                <c:pt idx="202">
                  <c:v>14395</c:v>
                </c:pt>
                <c:pt idx="203">
                  <c:v>14404</c:v>
                </c:pt>
                <c:pt idx="204">
                  <c:v>14409</c:v>
                </c:pt>
                <c:pt idx="205">
                  <c:v>14423</c:v>
                </c:pt>
                <c:pt idx="206">
                  <c:v>14439</c:v>
                </c:pt>
                <c:pt idx="207">
                  <c:v>14452</c:v>
                </c:pt>
                <c:pt idx="208">
                  <c:v>14454</c:v>
                </c:pt>
                <c:pt idx="209">
                  <c:v>14458</c:v>
                </c:pt>
                <c:pt idx="210">
                  <c:v>14512</c:v>
                </c:pt>
                <c:pt idx="211">
                  <c:v>14579</c:v>
                </c:pt>
                <c:pt idx="212">
                  <c:v>14617</c:v>
                </c:pt>
                <c:pt idx="213">
                  <c:v>15100</c:v>
                </c:pt>
                <c:pt idx="214">
                  <c:v>15275</c:v>
                </c:pt>
                <c:pt idx="215">
                  <c:v>15332</c:v>
                </c:pt>
                <c:pt idx="216">
                  <c:v>15389</c:v>
                </c:pt>
                <c:pt idx="217">
                  <c:v>15400</c:v>
                </c:pt>
                <c:pt idx="218">
                  <c:v>15413</c:v>
                </c:pt>
                <c:pt idx="219">
                  <c:v>15432</c:v>
                </c:pt>
                <c:pt idx="220">
                  <c:v>15457</c:v>
                </c:pt>
                <c:pt idx="221">
                  <c:v>15494</c:v>
                </c:pt>
                <c:pt idx="222">
                  <c:v>15521</c:v>
                </c:pt>
                <c:pt idx="223">
                  <c:v>15544</c:v>
                </c:pt>
                <c:pt idx="224">
                  <c:v>15553</c:v>
                </c:pt>
                <c:pt idx="225">
                  <c:v>15566</c:v>
                </c:pt>
                <c:pt idx="226">
                  <c:v>15594</c:v>
                </c:pt>
                <c:pt idx="227">
                  <c:v>15610</c:v>
                </c:pt>
                <c:pt idx="228">
                  <c:v>15665</c:v>
                </c:pt>
                <c:pt idx="229">
                  <c:v>15684</c:v>
                </c:pt>
                <c:pt idx="230">
                  <c:v>15688</c:v>
                </c:pt>
                <c:pt idx="231">
                  <c:v>15693</c:v>
                </c:pt>
                <c:pt idx="232">
                  <c:v>15698</c:v>
                </c:pt>
                <c:pt idx="233">
                  <c:v>15706</c:v>
                </c:pt>
                <c:pt idx="234">
                  <c:v>15713</c:v>
                </c:pt>
                <c:pt idx="235">
                  <c:v>15725</c:v>
                </c:pt>
                <c:pt idx="236">
                  <c:v>15725</c:v>
                </c:pt>
                <c:pt idx="237">
                  <c:v>15732</c:v>
                </c:pt>
                <c:pt idx="238">
                  <c:v>15745</c:v>
                </c:pt>
                <c:pt idx="239">
                  <c:v>15756</c:v>
                </c:pt>
                <c:pt idx="240">
                  <c:v>15768</c:v>
                </c:pt>
                <c:pt idx="241">
                  <c:v>15773</c:v>
                </c:pt>
                <c:pt idx="242">
                  <c:v>15782</c:v>
                </c:pt>
                <c:pt idx="243">
                  <c:v>15785</c:v>
                </c:pt>
                <c:pt idx="244">
                  <c:v>15798</c:v>
                </c:pt>
                <c:pt idx="245">
                  <c:v>15800</c:v>
                </c:pt>
                <c:pt idx="246">
                  <c:v>15810</c:v>
                </c:pt>
                <c:pt idx="247">
                  <c:v>15856</c:v>
                </c:pt>
                <c:pt idx="248">
                  <c:v>15910</c:v>
                </c:pt>
                <c:pt idx="249">
                  <c:v>15957</c:v>
                </c:pt>
                <c:pt idx="250">
                  <c:v>15995</c:v>
                </c:pt>
                <c:pt idx="251">
                  <c:v>16027</c:v>
                </c:pt>
                <c:pt idx="252">
                  <c:v>16039</c:v>
                </c:pt>
                <c:pt idx="253">
                  <c:v>16089</c:v>
                </c:pt>
                <c:pt idx="254">
                  <c:v>16172</c:v>
                </c:pt>
                <c:pt idx="255">
                  <c:v>16201</c:v>
                </c:pt>
                <c:pt idx="256">
                  <c:v>16226</c:v>
                </c:pt>
                <c:pt idx="257">
                  <c:v>16243</c:v>
                </c:pt>
                <c:pt idx="258">
                  <c:v>16246</c:v>
                </c:pt>
                <c:pt idx="259">
                  <c:v>16246</c:v>
                </c:pt>
                <c:pt idx="260">
                  <c:v>16262</c:v>
                </c:pt>
                <c:pt idx="261">
                  <c:v>16284</c:v>
                </c:pt>
                <c:pt idx="262">
                  <c:v>16301</c:v>
                </c:pt>
                <c:pt idx="263">
                  <c:v>16318</c:v>
                </c:pt>
                <c:pt idx="264">
                  <c:v>16386</c:v>
                </c:pt>
                <c:pt idx="265">
                  <c:v>16420</c:v>
                </c:pt>
                <c:pt idx="266">
                  <c:v>16469</c:v>
                </c:pt>
                <c:pt idx="267">
                  <c:v>16491</c:v>
                </c:pt>
                <c:pt idx="268">
                  <c:v>16532</c:v>
                </c:pt>
                <c:pt idx="269">
                  <c:v>16556</c:v>
                </c:pt>
                <c:pt idx="270">
                  <c:v>16580</c:v>
                </c:pt>
                <c:pt idx="271">
                  <c:v>16594</c:v>
                </c:pt>
                <c:pt idx="272">
                  <c:v>16604</c:v>
                </c:pt>
                <c:pt idx="273">
                  <c:v>16615</c:v>
                </c:pt>
                <c:pt idx="274">
                  <c:v>16626</c:v>
                </c:pt>
                <c:pt idx="275">
                  <c:v>16628</c:v>
                </c:pt>
                <c:pt idx="276">
                  <c:v>16628</c:v>
                </c:pt>
                <c:pt idx="277">
                  <c:v>16628</c:v>
                </c:pt>
                <c:pt idx="278">
                  <c:v>16634</c:v>
                </c:pt>
                <c:pt idx="279">
                  <c:v>16637</c:v>
                </c:pt>
                <c:pt idx="280">
                  <c:v>16640</c:v>
                </c:pt>
                <c:pt idx="281">
                  <c:v>16642</c:v>
                </c:pt>
                <c:pt idx="282">
                  <c:v>16645</c:v>
                </c:pt>
                <c:pt idx="283">
                  <c:v>16649</c:v>
                </c:pt>
                <c:pt idx="284">
                  <c:v>16652</c:v>
                </c:pt>
                <c:pt idx="285">
                  <c:v>16655</c:v>
                </c:pt>
                <c:pt idx="286">
                  <c:v>16662</c:v>
                </c:pt>
                <c:pt idx="287">
                  <c:v>16672</c:v>
                </c:pt>
                <c:pt idx="288">
                  <c:v>16808</c:v>
                </c:pt>
                <c:pt idx="289">
                  <c:v>16841</c:v>
                </c:pt>
                <c:pt idx="290">
                  <c:v>16848</c:v>
                </c:pt>
                <c:pt idx="291">
                  <c:v>16849</c:v>
                </c:pt>
                <c:pt idx="292">
                  <c:v>16855</c:v>
                </c:pt>
                <c:pt idx="293">
                  <c:v>16854</c:v>
                </c:pt>
                <c:pt idx="294">
                  <c:v>16865</c:v>
                </c:pt>
                <c:pt idx="295">
                  <c:v>16872</c:v>
                </c:pt>
                <c:pt idx="296">
                  <c:v>16879</c:v>
                </c:pt>
                <c:pt idx="297">
                  <c:v>16881</c:v>
                </c:pt>
                <c:pt idx="298">
                  <c:v>16892</c:v>
                </c:pt>
                <c:pt idx="299">
                  <c:v>16895</c:v>
                </c:pt>
                <c:pt idx="300">
                  <c:v>16899</c:v>
                </c:pt>
                <c:pt idx="301">
                  <c:v>16902</c:v>
                </c:pt>
                <c:pt idx="302">
                  <c:v>16905</c:v>
                </c:pt>
                <c:pt idx="303">
                  <c:v>16910</c:v>
                </c:pt>
                <c:pt idx="304">
                  <c:v>16911</c:v>
                </c:pt>
                <c:pt idx="305">
                  <c:v>16911</c:v>
                </c:pt>
                <c:pt idx="306">
                  <c:v>16926</c:v>
                </c:pt>
                <c:pt idx="307">
                  <c:v>16943</c:v>
                </c:pt>
                <c:pt idx="308">
                  <c:v>16952</c:v>
                </c:pt>
                <c:pt idx="309">
                  <c:v>16961</c:v>
                </c:pt>
                <c:pt idx="310">
                  <c:v>16970</c:v>
                </c:pt>
                <c:pt idx="311">
                  <c:v>16974</c:v>
                </c:pt>
                <c:pt idx="312">
                  <c:v>16986</c:v>
                </c:pt>
                <c:pt idx="313">
                  <c:v>16991</c:v>
                </c:pt>
                <c:pt idx="314">
                  <c:v>16996</c:v>
                </c:pt>
                <c:pt idx="315">
                  <c:v>17001</c:v>
                </c:pt>
                <c:pt idx="316">
                  <c:v>17005</c:v>
                </c:pt>
                <c:pt idx="317">
                  <c:v>17085</c:v>
                </c:pt>
                <c:pt idx="318">
                  <c:v>17096</c:v>
                </c:pt>
                <c:pt idx="319">
                  <c:v>17100</c:v>
                </c:pt>
                <c:pt idx="320">
                  <c:v>17104</c:v>
                </c:pt>
                <c:pt idx="321">
                  <c:v>17106</c:v>
                </c:pt>
                <c:pt idx="322">
                  <c:v>17117</c:v>
                </c:pt>
                <c:pt idx="323">
                  <c:v>17123</c:v>
                </c:pt>
                <c:pt idx="324">
                  <c:v>17140</c:v>
                </c:pt>
                <c:pt idx="325">
                  <c:v>17157</c:v>
                </c:pt>
                <c:pt idx="326">
                  <c:v>17158</c:v>
                </c:pt>
                <c:pt idx="327">
                  <c:v>17161</c:v>
                </c:pt>
                <c:pt idx="328">
                  <c:v>17167</c:v>
                </c:pt>
                <c:pt idx="329">
                  <c:v>17175</c:v>
                </c:pt>
                <c:pt idx="330">
                  <c:v>17204</c:v>
                </c:pt>
                <c:pt idx="331">
                  <c:v>17214</c:v>
                </c:pt>
                <c:pt idx="332">
                  <c:v>17229</c:v>
                </c:pt>
                <c:pt idx="333">
                  <c:v>17240</c:v>
                </c:pt>
                <c:pt idx="334">
                  <c:v>17249</c:v>
                </c:pt>
                <c:pt idx="335">
                  <c:v>17269</c:v>
                </c:pt>
                <c:pt idx="336">
                  <c:v>17283</c:v>
                </c:pt>
                <c:pt idx="337">
                  <c:v>17309</c:v>
                </c:pt>
                <c:pt idx="338">
                  <c:v>17327</c:v>
                </c:pt>
                <c:pt idx="339">
                  <c:v>17346</c:v>
                </c:pt>
                <c:pt idx="340">
                  <c:v>17378</c:v>
                </c:pt>
                <c:pt idx="341">
                  <c:v>17398</c:v>
                </c:pt>
                <c:pt idx="342">
                  <c:v>17416</c:v>
                </c:pt>
                <c:pt idx="343">
                  <c:v>17426</c:v>
                </c:pt>
                <c:pt idx="344">
                  <c:v>17431</c:v>
                </c:pt>
                <c:pt idx="345">
                  <c:v>17450</c:v>
                </c:pt>
                <c:pt idx="346">
                  <c:v>17460</c:v>
                </c:pt>
                <c:pt idx="347">
                  <c:v>17476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6E-46FF-A08A-C0D3B1584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143760"/>
        <c:axId val="442144088"/>
      </c:lineChart>
      <c:catAx>
        <c:axId val="44214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144088"/>
        <c:crosses val="autoZero"/>
        <c:auto val="1"/>
        <c:lblAlgn val="ctr"/>
        <c:lblOffset val="100"/>
        <c:noMultiLvlLbl val="0"/>
      </c:catAx>
      <c:valAx>
        <c:axId val="44214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14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17772</c:v>
                </c:pt>
                <c:pt idx="1">
                  <c:v>11932</c:v>
                </c:pt>
                <c:pt idx="2">
                  <c:v>22274</c:v>
                </c:pt>
                <c:pt idx="3">
                  <c:v>9391</c:v>
                </c:pt>
                <c:pt idx="4">
                  <c:v>4724</c:v>
                </c:pt>
                <c:pt idx="5">
                  <c:v>3821</c:v>
                </c:pt>
                <c:pt idx="6">
                  <c:v>2839</c:v>
                </c:pt>
                <c:pt idx="7">
                  <c:v>2444</c:v>
                </c:pt>
                <c:pt idx="8">
                  <c:v>24387</c:v>
                </c:pt>
                <c:pt idx="9">
                  <c:v>19459</c:v>
                </c:pt>
                <c:pt idx="10">
                  <c:v>12207</c:v>
                </c:pt>
                <c:pt idx="11">
                  <c:v>22070</c:v>
                </c:pt>
                <c:pt idx="12">
                  <c:v>16715</c:v>
                </c:pt>
                <c:pt idx="13">
                  <c:v>10632</c:v>
                </c:pt>
                <c:pt idx="14">
                  <c:v>12575</c:v>
                </c:pt>
                <c:pt idx="15">
                  <c:v>18466</c:v>
                </c:pt>
                <c:pt idx="16">
                  <c:v>10854</c:v>
                </c:pt>
                <c:pt idx="17">
                  <c:v>9674</c:v>
                </c:pt>
                <c:pt idx="18">
                  <c:v>5398</c:v>
                </c:pt>
                <c:pt idx="19">
                  <c:v>4434</c:v>
                </c:pt>
                <c:pt idx="20">
                  <c:v>5384</c:v>
                </c:pt>
                <c:pt idx="21">
                  <c:v>9059</c:v>
                </c:pt>
                <c:pt idx="22">
                  <c:v>12816</c:v>
                </c:pt>
                <c:pt idx="23">
                  <c:v>9777</c:v>
                </c:pt>
                <c:pt idx="24">
                  <c:v>7422</c:v>
                </c:pt>
                <c:pt idx="25">
                  <c:v>11963</c:v>
                </c:pt>
                <c:pt idx="26">
                  <c:v>25136</c:v>
                </c:pt>
                <c:pt idx="27">
                  <c:v>13314</c:v>
                </c:pt>
                <c:pt idx="28">
                  <c:v>10822</c:v>
                </c:pt>
                <c:pt idx="29">
                  <c:v>17593</c:v>
                </c:pt>
                <c:pt idx="30">
                  <c:v>18465</c:v>
                </c:pt>
                <c:pt idx="31">
                  <c:v>12745</c:v>
                </c:pt>
                <c:pt idx="32">
                  <c:v>13756</c:v>
                </c:pt>
                <c:pt idx="33">
                  <c:v>32445</c:v>
                </c:pt>
                <c:pt idx="34">
                  <c:v>13960</c:v>
                </c:pt>
                <c:pt idx="35">
                  <c:v>7507</c:v>
                </c:pt>
                <c:pt idx="36">
                  <c:v>6654</c:v>
                </c:pt>
                <c:pt idx="37">
                  <c:v>3696</c:v>
                </c:pt>
                <c:pt idx="38">
                  <c:v>5121</c:v>
                </c:pt>
                <c:pt idx="39">
                  <c:v>11410</c:v>
                </c:pt>
                <c:pt idx="40">
                  <c:v>9072</c:v>
                </c:pt>
                <c:pt idx="41">
                  <c:v>5540</c:v>
                </c:pt>
                <c:pt idx="42">
                  <c:v>6338</c:v>
                </c:pt>
                <c:pt idx="43">
                  <c:v>5948</c:v>
                </c:pt>
                <c:pt idx="44">
                  <c:v>6053</c:v>
                </c:pt>
                <c:pt idx="45">
                  <c:v>4003</c:v>
                </c:pt>
                <c:pt idx="46">
                  <c:v>5382</c:v>
                </c:pt>
                <c:pt idx="47">
                  <c:v>7266</c:v>
                </c:pt>
                <c:pt idx="48">
                  <c:v>6043</c:v>
                </c:pt>
                <c:pt idx="49">
                  <c:v>5145</c:v>
                </c:pt>
                <c:pt idx="50">
                  <c:v>3678</c:v>
                </c:pt>
                <c:pt idx="51">
                  <c:v>8817</c:v>
                </c:pt>
                <c:pt idx="52">
                  <c:v>7283</c:v>
                </c:pt>
                <c:pt idx="53">
                  <c:v>12465</c:v>
                </c:pt>
                <c:pt idx="54">
                  <c:v>5205</c:v>
                </c:pt>
                <c:pt idx="55">
                  <c:v>3006</c:v>
                </c:pt>
                <c:pt idx="56">
                  <c:v>2594</c:v>
                </c:pt>
                <c:pt idx="57">
                  <c:v>4569</c:v>
                </c:pt>
                <c:pt idx="58">
                  <c:v>6774</c:v>
                </c:pt>
                <c:pt idx="59">
                  <c:v>2689</c:v>
                </c:pt>
                <c:pt idx="60">
                  <c:v>12905</c:v>
                </c:pt>
                <c:pt idx="61">
                  <c:v>38990</c:v>
                </c:pt>
                <c:pt idx="62">
                  <c:v>19775</c:v>
                </c:pt>
                <c:pt idx="63">
                  <c:v>12895</c:v>
                </c:pt>
                <c:pt idx="64">
                  <c:v>9991</c:v>
                </c:pt>
                <c:pt idx="65">
                  <c:v>6543</c:v>
                </c:pt>
                <c:pt idx="66">
                  <c:v>27822</c:v>
                </c:pt>
                <c:pt idx="67">
                  <c:v>46979</c:v>
                </c:pt>
                <c:pt idx="68">
                  <c:v>160628</c:v>
                </c:pt>
                <c:pt idx="69">
                  <c:v>92987</c:v>
                </c:pt>
                <c:pt idx="70">
                  <c:v>69961</c:v>
                </c:pt>
                <c:pt idx="71">
                  <c:v>69070</c:v>
                </c:pt>
                <c:pt idx="72">
                  <c:v>74844</c:v>
                </c:pt>
                <c:pt idx="73">
                  <c:v>77629</c:v>
                </c:pt>
                <c:pt idx="74">
                  <c:v>100728</c:v>
                </c:pt>
                <c:pt idx="75">
                  <c:v>122449</c:v>
                </c:pt>
                <c:pt idx="76">
                  <c:v>116274</c:v>
                </c:pt>
                <c:pt idx="77">
                  <c:v>115619</c:v>
                </c:pt>
                <c:pt idx="78">
                  <c:v>151974</c:v>
                </c:pt>
                <c:pt idx="79">
                  <c:v>194657</c:v>
                </c:pt>
                <c:pt idx="80">
                  <c:v>95253</c:v>
                </c:pt>
                <c:pt idx="81">
                  <c:v>100564</c:v>
                </c:pt>
                <c:pt idx="82">
                  <c:v>70538</c:v>
                </c:pt>
                <c:pt idx="83">
                  <c:v>40469</c:v>
                </c:pt>
                <c:pt idx="84">
                  <c:v>38775</c:v>
                </c:pt>
                <c:pt idx="85">
                  <c:v>32212</c:v>
                </c:pt>
                <c:pt idx="86">
                  <c:v>34504</c:v>
                </c:pt>
                <c:pt idx="87">
                  <c:v>29504</c:v>
                </c:pt>
                <c:pt idx="88">
                  <c:v>8184</c:v>
                </c:pt>
                <c:pt idx="89">
                  <c:v>5788</c:v>
                </c:pt>
                <c:pt idx="90">
                  <c:v>4924</c:v>
                </c:pt>
                <c:pt idx="91">
                  <c:v>13781</c:v>
                </c:pt>
                <c:pt idx="92">
                  <c:v>35376</c:v>
                </c:pt>
                <c:pt idx="93">
                  <c:v>34568</c:v>
                </c:pt>
                <c:pt idx="94">
                  <c:v>24133</c:v>
                </c:pt>
                <c:pt idx="95">
                  <c:v>17114</c:v>
                </c:pt>
                <c:pt idx="96">
                  <c:v>18091</c:v>
                </c:pt>
                <c:pt idx="97">
                  <c:v>12417</c:v>
                </c:pt>
                <c:pt idx="98">
                  <c:v>167878</c:v>
                </c:pt>
                <c:pt idx="99">
                  <c:v>135689</c:v>
                </c:pt>
                <c:pt idx="100">
                  <c:v>88478</c:v>
                </c:pt>
                <c:pt idx="101">
                  <c:v>75135</c:v>
                </c:pt>
                <c:pt idx="102">
                  <c:v>84818</c:v>
                </c:pt>
                <c:pt idx="103">
                  <c:v>166987</c:v>
                </c:pt>
                <c:pt idx="104">
                  <c:v>97095</c:v>
                </c:pt>
                <c:pt idx="105">
                  <c:v>89026</c:v>
                </c:pt>
                <c:pt idx="106">
                  <c:v>93460</c:v>
                </c:pt>
                <c:pt idx="107">
                  <c:v>120366</c:v>
                </c:pt>
                <c:pt idx="108">
                  <c:v>136133</c:v>
                </c:pt>
                <c:pt idx="109">
                  <c:v>116245</c:v>
                </c:pt>
                <c:pt idx="110">
                  <c:v>138051</c:v>
                </c:pt>
                <c:pt idx="111">
                  <c:v>128639</c:v>
                </c:pt>
                <c:pt idx="112">
                  <c:v>124495</c:v>
                </c:pt>
                <c:pt idx="113">
                  <c:v>113654</c:v>
                </c:pt>
                <c:pt idx="114">
                  <c:v>72348</c:v>
                </c:pt>
                <c:pt idx="115">
                  <c:v>221003</c:v>
                </c:pt>
                <c:pt idx="116">
                  <c:v>169373</c:v>
                </c:pt>
                <c:pt idx="117">
                  <c:v>107748</c:v>
                </c:pt>
                <c:pt idx="118">
                  <c:v>274895</c:v>
                </c:pt>
                <c:pt idx="119">
                  <c:v>60882</c:v>
                </c:pt>
                <c:pt idx="120">
                  <c:v>157010</c:v>
                </c:pt>
                <c:pt idx="121">
                  <c:v>146188</c:v>
                </c:pt>
                <c:pt idx="122">
                  <c:v>56110</c:v>
                </c:pt>
                <c:pt idx="123">
                  <c:v>69344</c:v>
                </c:pt>
                <c:pt idx="124">
                  <c:v>88146</c:v>
                </c:pt>
                <c:pt idx="125">
                  <c:v>72798</c:v>
                </c:pt>
                <c:pt idx="126">
                  <c:v>78323</c:v>
                </c:pt>
                <c:pt idx="127">
                  <c:v>122972</c:v>
                </c:pt>
                <c:pt idx="128">
                  <c:v>165557</c:v>
                </c:pt>
                <c:pt idx="129">
                  <c:v>168912</c:v>
                </c:pt>
                <c:pt idx="130">
                  <c:v>376307</c:v>
                </c:pt>
                <c:pt idx="131">
                  <c:v>451988</c:v>
                </c:pt>
                <c:pt idx="132">
                  <c:v>222101</c:v>
                </c:pt>
                <c:pt idx="133">
                  <c:v>146869</c:v>
                </c:pt>
                <c:pt idx="134">
                  <c:v>99227</c:v>
                </c:pt>
                <c:pt idx="135">
                  <c:v>74620</c:v>
                </c:pt>
                <c:pt idx="136">
                  <c:v>64426</c:v>
                </c:pt>
                <c:pt idx="137">
                  <c:v>68367</c:v>
                </c:pt>
                <c:pt idx="138">
                  <c:v>189614</c:v>
                </c:pt>
                <c:pt idx="139">
                  <c:v>75853</c:v>
                </c:pt>
                <c:pt idx="140">
                  <c:v>64418</c:v>
                </c:pt>
                <c:pt idx="141">
                  <c:v>106660</c:v>
                </c:pt>
                <c:pt idx="142">
                  <c:v>129834</c:v>
                </c:pt>
                <c:pt idx="143">
                  <c:v>199971</c:v>
                </c:pt>
                <c:pt idx="144">
                  <c:v>277839</c:v>
                </c:pt>
                <c:pt idx="145">
                  <c:v>193727</c:v>
                </c:pt>
                <c:pt idx="146">
                  <c:v>213857</c:v>
                </c:pt>
                <c:pt idx="147">
                  <c:v>168609</c:v>
                </c:pt>
                <c:pt idx="148">
                  <c:v>186412</c:v>
                </c:pt>
                <c:pt idx="149">
                  <c:v>241235</c:v>
                </c:pt>
                <c:pt idx="150">
                  <c:v>175948</c:v>
                </c:pt>
                <c:pt idx="151">
                  <c:v>117824</c:v>
                </c:pt>
                <c:pt idx="152">
                  <c:v>67585</c:v>
                </c:pt>
                <c:pt idx="153">
                  <c:v>43267</c:v>
                </c:pt>
                <c:pt idx="154">
                  <c:v>48950</c:v>
                </c:pt>
                <c:pt idx="155">
                  <c:v>45493</c:v>
                </c:pt>
                <c:pt idx="156">
                  <c:v>42031</c:v>
                </c:pt>
                <c:pt idx="157">
                  <c:v>30063</c:v>
                </c:pt>
                <c:pt idx="158">
                  <c:v>22933</c:v>
                </c:pt>
                <c:pt idx="159">
                  <c:v>28886</c:v>
                </c:pt>
                <c:pt idx="160">
                  <c:v>25943</c:v>
                </c:pt>
                <c:pt idx="161">
                  <c:v>13416</c:v>
                </c:pt>
                <c:pt idx="162">
                  <c:v>28403</c:v>
                </c:pt>
                <c:pt idx="163">
                  <c:v>14885</c:v>
                </c:pt>
                <c:pt idx="164">
                  <c:v>11780</c:v>
                </c:pt>
                <c:pt idx="165">
                  <c:v>9291</c:v>
                </c:pt>
                <c:pt idx="166">
                  <c:v>15475</c:v>
                </c:pt>
                <c:pt idx="167">
                  <c:v>13470</c:v>
                </c:pt>
                <c:pt idx="168">
                  <c:v>15978</c:v>
                </c:pt>
                <c:pt idx="169">
                  <c:v>20476</c:v>
                </c:pt>
                <c:pt idx="170">
                  <c:v>22166</c:v>
                </c:pt>
                <c:pt idx="171">
                  <c:v>25175</c:v>
                </c:pt>
                <c:pt idx="172">
                  <c:v>24245</c:v>
                </c:pt>
                <c:pt idx="173">
                  <c:v>29536</c:v>
                </c:pt>
                <c:pt idx="174">
                  <c:v>15572</c:v>
                </c:pt>
                <c:pt idx="175">
                  <c:v>13833</c:v>
                </c:pt>
                <c:pt idx="176">
                  <c:v>20685</c:v>
                </c:pt>
                <c:pt idx="177">
                  <c:v>15128</c:v>
                </c:pt>
                <c:pt idx="178">
                  <c:v>11761</c:v>
                </c:pt>
                <c:pt idx="179">
                  <c:v>10811</c:v>
                </c:pt>
                <c:pt idx="180">
                  <c:v>14673</c:v>
                </c:pt>
                <c:pt idx="181">
                  <c:v>11327</c:v>
                </c:pt>
                <c:pt idx="182">
                  <c:v>7367</c:v>
                </c:pt>
                <c:pt idx="183">
                  <c:v>18436</c:v>
                </c:pt>
                <c:pt idx="184">
                  <c:v>15536</c:v>
                </c:pt>
                <c:pt idx="185">
                  <c:v>9344</c:v>
                </c:pt>
                <c:pt idx="186">
                  <c:v>7749</c:v>
                </c:pt>
                <c:pt idx="187">
                  <c:v>128380</c:v>
                </c:pt>
                <c:pt idx="188">
                  <c:v>29060</c:v>
                </c:pt>
                <c:pt idx="189">
                  <c:v>30330</c:v>
                </c:pt>
                <c:pt idx="190">
                  <c:v>28207</c:v>
                </c:pt>
                <c:pt idx="191">
                  <c:v>18608</c:v>
                </c:pt>
                <c:pt idx="192">
                  <c:v>11038</c:v>
                </c:pt>
                <c:pt idx="193">
                  <c:v>11278</c:v>
                </c:pt>
                <c:pt idx="194">
                  <c:v>22326</c:v>
                </c:pt>
                <c:pt idx="195">
                  <c:v>17897</c:v>
                </c:pt>
                <c:pt idx="196">
                  <c:v>37306</c:v>
                </c:pt>
                <c:pt idx="197">
                  <c:v>18664</c:v>
                </c:pt>
                <c:pt idx="198">
                  <c:v>30534</c:v>
                </c:pt>
                <c:pt idx="199">
                  <c:v>25071</c:v>
                </c:pt>
                <c:pt idx="200">
                  <c:v>14514</c:v>
                </c:pt>
                <c:pt idx="201">
                  <c:v>12756</c:v>
                </c:pt>
                <c:pt idx="202">
                  <c:v>12855</c:v>
                </c:pt>
                <c:pt idx="203">
                  <c:v>17202</c:v>
                </c:pt>
                <c:pt idx="204">
                  <c:v>11701</c:v>
                </c:pt>
                <c:pt idx="205">
                  <c:v>19593</c:v>
                </c:pt>
                <c:pt idx="206">
                  <c:v>32273</c:v>
                </c:pt>
                <c:pt idx="207">
                  <c:v>15813</c:v>
                </c:pt>
                <c:pt idx="208">
                  <c:v>12546</c:v>
                </c:pt>
                <c:pt idx="209">
                  <c:v>12042</c:v>
                </c:pt>
                <c:pt idx="210">
                  <c:v>22033</c:v>
                </c:pt>
                <c:pt idx="211">
                  <c:v>26053</c:v>
                </c:pt>
                <c:pt idx="212">
                  <c:v>24580</c:v>
                </c:pt>
                <c:pt idx="213">
                  <c:v>154566</c:v>
                </c:pt>
                <c:pt idx="214">
                  <c:v>78152</c:v>
                </c:pt>
                <c:pt idx="215">
                  <c:v>39675</c:v>
                </c:pt>
                <c:pt idx="216">
                  <c:v>22061</c:v>
                </c:pt>
                <c:pt idx="217">
                  <c:v>13778</c:v>
                </c:pt>
                <c:pt idx="218">
                  <c:v>13250</c:v>
                </c:pt>
                <c:pt idx="219">
                  <c:v>9887</c:v>
                </c:pt>
                <c:pt idx="220">
                  <c:v>14797</c:v>
                </c:pt>
                <c:pt idx="221">
                  <c:v>22440</c:v>
                </c:pt>
                <c:pt idx="222">
                  <c:v>19123</c:v>
                </c:pt>
                <c:pt idx="223">
                  <c:v>14509</c:v>
                </c:pt>
                <c:pt idx="224">
                  <c:v>12404</c:v>
                </c:pt>
                <c:pt idx="225">
                  <c:v>21205</c:v>
                </c:pt>
                <c:pt idx="226">
                  <c:v>20940</c:v>
                </c:pt>
                <c:pt idx="227">
                  <c:v>18060</c:v>
                </c:pt>
                <c:pt idx="228">
                  <c:v>11048</c:v>
                </c:pt>
                <c:pt idx="229">
                  <c:v>9160</c:v>
                </c:pt>
                <c:pt idx="230">
                  <c:v>7771</c:v>
                </c:pt>
                <c:pt idx="231">
                  <c:v>7837</c:v>
                </c:pt>
                <c:pt idx="232">
                  <c:v>7439</c:v>
                </c:pt>
                <c:pt idx="233">
                  <c:v>12914</c:v>
                </c:pt>
                <c:pt idx="234">
                  <c:v>7607</c:v>
                </c:pt>
                <c:pt idx="235">
                  <c:v>11281</c:v>
                </c:pt>
                <c:pt idx="236">
                  <c:v>11576</c:v>
                </c:pt>
                <c:pt idx="237">
                  <c:v>9259</c:v>
                </c:pt>
                <c:pt idx="238">
                  <c:v>15778</c:v>
                </c:pt>
                <c:pt idx="239">
                  <c:v>8906</c:v>
                </c:pt>
                <c:pt idx="240">
                  <c:v>9195</c:v>
                </c:pt>
                <c:pt idx="241">
                  <c:v>7114</c:v>
                </c:pt>
                <c:pt idx="242">
                  <c:v>9009</c:v>
                </c:pt>
                <c:pt idx="243">
                  <c:v>7323</c:v>
                </c:pt>
                <c:pt idx="244">
                  <c:v>16048</c:v>
                </c:pt>
                <c:pt idx="245">
                  <c:v>8365</c:v>
                </c:pt>
                <c:pt idx="246">
                  <c:v>13787</c:v>
                </c:pt>
                <c:pt idx="247">
                  <c:v>47553</c:v>
                </c:pt>
                <c:pt idx="248">
                  <c:v>56903</c:v>
                </c:pt>
                <c:pt idx="249">
                  <c:v>80905</c:v>
                </c:pt>
                <c:pt idx="250">
                  <c:v>89217</c:v>
                </c:pt>
                <c:pt idx="251">
                  <c:v>71475</c:v>
                </c:pt>
                <c:pt idx="252">
                  <c:v>34417</c:v>
                </c:pt>
                <c:pt idx="253">
                  <c:v>45346</c:v>
                </c:pt>
                <c:pt idx="254">
                  <c:v>90213</c:v>
                </c:pt>
                <c:pt idx="255">
                  <c:v>40049</c:v>
                </c:pt>
                <c:pt idx="256">
                  <c:v>21842</c:v>
                </c:pt>
                <c:pt idx="257">
                  <c:v>22737</c:v>
                </c:pt>
                <c:pt idx="258">
                  <c:v>17047</c:v>
                </c:pt>
                <c:pt idx="259">
                  <c:v>6442</c:v>
                </c:pt>
                <c:pt idx="260">
                  <c:v>15460</c:v>
                </c:pt>
                <c:pt idx="261">
                  <c:v>29812</c:v>
                </c:pt>
                <c:pt idx="262">
                  <c:v>19486</c:v>
                </c:pt>
                <c:pt idx="263">
                  <c:v>18617</c:v>
                </c:pt>
                <c:pt idx="264">
                  <c:v>84952</c:v>
                </c:pt>
                <c:pt idx="265">
                  <c:v>61956</c:v>
                </c:pt>
                <c:pt idx="266">
                  <c:v>71007</c:v>
                </c:pt>
                <c:pt idx="267">
                  <c:v>33929</c:v>
                </c:pt>
                <c:pt idx="268">
                  <c:v>61690</c:v>
                </c:pt>
                <c:pt idx="269">
                  <c:v>38136</c:v>
                </c:pt>
                <c:pt idx="270">
                  <c:v>14681</c:v>
                </c:pt>
                <c:pt idx="271">
                  <c:v>14292</c:v>
                </c:pt>
                <c:pt idx="272">
                  <c:v>13489</c:v>
                </c:pt>
                <c:pt idx="273">
                  <c:v>15289</c:v>
                </c:pt>
                <c:pt idx="274">
                  <c:v>10961</c:v>
                </c:pt>
                <c:pt idx="275">
                  <c:v>7909</c:v>
                </c:pt>
                <c:pt idx="276">
                  <c:v>5240</c:v>
                </c:pt>
                <c:pt idx="277">
                  <c:v>2580</c:v>
                </c:pt>
                <c:pt idx="278">
                  <c:v>10878</c:v>
                </c:pt>
                <c:pt idx="279">
                  <c:v>6212</c:v>
                </c:pt>
                <c:pt idx="280">
                  <c:v>10314</c:v>
                </c:pt>
                <c:pt idx="281">
                  <c:v>6029</c:v>
                </c:pt>
                <c:pt idx="282">
                  <c:v>3834</c:v>
                </c:pt>
                <c:pt idx="283">
                  <c:v>2670</c:v>
                </c:pt>
                <c:pt idx="284">
                  <c:v>1867</c:v>
                </c:pt>
                <c:pt idx="285">
                  <c:v>1586</c:v>
                </c:pt>
                <c:pt idx="286">
                  <c:v>12931</c:v>
                </c:pt>
                <c:pt idx="287">
                  <c:v>19845</c:v>
                </c:pt>
                <c:pt idx="288">
                  <c:v>105160</c:v>
                </c:pt>
                <c:pt idx="289">
                  <c:v>34190</c:v>
                </c:pt>
                <c:pt idx="290">
                  <c:v>18559</c:v>
                </c:pt>
                <c:pt idx="291">
                  <c:v>37916</c:v>
                </c:pt>
                <c:pt idx="292">
                  <c:v>131818</c:v>
                </c:pt>
                <c:pt idx="293">
                  <c:v>85387</c:v>
                </c:pt>
                <c:pt idx="294">
                  <c:v>77088</c:v>
                </c:pt>
                <c:pt idx="295">
                  <c:v>63053</c:v>
                </c:pt>
                <c:pt idx="296">
                  <c:v>97964</c:v>
                </c:pt>
                <c:pt idx="297">
                  <c:v>93103</c:v>
                </c:pt>
                <c:pt idx="298">
                  <c:v>89721</c:v>
                </c:pt>
                <c:pt idx="299">
                  <c:v>61213</c:v>
                </c:pt>
                <c:pt idx="300">
                  <c:v>85910</c:v>
                </c:pt>
                <c:pt idx="301">
                  <c:v>86624</c:v>
                </c:pt>
                <c:pt idx="302">
                  <c:v>64691</c:v>
                </c:pt>
                <c:pt idx="303">
                  <c:v>108454</c:v>
                </c:pt>
                <c:pt idx="304">
                  <c:v>92055</c:v>
                </c:pt>
                <c:pt idx="305">
                  <c:v>60849</c:v>
                </c:pt>
                <c:pt idx="306">
                  <c:v>60757</c:v>
                </c:pt>
                <c:pt idx="307">
                  <c:v>62167</c:v>
                </c:pt>
                <c:pt idx="308">
                  <c:v>75631</c:v>
                </c:pt>
                <c:pt idx="309">
                  <c:v>71708</c:v>
                </c:pt>
                <c:pt idx="310">
                  <c:v>87605</c:v>
                </c:pt>
                <c:pt idx="311">
                  <c:v>55170</c:v>
                </c:pt>
                <c:pt idx="312">
                  <c:v>43668</c:v>
                </c:pt>
                <c:pt idx="313">
                  <c:v>46145</c:v>
                </c:pt>
                <c:pt idx="314">
                  <c:v>46720</c:v>
                </c:pt>
                <c:pt idx="315">
                  <c:v>41074</c:v>
                </c:pt>
                <c:pt idx="316">
                  <c:v>45665</c:v>
                </c:pt>
                <c:pt idx="317">
                  <c:v>139731</c:v>
                </c:pt>
                <c:pt idx="318">
                  <c:v>47619</c:v>
                </c:pt>
                <c:pt idx="319">
                  <c:v>9730</c:v>
                </c:pt>
                <c:pt idx="320">
                  <c:v>10521</c:v>
                </c:pt>
                <c:pt idx="321">
                  <c:v>11147</c:v>
                </c:pt>
                <c:pt idx="322">
                  <c:v>19255</c:v>
                </c:pt>
                <c:pt idx="323">
                  <c:v>74391</c:v>
                </c:pt>
                <c:pt idx="324">
                  <c:v>96020</c:v>
                </c:pt>
                <c:pt idx="325">
                  <c:v>91874</c:v>
                </c:pt>
                <c:pt idx="326">
                  <c:v>72360</c:v>
                </c:pt>
                <c:pt idx="327">
                  <c:v>58593</c:v>
                </c:pt>
                <c:pt idx="328">
                  <c:v>60899</c:v>
                </c:pt>
                <c:pt idx="329">
                  <c:v>47312</c:v>
                </c:pt>
                <c:pt idx="330">
                  <c:v>60420</c:v>
                </c:pt>
                <c:pt idx="331">
                  <c:v>101995</c:v>
                </c:pt>
                <c:pt idx="332">
                  <c:v>80106</c:v>
                </c:pt>
                <c:pt idx="333">
                  <c:v>76159</c:v>
                </c:pt>
                <c:pt idx="334">
                  <c:v>61744</c:v>
                </c:pt>
                <c:pt idx="335">
                  <c:v>79145</c:v>
                </c:pt>
                <c:pt idx="336">
                  <c:v>33932</c:v>
                </c:pt>
                <c:pt idx="337">
                  <c:v>94437</c:v>
                </c:pt>
                <c:pt idx="338">
                  <c:v>96749</c:v>
                </c:pt>
                <c:pt idx="339">
                  <c:v>80213</c:v>
                </c:pt>
                <c:pt idx="340">
                  <c:v>159182</c:v>
                </c:pt>
                <c:pt idx="341">
                  <c:v>104868</c:v>
                </c:pt>
                <c:pt idx="342">
                  <c:v>125818</c:v>
                </c:pt>
                <c:pt idx="343">
                  <c:v>132941</c:v>
                </c:pt>
                <c:pt idx="344">
                  <c:v>86440</c:v>
                </c:pt>
                <c:pt idx="345">
                  <c:v>91147</c:v>
                </c:pt>
                <c:pt idx="346">
                  <c:v>90261</c:v>
                </c:pt>
                <c:pt idx="347">
                  <c:v>85304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68-449F-AE20-8AAC61748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368176"/>
        <c:axId val="419369160"/>
      </c:lineChart>
      <c:catAx>
        <c:axId val="41936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369160"/>
        <c:crosses val="autoZero"/>
        <c:auto val="1"/>
        <c:lblAlgn val="ctr"/>
        <c:lblOffset val="100"/>
        <c:noMultiLvlLbl val="0"/>
      </c:catAx>
      <c:valAx>
        <c:axId val="41936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36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1143</c:v>
                </c:pt>
                <c:pt idx="1">
                  <c:v>475</c:v>
                </c:pt>
                <c:pt idx="2">
                  <c:v>873</c:v>
                </c:pt>
                <c:pt idx="3">
                  <c:v>439</c:v>
                </c:pt>
                <c:pt idx="4">
                  <c:v>291</c:v>
                </c:pt>
                <c:pt idx="5">
                  <c:v>224</c:v>
                </c:pt>
                <c:pt idx="6">
                  <c:v>172</c:v>
                </c:pt>
                <c:pt idx="7">
                  <c:v>246</c:v>
                </c:pt>
                <c:pt idx="8">
                  <c:v>2049</c:v>
                </c:pt>
                <c:pt idx="9">
                  <c:v>1129</c:v>
                </c:pt>
                <c:pt idx="10">
                  <c:v>917</c:v>
                </c:pt>
                <c:pt idx="11">
                  <c:v>1799</c:v>
                </c:pt>
                <c:pt idx="12">
                  <c:v>1483</c:v>
                </c:pt>
                <c:pt idx="13">
                  <c:v>893</c:v>
                </c:pt>
                <c:pt idx="14">
                  <c:v>797</c:v>
                </c:pt>
                <c:pt idx="15">
                  <c:v>1450</c:v>
                </c:pt>
                <c:pt idx="16">
                  <c:v>895</c:v>
                </c:pt>
                <c:pt idx="17">
                  <c:v>592</c:v>
                </c:pt>
                <c:pt idx="18">
                  <c:v>446</c:v>
                </c:pt>
                <c:pt idx="19">
                  <c:v>362</c:v>
                </c:pt>
                <c:pt idx="20">
                  <c:v>527</c:v>
                </c:pt>
                <c:pt idx="21">
                  <c:v>342</c:v>
                </c:pt>
                <c:pt idx="22">
                  <c:v>226</c:v>
                </c:pt>
                <c:pt idx="23">
                  <c:v>191</c:v>
                </c:pt>
                <c:pt idx="24">
                  <c:v>255</c:v>
                </c:pt>
                <c:pt idx="25">
                  <c:v>440</c:v>
                </c:pt>
                <c:pt idx="26">
                  <c:v>980</c:v>
                </c:pt>
                <c:pt idx="27">
                  <c:v>668</c:v>
                </c:pt>
                <c:pt idx="28">
                  <c:v>587</c:v>
                </c:pt>
                <c:pt idx="29">
                  <c:v>634</c:v>
                </c:pt>
                <c:pt idx="30">
                  <c:v>651</c:v>
                </c:pt>
                <c:pt idx="31">
                  <c:v>489</c:v>
                </c:pt>
                <c:pt idx="32">
                  <c:v>717</c:v>
                </c:pt>
                <c:pt idx="33">
                  <c:v>3386</c:v>
                </c:pt>
                <c:pt idx="34">
                  <c:v>1392</c:v>
                </c:pt>
                <c:pt idx="35">
                  <c:v>736</c:v>
                </c:pt>
                <c:pt idx="36">
                  <c:v>621</c:v>
                </c:pt>
                <c:pt idx="37">
                  <c:v>217</c:v>
                </c:pt>
                <c:pt idx="38">
                  <c:v>267</c:v>
                </c:pt>
                <c:pt idx="39">
                  <c:v>760</c:v>
                </c:pt>
                <c:pt idx="40">
                  <c:v>480</c:v>
                </c:pt>
                <c:pt idx="41">
                  <c:v>319</c:v>
                </c:pt>
                <c:pt idx="42">
                  <c:v>539</c:v>
                </c:pt>
                <c:pt idx="43">
                  <c:v>414</c:v>
                </c:pt>
                <c:pt idx="44">
                  <c:v>294</c:v>
                </c:pt>
                <c:pt idx="45">
                  <c:v>166</c:v>
                </c:pt>
                <c:pt idx="46">
                  <c:v>587</c:v>
                </c:pt>
                <c:pt idx="47">
                  <c:v>516</c:v>
                </c:pt>
                <c:pt idx="48">
                  <c:v>560</c:v>
                </c:pt>
                <c:pt idx="49">
                  <c:v>310</c:v>
                </c:pt>
                <c:pt idx="50">
                  <c:v>275</c:v>
                </c:pt>
                <c:pt idx="51">
                  <c:v>499</c:v>
                </c:pt>
                <c:pt idx="52">
                  <c:v>450</c:v>
                </c:pt>
                <c:pt idx="53">
                  <c:v>1917</c:v>
                </c:pt>
                <c:pt idx="54">
                  <c:v>525</c:v>
                </c:pt>
                <c:pt idx="55">
                  <c:v>408</c:v>
                </c:pt>
                <c:pt idx="56">
                  <c:v>309</c:v>
                </c:pt>
                <c:pt idx="57">
                  <c:v>385</c:v>
                </c:pt>
                <c:pt idx="58">
                  <c:v>597</c:v>
                </c:pt>
                <c:pt idx="59">
                  <c:v>335</c:v>
                </c:pt>
                <c:pt idx="60">
                  <c:v>1376</c:v>
                </c:pt>
                <c:pt idx="61">
                  <c:v>3423</c:v>
                </c:pt>
                <c:pt idx="62">
                  <c:v>1643</c:v>
                </c:pt>
                <c:pt idx="63">
                  <c:v>788</c:v>
                </c:pt>
                <c:pt idx="64">
                  <c:v>454</c:v>
                </c:pt>
                <c:pt idx="65">
                  <c:v>579</c:v>
                </c:pt>
                <c:pt idx="66">
                  <c:v>2178</c:v>
                </c:pt>
                <c:pt idx="67">
                  <c:v>3873</c:v>
                </c:pt>
                <c:pt idx="68">
                  <c:v>10242</c:v>
                </c:pt>
                <c:pt idx="69">
                  <c:v>5326</c:v>
                </c:pt>
                <c:pt idx="70">
                  <c:v>3397</c:v>
                </c:pt>
                <c:pt idx="71">
                  <c:v>3560</c:v>
                </c:pt>
                <c:pt idx="72">
                  <c:v>3150</c:v>
                </c:pt>
                <c:pt idx="73">
                  <c:v>5245</c:v>
                </c:pt>
                <c:pt idx="74">
                  <c:v>8662</c:v>
                </c:pt>
                <c:pt idx="75">
                  <c:v>7186</c:v>
                </c:pt>
                <c:pt idx="76">
                  <c:v>6509</c:v>
                </c:pt>
                <c:pt idx="77">
                  <c:v>6370</c:v>
                </c:pt>
                <c:pt idx="78">
                  <c:v>9769</c:v>
                </c:pt>
                <c:pt idx="79">
                  <c:v>12973</c:v>
                </c:pt>
                <c:pt idx="80">
                  <c:v>7239</c:v>
                </c:pt>
                <c:pt idx="81">
                  <c:v>6926</c:v>
                </c:pt>
                <c:pt idx="82">
                  <c:v>4704</c:v>
                </c:pt>
                <c:pt idx="83">
                  <c:v>2487</c:v>
                </c:pt>
                <c:pt idx="84">
                  <c:v>2161</c:v>
                </c:pt>
                <c:pt idx="85">
                  <c:v>2044</c:v>
                </c:pt>
                <c:pt idx="86">
                  <c:v>2124</c:v>
                </c:pt>
                <c:pt idx="87">
                  <c:v>2060</c:v>
                </c:pt>
                <c:pt idx="88">
                  <c:v>563</c:v>
                </c:pt>
                <c:pt idx="89">
                  <c:v>645</c:v>
                </c:pt>
                <c:pt idx="90">
                  <c:v>479</c:v>
                </c:pt>
                <c:pt idx="91">
                  <c:v>1398</c:v>
                </c:pt>
                <c:pt idx="92">
                  <c:v>2193</c:v>
                </c:pt>
                <c:pt idx="93">
                  <c:v>3309</c:v>
                </c:pt>
                <c:pt idx="94">
                  <c:v>1980</c:v>
                </c:pt>
                <c:pt idx="95">
                  <c:v>1725</c:v>
                </c:pt>
                <c:pt idx="96">
                  <c:v>2207</c:v>
                </c:pt>
                <c:pt idx="97">
                  <c:v>918</c:v>
                </c:pt>
                <c:pt idx="98">
                  <c:v>12557</c:v>
                </c:pt>
                <c:pt idx="99">
                  <c:v>10352</c:v>
                </c:pt>
                <c:pt idx="100">
                  <c:v>9247</c:v>
                </c:pt>
                <c:pt idx="101">
                  <c:v>6012</c:v>
                </c:pt>
                <c:pt idx="102">
                  <c:v>6901</c:v>
                </c:pt>
                <c:pt idx="103">
                  <c:v>12000</c:v>
                </c:pt>
                <c:pt idx="104">
                  <c:v>6319</c:v>
                </c:pt>
                <c:pt idx="105">
                  <c:v>5441</c:v>
                </c:pt>
                <c:pt idx="106">
                  <c:v>6365</c:v>
                </c:pt>
                <c:pt idx="107">
                  <c:v>8558</c:v>
                </c:pt>
                <c:pt idx="108">
                  <c:v>7150</c:v>
                </c:pt>
                <c:pt idx="109">
                  <c:v>5942</c:v>
                </c:pt>
                <c:pt idx="110">
                  <c:v>7256</c:v>
                </c:pt>
                <c:pt idx="111">
                  <c:v>6241</c:v>
                </c:pt>
                <c:pt idx="112">
                  <c:v>6612</c:v>
                </c:pt>
                <c:pt idx="113">
                  <c:v>5607</c:v>
                </c:pt>
                <c:pt idx="114">
                  <c:v>4684</c:v>
                </c:pt>
                <c:pt idx="115">
                  <c:v>14100</c:v>
                </c:pt>
                <c:pt idx="116">
                  <c:v>13512</c:v>
                </c:pt>
                <c:pt idx="117">
                  <c:v>9449</c:v>
                </c:pt>
                <c:pt idx="118">
                  <c:v>16756</c:v>
                </c:pt>
                <c:pt idx="119">
                  <c:v>3601</c:v>
                </c:pt>
                <c:pt idx="120">
                  <c:v>5675</c:v>
                </c:pt>
                <c:pt idx="121">
                  <c:v>4532</c:v>
                </c:pt>
                <c:pt idx="122">
                  <c:v>5812</c:v>
                </c:pt>
                <c:pt idx="123">
                  <c:v>7709</c:v>
                </c:pt>
                <c:pt idx="124">
                  <c:v>7759</c:v>
                </c:pt>
                <c:pt idx="125">
                  <c:v>5824</c:v>
                </c:pt>
                <c:pt idx="126">
                  <c:v>7897</c:v>
                </c:pt>
                <c:pt idx="127">
                  <c:v>10788</c:v>
                </c:pt>
                <c:pt idx="128">
                  <c:v>11643</c:v>
                </c:pt>
                <c:pt idx="129">
                  <c:v>10096</c:v>
                </c:pt>
                <c:pt idx="130">
                  <c:v>24254</c:v>
                </c:pt>
                <c:pt idx="131">
                  <c:v>23944</c:v>
                </c:pt>
                <c:pt idx="132">
                  <c:v>15767</c:v>
                </c:pt>
                <c:pt idx="133">
                  <c:v>10744</c:v>
                </c:pt>
                <c:pt idx="134">
                  <c:v>6555</c:v>
                </c:pt>
                <c:pt idx="135">
                  <c:v>5704</c:v>
                </c:pt>
                <c:pt idx="136">
                  <c:v>4434</c:v>
                </c:pt>
                <c:pt idx="137">
                  <c:v>5378</c:v>
                </c:pt>
                <c:pt idx="138">
                  <c:v>16569</c:v>
                </c:pt>
                <c:pt idx="139">
                  <c:v>4946</c:v>
                </c:pt>
                <c:pt idx="140">
                  <c:v>6705</c:v>
                </c:pt>
                <c:pt idx="141">
                  <c:v>12258</c:v>
                </c:pt>
                <c:pt idx="142">
                  <c:v>15392</c:v>
                </c:pt>
                <c:pt idx="143">
                  <c:v>20296</c:v>
                </c:pt>
                <c:pt idx="144">
                  <c:v>23202</c:v>
                </c:pt>
                <c:pt idx="145">
                  <c:v>17679</c:v>
                </c:pt>
                <c:pt idx="146">
                  <c:v>16325</c:v>
                </c:pt>
                <c:pt idx="147">
                  <c:v>12528</c:v>
                </c:pt>
                <c:pt idx="148">
                  <c:v>15361</c:v>
                </c:pt>
                <c:pt idx="149">
                  <c:v>18270</c:v>
                </c:pt>
                <c:pt idx="150">
                  <c:v>12008</c:v>
                </c:pt>
                <c:pt idx="151">
                  <c:v>7739</c:v>
                </c:pt>
                <c:pt idx="152">
                  <c:v>6864</c:v>
                </c:pt>
                <c:pt idx="153">
                  <c:v>3612</c:v>
                </c:pt>
                <c:pt idx="154">
                  <c:v>3880</c:v>
                </c:pt>
                <c:pt idx="155">
                  <c:v>4684</c:v>
                </c:pt>
                <c:pt idx="156">
                  <c:v>3840</c:v>
                </c:pt>
                <c:pt idx="157">
                  <c:v>2693</c:v>
                </c:pt>
                <c:pt idx="158">
                  <c:v>1578</c:v>
                </c:pt>
                <c:pt idx="159">
                  <c:v>2921</c:v>
                </c:pt>
                <c:pt idx="160">
                  <c:v>3235</c:v>
                </c:pt>
                <c:pt idx="161">
                  <c:v>1095</c:v>
                </c:pt>
                <c:pt idx="162">
                  <c:v>3927</c:v>
                </c:pt>
                <c:pt idx="163">
                  <c:v>1619</c:v>
                </c:pt>
                <c:pt idx="164">
                  <c:v>785</c:v>
                </c:pt>
                <c:pt idx="165">
                  <c:v>524</c:v>
                </c:pt>
                <c:pt idx="166">
                  <c:v>2152</c:v>
                </c:pt>
                <c:pt idx="167">
                  <c:v>1718</c:v>
                </c:pt>
                <c:pt idx="168">
                  <c:v>2301</c:v>
                </c:pt>
                <c:pt idx="169">
                  <c:v>4097</c:v>
                </c:pt>
                <c:pt idx="170">
                  <c:v>4607</c:v>
                </c:pt>
                <c:pt idx="171">
                  <c:v>7803</c:v>
                </c:pt>
                <c:pt idx="172">
                  <c:v>6552</c:v>
                </c:pt>
                <c:pt idx="173">
                  <c:v>7502</c:v>
                </c:pt>
                <c:pt idx="174">
                  <c:v>2379</c:v>
                </c:pt>
                <c:pt idx="175">
                  <c:v>2332</c:v>
                </c:pt>
                <c:pt idx="176">
                  <c:v>3521</c:v>
                </c:pt>
                <c:pt idx="177">
                  <c:v>2855</c:v>
                </c:pt>
                <c:pt idx="178">
                  <c:v>1877</c:v>
                </c:pt>
                <c:pt idx="179">
                  <c:v>1870</c:v>
                </c:pt>
                <c:pt idx="180">
                  <c:v>2264</c:v>
                </c:pt>
                <c:pt idx="181">
                  <c:v>1552</c:v>
                </c:pt>
                <c:pt idx="182">
                  <c:v>1031</c:v>
                </c:pt>
                <c:pt idx="183">
                  <c:v>3802</c:v>
                </c:pt>
                <c:pt idx="184">
                  <c:v>2884</c:v>
                </c:pt>
                <c:pt idx="185">
                  <c:v>1095</c:v>
                </c:pt>
                <c:pt idx="186">
                  <c:v>988</c:v>
                </c:pt>
                <c:pt idx="187">
                  <c:v>18558</c:v>
                </c:pt>
                <c:pt idx="188">
                  <c:v>4588</c:v>
                </c:pt>
                <c:pt idx="189">
                  <c:v>5219</c:v>
                </c:pt>
                <c:pt idx="190">
                  <c:v>5206</c:v>
                </c:pt>
                <c:pt idx="191">
                  <c:v>3751</c:v>
                </c:pt>
                <c:pt idx="192">
                  <c:v>1650</c:v>
                </c:pt>
                <c:pt idx="193">
                  <c:v>1728</c:v>
                </c:pt>
                <c:pt idx="194">
                  <c:v>3660</c:v>
                </c:pt>
                <c:pt idx="195">
                  <c:v>4460</c:v>
                </c:pt>
                <c:pt idx="196">
                  <c:v>7286</c:v>
                </c:pt>
                <c:pt idx="197">
                  <c:v>3968</c:v>
                </c:pt>
                <c:pt idx="198">
                  <c:v>4569</c:v>
                </c:pt>
                <c:pt idx="199">
                  <c:v>3934</c:v>
                </c:pt>
                <c:pt idx="200">
                  <c:v>2350</c:v>
                </c:pt>
                <c:pt idx="201">
                  <c:v>2418</c:v>
                </c:pt>
                <c:pt idx="202">
                  <c:v>3023</c:v>
                </c:pt>
                <c:pt idx="203">
                  <c:v>3504</c:v>
                </c:pt>
                <c:pt idx="204">
                  <c:v>1487</c:v>
                </c:pt>
                <c:pt idx="205">
                  <c:v>2888</c:v>
                </c:pt>
                <c:pt idx="206">
                  <c:v>3259</c:v>
                </c:pt>
                <c:pt idx="207">
                  <c:v>1664</c:v>
                </c:pt>
                <c:pt idx="208">
                  <c:v>2130</c:v>
                </c:pt>
                <c:pt idx="209">
                  <c:v>1673</c:v>
                </c:pt>
                <c:pt idx="210">
                  <c:v>4188</c:v>
                </c:pt>
                <c:pt idx="211">
                  <c:v>4307</c:v>
                </c:pt>
                <c:pt idx="212">
                  <c:v>5840</c:v>
                </c:pt>
                <c:pt idx="213">
                  <c:v>20592</c:v>
                </c:pt>
                <c:pt idx="214">
                  <c:v>8282</c:v>
                </c:pt>
                <c:pt idx="215">
                  <c:v>4560</c:v>
                </c:pt>
                <c:pt idx="216">
                  <c:v>2803</c:v>
                </c:pt>
                <c:pt idx="217">
                  <c:v>1418</c:v>
                </c:pt>
                <c:pt idx="218">
                  <c:v>2757</c:v>
                </c:pt>
                <c:pt idx="219">
                  <c:v>2270</c:v>
                </c:pt>
                <c:pt idx="220">
                  <c:v>3334</c:v>
                </c:pt>
                <c:pt idx="221">
                  <c:v>6334</c:v>
                </c:pt>
                <c:pt idx="222">
                  <c:v>5230</c:v>
                </c:pt>
                <c:pt idx="223">
                  <c:v>4283</c:v>
                </c:pt>
                <c:pt idx="224">
                  <c:v>3423</c:v>
                </c:pt>
                <c:pt idx="225">
                  <c:v>3589</c:v>
                </c:pt>
                <c:pt idx="226">
                  <c:v>3126</c:v>
                </c:pt>
                <c:pt idx="227">
                  <c:v>2623</c:v>
                </c:pt>
                <c:pt idx="228">
                  <c:v>1890</c:v>
                </c:pt>
                <c:pt idx="229">
                  <c:v>2074</c:v>
                </c:pt>
                <c:pt idx="230">
                  <c:v>1612</c:v>
                </c:pt>
                <c:pt idx="231">
                  <c:v>2088</c:v>
                </c:pt>
                <c:pt idx="232">
                  <c:v>1813</c:v>
                </c:pt>
                <c:pt idx="233">
                  <c:v>3063</c:v>
                </c:pt>
                <c:pt idx="234">
                  <c:v>1915</c:v>
                </c:pt>
                <c:pt idx="235">
                  <c:v>2088</c:v>
                </c:pt>
                <c:pt idx="236">
                  <c:v>2328</c:v>
                </c:pt>
                <c:pt idx="237">
                  <c:v>1185</c:v>
                </c:pt>
                <c:pt idx="238">
                  <c:v>2408</c:v>
                </c:pt>
                <c:pt idx="239">
                  <c:v>1487</c:v>
                </c:pt>
                <c:pt idx="240">
                  <c:v>1799</c:v>
                </c:pt>
                <c:pt idx="241">
                  <c:v>1061</c:v>
                </c:pt>
                <c:pt idx="242">
                  <c:v>1567</c:v>
                </c:pt>
                <c:pt idx="243">
                  <c:v>1242</c:v>
                </c:pt>
                <c:pt idx="244">
                  <c:v>2619</c:v>
                </c:pt>
                <c:pt idx="245">
                  <c:v>1083</c:v>
                </c:pt>
                <c:pt idx="246">
                  <c:v>2997</c:v>
                </c:pt>
                <c:pt idx="247">
                  <c:v>13033</c:v>
                </c:pt>
                <c:pt idx="248">
                  <c:v>20564</c:v>
                </c:pt>
                <c:pt idx="249">
                  <c:v>35528</c:v>
                </c:pt>
                <c:pt idx="250">
                  <c:v>30849</c:v>
                </c:pt>
                <c:pt idx="251">
                  <c:v>24628</c:v>
                </c:pt>
                <c:pt idx="252">
                  <c:v>10558</c:v>
                </c:pt>
                <c:pt idx="253">
                  <c:v>16716</c:v>
                </c:pt>
                <c:pt idx="254">
                  <c:v>33405</c:v>
                </c:pt>
                <c:pt idx="255">
                  <c:v>10165</c:v>
                </c:pt>
                <c:pt idx="256">
                  <c:v>6026</c:v>
                </c:pt>
                <c:pt idx="257">
                  <c:v>6266</c:v>
                </c:pt>
                <c:pt idx="258">
                  <c:v>4560</c:v>
                </c:pt>
                <c:pt idx="259">
                  <c:v>1923</c:v>
                </c:pt>
                <c:pt idx="260">
                  <c:v>2545</c:v>
                </c:pt>
                <c:pt idx="261">
                  <c:v>9455</c:v>
                </c:pt>
                <c:pt idx="262">
                  <c:v>8335</c:v>
                </c:pt>
                <c:pt idx="263">
                  <c:v>10984</c:v>
                </c:pt>
                <c:pt idx="264">
                  <c:v>12917</c:v>
                </c:pt>
                <c:pt idx="265">
                  <c:v>13325</c:v>
                </c:pt>
                <c:pt idx="266">
                  <c:v>9472</c:v>
                </c:pt>
                <c:pt idx="267">
                  <c:v>5245</c:v>
                </c:pt>
                <c:pt idx="268">
                  <c:v>12263</c:v>
                </c:pt>
                <c:pt idx="269">
                  <c:v>6185</c:v>
                </c:pt>
                <c:pt idx="270">
                  <c:v>4969</c:v>
                </c:pt>
                <c:pt idx="271">
                  <c:v>5785</c:v>
                </c:pt>
                <c:pt idx="272">
                  <c:v>3428</c:v>
                </c:pt>
                <c:pt idx="273">
                  <c:v>2363</c:v>
                </c:pt>
                <c:pt idx="274">
                  <c:v>2219</c:v>
                </c:pt>
                <c:pt idx="275">
                  <c:v>2641</c:v>
                </c:pt>
                <c:pt idx="276">
                  <c:v>3279</c:v>
                </c:pt>
                <c:pt idx="277">
                  <c:v>1426</c:v>
                </c:pt>
                <c:pt idx="278">
                  <c:v>3648</c:v>
                </c:pt>
                <c:pt idx="279">
                  <c:v>3045</c:v>
                </c:pt>
                <c:pt idx="280">
                  <c:v>2685</c:v>
                </c:pt>
                <c:pt idx="281">
                  <c:v>2249</c:v>
                </c:pt>
                <c:pt idx="282">
                  <c:v>2549</c:v>
                </c:pt>
                <c:pt idx="283">
                  <c:v>2022</c:v>
                </c:pt>
                <c:pt idx="284">
                  <c:v>1245</c:v>
                </c:pt>
                <c:pt idx="285">
                  <c:v>1351</c:v>
                </c:pt>
                <c:pt idx="286">
                  <c:v>2761</c:v>
                </c:pt>
                <c:pt idx="287">
                  <c:v>5850</c:v>
                </c:pt>
                <c:pt idx="288">
                  <c:v>17039</c:v>
                </c:pt>
                <c:pt idx="289">
                  <c:v>6756</c:v>
                </c:pt>
                <c:pt idx="290">
                  <c:v>3654</c:v>
                </c:pt>
                <c:pt idx="291">
                  <c:v>6864</c:v>
                </c:pt>
                <c:pt idx="292">
                  <c:v>27916</c:v>
                </c:pt>
                <c:pt idx="293">
                  <c:v>16000</c:v>
                </c:pt>
                <c:pt idx="294">
                  <c:v>12965</c:v>
                </c:pt>
                <c:pt idx="295">
                  <c:v>11330</c:v>
                </c:pt>
                <c:pt idx="296">
                  <c:v>19241</c:v>
                </c:pt>
                <c:pt idx="297">
                  <c:v>16250</c:v>
                </c:pt>
                <c:pt idx="298">
                  <c:v>16964</c:v>
                </c:pt>
                <c:pt idx="299">
                  <c:v>10454</c:v>
                </c:pt>
                <c:pt idx="300">
                  <c:v>14271</c:v>
                </c:pt>
                <c:pt idx="301">
                  <c:v>13812</c:v>
                </c:pt>
                <c:pt idx="302">
                  <c:v>10134</c:v>
                </c:pt>
                <c:pt idx="303">
                  <c:v>19043</c:v>
                </c:pt>
                <c:pt idx="304">
                  <c:v>13966</c:v>
                </c:pt>
                <c:pt idx="305">
                  <c:v>9330</c:v>
                </c:pt>
                <c:pt idx="306">
                  <c:v>10479</c:v>
                </c:pt>
                <c:pt idx="307">
                  <c:v>10538</c:v>
                </c:pt>
                <c:pt idx="308">
                  <c:v>11583</c:v>
                </c:pt>
                <c:pt idx="309">
                  <c:v>12583</c:v>
                </c:pt>
                <c:pt idx="310">
                  <c:v>14798</c:v>
                </c:pt>
                <c:pt idx="311">
                  <c:v>8745</c:v>
                </c:pt>
                <c:pt idx="312">
                  <c:v>6009</c:v>
                </c:pt>
                <c:pt idx="313">
                  <c:v>6725</c:v>
                </c:pt>
                <c:pt idx="314">
                  <c:v>7171</c:v>
                </c:pt>
                <c:pt idx="315">
                  <c:v>6400</c:v>
                </c:pt>
                <c:pt idx="316">
                  <c:v>6340</c:v>
                </c:pt>
                <c:pt idx="317">
                  <c:v>13096</c:v>
                </c:pt>
                <c:pt idx="318">
                  <c:v>5515</c:v>
                </c:pt>
                <c:pt idx="319">
                  <c:v>8461</c:v>
                </c:pt>
                <c:pt idx="320">
                  <c:v>8466</c:v>
                </c:pt>
                <c:pt idx="321">
                  <c:v>7127</c:v>
                </c:pt>
                <c:pt idx="322">
                  <c:v>9579</c:v>
                </c:pt>
                <c:pt idx="323">
                  <c:v>9705</c:v>
                </c:pt>
                <c:pt idx="324">
                  <c:v>13402</c:v>
                </c:pt>
                <c:pt idx="325">
                  <c:v>11324</c:v>
                </c:pt>
                <c:pt idx="326">
                  <c:v>9206</c:v>
                </c:pt>
                <c:pt idx="327">
                  <c:v>8281</c:v>
                </c:pt>
                <c:pt idx="328">
                  <c:v>8570</c:v>
                </c:pt>
                <c:pt idx="329">
                  <c:v>7850</c:v>
                </c:pt>
                <c:pt idx="330">
                  <c:v>9149</c:v>
                </c:pt>
                <c:pt idx="331">
                  <c:v>15568</c:v>
                </c:pt>
                <c:pt idx="332">
                  <c:v>11681</c:v>
                </c:pt>
                <c:pt idx="333">
                  <c:v>12456</c:v>
                </c:pt>
                <c:pt idx="334">
                  <c:v>8893</c:v>
                </c:pt>
                <c:pt idx="335">
                  <c:v>10676</c:v>
                </c:pt>
                <c:pt idx="336">
                  <c:v>5202</c:v>
                </c:pt>
                <c:pt idx="337">
                  <c:v>12362</c:v>
                </c:pt>
                <c:pt idx="338">
                  <c:v>14480</c:v>
                </c:pt>
                <c:pt idx="339">
                  <c:v>13227</c:v>
                </c:pt>
                <c:pt idx="340">
                  <c:v>13393</c:v>
                </c:pt>
                <c:pt idx="341">
                  <c:v>9665</c:v>
                </c:pt>
                <c:pt idx="342">
                  <c:v>11362</c:v>
                </c:pt>
                <c:pt idx="343">
                  <c:v>13420</c:v>
                </c:pt>
                <c:pt idx="344">
                  <c:v>7763</c:v>
                </c:pt>
                <c:pt idx="345">
                  <c:v>8198</c:v>
                </c:pt>
                <c:pt idx="346">
                  <c:v>9844</c:v>
                </c:pt>
                <c:pt idx="347">
                  <c:v>7951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02-4723-A707-9C315FC5F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352456"/>
        <c:axId val="351350816"/>
      </c:lineChart>
      <c:catAx>
        <c:axId val="35135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50816"/>
        <c:crosses val="autoZero"/>
        <c:auto val="1"/>
        <c:lblAlgn val="ctr"/>
        <c:lblOffset val="100"/>
        <c:noMultiLvlLbl val="0"/>
      </c:catAx>
      <c:valAx>
        <c:axId val="35135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5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2282</c:v>
                </c:pt>
                <c:pt idx="1">
                  <c:v>700</c:v>
                </c:pt>
                <c:pt idx="2">
                  <c:v>2717</c:v>
                </c:pt>
                <c:pt idx="3">
                  <c:v>870</c:v>
                </c:pt>
                <c:pt idx="4">
                  <c:v>239</c:v>
                </c:pt>
                <c:pt idx="5">
                  <c:v>181</c:v>
                </c:pt>
                <c:pt idx="6">
                  <c:v>76</c:v>
                </c:pt>
                <c:pt idx="7">
                  <c:v>316</c:v>
                </c:pt>
                <c:pt idx="8">
                  <c:v>4102</c:v>
                </c:pt>
                <c:pt idx="9">
                  <c:v>2544</c:v>
                </c:pt>
                <c:pt idx="10">
                  <c:v>2826</c:v>
                </c:pt>
                <c:pt idx="11">
                  <c:v>5144</c:v>
                </c:pt>
                <c:pt idx="12">
                  <c:v>3853</c:v>
                </c:pt>
                <c:pt idx="13">
                  <c:v>2107</c:v>
                </c:pt>
                <c:pt idx="14">
                  <c:v>1597</c:v>
                </c:pt>
                <c:pt idx="15">
                  <c:v>4303</c:v>
                </c:pt>
                <c:pt idx="16">
                  <c:v>2437</c:v>
                </c:pt>
                <c:pt idx="17">
                  <c:v>962</c:v>
                </c:pt>
                <c:pt idx="18">
                  <c:v>662</c:v>
                </c:pt>
                <c:pt idx="19">
                  <c:v>329</c:v>
                </c:pt>
                <c:pt idx="20">
                  <c:v>293</c:v>
                </c:pt>
                <c:pt idx="21">
                  <c:v>447</c:v>
                </c:pt>
                <c:pt idx="22">
                  <c:v>397</c:v>
                </c:pt>
                <c:pt idx="23">
                  <c:v>300</c:v>
                </c:pt>
                <c:pt idx="24">
                  <c:v>394</c:v>
                </c:pt>
                <c:pt idx="25">
                  <c:v>806</c:v>
                </c:pt>
                <c:pt idx="26">
                  <c:v>1127</c:v>
                </c:pt>
                <c:pt idx="27">
                  <c:v>1082</c:v>
                </c:pt>
                <c:pt idx="28">
                  <c:v>1253</c:v>
                </c:pt>
                <c:pt idx="29">
                  <c:v>1560</c:v>
                </c:pt>
                <c:pt idx="30">
                  <c:v>1366</c:v>
                </c:pt>
                <c:pt idx="31">
                  <c:v>1355</c:v>
                </c:pt>
                <c:pt idx="32">
                  <c:v>768</c:v>
                </c:pt>
                <c:pt idx="33">
                  <c:v>6694</c:v>
                </c:pt>
                <c:pt idx="34">
                  <c:v>3194</c:v>
                </c:pt>
                <c:pt idx="35">
                  <c:v>1423</c:v>
                </c:pt>
                <c:pt idx="36">
                  <c:v>1217</c:v>
                </c:pt>
                <c:pt idx="37">
                  <c:v>504</c:v>
                </c:pt>
                <c:pt idx="38">
                  <c:v>275</c:v>
                </c:pt>
                <c:pt idx="39">
                  <c:v>887</c:v>
                </c:pt>
                <c:pt idx="40">
                  <c:v>850</c:v>
                </c:pt>
                <c:pt idx="41">
                  <c:v>551</c:v>
                </c:pt>
                <c:pt idx="42">
                  <c:v>798</c:v>
                </c:pt>
                <c:pt idx="43">
                  <c:v>302</c:v>
                </c:pt>
                <c:pt idx="44">
                  <c:v>188</c:v>
                </c:pt>
                <c:pt idx="45">
                  <c:v>309</c:v>
                </c:pt>
                <c:pt idx="46">
                  <c:v>1223</c:v>
                </c:pt>
                <c:pt idx="47">
                  <c:v>830</c:v>
                </c:pt>
                <c:pt idx="48">
                  <c:v>249</c:v>
                </c:pt>
                <c:pt idx="49">
                  <c:v>163</c:v>
                </c:pt>
                <c:pt idx="50">
                  <c:v>110</c:v>
                </c:pt>
                <c:pt idx="51">
                  <c:v>1064</c:v>
                </c:pt>
                <c:pt idx="52">
                  <c:v>1070</c:v>
                </c:pt>
                <c:pt idx="53">
                  <c:v>4461</c:v>
                </c:pt>
                <c:pt idx="54">
                  <c:v>1299</c:v>
                </c:pt>
                <c:pt idx="55">
                  <c:v>969</c:v>
                </c:pt>
                <c:pt idx="56">
                  <c:v>574</c:v>
                </c:pt>
                <c:pt idx="57">
                  <c:v>313</c:v>
                </c:pt>
                <c:pt idx="58">
                  <c:v>165</c:v>
                </c:pt>
                <c:pt idx="59">
                  <c:v>589</c:v>
                </c:pt>
                <c:pt idx="60">
                  <c:v>3614</c:v>
                </c:pt>
                <c:pt idx="61">
                  <c:v>9172</c:v>
                </c:pt>
                <c:pt idx="62">
                  <c:v>3795</c:v>
                </c:pt>
                <c:pt idx="63">
                  <c:v>1705</c:v>
                </c:pt>
                <c:pt idx="64">
                  <c:v>1026</c:v>
                </c:pt>
                <c:pt idx="65">
                  <c:v>1570</c:v>
                </c:pt>
                <c:pt idx="66">
                  <c:v>6311</c:v>
                </c:pt>
                <c:pt idx="67">
                  <c:v>10882</c:v>
                </c:pt>
                <c:pt idx="68">
                  <c:v>32617</c:v>
                </c:pt>
                <c:pt idx="69">
                  <c:v>18565</c:v>
                </c:pt>
                <c:pt idx="70">
                  <c:v>13826</c:v>
                </c:pt>
                <c:pt idx="71">
                  <c:v>13998</c:v>
                </c:pt>
                <c:pt idx="72">
                  <c:v>14226</c:v>
                </c:pt>
                <c:pt idx="73">
                  <c:v>19212</c:v>
                </c:pt>
                <c:pt idx="74">
                  <c:v>24600</c:v>
                </c:pt>
                <c:pt idx="75">
                  <c:v>20567</c:v>
                </c:pt>
                <c:pt idx="76">
                  <c:v>21218</c:v>
                </c:pt>
                <c:pt idx="77">
                  <c:v>24106</c:v>
                </c:pt>
                <c:pt idx="78">
                  <c:v>33869</c:v>
                </c:pt>
                <c:pt idx="79">
                  <c:v>43606</c:v>
                </c:pt>
                <c:pt idx="80">
                  <c:v>19665</c:v>
                </c:pt>
                <c:pt idx="81">
                  <c:v>15651</c:v>
                </c:pt>
                <c:pt idx="82">
                  <c:v>13679</c:v>
                </c:pt>
                <c:pt idx="83">
                  <c:v>5941</c:v>
                </c:pt>
                <c:pt idx="84">
                  <c:v>5129</c:v>
                </c:pt>
                <c:pt idx="85">
                  <c:v>3964</c:v>
                </c:pt>
                <c:pt idx="86">
                  <c:v>6132</c:v>
                </c:pt>
                <c:pt idx="87">
                  <c:v>3512</c:v>
                </c:pt>
                <c:pt idx="88">
                  <c:v>518</c:v>
                </c:pt>
                <c:pt idx="89">
                  <c:v>1769</c:v>
                </c:pt>
                <c:pt idx="90">
                  <c:v>504</c:v>
                </c:pt>
                <c:pt idx="91">
                  <c:v>3444</c:v>
                </c:pt>
                <c:pt idx="92">
                  <c:v>5446</c:v>
                </c:pt>
                <c:pt idx="93">
                  <c:v>8202</c:v>
                </c:pt>
                <c:pt idx="94">
                  <c:v>3909</c:v>
                </c:pt>
                <c:pt idx="95">
                  <c:v>3668</c:v>
                </c:pt>
                <c:pt idx="96">
                  <c:v>3692</c:v>
                </c:pt>
                <c:pt idx="97">
                  <c:v>1825</c:v>
                </c:pt>
                <c:pt idx="98">
                  <c:v>41201</c:v>
                </c:pt>
                <c:pt idx="99">
                  <c:v>33111</c:v>
                </c:pt>
                <c:pt idx="100">
                  <c:v>32792</c:v>
                </c:pt>
                <c:pt idx="101">
                  <c:v>16585</c:v>
                </c:pt>
                <c:pt idx="102">
                  <c:v>19649</c:v>
                </c:pt>
                <c:pt idx="103">
                  <c:v>37112</c:v>
                </c:pt>
                <c:pt idx="104">
                  <c:v>19094</c:v>
                </c:pt>
                <c:pt idx="105">
                  <c:v>16354</c:v>
                </c:pt>
                <c:pt idx="106">
                  <c:v>20019</c:v>
                </c:pt>
                <c:pt idx="107">
                  <c:v>26302</c:v>
                </c:pt>
                <c:pt idx="108">
                  <c:v>33383</c:v>
                </c:pt>
                <c:pt idx="109">
                  <c:v>27461</c:v>
                </c:pt>
                <c:pt idx="110">
                  <c:v>30188</c:v>
                </c:pt>
                <c:pt idx="111">
                  <c:v>25724</c:v>
                </c:pt>
                <c:pt idx="112">
                  <c:v>30080</c:v>
                </c:pt>
                <c:pt idx="113">
                  <c:v>25590</c:v>
                </c:pt>
                <c:pt idx="114">
                  <c:v>14314</c:v>
                </c:pt>
                <c:pt idx="115">
                  <c:v>48355</c:v>
                </c:pt>
                <c:pt idx="116">
                  <c:v>42390</c:v>
                </c:pt>
                <c:pt idx="117">
                  <c:v>26764</c:v>
                </c:pt>
                <c:pt idx="118">
                  <c:v>71395</c:v>
                </c:pt>
                <c:pt idx="119">
                  <c:v>10249</c:v>
                </c:pt>
                <c:pt idx="120">
                  <c:v>32740</c:v>
                </c:pt>
                <c:pt idx="121">
                  <c:v>26742</c:v>
                </c:pt>
                <c:pt idx="122">
                  <c:v>19729</c:v>
                </c:pt>
                <c:pt idx="123">
                  <c:v>20958</c:v>
                </c:pt>
                <c:pt idx="124">
                  <c:v>23663</c:v>
                </c:pt>
                <c:pt idx="125">
                  <c:v>18193</c:v>
                </c:pt>
                <c:pt idx="126">
                  <c:v>24726</c:v>
                </c:pt>
                <c:pt idx="127">
                  <c:v>41266</c:v>
                </c:pt>
                <c:pt idx="128">
                  <c:v>52264</c:v>
                </c:pt>
                <c:pt idx="129">
                  <c:v>48232</c:v>
                </c:pt>
                <c:pt idx="130">
                  <c:v>105793</c:v>
                </c:pt>
                <c:pt idx="131">
                  <c:v>103422</c:v>
                </c:pt>
                <c:pt idx="132">
                  <c:v>55934</c:v>
                </c:pt>
                <c:pt idx="133">
                  <c:v>37342</c:v>
                </c:pt>
                <c:pt idx="134">
                  <c:v>25907</c:v>
                </c:pt>
                <c:pt idx="135">
                  <c:v>20182</c:v>
                </c:pt>
                <c:pt idx="136">
                  <c:v>14295</c:v>
                </c:pt>
                <c:pt idx="137">
                  <c:v>18490</c:v>
                </c:pt>
                <c:pt idx="138">
                  <c:v>42396</c:v>
                </c:pt>
                <c:pt idx="139">
                  <c:v>15148</c:v>
                </c:pt>
                <c:pt idx="140">
                  <c:v>17670</c:v>
                </c:pt>
                <c:pt idx="141">
                  <c:v>36311</c:v>
                </c:pt>
                <c:pt idx="142">
                  <c:v>44897</c:v>
                </c:pt>
                <c:pt idx="143">
                  <c:v>62111</c:v>
                </c:pt>
                <c:pt idx="144">
                  <c:v>72283</c:v>
                </c:pt>
                <c:pt idx="145">
                  <c:v>54430</c:v>
                </c:pt>
                <c:pt idx="146">
                  <c:v>54026</c:v>
                </c:pt>
                <c:pt idx="147">
                  <c:v>40300</c:v>
                </c:pt>
                <c:pt idx="148">
                  <c:v>46007</c:v>
                </c:pt>
                <c:pt idx="149">
                  <c:v>50048</c:v>
                </c:pt>
                <c:pt idx="150">
                  <c:v>36096</c:v>
                </c:pt>
                <c:pt idx="151">
                  <c:v>24437</c:v>
                </c:pt>
                <c:pt idx="152">
                  <c:v>20000</c:v>
                </c:pt>
                <c:pt idx="153">
                  <c:v>10174</c:v>
                </c:pt>
                <c:pt idx="154">
                  <c:v>13167</c:v>
                </c:pt>
                <c:pt idx="155">
                  <c:v>13230</c:v>
                </c:pt>
                <c:pt idx="156">
                  <c:v>11309</c:v>
                </c:pt>
                <c:pt idx="157">
                  <c:v>7643</c:v>
                </c:pt>
                <c:pt idx="158">
                  <c:v>4955</c:v>
                </c:pt>
                <c:pt idx="159">
                  <c:v>8850</c:v>
                </c:pt>
                <c:pt idx="160">
                  <c:v>6149</c:v>
                </c:pt>
                <c:pt idx="161">
                  <c:v>1767</c:v>
                </c:pt>
                <c:pt idx="162">
                  <c:v>9135</c:v>
                </c:pt>
                <c:pt idx="163">
                  <c:v>3545</c:v>
                </c:pt>
                <c:pt idx="164">
                  <c:v>1104</c:v>
                </c:pt>
                <c:pt idx="165">
                  <c:v>692</c:v>
                </c:pt>
                <c:pt idx="166">
                  <c:v>5000</c:v>
                </c:pt>
                <c:pt idx="167">
                  <c:v>5838</c:v>
                </c:pt>
                <c:pt idx="168">
                  <c:v>9903</c:v>
                </c:pt>
                <c:pt idx="169">
                  <c:v>16101</c:v>
                </c:pt>
                <c:pt idx="170">
                  <c:v>17060</c:v>
                </c:pt>
                <c:pt idx="171">
                  <c:v>25196</c:v>
                </c:pt>
                <c:pt idx="172">
                  <c:v>21363</c:v>
                </c:pt>
                <c:pt idx="173">
                  <c:v>23595</c:v>
                </c:pt>
                <c:pt idx="174">
                  <c:v>5835</c:v>
                </c:pt>
                <c:pt idx="175">
                  <c:v>5465</c:v>
                </c:pt>
                <c:pt idx="176">
                  <c:v>8578</c:v>
                </c:pt>
                <c:pt idx="177">
                  <c:v>8112</c:v>
                </c:pt>
                <c:pt idx="178">
                  <c:v>3429</c:v>
                </c:pt>
                <c:pt idx="179">
                  <c:v>3086</c:v>
                </c:pt>
                <c:pt idx="180">
                  <c:v>5263</c:v>
                </c:pt>
                <c:pt idx="181">
                  <c:v>3251</c:v>
                </c:pt>
                <c:pt idx="182">
                  <c:v>1063</c:v>
                </c:pt>
                <c:pt idx="183">
                  <c:v>8127</c:v>
                </c:pt>
                <c:pt idx="184">
                  <c:v>4882</c:v>
                </c:pt>
                <c:pt idx="185">
                  <c:v>1665</c:v>
                </c:pt>
                <c:pt idx="186">
                  <c:v>1368</c:v>
                </c:pt>
                <c:pt idx="187">
                  <c:v>48116</c:v>
                </c:pt>
                <c:pt idx="188">
                  <c:v>10969</c:v>
                </c:pt>
                <c:pt idx="189">
                  <c:v>13035</c:v>
                </c:pt>
                <c:pt idx="190">
                  <c:v>11315</c:v>
                </c:pt>
                <c:pt idx="191">
                  <c:v>7096</c:v>
                </c:pt>
                <c:pt idx="192">
                  <c:v>2463</c:v>
                </c:pt>
                <c:pt idx="193">
                  <c:v>2455</c:v>
                </c:pt>
                <c:pt idx="194">
                  <c:v>6901</c:v>
                </c:pt>
                <c:pt idx="195">
                  <c:v>3251</c:v>
                </c:pt>
                <c:pt idx="196">
                  <c:v>3606</c:v>
                </c:pt>
                <c:pt idx="197">
                  <c:v>9043</c:v>
                </c:pt>
                <c:pt idx="198">
                  <c:v>6704</c:v>
                </c:pt>
                <c:pt idx="199">
                  <c:v>5232</c:v>
                </c:pt>
                <c:pt idx="200">
                  <c:v>3595</c:v>
                </c:pt>
                <c:pt idx="201">
                  <c:v>4482</c:v>
                </c:pt>
                <c:pt idx="202">
                  <c:v>4612</c:v>
                </c:pt>
                <c:pt idx="203">
                  <c:v>7006</c:v>
                </c:pt>
                <c:pt idx="204">
                  <c:v>2899</c:v>
                </c:pt>
                <c:pt idx="205">
                  <c:v>6962</c:v>
                </c:pt>
                <c:pt idx="206">
                  <c:v>8016</c:v>
                </c:pt>
                <c:pt idx="207">
                  <c:v>3444</c:v>
                </c:pt>
                <c:pt idx="208">
                  <c:v>5008</c:v>
                </c:pt>
                <c:pt idx="209">
                  <c:v>3357</c:v>
                </c:pt>
                <c:pt idx="210">
                  <c:v>10789</c:v>
                </c:pt>
                <c:pt idx="211">
                  <c:v>11305</c:v>
                </c:pt>
                <c:pt idx="212">
                  <c:v>13504</c:v>
                </c:pt>
                <c:pt idx="213">
                  <c:v>51041</c:v>
                </c:pt>
                <c:pt idx="214">
                  <c:v>23870</c:v>
                </c:pt>
                <c:pt idx="215">
                  <c:v>10527</c:v>
                </c:pt>
                <c:pt idx="216">
                  <c:v>5713</c:v>
                </c:pt>
                <c:pt idx="217">
                  <c:v>3222</c:v>
                </c:pt>
                <c:pt idx="218">
                  <c:v>5139</c:v>
                </c:pt>
                <c:pt idx="219">
                  <c:v>4476</c:v>
                </c:pt>
                <c:pt idx="220">
                  <c:v>7066</c:v>
                </c:pt>
                <c:pt idx="221">
                  <c:v>15724</c:v>
                </c:pt>
                <c:pt idx="222">
                  <c:v>13499</c:v>
                </c:pt>
                <c:pt idx="223">
                  <c:v>10804</c:v>
                </c:pt>
                <c:pt idx="224">
                  <c:v>9273</c:v>
                </c:pt>
                <c:pt idx="225">
                  <c:v>8978</c:v>
                </c:pt>
                <c:pt idx="226">
                  <c:v>7619</c:v>
                </c:pt>
                <c:pt idx="227">
                  <c:v>5863</c:v>
                </c:pt>
                <c:pt idx="228">
                  <c:v>5198</c:v>
                </c:pt>
                <c:pt idx="229">
                  <c:v>5223</c:v>
                </c:pt>
                <c:pt idx="230">
                  <c:v>4603</c:v>
                </c:pt>
                <c:pt idx="231">
                  <c:v>5389</c:v>
                </c:pt>
                <c:pt idx="232">
                  <c:v>4495</c:v>
                </c:pt>
                <c:pt idx="233">
                  <c:v>7519</c:v>
                </c:pt>
                <c:pt idx="234">
                  <c:v>4289</c:v>
                </c:pt>
                <c:pt idx="235">
                  <c:v>4874</c:v>
                </c:pt>
                <c:pt idx="236">
                  <c:v>4767</c:v>
                </c:pt>
                <c:pt idx="237">
                  <c:v>2617</c:v>
                </c:pt>
                <c:pt idx="238">
                  <c:v>5159</c:v>
                </c:pt>
                <c:pt idx="239">
                  <c:v>2686</c:v>
                </c:pt>
                <c:pt idx="240">
                  <c:v>4834</c:v>
                </c:pt>
                <c:pt idx="241">
                  <c:v>2823</c:v>
                </c:pt>
                <c:pt idx="242">
                  <c:v>4404</c:v>
                </c:pt>
                <c:pt idx="243">
                  <c:v>2149</c:v>
                </c:pt>
                <c:pt idx="244">
                  <c:v>6161</c:v>
                </c:pt>
                <c:pt idx="245">
                  <c:v>2438</c:v>
                </c:pt>
                <c:pt idx="246">
                  <c:v>6130</c:v>
                </c:pt>
                <c:pt idx="247">
                  <c:v>32804</c:v>
                </c:pt>
                <c:pt idx="248">
                  <c:v>51709</c:v>
                </c:pt>
                <c:pt idx="249">
                  <c:v>71388</c:v>
                </c:pt>
                <c:pt idx="250">
                  <c:v>60242</c:v>
                </c:pt>
                <c:pt idx="251">
                  <c:v>59660</c:v>
                </c:pt>
                <c:pt idx="252">
                  <c:v>30438</c:v>
                </c:pt>
                <c:pt idx="253">
                  <c:v>37900</c:v>
                </c:pt>
                <c:pt idx="254">
                  <c:v>70911</c:v>
                </c:pt>
                <c:pt idx="255">
                  <c:v>27439</c:v>
                </c:pt>
                <c:pt idx="256">
                  <c:v>16819</c:v>
                </c:pt>
                <c:pt idx="257">
                  <c:v>16782</c:v>
                </c:pt>
                <c:pt idx="258">
                  <c:v>14522</c:v>
                </c:pt>
                <c:pt idx="259">
                  <c:v>4002</c:v>
                </c:pt>
                <c:pt idx="260">
                  <c:v>2512</c:v>
                </c:pt>
                <c:pt idx="261">
                  <c:v>14811</c:v>
                </c:pt>
                <c:pt idx="262">
                  <c:v>12460</c:v>
                </c:pt>
                <c:pt idx="263">
                  <c:v>14842</c:v>
                </c:pt>
                <c:pt idx="264">
                  <c:v>28433</c:v>
                </c:pt>
                <c:pt idx="265">
                  <c:v>23095</c:v>
                </c:pt>
                <c:pt idx="266">
                  <c:v>20256</c:v>
                </c:pt>
                <c:pt idx="267">
                  <c:v>10044</c:v>
                </c:pt>
                <c:pt idx="268">
                  <c:v>21191</c:v>
                </c:pt>
                <c:pt idx="269">
                  <c:v>10147</c:v>
                </c:pt>
                <c:pt idx="270">
                  <c:v>5843</c:v>
                </c:pt>
                <c:pt idx="271">
                  <c:v>10376</c:v>
                </c:pt>
                <c:pt idx="272">
                  <c:v>4766</c:v>
                </c:pt>
                <c:pt idx="273">
                  <c:v>2713</c:v>
                </c:pt>
                <c:pt idx="274">
                  <c:v>2482</c:v>
                </c:pt>
                <c:pt idx="275">
                  <c:v>3032</c:v>
                </c:pt>
                <c:pt idx="276">
                  <c:v>6348</c:v>
                </c:pt>
                <c:pt idx="277">
                  <c:v>2069</c:v>
                </c:pt>
                <c:pt idx="278">
                  <c:v>5391</c:v>
                </c:pt>
                <c:pt idx="279">
                  <c:v>3838</c:v>
                </c:pt>
                <c:pt idx="280">
                  <c:v>3073</c:v>
                </c:pt>
                <c:pt idx="281">
                  <c:v>2465</c:v>
                </c:pt>
                <c:pt idx="282">
                  <c:v>2635</c:v>
                </c:pt>
                <c:pt idx="283">
                  <c:v>1946</c:v>
                </c:pt>
                <c:pt idx="284">
                  <c:v>1286</c:v>
                </c:pt>
                <c:pt idx="285">
                  <c:v>1359</c:v>
                </c:pt>
                <c:pt idx="286">
                  <c:v>3816</c:v>
                </c:pt>
                <c:pt idx="287">
                  <c:v>10028</c:v>
                </c:pt>
                <c:pt idx="288">
                  <c:v>35748</c:v>
                </c:pt>
                <c:pt idx="289">
                  <c:v>12276</c:v>
                </c:pt>
                <c:pt idx="290">
                  <c:v>5136</c:v>
                </c:pt>
                <c:pt idx="291">
                  <c:v>7034</c:v>
                </c:pt>
                <c:pt idx="292">
                  <c:v>26479</c:v>
                </c:pt>
                <c:pt idx="293">
                  <c:v>17975</c:v>
                </c:pt>
                <c:pt idx="294">
                  <c:v>14422</c:v>
                </c:pt>
                <c:pt idx="295">
                  <c:v>11769</c:v>
                </c:pt>
                <c:pt idx="296">
                  <c:v>18851</c:v>
                </c:pt>
                <c:pt idx="297">
                  <c:v>17272</c:v>
                </c:pt>
                <c:pt idx="298">
                  <c:v>18123</c:v>
                </c:pt>
                <c:pt idx="299">
                  <c:v>11162</c:v>
                </c:pt>
                <c:pt idx="300">
                  <c:v>14905</c:v>
                </c:pt>
                <c:pt idx="301">
                  <c:v>13376</c:v>
                </c:pt>
                <c:pt idx="302">
                  <c:v>8805</c:v>
                </c:pt>
                <c:pt idx="303">
                  <c:v>18459</c:v>
                </c:pt>
                <c:pt idx="304">
                  <c:v>14951</c:v>
                </c:pt>
                <c:pt idx="305">
                  <c:v>11401</c:v>
                </c:pt>
                <c:pt idx="306">
                  <c:v>21772</c:v>
                </c:pt>
                <c:pt idx="307">
                  <c:v>15500</c:v>
                </c:pt>
                <c:pt idx="308">
                  <c:v>14263</c:v>
                </c:pt>
                <c:pt idx="309">
                  <c:v>14910</c:v>
                </c:pt>
                <c:pt idx="310">
                  <c:v>18113</c:v>
                </c:pt>
                <c:pt idx="311">
                  <c:v>9631</c:v>
                </c:pt>
                <c:pt idx="312">
                  <c:v>8255</c:v>
                </c:pt>
                <c:pt idx="313">
                  <c:v>7268</c:v>
                </c:pt>
                <c:pt idx="314">
                  <c:v>11450</c:v>
                </c:pt>
                <c:pt idx="315">
                  <c:v>6058</c:v>
                </c:pt>
                <c:pt idx="316">
                  <c:v>7444</c:v>
                </c:pt>
                <c:pt idx="317">
                  <c:v>24494</c:v>
                </c:pt>
                <c:pt idx="318">
                  <c:v>7648</c:v>
                </c:pt>
                <c:pt idx="319">
                  <c:v>8752</c:v>
                </c:pt>
                <c:pt idx="320">
                  <c:v>9920</c:v>
                </c:pt>
                <c:pt idx="321">
                  <c:v>8545</c:v>
                </c:pt>
                <c:pt idx="322">
                  <c:v>8880</c:v>
                </c:pt>
                <c:pt idx="323">
                  <c:v>10683</c:v>
                </c:pt>
                <c:pt idx="324">
                  <c:v>17694</c:v>
                </c:pt>
                <c:pt idx="325">
                  <c:v>12800</c:v>
                </c:pt>
                <c:pt idx="326">
                  <c:v>11280</c:v>
                </c:pt>
                <c:pt idx="327">
                  <c:v>7940</c:v>
                </c:pt>
                <c:pt idx="328">
                  <c:v>9320</c:v>
                </c:pt>
                <c:pt idx="329">
                  <c:v>8211</c:v>
                </c:pt>
                <c:pt idx="330">
                  <c:v>13219</c:v>
                </c:pt>
                <c:pt idx="331">
                  <c:v>21701</c:v>
                </c:pt>
                <c:pt idx="332">
                  <c:v>13651</c:v>
                </c:pt>
                <c:pt idx="333">
                  <c:v>17227</c:v>
                </c:pt>
                <c:pt idx="334">
                  <c:v>11230</c:v>
                </c:pt>
                <c:pt idx="335">
                  <c:v>10991</c:v>
                </c:pt>
                <c:pt idx="336">
                  <c:v>7536</c:v>
                </c:pt>
                <c:pt idx="337">
                  <c:v>21997</c:v>
                </c:pt>
                <c:pt idx="338">
                  <c:v>20055</c:v>
                </c:pt>
                <c:pt idx="339">
                  <c:v>14687</c:v>
                </c:pt>
                <c:pt idx="340">
                  <c:v>18305</c:v>
                </c:pt>
                <c:pt idx="341">
                  <c:v>12540</c:v>
                </c:pt>
                <c:pt idx="342">
                  <c:v>11336</c:v>
                </c:pt>
                <c:pt idx="343">
                  <c:v>12969</c:v>
                </c:pt>
                <c:pt idx="344">
                  <c:v>8821</c:v>
                </c:pt>
                <c:pt idx="345">
                  <c:v>8990</c:v>
                </c:pt>
                <c:pt idx="346">
                  <c:v>13415</c:v>
                </c:pt>
                <c:pt idx="347">
                  <c:v>7990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3E-48F8-B267-557553253E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348520"/>
        <c:axId val="351347864"/>
      </c:lineChart>
      <c:catAx>
        <c:axId val="351348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47864"/>
        <c:crosses val="autoZero"/>
        <c:auto val="1"/>
        <c:lblAlgn val="ctr"/>
        <c:lblOffset val="100"/>
        <c:noMultiLvlLbl val="0"/>
      </c:catAx>
      <c:valAx>
        <c:axId val="35134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4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60-403A-9B20-F8E75C1F5E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60-403A-9B20-F8E75C1F5E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60-403A-9B20-F8E75C1F5E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60-403A-9B20-F8E75C1F5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763928"/>
        <c:axId val="352762616"/>
      </c:barChart>
      <c:catAx>
        <c:axId val="35276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62616"/>
        <c:crosses val="autoZero"/>
        <c:auto val="1"/>
        <c:lblAlgn val="ctr"/>
        <c:lblOffset val="100"/>
        <c:noMultiLvlLbl val="0"/>
      </c:catAx>
      <c:valAx>
        <c:axId val="35276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6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F6773-F6A6-4D65-931A-D96D15401C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31566E-4A21-4518-B122-5B2EC1081A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58917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10EA-2F5C-4FB7-B187-0910DC49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Potenz.Reichw.,Aktive Nutzer,I-Rate,Fans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1A553C-7A05-4C4A-9DE1-E2984A7EA2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6370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516436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793254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524888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53282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5704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866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4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504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E7C50-C6FA-4354-A52B-A674CA74D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80448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64835-037F-4216-A555-03D6CC1C8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Treckerfahrer dürfen das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DA8400-5073-4C97-93FD-9277CDDD9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848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458115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42853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905801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43871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23319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5397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718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62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036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F2C63A-44E9-432C-9AEE-1D96AB095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20770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E8F28-CA7E-469D-B94E-5D24E2421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Fans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1950B0-069E-478B-97F2-D9574F2ECF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2135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6134B-A063-4F60-A565-5F1DCE411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535AF-E98B-418A-8DC5-2ECC4FBEB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057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6B5F6-5A35-4F91-A530-90EA588F4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Potenzielle Reichweite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25D0F2-4B6A-41AE-B7B5-15408312D8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2124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9E3C3-0375-4111-924E-9577DEF1E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5485A-DD19-43B7-BC17-7067BB28F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723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F0237-0D0F-4570-BBF3-6347449DE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Aktive Nutzer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FAC02D-8D0E-4061-B5E6-9E66B9E194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8188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EF91F-2854-4E28-8C8B-980B117E0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DC4F3-52B7-4765-8DB8-5697C67AF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375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166E3-5AD8-4B19-A428-EAEF7D615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Video-Starts ab 10 Sek.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DBCC0F-48CE-4DA0-AC16-0931C6ED89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3022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7C908-F917-4057-A5FE-11AD02CA4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AA097-66C6-40C6-864B-7272237C7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585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82B98-A233-4919-BA57-02B7E796B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E5E987-2E70-4559-B8D5-9A324F9D61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6438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282586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821173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88547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69159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17987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2810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85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718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1CC51-E7EB-4E73-B777-F05856CAD1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333394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F842D-62A2-4697-946C-79DE02BDB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Distributionstyp - FB Insights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01DE91-9DBB-43BD-8E5A-E91DF0DA4E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9932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E6B92-D2A7-4E4B-B221-4BAA46ADA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7ABBF-106A-4BB4-AFA8-AB19044BF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196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A706C-F9F3-423D-987C-1E350D6C0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Distributionstyp - Tabelle - FB Insights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113D59-A0FF-4232-AB84-F23501E060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420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156888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9366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7884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2817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5263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312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259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8524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09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794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4EEAB-8104-43F6-9905-3F2EBF31D7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080799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18A70-AA4F-42FE-A85F-95D070CFF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Shares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263045-8E12-4ABC-88BF-BB2B541A38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2784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53441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963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7638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669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506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5749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7693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7849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26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46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9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3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- 2018-03-30 13:00:00 </a:t>
                      </a:r>
                      <a:r>
                        <a:rPr lang="de-DE" sz="1000"/>
                        <a:t> 
 Wenn's nass und kalt ist, man aber nicht auf seine Lieblinge verzichten kann, dann wäre das eine Idee für's Wochende!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325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143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23D65-4A1C-4110-92DC-2F1CEC667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144166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AF724-4816-4A80-84D6-86BE5E69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Treckerfahrer dürfen 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2DA809-4DD7-4123-8CCA-B84E1CFA64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6755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74366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7686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378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4582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3393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560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801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3393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094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58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12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332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6E7C2-4A05-4E90-8C63-03AFFCABB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743496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0FDB-7E66-4272-9B09-29B909E0E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Treckerfahrer dürfen 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1E566F-4179-45A7-97D2-F9250E20D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3048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12567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5795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0745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292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732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1997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5795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8823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24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71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288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1FDCF-3EDA-4466-8513-D82FAD434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350169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01AAF-9F79-46F2-827C-5ADA8CD9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D182E1-DF07-4800-81B9-EB1D1922D4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4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50622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23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3236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2847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9890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3931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379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6347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237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33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- 2018-02-01 12:36:53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Moin, Treckerfahrer! Wir suchen Infos zu diesem wilden Gefährt. Weiß einer von Euch mehr darüber?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610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- 2017-10-29 19:08:00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drei Tagen geht's weiter mit "Treckerfahrer dürfen das!". Für alle, die Folge 1 und 2 noch nicht gesehen haben - einfach mal reinschauen: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446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48B07-0F14-4851-9470-228D14A9B2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270946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2466E-22C7-47DE-8A2B-4C028DB2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3254CB-0B48-4A1F-AAEA-4F1E7FCB66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2080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36547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4533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0664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2939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962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1872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196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2688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237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65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- 2018-04-10 07:56:58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Sendung verpasst gestern? Hier unser Mitschnitt: Sven Tietzer war gestern nachmittag zu Gast in Faßberg (Lüneburger Heide) bei den Treckerfreunden "Heidschnucke" und stellte einmal mehr sein Geschick unter Beweis! Schaut mal hinein!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- 2018-01-28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Brunhildes und Sven's Tipp für die Schmuddelwetterzeit:
Treckfahrer dürfen das!
https://www.ndr.de/mediathek/mediatheksuche105_broadcast-1608.html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141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85759-A240-4C2B-978E-1F6DBDCED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248758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C3376-99FE-4F65-B542-5032E3D54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F485D9-2AC2-478E-8F8E-5D380B0655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202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29694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5003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7390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0576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690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304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8407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336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3974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70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- 2017-09-11 18:29:25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9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0AC2D-0C6D-4229-B7FA-78397B0F1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150548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D510E-63F9-48A9-91A8-EAEF73773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B3FA67-2E0D-4093-B032-598C7F883F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4346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81983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841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613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98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837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4345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4187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53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10:19:03 </a:t>
                      </a:r>
                      <a:r>
                        <a:rPr lang="de-DE" sz="1000"/>
                        <a:t> 
 Am 10.01. starten wir wieder! Um 21:00 Uhr im NDR-Fernsehen! Teckerfahrer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40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018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- 2018-02-17 14:00:00 </a:t>
                      </a:r>
                      <a:r>
                        <a:rPr lang="de-DE" sz="1000"/>
                        <a:t> 
 Schlepper, die Multifunktionsmaschinen der Welt, klar das der Winter bei Treckerfahrern kommen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71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- 2018-02-14 14:00:00 </a:t>
                      </a:r>
                      <a:r>
                        <a:rPr lang="de-DE" sz="1000"/>
                        <a:t> 
 Ohne ihn wird's schwieriger, aber was ist, wenn er nichts mehr wuppt? Dr. Trecker weiß Rat.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36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- 2017-09-01 13:49:44 </a:t>
                      </a:r>
                      <a:r>
                        <a:rPr lang="de-DE" sz="1000"/>
                        <a:t> 
 Porsche-Trecker "Brunhilde" und Sve Tie sind wieder unterwegs! Treckerfahrer dürfen das ab Herbst im NDR Fernsehen. Das wird unterhaltsam!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08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6C8B7-7F28-4DDE-BC97-D67FBA514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464738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9522-F8DF-456E-8FC0-76CB1B42E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Flop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26138D-5DE7-4BDA-8BB4-AC65ED371B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6678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29729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3926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307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7377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992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592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7207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17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- 2017-10-22 16:34:42 </a:t>
                      </a:r>
                      <a:r>
                        <a:rPr lang="de-DE" sz="1000"/>
                        <a:t> 
 So viel Spaß bei der Ernte teilen wir gerne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61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- 2017-09-23 06:47:31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78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- 2017-09-11 18:29:02 </a:t>
                      </a:r>
                      <a:r>
                        <a:rPr lang="de-DE" sz="1000"/>
                        <a:t> 
 Sven, nicht nachmachen😊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59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- 2017-10-17 21:56:29 </a:t>
                      </a:r>
                      <a:r>
                        <a:rPr lang="de-DE" sz="1000"/>
                        <a:t> 
 Und was hört Ihr so...? Mögt Ihr vielleicht Eure Hits mit einem Musikvideo verlinken? Nur für den Fall, dass der ein oder andere Exot dabei ist... 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12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- 2017-12-16 23:57:21 </a:t>
                      </a:r>
                      <a:r>
                        <a:rPr lang="de-DE" sz="1000"/>
                        <a:t> 
 Süßer die Glocken nie klingen: macht bitte den Ton an! Herbert stimmt Euch auf den 3. Advent ein! Besonderer Dank geht an Kolja Robra, der diese tolle Idee hatte!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410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0CEBE-FDC4-44AA-AE2B-ED0D22B3D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535054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7C218-E5B7-4D38-BC59-DA10427BF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56E0F4-F53B-4645-B64C-3483937C18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5187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85893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6223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758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887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4480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7891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6749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0882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1529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16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521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47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71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79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763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AFC29-46B6-4E5E-844F-01F636C34A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580974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5BA93-48C6-4418-AB68-8AAAAF3C3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585FAA-2C3C-48D5-B15B-25195511A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3018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031438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607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8875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0313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4907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9511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9004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7548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78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61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46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02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- 2018-04-07 13:00:00 </a:t>
                      </a:r>
                      <a:r>
                        <a:rPr lang="de-DE" sz="1000"/>
                        <a:t> 
 Es geht noch schneller, aber wie? Dr. Trecker  weiß einfachen Rat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97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323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564B9-7B27-474D-A75D-CDDFEB0CF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943810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18142-75B5-4AF1-8291-3FDA7CCCD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0C0FD2-923F-426E-9831-286F52919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8926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82630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5271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1691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3404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9218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5158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406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766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57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- 2018-05-30 10:15:50 </a:t>
                      </a:r>
                      <a:r>
                        <a:rPr lang="de-DE" sz="1000"/>
                        <a:t> 
 Geniale Idee, Gewindeschneider selbst gemacht!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34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- 2018-05-17 18:28:36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32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- 2018-05-10 11:11:36 </a:t>
                      </a:r>
                      <a:r>
                        <a:rPr lang="de-DE" sz="1000"/>
                        <a:t> 
 Und nun wissen wir auch, was aus den ausgedienten Mähdreschern wird......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33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- 2018-06-04 08:40:46 </a:t>
                      </a:r>
                      <a:r>
                        <a:rPr lang="de-DE" sz="1000"/>
                        <a:t> 
 Die Alternative zur Wasserskianlage!👍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10:19:03 </a:t>
                      </a:r>
                      <a:r>
                        <a:rPr lang="de-DE" sz="1000"/>
                        <a:t> 
 Am 10.01. starten wir wieder! Um 21:00 Uhr im NDR-Fernsehen! Teckerfahrer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314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57DA0-3F84-4CF8-AE33-DD5A59A8A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638749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9AA89-DF02-401E-9A4C-DAAA91EE0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Nutzer-Flop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554865-1483-4041-8B55-941783F499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6086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77788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3841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9485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3945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2862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5206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2081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7652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0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12:14:29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09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10:56:23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20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455F8-0586-4610-A1D2-C6ACB9E23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576030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ADF00-96CA-4E4F-B439-2050BB467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Nutzer-Flop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6C7CEC-D64F-43D1-B8CE-5A819B51B3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8954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55111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272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106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1553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448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585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3939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630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496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12:40:51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010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12:41:02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112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4B723-1F52-4205-A213-E216C3C24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632872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9858B-A147-4978-8516-32EEA7A3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Nutzer-Flop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730E97-EBE8-46E8-8535-C6562683A3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6642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46227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5642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967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5391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5365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0961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7913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7750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678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13:11:01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52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38851C-64CC-4EF6-B050-00E31CCCF6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808172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9B675-D1AC-451A-AC49-A67FB6400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BD64D5-01C6-4711-A17F-3358D38033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291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84720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1554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515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1453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312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11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9549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064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72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506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14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47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- 2018-03-30 13:00:00 </a:t>
                      </a:r>
                      <a:r>
                        <a:rPr lang="de-DE" sz="1000"/>
                        <a:t> 
 Wenn's nass und kalt ist, man aber nicht auf seine Lieblinge verzichten kann, dann wäre das eine Idee für's Wochende!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057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- 2018-05-20 07:30:00 </a:t>
                      </a:r>
                      <a:r>
                        <a:rPr lang="de-DE" sz="1000"/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189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65461-5F21-421E-8EF7-F781AA2A3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370001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CCCBC-DF2F-46F4-BB24-D5D836F59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23D3F8-18AA-442F-B456-CC0AEAA4A7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6904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148337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9661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8715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6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6249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6942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2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8645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1266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2440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1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- 2017-12-01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Wozu Trecker und Gräben nüztlich sein können! Treckfahrer dürfen das!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Skilanglauf auf Norddeutsch!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45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- 2018-01-20 14:00:00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100 Jahre und Dr. Trecker  gibt alles!!!!!!!!!!!!!!!!!!!!!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Unbedingt Ton!!!- Ein alter Darth Vader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621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41EFC-1F5F-4713-BBC4-E744759F69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49693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D2A84-6671-4DE7-902B-25CA46648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8C060B-002B-43C5-AC03-9B3BF16E26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037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291150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171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4301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7049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7581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8196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36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7338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3197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2002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778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93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- 2018-03-30 13:00:00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Wenn's nass und kalt ist, man aber nicht auf seine Lieblinge verzichten kann, dann wäre das eine Idee für's Wochende!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 Tipp für Regentage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25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- 2018-05-06 11:00:00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kann doch nicht so schwer sein... Oder doch? Unser Satire-Magazin Extra 3 war vergangenen Mittwoch zu Gast in Negenborn und fand heraus, dass Unmut und Posse ganz eng miteinander verzahnt sind!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Mähdrescher haben es heutzutage auch nicht leicht...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75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F4548-B35E-451B-83D0-A1A29B7CC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018847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B3847-B476-49FA-B3C7-83DD6772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1EC7E9-3FF8-4072-9CDF-52BF414555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5837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262405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3825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9348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3861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922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6341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2867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2960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9813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0681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0221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305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- 2017-11-14 15:40:12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Keno und seine alte Liebe. 🚜❤️ Auf der AGRITECHNICA trifft De Schwatten Ostfrees Jung auf einen ganz besonderen Trecker.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Keno Veith und die Treckerliebe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789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96174-DDBC-450A-B54F-2989B3A2A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00750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0095E-7FDE-4348-B8C4-9115529CA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BC9AA3-ECE2-403A-B4AD-D7899C2189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42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46834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718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8960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5475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5904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942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6421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20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29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63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85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14:00:01 </a:t>
                      </a:r>
                      <a:r>
                        <a:rPr lang="de-DE" sz="1000"/>
                        <a:t> 
 Schneller als der Blitz, oder Schneckentempo, was ist erlaubt, was bringt Treckerfahrer hinter Gitter? Fragen wir Dr. Trecker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101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822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0A9EB-8AF1-4613-AD8C-C90049A59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1714182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1CC62-A2FC-4BEA-8340-5B8E51FC9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5FFB5F-4F3D-43BD-BAAA-E9BF9C1084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6529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14298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2221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1390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9023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9154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186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4033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6537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0668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6616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781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8191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325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24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945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845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765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2CEC2-8DB0-4CA0-87D0-98CBC6B32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6330240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1C361-2788-447D-B001-F4468530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54B5A8-51FA-4C54-9396-D2C9180F5A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7347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507906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3546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6153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108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0064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902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59432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3861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2734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6766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5580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4857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3161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06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02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647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F834B-A785-473C-92C8-E89B35A2D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0235091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10138-FFCD-4F2B-B35A-01678CB97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59ADE-1389-4AF9-933D-7430C7512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7508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45339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3350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3183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4512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4556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4146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0690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5477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3279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472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101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1029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103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67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47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- 2017-10-31 15:07:19 </a:t>
                      </a:r>
                      <a:r>
                        <a:rPr lang="de-DE" sz="1000"/>
                        <a:t> 
 Treckerfahrer dürfen das - Das Zuhause für Treckergeschichten, Treckerverrückte und viel Trecker-Action.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23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27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- 2017-11-06 15:34:49 </a:t>
                      </a:r>
                      <a:r>
                        <a:rPr lang="de-DE" sz="1000"/>
                        <a:t> 
 Mit 100 km/h über die Autobahn donnern - nichts Außergewöhnliches. Es sei denn, man ist mit einem Trecker unterwegs...Treckerfahrer dürfen das! 🚜💨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108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- 2017-12-28 10:00:00 </a:t>
                      </a:r>
                      <a:r>
                        <a:rPr lang="de-DE" sz="1000"/>
                        <a:t> 
 Und, funktioniert die Nylon-Strumpf-Hose als Keilremenersatz? Sven fragt Dr. Trecker....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737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1F54D-38ED-4B72-AAB8-447E61463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154719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2203</Words>
  <Application>Microsoft Office PowerPoint</Application>
  <PresentationFormat>On-screen Show (4:3)</PresentationFormat>
  <Paragraphs>944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Treckerfahrer dürfen das</vt:lpstr>
      <vt:lpstr>Facebook Anzahl Post, Reaktionen (Kommentare, Shares, Likes) - FB Insights | Treckerfahrer dürfen das</vt:lpstr>
      <vt:lpstr>Facebook Profil - Fans | Treckerfahrer dürfen das</vt:lpstr>
      <vt:lpstr>Facebook Profil - Potenzielle Reichweite | Treckerfahrer dürfen das</vt:lpstr>
      <vt:lpstr>Facebook Profil - Aktive Nutzer | Treckerfahrer dürfen das</vt:lpstr>
      <vt:lpstr>Facebook Profil - Video-Starts ab 10 Sek. | Treckerfahrer dürfen das</vt:lpstr>
      <vt:lpstr>Facebook Profil - Durchschnitt Potenzi. Reichweite pro Tag | Treckerfahrer dürfen das</vt:lpstr>
      <vt:lpstr>Facebook Distributionstyp - FB Insights | Treckerfahrer dürfen das</vt:lpstr>
      <vt:lpstr>Facebook Distributionstyp - Tabelle - FB Insights | Treckerfahrer dürfen das</vt:lpstr>
      <vt:lpstr>Facebook Eigene Posts - Shares - Export | Treckerfahrer dürfen das</vt:lpstr>
      <vt:lpstr>Facebook Eigene Posts - Kommentare - Export | Treckerfahrer dürfen das - 1 of 2</vt:lpstr>
      <vt:lpstr>Facebook Eigene Posts - Kommentare - Export | Treckerfahrer dürfen das - 2 of 2</vt:lpstr>
      <vt:lpstr>Facebook Eigene Posts - Links - Export | Treckerfahrer dürfen das - 1 of 3</vt:lpstr>
      <vt:lpstr>Facebook Eigene Posts - Links - Export | Treckerfahrer dürfen das - 2 of 3</vt:lpstr>
      <vt:lpstr>Facebook Eigene Posts - Links - Export | Treckerfahrer dürfen das - 3 of 3</vt:lpstr>
      <vt:lpstr>Facebook Eigene Posts - Videostartrate - Export | Treckerfahrer dürfen das</vt:lpstr>
      <vt:lpstr>Facebook Eigene Posts - Videostartrate - Flop - Export | Treckerfahrer dürfen das</vt:lpstr>
      <vt:lpstr>Facebook Eigene Posts - Potenzielle Reichweite - Export | Treckerfahrer dürfen das</vt:lpstr>
      <vt:lpstr>Facebook Eigene Posts - Aktive Nutzer - Export | Treckerfahrer dürfen das</vt:lpstr>
      <vt:lpstr>Facebook Eigene Posts - I-Rate Aktive Nutzer - Export | Treckerfahrer dürfen das</vt:lpstr>
      <vt:lpstr>Facebook Eigene Posts - I-Rate Aktive Nutzer-Flop - Export | Treckerfahrer dürfen das - 1 of 3</vt:lpstr>
      <vt:lpstr>Facebook Eigene Posts - I-Rate Aktive Nutzer-Flop - Export | Treckerfahrer dürfen das - 2 of 3</vt:lpstr>
      <vt:lpstr>Facebook Eigene Posts - I-Rate Aktive Nutzer-Flop - Export | Treckerfahrer dürfen das - 3 of 3</vt:lpstr>
      <vt:lpstr>Facebook Eigene Post - Summe Interaktionen - Export | Treckerfahrer dürfen das</vt:lpstr>
      <vt:lpstr>Facebook Eigene Posts - Reaktionen - Export | Treckerfahrer dürfen das - 1 of 3</vt:lpstr>
      <vt:lpstr>Facebook Eigene Posts - Reaktionen - Export | Treckerfahrer dürfen das - 2 of 3</vt:lpstr>
      <vt:lpstr>Facebook Eigene Posts - Reaktionen - Export | Treckerfahrer dürfen das - 3 of 3</vt:lpstr>
      <vt:lpstr>Eigene Posts - Videostarts - Profil-bezogene Nutzung | Treckerfahrer dürfen das</vt:lpstr>
      <vt:lpstr>Facebook Eigene Videos - Crossposts (ohne Ersteller) - Export | Treckerfahrer dürfen das - 1 of 2</vt:lpstr>
      <vt:lpstr>Facebook Eigene Videos - Crossposts (ohne Ersteller) - Export | Treckerfahrer dürfen das - 2 of 2</vt:lpstr>
      <vt:lpstr>Facebook Eigene Videos - Crossposts (nur Ersteller) - Export 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2019-02-12T14:38:28Z</dcterms:created>
  <dcterms:modified xsi:type="dcterms:W3CDTF">2019-02-12T14:39:28Z</dcterms:modified>
</cp:coreProperties>
</file>