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3D54F-45AF-481F-BE3C-5662D7B16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4BB44D-477C-4B87-816E-B5871013E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066497"/>
              </p:ext>
            </p:extLst>
          </p:nvPr>
        </p:nvGraphicFramePr>
        <p:xfrm>
          <a:off x="457200" y="1731963"/>
          <a:ext cx="8229599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1205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758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20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492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151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57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6048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191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0294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06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921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457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1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7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0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56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5F3F8-62F3-416C-885E-CE353B243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1627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AEAD-4823-47A6-BEC2-8A8123A45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473DE-9AB0-43B5-9DAB-E4E6313EC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831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625893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414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2757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6993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885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045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74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9465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2766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142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075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86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74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64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14:12:15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35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- 2018-11-14 15:12:16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Unbedingt Ton!!!!!!!!!!!!!!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4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93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BE31C-A2C6-4933-9236-143350720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77964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9237-A771-46E5-A908-075DF89A8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77889-FA81-4AC3-97E1-D4755D409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170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942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314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7357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67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139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569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765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60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1349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78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76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00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09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2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3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5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151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1F0EE-591A-4536-9CC5-EDB71229B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5071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55DB-CA3D-48C7-898D-60C9DC7B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B1DD2-AB4E-42C6-BE54-DAC4138D7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606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5016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796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7157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9021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64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123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4085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073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388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631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812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766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95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5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12:28:34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2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08:30:00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40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18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- 2018-08-30 12:00:02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Und: was sagen die Alpen-Spezialisten...?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81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34437-8CF3-469D-99FA-4A554666D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66498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277D-767E-4CB8-A662-363D51D7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2F99E-FC81-46C7-9DD5-8B2C142FF6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486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799809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700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030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06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10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940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632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9936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031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90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270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646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975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01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17:00:04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40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- 2018-01-31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diesem Ritscher wollen wir das große Thema "Restaurierung" starten. Vom geht nicht bis hin zur ersten Ausfahrt. Sven und Dr. Trecker haben sich einiges vorgenommen,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3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- 2018-11-28 10:18:26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Ach du Schreck, in ein paar Wochen ist Weihnachten!!!!!
Hier vielleicht eine kleine Geschenkidee, wenn der große Schlepper nicht in die Garage passt!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47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A5DFC-5FE7-4AB1-A94C-4CEBF1774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38195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06E8-200F-4C9D-AB84-A9666F06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05BF7-96CC-475F-9FB6-1BFABD533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867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0073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308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1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7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204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553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0472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525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107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222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301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28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39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38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Damit wenigstens der Rasen erstklassig ist!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1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- 2018-11-15 10:26:38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Universal-Motor-Gerät, aber wirklich universal? Wir wollten es wissen!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9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17:04:52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60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C37DA-24BC-4170-B74B-51A6E5F96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7253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455F7-F563-41DC-83BF-C247148D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389C0-3B05-4098-BC51-DA29ADC87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4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1534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153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955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59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596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266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796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7719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50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93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134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90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382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95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- 2018-08-26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Lichtmaschinen sollen ja Strom erzeugen, aber wehe, wenn die Dinger lange gelegen haben, dann benötigen sie selbst volle Energie!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10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- 2018-01-24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Statt Funzel die Nacht zum Tag machen, das geht auch mit alten Schleppern; hier die Tipps von Dr. Trecker!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2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9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Schafft Ihr es, Dr. Trecker zu toppen, wenn ja, dann her mit den "Gummis"!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74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0255C-AA37-4961-9450-A870E0D2A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30637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1B88-9011-49CF-BDE3-4BC6B2D08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(ohne Ersteller) - Export | Treckerfahrer dürfen das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25633-72C3-438C-81CB-C539EF8F3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14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52351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753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0059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5570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829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077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612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069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94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667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985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452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252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3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Idee für die guten Vorsätze im neuen Jahr. Statt Limousine, Häcksler....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90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- 2018-07-30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919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546A6-0193-45AE-A1EB-CBC13D279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19517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858</Words>
  <Application>Microsoft Office PowerPoint</Application>
  <PresentationFormat>On-screen Show (4:3)</PresentationFormat>
  <Paragraphs>443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Eigene Videos - Crossposts (ohne Ersteller) - Export | Treckerfahrer dürfen das - 1 of 8</vt:lpstr>
      <vt:lpstr>Facebook Eigene Videos - Crossposts (ohne Ersteller) - Export | Treckerfahrer dürfen das - 2 of 8</vt:lpstr>
      <vt:lpstr>Facebook Eigene Videos - Crossposts (ohne Ersteller) - Export | Treckerfahrer dürfen das - 3 of 8</vt:lpstr>
      <vt:lpstr>Facebook Eigene Videos - Crossposts (ohne Ersteller) - Export | Treckerfahrer dürfen das - 4 of 8</vt:lpstr>
      <vt:lpstr>Facebook Eigene Videos - Crossposts (ohne Ersteller) - Export | Treckerfahrer dürfen das - 5 of 8</vt:lpstr>
      <vt:lpstr>Facebook Eigene Videos - Crossposts (ohne Ersteller) - Export | Treckerfahrer dürfen das - 6 of 8</vt:lpstr>
      <vt:lpstr>Facebook Eigene Videos - Crossposts (ohne Ersteller) - Export | Treckerfahrer dürfen das - 7 of 8</vt:lpstr>
      <vt:lpstr>Facebook Eigene Videos - Crossposts (ohne Ersteller) - Export | Treckerfahrer dürfen das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(ohne Ersteller) - Export | Treckerfahrer dürfen das - 1 of 8</dc:title>
  <dc:creator>Frederik Peiniger</dc:creator>
  <cp:lastModifiedBy>Frederik Peiniger</cp:lastModifiedBy>
  <cp:revision>1</cp:revision>
  <dcterms:created xsi:type="dcterms:W3CDTF">2019-02-06T12:10:53Z</dcterms:created>
  <dcterms:modified xsi:type="dcterms:W3CDTF">2019-02-06T12:16:33Z</dcterms:modified>
</cp:coreProperties>
</file>