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3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978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276D5-EDDF-4ABB-BD8E-8B807D589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Videostarts - Profil-bezogene Nutzung | Treckerfahrer dürfen das - 1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4AA9C2-5424-4DF5-BF83-ED0A6EBFD3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2406457"/>
              </p:ext>
            </p:extLst>
          </p:nvPr>
        </p:nvGraphicFramePr>
        <p:xfrm>
          <a:off x="457200" y="1731963"/>
          <a:ext cx="8229600" cy="368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52743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4017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12243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55819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39232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57766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6404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573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- 2018-01-20 15:00:00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100 Jahre und Dr. Trecker  gibt alles!!!!!!!!!!!!!!!!!!!!!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68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- 2018-05-03 15:00:00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Alles neu macht der Mai. Muss aber nicht, auch aus Alt kann man neu machen, wenn man weiß wie....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278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- 2018-01-05 15:00:01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Schneller als der Blitz, oder Schneckentempo, was ist erlaubt, was bringt Treckerfahrer hinter Gitter? Fragen wir Dr. Trecker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935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- 2018-06-15 14:12:15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320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- 2018-12-28 19:00:01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Ihr sprecht kein Deutz...? Unfassbar 😳 🚜💨 👨🏼‍🌾 Vielen Dank an Freddy&amp;Jakob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514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- 2018-09-22 17:00:02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ist ja spooky! Wo steckt Sven Tietzer, und was hat es wohl mit diesem Mäher auf sich...? 🚜 💣💨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8273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5B6859-92CC-47A8-9EED-F2B492ADC6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752312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E1872-B132-444F-BA5C-17CCC7BE2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Videostarts - Profil-bezogene Nutzung | Treckerfahrer dürfen das - 2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7003CB-3D28-461E-8072-8DEA7606A6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60502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949208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58136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7920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54192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50299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30531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5291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411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- 2018-05-20 09:30:00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abgefahren ist das denn? Auf ungewöhnliche Art und Weise half ein Landwirt seinerzeit den Flutopfern im Osten - Ackerpflege auf ganz natürliche Art... Danke an Extra 3 🚜 Bitte Ton an!!! 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308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- 2018-02-17 15:00:00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Schlepper, die Multifunktionsmaschinen der Welt, klar das der Winter bei Treckerfahrern kommen kann.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618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- 2018-07-04 12:28:34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Man muss nur Ideen haben, und Treckerfahrer haben genügend davon!! Ein Whirlpool der besonderen Art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705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- 2018-05-24 08:30:00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 etwas habt Ihr garantiert nicht auf Eurem Acker! Merke: alles muss seine Ordnung haben - selbst, wenn Steuern nicht immer zweckgebunden sind! Danke an Extra 3! 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496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- 2018-08-21 09:00:02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roter Johnny? Gibt's nicht! Doch!! Hier!!! 🔴 🚜 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959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- 2018-08-30 12:00:02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Und: was sagen die Alpen-Spezialisten...? 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995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- 2018-09-28 17:00:04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Alte Dame gegen Jungspund (🔊an!)...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0588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0C8BE5-30C1-4F74-92E9-E92C5F9143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967964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E2E60-2678-4A36-BFC2-CFDB98567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Videostarts - Profil-bezogene Nutzung | Treckerfahrer dürfen das - 3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66A159-DCC0-47F1-B80D-AE6071C6C3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15158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563339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43242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48510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61958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55922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36919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5725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494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- 2018-01-31 15:00:00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Mit diesem Ritscher wollen wir das große Thema "Restaurierung" starten. Vom geht nicht bis hin zur ersten Ausfahrt. Sven und Dr. Trecker haben sich einiges vorgenommen, oder?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709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- 2018-08-03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Damit wenigstens der Rasen erstklassig ist! 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344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- 2018-03-17 17:04:52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Was macht man eigentlich an einem Samstag mit Wintereinbruch? Richtig, ne Runde Unimog oder Trecker fahren. Hier kommt eine Geschichte in vielen Akten, die gerade passiert ist.
Treckerfahrer können das!!!!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011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- 2018-08-26 12:00:01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Lichtmaschinen sollen ja Strom erzeugen, aber wehe, wenn die Dinger lange gelegen haben, dann benötigen sie selbst volle Energie!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115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- 2018-12-21 19:00:00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Endlich sagt's mal einer! Ihr traut Euch ja doch nicht... 😂 🚜 💨 Danke an Freddy&amp;Jakob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6008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C2EA71-26C5-400C-8757-21E085325E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608268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B67B8-75DD-4523-BEC7-D311BAD90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Videostarts - Profil-bezogene Nutzung | Treckerfahrer dürfen das - 4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4443B3-DFB4-4A2F-85CD-1349A4D03D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64086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536378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3989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62697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64277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44027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47294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99451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091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- 2018-01-24 15:00:00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Statt Funzel die Nacht zum Tag machen, das geht auch mit alten Schleppern; hier die Tipps von Dr. Trecker!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928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- 2018-04-18 15:00:00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Kinderspielzeug mal anders.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004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- 2018-02-03 15:00:00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Schafft Ihr es, Dr. Trecker zu toppen, wenn ja, dann her mit den "Gummis"!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800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- 2018-07-30 18:00:00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132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- 2018-08-07 18:00:02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Dr. Trecker schiebt eine ruhige Kugel: aber Vorsicht! 🚜☝🏾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153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- 2018-09-05 19:30:00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Ansage von uns: 12 Meter! Seid Ihr höher, dann her mit den Fotos oder Videos!
Maisalarm in Norddeutschland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519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- 2018-02-10 15:00:00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Dr. Trecker versucht, einen Junkers Gegenkolbenmotor aus den 1950er Jahren zu starten – und das bei 0°Celsius. Klappt das?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7199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A3A505-5249-419F-8157-66F8B3560A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7117576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483</Words>
  <Application>Microsoft Office PowerPoint</Application>
  <PresentationFormat>On-screen Show (4:3)</PresentationFormat>
  <Paragraphs>210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Eigene Posts - Videostarts - Profil-bezogene Nutzung | Treckerfahrer dürfen das - 1 of 4</vt:lpstr>
      <vt:lpstr>Eigene Posts - Videostarts - Profil-bezogene Nutzung | Treckerfahrer dürfen das - 2 of 4</vt:lpstr>
      <vt:lpstr>Eigene Posts - Videostarts - Profil-bezogene Nutzung | Treckerfahrer dürfen das - 3 of 4</vt:lpstr>
      <vt:lpstr>Eigene Posts - Videostarts - Profil-bezogene Nutzung | Treckerfahrer dürfen das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Eigene Posts - Videostarts - Profil-bezogene Nutzung | Treckerfahrer dürfen das - 1 of 4</dc:title>
  <dc:creator>Frederik Peiniger</dc:creator>
  <cp:lastModifiedBy>Frederik Peiniger</cp:lastModifiedBy>
  <cp:revision>1</cp:revision>
  <dcterms:created xsi:type="dcterms:W3CDTF">2019-02-06T10:54:51Z</dcterms:created>
  <dcterms:modified xsi:type="dcterms:W3CDTF">2019-02-06T10:56:48Z</dcterms:modified>
</cp:coreProperties>
</file>