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1" r:id="rId15"/>
    <p:sldId id="272" r:id="rId16"/>
    <p:sldId id="274" r:id="rId17"/>
    <p:sldId id="275" r:id="rId18"/>
    <p:sldId id="276" r:id="rId19"/>
    <p:sldId id="278" r:id="rId20"/>
    <p:sldId id="279" r:id="rId21"/>
    <p:sldId id="280" r:id="rId22"/>
    <p:sldId id="281" r:id="rId23"/>
    <p:sldId id="282" r:id="rId24"/>
    <p:sldId id="283" r:id="rId25"/>
    <p:sldId id="285" r:id="rId26"/>
    <p:sldId id="286" r:id="rId27"/>
    <p:sldId id="287" r:id="rId28"/>
    <p:sldId id="288" r:id="rId29"/>
    <p:sldId id="290" r:id="rId30"/>
    <p:sldId id="291" r:id="rId31"/>
    <p:sldId id="292" r:id="rId32"/>
    <p:sldId id="294" r:id="rId33"/>
    <p:sldId id="295"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3689</c:v>
                </c:pt>
                <c:pt idx="1">
                  <c:v>3689</c:v>
                </c:pt>
                <c:pt idx="2">
                  <c:v>3691</c:v>
                </c:pt>
                <c:pt idx="3">
                  <c:v>3695</c:v>
                </c:pt>
                <c:pt idx="4">
                  <c:v>3699</c:v>
                </c:pt>
                <c:pt idx="5">
                  <c:v>3700</c:v>
                </c:pt>
                <c:pt idx="6">
                  <c:v>3700</c:v>
                </c:pt>
                <c:pt idx="7">
                  <c:v>3700</c:v>
                </c:pt>
                <c:pt idx="8">
                  <c:v>3700</c:v>
                </c:pt>
                <c:pt idx="9">
                  <c:v>3701</c:v>
                </c:pt>
                <c:pt idx="10">
                  <c:v>3704</c:v>
                </c:pt>
                <c:pt idx="11">
                  <c:v>3703</c:v>
                </c:pt>
                <c:pt idx="12">
                  <c:v>3705</c:v>
                </c:pt>
                <c:pt idx="13">
                  <c:v>3704</c:v>
                </c:pt>
                <c:pt idx="14">
                  <c:v>3708</c:v>
                </c:pt>
                <c:pt idx="15">
                  <c:v>3710</c:v>
                </c:pt>
                <c:pt idx="16">
                  <c:v>3731</c:v>
                </c:pt>
                <c:pt idx="17">
                  <c:v>3739</c:v>
                </c:pt>
                <c:pt idx="18">
                  <c:v>3739</c:v>
                </c:pt>
                <c:pt idx="19">
                  <c:v>3748</c:v>
                </c:pt>
                <c:pt idx="20">
                  <c:v>3750</c:v>
                </c:pt>
                <c:pt idx="21">
                  <c:v>3754</c:v>
                </c:pt>
                <c:pt idx="22">
                  <c:v>3760</c:v>
                </c:pt>
                <c:pt idx="23">
                  <c:v>3761</c:v>
                </c:pt>
                <c:pt idx="24">
                  <c:v>3765</c:v>
                </c:pt>
                <c:pt idx="25">
                  <c:v>3764</c:v>
                </c:pt>
                <c:pt idx="26">
                  <c:v>3769</c:v>
                </c:pt>
                <c:pt idx="27">
                  <c:v>3769</c:v>
                </c:pt>
                <c:pt idx="28">
                  <c:v>3779</c:v>
                </c:pt>
                <c:pt idx="29">
                  <c:v>3783</c:v>
                </c:pt>
                <c:pt idx="30">
                  <c:v>3785</c:v>
                </c:pt>
                <c:pt idx="31">
                  <c:v>3790</c:v>
                </c:pt>
                <c:pt idx="32">
                  <c:v>3801</c:v>
                </c:pt>
                <c:pt idx="33">
                  <c:v>3810</c:v>
                </c:pt>
                <c:pt idx="34">
                  <c:v>3813</c:v>
                </c:pt>
                <c:pt idx="35">
                  <c:v>3828</c:v>
                </c:pt>
                <c:pt idx="36">
                  <c:v>3855</c:v>
                </c:pt>
                <c:pt idx="37">
                  <c:v>3883</c:v>
                </c:pt>
                <c:pt idx="38">
                  <c:v>3933</c:v>
                </c:pt>
                <c:pt idx="39">
                  <c:v>3951</c:v>
                </c:pt>
                <c:pt idx="40">
                  <c:v>3962</c:v>
                </c:pt>
                <c:pt idx="41">
                  <c:v>3988</c:v>
                </c:pt>
                <c:pt idx="42">
                  <c:v>4009</c:v>
                </c:pt>
                <c:pt idx="43">
                  <c:v>4025</c:v>
                </c:pt>
                <c:pt idx="44">
                  <c:v>4045</c:v>
                </c:pt>
                <c:pt idx="45">
                  <c:v>4062</c:v>
                </c:pt>
                <c:pt idx="46">
                  <c:v>4075</c:v>
                </c:pt>
                <c:pt idx="47">
                  <c:v>4096</c:v>
                </c:pt>
                <c:pt idx="48">
                  <c:v>4120</c:v>
                </c:pt>
                <c:pt idx="49">
                  <c:v>4135</c:v>
                </c:pt>
                <c:pt idx="50">
                  <c:v>4145</c:v>
                </c:pt>
                <c:pt idx="51">
                  <c:v>4158</c:v>
                </c:pt>
                <c:pt idx="52">
                  <c:v>4168</c:v>
                </c:pt>
                <c:pt idx="53">
                  <c:v>4179</c:v>
                </c:pt>
                <c:pt idx="54">
                  <c:v>4184</c:v>
                </c:pt>
                <c:pt idx="55">
                  <c:v>4236</c:v>
                </c:pt>
                <c:pt idx="56">
                  <c:v>4244</c:v>
                </c:pt>
                <c:pt idx="57">
                  <c:v>4250</c:v>
                </c:pt>
                <c:pt idx="58">
                  <c:v>4268</c:v>
                </c:pt>
                <c:pt idx="59">
                  <c:v>4294</c:v>
                </c:pt>
                <c:pt idx="60">
                  <c:v>4312</c:v>
                </c:pt>
                <c:pt idx="61">
                  <c:v>4321</c:v>
                </c:pt>
                <c:pt idx="62">
                  <c:v>4333</c:v>
                </c:pt>
                <c:pt idx="63">
                  <c:v>4350</c:v>
                </c:pt>
                <c:pt idx="64">
                  <c:v>4355</c:v>
                </c:pt>
                <c:pt idx="65">
                  <c:v>4362</c:v>
                </c:pt>
                <c:pt idx="66">
                  <c:v>4364</c:v>
                </c:pt>
                <c:pt idx="67">
                  <c:v>4366</c:v>
                </c:pt>
                <c:pt idx="68">
                  <c:v>4368</c:v>
                </c:pt>
                <c:pt idx="69">
                  <c:v>4371</c:v>
                </c:pt>
                <c:pt idx="70">
                  <c:v>4376</c:v>
                </c:pt>
                <c:pt idx="71">
                  <c:v>4381</c:v>
                </c:pt>
                <c:pt idx="72">
                  <c:v>4389</c:v>
                </c:pt>
                <c:pt idx="73">
                  <c:v>4390</c:v>
                </c:pt>
                <c:pt idx="74">
                  <c:v>4395</c:v>
                </c:pt>
                <c:pt idx="75">
                  <c:v>4399</c:v>
                </c:pt>
                <c:pt idx="76">
                  <c:v>4398</c:v>
                </c:pt>
                <c:pt idx="77">
                  <c:v>4442</c:v>
                </c:pt>
                <c:pt idx="78">
                  <c:v>4502</c:v>
                </c:pt>
                <c:pt idx="79">
                  <c:v>4521</c:v>
                </c:pt>
                <c:pt idx="80">
                  <c:v>4528</c:v>
                </c:pt>
                <c:pt idx="81">
                  <c:v>4533</c:v>
                </c:pt>
                <c:pt idx="82">
                  <c:v>4533</c:v>
                </c:pt>
                <c:pt idx="83">
                  <c:v>4537</c:v>
                </c:pt>
                <c:pt idx="84">
                  <c:v>4537</c:v>
                </c:pt>
                <c:pt idx="85">
                  <c:v>4605</c:v>
                </c:pt>
                <c:pt idx="86">
                  <c:v>4620</c:v>
                </c:pt>
                <c:pt idx="87">
                  <c:v>4624</c:v>
                </c:pt>
                <c:pt idx="88">
                  <c:v>4622</c:v>
                </c:pt>
                <c:pt idx="89">
                  <c:v>4623</c:v>
                </c:pt>
                <c:pt idx="90">
                  <c:v>4623</c:v>
                </c:pt>
                <c:pt idx="91">
                  <c:v>4624</c:v>
                </c:pt>
                <c:pt idx="92">
                  <c:v>4624</c:v>
                </c:pt>
                <c:pt idx="93">
                  <c:v>4627</c:v>
                </c:pt>
                <c:pt idx="94">
                  <c:v>4630</c:v>
                </c:pt>
                <c:pt idx="95">
                  <c:v>4633</c:v>
                </c:pt>
                <c:pt idx="96">
                  <c:v>4632</c:v>
                </c:pt>
                <c:pt idx="97">
                  <c:v>4632</c:v>
                </c:pt>
                <c:pt idx="98">
                  <c:v>4634</c:v>
                </c:pt>
                <c:pt idx="99">
                  <c:v>4636</c:v>
                </c:pt>
                <c:pt idx="100">
                  <c:v>4640</c:v>
                </c:pt>
                <c:pt idx="101">
                  <c:v>4643</c:v>
                </c:pt>
                <c:pt idx="102">
                  <c:v>4646</c:v>
                </c:pt>
                <c:pt idx="103">
                  <c:v>4645</c:v>
                </c:pt>
                <c:pt idx="104">
                  <c:v>4650</c:v>
                </c:pt>
                <c:pt idx="105">
                  <c:v>4653</c:v>
                </c:pt>
                <c:pt idx="106">
                  <c:v>4655</c:v>
                </c:pt>
                <c:pt idx="107">
                  <c:v>4661</c:v>
                </c:pt>
                <c:pt idx="108">
                  <c:v>4665</c:v>
                </c:pt>
                <c:pt idx="109">
                  <c:v>4667</c:v>
                </c:pt>
                <c:pt idx="110">
                  <c:v>4669</c:v>
                </c:pt>
                <c:pt idx="111">
                  <c:v>4675</c:v>
                </c:pt>
                <c:pt idx="112">
                  <c:v>4677</c:v>
                </c:pt>
                <c:pt idx="113">
                  <c:v>4683</c:v>
                </c:pt>
                <c:pt idx="114">
                  <c:v>4685</c:v>
                </c:pt>
                <c:pt idx="115">
                  <c:v>4696</c:v>
                </c:pt>
                <c:pt idx="116">
                  <c:v>4729</c:v>
                </c:pt>
                <c:pt idx="117">
                  <c:v>4733</c:v>
                </c:pt>
                <c:pt idx="118">
                  <c:v>4737</c:v>
                </c:pt>
                <c:pt idx="119">
                  <c:v>4744</c:v>
                </c:pt>
                <c:pt idx="120">
                  <c:v>4744</c:v>
                </c:pt>
                <c:pt idx="121">
                  <c:v>4748</c:v>
                </c:pt>
                <c:pt idx="122">
                  <c:v>4751</c:v>
                </c:pt>
                <c:pt idx="123">
                  <c:v>4751</c:v>
                </c:pt>
                <c:pt idx="124">
                  <c:v>4752</c:v>
                </c:pt>
                <c:pt idx="125">
                  <c:v>4753</c:v>
                </c:pt>
                <c:pt idx="126">
                  <c:v>4753</c:v>
                </c:pt>
                <c:pt idx="127">
                  <c:v>4754</c:v>
                </c:pt>
                <c:pt idx="128">
                  <c:v>4753</c:v>
                </c:pt>
                <c:pt idx="129">
                  <c:v>4758</c:v>
                </c:pt>
                <c:pt idx="130">
                  <c:v>4758</c:v>
                </c:pt>
                <c:pt idx="131">
                  <c:v>4805</c:v>
                </c:pt>
                <c:pt idx="132">
                  <c:v>4806</c:v>
                </c:pt>
                <c:pt idx="133">
                  <c:v>4815</c:v>
                </c:pt>
                <c:pt idx="134">
                  <c:v>4817</c:v>
                </c:pt>
                <c:pt idx="135">
                  <c:v>4819</c:v>
                </c:pt>
                <c:pt idx="136">
                  <c:v>4822</c:v>
                </c:pt>
                <c:pt idx="137">
                  <c:v>4825</c:v>
                </c:pt>
                <c:pt idx="138">
                  <c:v>4825</c:v>
                </c:pt>
                <c:pt idx="139">
                  <c:v>4824</c:v>
                </c:pt>
                <c:pt idx="140">
                  <c:v>4828</c:v>
                </c:pt>
                <c:pt idx="141">
                  <c:v>4828</c:v>
                </c:pt>
                <c:pt idx="142">
                  <c:v>4829</c:v>
                </c:pt>
                <c:pt idx="143">
                  <c:v>4833</c:v>
                </c:pt>
                <c:pt idx="144">
                  <c:v>4841</c:v>
                </c:pt>
                <c:pt idx="145">
                  <c:v>4848</c:v>
                </c:pt>
                <c:pt idx="146">
                  <c:v>4862</c:v>
                </c:pt>
                <c:pt idx="147">
                  <c:v>4864</c:v>
                </c:pt>
                <c:pt idx="148">
                  <c:v>4866</c:v>
                </c:pt>
                <c:pt idx="149">
                  <c:v>4869</c:v>
                </c:pt>
                <c:pt idx="150">
                  <c:v>4979</c:v>
                </c:pt>
                <c:pt idx="151">
                  <c:v>4991</c:v>
                </c:pt>
                <c:pt idx="152">
                  <c:v>4992</c:v>
                </c:pt>
                <c:pt idx="153">
                  <c:v>4998</c:v>
                </c:pt>
                <c:pt idx="154">
                  <c:v>4998</c:v>
                </c:pt>
                <c:pt idx="155">
                  <c:v>4997</c:v>
                </c:pt>
                <c:pt idx="156">
                  <c:v>4999</c:v>
                </c:pt>
                <c:pt idx="157">
                  <c:v>4999</c:v>
                </c:pt>
                <c:pt idx="158">
                  <c:v>5001</c:v>
                </c:pt>
                <c:pt idx="159">
                  <c:v>5002</c:v>
                </c:pt>
                <c:pt idx="160">
                  <c:v>5002</c:v>
                </c:pt>
                <c:pt idx="161">
                  <c:v>5004</c:v>
                </c:pt>
                <c:pt idx="162">
                  <c:v>5007</c:v>
                </c:pt>
                <c:pt idx="163">
                  <c:v>5008</c:v>
                </c:pt>
                <c:pt idx="164">
                  <c:v>5012</c:v>
                </c:pt>
                <c:pt idx="165">
                  <c:v>5017</c:v>
                </c:pt>
                <c:pt idx="166">
                  <c:v>5021</c:v>
                </c:pt>
                <c:pt idx="167">
                  <c:v>5023</c:v>
                </c:pt>
                <c:pt idx="168">
                  <c:v>5023</c:v>
                </c:pt>
                <c:pt idx="169">
                  <c:v>5024</c:v>
                </c:pt>
                <c:pt idx="170">
                  <c:v>5022</c:v>
                </c:pt>
                <c:pt idx="171">
                  <c:v>5024</c:v>
                </c:pt>
                <c:pt idx="172">
                  <c:v>5026</c:v>
                </c:pt>
                <c:pt idx="173">
                  <c:v>5026</c:v>
                </c:pt>
                <c:pt idx="174">
                  <c:v>5027</c:v>
                </c:pt>
                <c:pt idx="175">
                  <c:v>5026</c:v>
                </c:pt>
                <c:pt idx="176">
                  <c:v>5027</c:v>
                </c:pt>
                <c:pt idx="177">
                  <c:v>5032</c:v>
                </c:pt>
                <c:pt idx="178">
                  <c:v>5033</c:v>
                </c:pt>
                <c:pt idx="179">
                  <c:v>5034</c:v>
                </c:pt>
                <c:pt idx="180">
                  <c:v>5035</c:v>
                </c:pt>
                <c:pt idx="181">
                  <c:v>5031</c:v>
                </c:pt>
                <c:pt idx="182">
                  <c:v>5032</c:v>
                </c:pt>
                <c:pt idx="183">
                  <c:v>5035</c:v>
                </c:pt>
                <c:pt idx="184">
                  <c:v>5045</c:v>
                </c:pt>
                <c:pt idx="185">
                  <c:v>5055</c:v>
                </c:pt>
                <c:pt idx="186">
                  <c:v>5057</c:v>
                </c:pt>
                <c:pt idx="187">
                  <c:v>5057</c:v>
                </c:pt>
                <c:pt idx="188">
                  <c:v>5060</c:v>
                </c:pt>
                <c:pt idx="189">
                  <c:v>5063</c:v>
                </c:pt>
                <c:pt idx="190">
                  <c:v>5066</c:v>
                </c:pt>
                <c:pt idx="191">
                  <c:v>5065</c:v>
                </c:pt>
                <c:pt idx="192">
                  <c:v>5064</c:v>
                </c:pt>
                <c:pt idx="193">
                  <c:v>5065</c:v>
                </c:pt>
                <c:pt idx="194">
                  <c:v>5065</c:v>
                </c:pt>
                <c:pt idx="195">
                  <c:v>5064</c:v>
                </c:pt>
                <c:pt idx="196">
                  <c:v>5065</c:v>
                </c:pt>
                <c:pt idx="197">
                  <c:v>5066</c:v>
                </c:pt>
                <c:pt idx="198">
                  <c:v>5067</c:v>
                </c:pt>
                <c:pt idx="199">
                  <c:v>5066</c:v>
                </c:pt>
                <c:pt idx="200">
                  <c:v>5068</c:v>
                </c:pt>
                <c:pt idx="201">
                  <c:v>5067</c:v>
                </c:pt>
                <c:pt idx="202">
                  <c:v>5067</c:v>
                </c:pt>
                <c:pt idx="203">
                  <c:v>5066</c:v>
                </c:pt>
                <c:pt idx="204">
                  <c:v>5067</c:v>
                </c:pt>
                <c:pt idx="205">
                  <c:v>5071</c:v>
                </c:pt>
                <c:pt idx="206">
                  <c:v>5076</c:v>
                </c:pt>
                <c:pt idx="207">
                  <c:v>5077</c:v>
                </c:pt>
                <c:pt idx="208">
                  <c:v>5077</c:v>
                </c:pt>
                <c:pt idx="209">
                  <c:v>5078</c:v>
                </c:pt>
                <c:pt idx="210">
                  <c:v>5079</c:v>
                </c:pt>
                <c:pt idx="211">
                  <c:v>5078</c:v>
                </c:pt>
                <c:pt idx="212">
                  <c:v>5086</c:v>
                </c:pt>
                <c:pt idx="213">
                  <c:v>5097</c:v>
                </c:pt>
                <c:pt idx="214">
                  <c:v>5097</c:v>
                </c:pt>
                <c:pt idx="215">
                  <c:v>5096</c:v>
                </c:pt>
                <c:pt idx="216">
                  <c:v>5110</c:v>
                </c:pt>
                <c:pt idx="217">
                  <c:v>5129</c:v>
                </c:pt>
                <c:pt idx="218">
                  <c:v>5131</c:v>
                </c:pt>
                <c:pt idx="219">
                  <c:v>5134</c:v>
                </c:pt>
                <c:pt idx="220">
                  <c:v>5140</c:v>
                </c:pt>
                <c:pt idx="221">
                  <c:v>5142</c:v>
                </c:pt>
                <c:pt idx="222">
                  <c:v>5143</c:v>
                </c:pt>
                <c:pt idx="223">
                  <c:v>5142</c:v>
                </c:pt>
                <c:pt idx="224">
                  <c:v>5141</c:v>
                </c:pt>
                <c:pt idx="225">
                  <c:v>5141</c:v>
                </c:pt>
                <c:pt idx="226">
                  <c:v>5146</c:v>
                </c:pt>
                <c:pt idx="227">
                  <c:v>5147</c:v>
                </c:pt>
                <c:pt idx="228">
                  <c:v>5152</c:v>
                </c:pt>
                <c:pt idx="229">
                  <c:v>5155</c:v>
                </c:pt>
                <c:pt idx="230">
                  <c:v>5201</c:v>
                </c:pt>
                <c:pt idx="231">
                  <c:v>5211</c:v>
                </c:pt>
                <c:pt idx="232">
                  <c:v>5217</c:v>
                </c:pt>
                <c:pt idx="233">
                  <c:v>5224</c:v>
                </c:pt>
                <c:pt idx="234">
                  <c:v>5273</c:v>
                </c:pt>
                <c:pt idx="235">
                  <c:v>5285</c:v>
                </c:pt>
                <c:pt idx="236">
                  <c:v>5301</c:v>
                </c:pt>
                <c:pt idx="237">
                  <c:v>5376</c:v>
                </c:pt>
                <c:pt idx="238">
                  <c:v>5397</c:v>
                </c:pt>
                <c:pt idx="239">
                  <c:v>5396</c:v>
                </c:pt>
                <c:pt idx="240">
                  <c:v>5402</c:v>
                </c:pt>
                <c:pt idx="241">
                  <c:v>5404</c:v>
                </c:pt>
                <c:pt idx="242">
                  <c:v>5408</c:v>
                </c:pt>
                <c:pt idx="243">
                  <c:v>5411</c:v>
                </c:pt>
                <c:pt idx="244">
                  <c:v>5414</c:v>
                </c:pt>
                <c:pt idx="245">
                  <c:v>5418</c:v>
                </c:pt>
                <c:pt idx="246">
                  <c:v>5431</c:v>
                </c:pt>
                <c:pt idx="247">
                  <c:v>5432</c:v>
                </c:pt>
                <c:pt idx="248">
                  <c:v>5433</c:v>
                </c:pt>
                <c:pt idx="249">
                  <c:v>5442</c:v>
                </c:pt>
                <c:pt idx="250">
                  <c:v>5449</c:v>
                </c:pt>
                <c:pt idx="251">
                  <c:v>5452</c:v>
                </c:pt>
                <c:pt idx="252">
                  <c:v>5454</c:v>
                </c:pt>
                <c:pt idx="253">
                  <c:v>5455</c:v>
                </c:pt>
                <c:pt idx="254">
                  <c:v>5456</c:v>
                </c:pt>
                <c:pt idx="255">
                  <c:v>5461</c:v>
                </c:pt>
                <c:pt idx="256">
                  <c:v>5464</c:v>
                </c:pt>
                <c:pt idx="257">
                  <c:v>5465</c:v>
                </c:pt>
                <c:pt idx="258">
                  <c:v>5468</c:v>
                </c:pt>
                <c:pt idx="259">
                  <c:v>5470</c:v>
                </c:pt>
                <c:pt idx="260">
                  <c:v>5470</c:v>
                </c:pt>
                <c:pt idx="261">
                  <c:v>5470</c:v>
                </c:pt>
                <c:pt idx="262">
                  <c:v>5470</c:v>
                </c:pt>
                <c:pt idx="263">
                  <c:v>5474</c:v>
                </c:pt>
                <c:pt idx="264">
                  <c:v>5473</c:v>
                </c:pt>
                <c:pt idx="265">
                  <c:v>5475</c:v>
                </c:pt>
                <c:pt idx="266">
                  <c:v>5476</c:v>
                </c:pt>
                <c:pt idx="267">
                  <c:v>5478</c:v>
                </c:pt>
                <c:pt idx="268">
                  <c:v>5480</c:v>
                </c:pt>
                <c:pt idx="269">
                  <c:v>5480</c:v>
                </c:pt>
                <c:pt idx="270">
                  <c:v>5483</c:v>
                </c:pt>
                <c:pt idx="271">
                  <c:v>5490</c:v>
                </c:pt>
                <c:pt idx="272">
                  <c:v>5498</c:v>
                </c:pt>
                <c:pt idx="273">
                  <c:v>5497</c:v>
                </c:pt>
                <c:pt idx="274">
                  <c:v>5500</c:v>
                </c:pt>
                <c:pt idx="275">
                  <c:v>5500</c:v>
                </c:pt>
                <c:pt idx="276">
                  <c:v>5500</c:v>
                </c:pt>
                <c:pt idx="277">
                  <c:v>5500</c:v>
                </c:pt>
                <c:pt idx="278">
                  <c:v>5501</c:v>
                </c:pt>
                <c:pt idx="279">
                  <c:v>5503</c:v>
                </c:pt>
                <c:pt idx="280">
                  <c:v>5505</c:v>
                </c:pt>
                <c:pt idx="281">
                  <c:v>5508</c:v>
                </c:pt>
                <c:pt idx="282">
                  <c:v>5510</c:v>
                </c:pt>
                <c:pt idx="283">
                  <c:v>5510</c:v>
                </c:pt>
                <c:pt idx="284">
                  <c:v>5513</c:v>
                </c:pt>
                <c:pt idx="285">
                  <c:v>5518</c:v>
                </c:pt>
                <c:pt idx="286">
                  <c:v>5520</c:v>
                </c:pt>
                <c:pt idx="287">
                  <c:v>5520</c:v>
                </c:pt>
                <c:pt idx="288">
                  <c:v>5522</c:v>
                </c:pt>
                <c:pt idx="289">
                  <c:v>5525</c:v>
                </c:pt>
                <c:pt idx="290">
                  <c:v>5545</c:v>
                </c:pt>
                <c:pt idx="291">
                  <c:v>5548</c:v>
                </c:pt>
                <c:pt idx="292">
                  <c:v>5554</c:v>
                </c:pt>
                <c:pt idx="293">
                  <c:v>5553</c:v>
                </c:pt>
                <c:pt idx="294">
                  <c:v>5555</c:v>
                </c:pt>
                <c:pt idx="295">
                  <c:v>5555</c:v>
                </c:pt>
                <c:pt idx="296">
                  <c:v>5555</c:v>
                </c:pt>
                <c:pt idx="297">
                  <c:v>5603</c:v>
                </c:pt>
                <c:pt idx="298">
                  <c:v>5641</c:v>
                </c:pt>
                <c:pt idx="299">
                  <c:v>5652</c:v>
                </c:pt>
                <c:pt idx="300">
                  <c:v>5660</c:v>
                </c:pt>
                <c:pt idx="301">
                  <c:v>5668</c:v>
                </c:pt>
                <c:pt idx="302">
                  <c:v>5677</c:v>
                </c:pt>
                <c:pt idx="303">
                  <c:v>5678</c:v>
                </c:pt>
                <c:pt idx="304">
                  <c:v>5683</c:v>
                </c:pt>
                <c:pt idx="305">
                  <c:v>5687</c:v>
                </c:pt>
                <c:pt idx="306">
                  <c:v>5703</c:v>
                </c:pt>
                <c:pt idx="307">
                  <c:v>5716</c:v>
                </c:pt>
                <c:pt idx="308">
                  <c:v>5719</c:v>
                </c:pt>
                <c:pt idx="309">
                  <c:v>5724</c:v>
                </c:pt>
                <c:pt idx="310">
                  <c:v>5728</c:v>
                </c:pt>
                <c:pt idx="311">
                  <c:v>5729</c:v>
                </c:pt>
                <c:pt idx="312">
                  <c:v>5729</c:v>
                </c:pt>
                <c:pt idx="313">
                  <c:v>5732</c:v>
                </c:pt>
                <c:pt idx="314">
                  <c:v>5737</c:v>
                </c:pt>
                <c:pt idx="315">
                  <c:v>5737</c:v>
                </c:pt>
                <c:pt idx="316">
                  <c:v>5739</c:v>
                </c:pt>
                <c:pt idx="317">
                  <c:v>5737</c:v>
                </c:pt>
                <c:pt idx="318">
                  <c:v>5739</c:v>
                </c:pt>
                <c:pt idx="319">
                  <c:v>5742</c:v>
                </c:pt>
                <c:pt idx="320">
                  <c:v>5741</c:v>
                </c:pt>
                <c:pt idx="321">
                  <c:v>5742</c:v>
                </c:pt>
                <c:pt idx="322">
                  <c:v>5742</c:v>
                </c:pt>
                <c:pt idx="323">
                  <c:v>5744</c:v>
                </c:pt>
                <c:pt idx="324">
                  <c:v>5756</c:v>
                </c:pt>
                <c:pt idx="325">
                  <c:v>5776</c:v>
                </c:pt>
                <c:pt idx="326">
                  <c:v>5784</c:v>
                </c:pt>
                <c:pt idx="327">
                  <c:v>5787</c:v>
                </c:pt>
                <c:pt idx="328">
                  <c:v>5795</c:v>
                </c:pt>
                <c:pt idx="329">
                  <c:v>5799</c:v>
                </c:pt>
                <c:pt idx="330">
                  <c:v>5799</c:v>
                </c:pt>
                <c:pt idx="331">
                  <c:v>5804</c:v>
                </c:pt>
                <c:pt idx="332">
                  <c:v>5805</c:v>
                </c:pt>
                <c:pt idx="333">
                  <c:v>5805</c:v>
                </c:pt>
                <c:pt idx="334">
                  <c:v>5810</c:v>
                </c:pt>
                <c:pt idx="335">
                  <c:v>5810</c:v>
                </c:pt>
                <c:pt idx="336">
                  <c:v>5810</c:v>
                </c:pt>
                <c:pt idx="337">
                  <c:v>5810</c:v>
                </c:pt>
                <c:pt idx="338">
                  <c:v>5816</c:v>
                </c:pt>
                <c:pt idx="339">
                  <c:v>5824</c:v>
                </c:pt>
                <c:pt idx="340">
                  <c:v>5826</c:v>
                </c:pt>
                <c:pt idx="341">
                  <c:v>5823</c:v>
                </c:pt>
                <c:pt idx="342">
                  <c:v>5825</c:v>
                </c:pt>
                <c:pt idx="343">
                  <c:v>5827</c:v>
                </c:pt>
                <c:pt idx="344">
                  <c:v>5829</c:v>
                </c:pt>
                <c:pt idx="345">
                  <c:v>5831</c:v>
                </c:pt>
                <c:pt idx="346">
                  <c:v>5833</c:v>
                </c:pt>
                <c:pt idx="347">
                  <c:v>5833</c:v>
                </c:pt>
                <c:pt idx="348">
                  <c:v>5832</c:v>
                </c:pt>
                <c:pt idx="349">
                  <c:v>5833</c:v>
                </c:pt>
                <c:pt idx="350">
                  <c:v>5834</c:v>
                </c:pt>
                <c:pt idx="351">
                  <c:v>5834</c:v>
                </c:pt>
                <c:pt idx="352">
                  <c:v>5833</c:v>
                </c:pt>
                <c:pt idx="353">
                  <c:v>5834</c:v>
                </c:pt>
                <c:pt idx="354">
                  <c:v>5834</c:v>
                </c:pt>
                <c:pt idx="355">
                  <c:v>5833</c:v>
                </c:pt>
                <c:pt idx="356">
                  <c:v>5840</c:v>
                </c:pt>
                <c:pt idx="357">
                  <c:v>5844</c:v>
                </c:pt>
                <c:pt idx="358">
                  <c:v>5850</c:v>
                </c:pt>
                <c:pt idx="359">
                  <c:v>5852</c:v>
                </c:pt>
                <c:pt idx="360">
                  <c:v>5850</c:v>
                </c:pt>
                <c:pt idx="361">
                  <c:v>5851</c:v>
                </c:pt>
                <c:pt idx="362">
                  <c:v>5852</c:v>
                </c:pt>
                <c:pt idx="363">
                  <c:v>5853</c:v>
                </c:pt>
                <c:pt idx="364">
                  <c:v>5851</c:v>
                </c:pt>
              </c:numCache>
            </c:numRef>
          </c:val>
          <c:smooth val="0"/>
          <c:extLst>
            <c:ext xmlns:c16="http://schemas.microsoft.com/office/drawing/2014/chart" uri="{C3380CC4-5D6E-409C-BE32-E72D297353CC}">
              <c16:uniqueId val="{00000000-C9D5-4914-B098-0AA4BF59E654}"/>
            </c:ext>
          </c:extLst>
        </c:ser>
        <c:dLbls>
          <c:showLegendKey val="0"/>
          <c:showVal val="0"/>
          <c:showCatName val="0"/>
          <c:showSerName val="0"/>
          <c:showPercent val="0"/>
          <c:showBubbleSize val="0"/>
        </c:dLbls>
        <c:smooth val="0"/>
        <c:axId val="344422976"/>
        <c:axId val="344416744"/>
      </c:lineChart>
      <c:catAx>
        <c:axId val="34442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16744"/>
        <c:crosses val="autoZero"/>
        <c:auto val="1"/>
        <c:lblAlgn val="ctr"/>
        <c:lblOffset val="100"/>
        <c:noMultiLvlLbl val="0"/>
      </c:catAx>
      <c:valAx>
        <c:axId val="34441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2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1168</c:v>
                </c:pt>
                <c:pt idx="1">
                  <c:v>1108</c:v>
                </c:pt>
                <c:pt idx="2">
                  <c:v>242</c:v>
                </c:pt>
                <c:pt idx="3">
                  <c:v>1036</c:v>
                </c:pt>
                <c:pt idx="4">
                  <c:v>1430</c:v>
                </c:pt>
                <c:pt idx="5">
                  <c:v>587</c:v>
                </c:pt>
                <c:pt idx="6">
                  <c:v>420</c:v>
                </c:pt>
                <c:pt idx="7">
                  <c:v>760</c:v>
                </c:pt>
                <c:pt idx="8">
                  <c:v>315</c:v>
                </c:pt>
                <c:pt idx="9">
                  <c:v>118</c:v>
                </c:pt>
                <c:pt idx="10">
                  <c:v>1489</c:v>
                </c:pt>
                <c:pt idx="11">
                  <c:v>2127</c:v>
                </c:pt>
                <c:pt idx="12">
                  <c:v>2240</c:v>
                </c:pt>
                <c:pt idx="13">
                  <c:v>2332</c:v>
                </c:pt>
                <c:pt idx="14">
                  <c:v>5188</c:v>
                </c:pt>
                <c:pt idx="15">
                  <c:v>5412</c:v>
                </c:pt>
                <c:pt idx="16">
                  <c:v>7571</c:v>
                </c:pt>
                <c:pt idx="17">
                  <c:v>7276</c:v>
                </c:pt>
                <c:pt idx="18">
                  <c:v>6652</c:v>
                </c:pt>
                <c:pt idx="19">
                  <c:v>7877</c:v>
                </c:pt>
                <c:pt idx="20">
                  <c:v>6451</c:v>
                </c:pt>
                <c:pt idx="21">
                  <c:v>7529</c:v>
                </c:pt>
                <c:pt idx="22">
                  <c:v>3927</c:v>
                </c:pt>
                <c:pt idx="23">
                  <c:v>1639</c:v>
                </c:pt>
                <c:pt idx="24">
                  <c:v>1693</c:v>
                </c:pt>
                <c:pt idx="25">
                  <c:v>1588</c:v>
                </c:pt>
                <c:pt idx="26">
                  <c:v>2307</c:v>
                </c:pt>
                <c:pt idx="27">
                  <c:v>1231</c:v>
                </c:pt>
                <c:pt idx="28">
                  <c:v>1737</c:v>
                </c:pt>
                <c:pt idx="29">
                  <c:v>1666</c:v>
                </c:pt>
                <c:pt idx="30">
                  <c:v>661</c:v>
                </c:pt>
                <c:pt idx="31">
                  <c:v>2925</c:v>
                </c:pt>
                <c:pt idx="32">
                  <c:v>5659</c:v>
                </c:pt>
                <c:pt idx="33">
                  <c:v>6190</c:v>
                </c:pt>
                <c:pt idx="34">
                  <c:v>5885</c:v>
                </c:pt>
                <c:pt idx="35">
                  <c:v>10799</c:v>
                </c:pt>
                <c:pt idx="36">
                  <c:v>17850</c:v>
                </c:pt>
                <c:pt idx="37">
                  <c:v>13057</c:v>
                </c:pt>
                <c:pt idx="38">
                  <c:v>14265</c:v>
                </c:pt>
                <c:pt idx="39">
                  <c:v>15576</c:v>
                </c:pt>
                <c:pt idx="40">
                  <c:v>15127</c:v>
                </c:pt>
                <c:pt idx="41">
                  <c:v>15083</c:v>
                </c:pt>
                <c:pt idx="42">
                  <c:v>10801</c:v>
                </c:pt>
                <c:pt idx="43">
                  <c:v>11622</c:v>
                </c:pt>
                <c:pt idx="44">
                  <c:v>14175</c:v>
                </c:pt>
                <c:pt idx="45">
                  <c:v>13818</c:v>
                </c:pt>
                <c:pt idx="46">
                  <c:v>15420</c:v>
                </c:pt>
                <c:pt idx="47">
                  <c:v>13487</c:v>
                </c:pt>
                <c:pt idx="48">
                  <c:v>15490</c:v>
                </c:pt>
                <c:pt idx="49">
                  <c:v>14298</c:v>
                </c:pt>
                <c:pt idx="50">
                  <c:v>14971</c:v>
                </c:pt>
                <c:pt idx="51">
                  <c:v>14536</c:v>
                </c:pt>
                <c:pt idx="52">
                  <c:v>7519</c:v>
                </c:pt>
                <c:pt idx="53">
                  <c:v>2531</c:v>
                </c:pt>
                <c:pt idx="54">
                  <c:v>2210</c:v>
                </c:pt>
                <c:pt idx="55">
                  <c:v>2689</c:v>
                </c:pt>
                <c:pt idx="56">
                  <c:v>1948</c:v>
                </c:pt>
                <c:pt idx="57">
                  <c:v>2656</c:v>
                </c:pt>
                <c:pt idx="58">
                  <c:v>15354</c:v>
                </c:pt>
                <c:pt idx="59">
                  <c:v>16438</c:v>
                </c:pt>
                <c:pt idx="60">
                  <c:v>14209</c:v>
                </c:pt>
                <c:pt idx="61">
                  <c:v>7295</c:v>
                </c:pt>
                <c:pt idx="62">
                  <c:v>5781</c:v>
                </c:pt>
                <c:pt idx="63">
                  <c:v>4645</c:v>
                </c:pt>
                <c:pt idx="64">
                  <c:v>5593</c:v>
                </c:pt>
                <c:pt idx="65">
                  <c:v>5322</c:v>
                </c:pt>
                <c:pt idx="66">
                  <c:v>5591</c:v>
                </c:pt>
                <c:pt idx="67">
                  <c:v>4694</c:v>
                </c:pt>
                <c:pt idx="68">
                  <c:v>4227</c:v>
                </c:pt>
                <c:pt idx="69">
                  <c:v>1845</c:v>
                </c:pt>
                <c:pt idx="70">
                  <c:v>252</c:v>
                </c:pt>
                <c:pt idx="71">
                  <c:v>4251</c:v>
                </c:pt>
                <c:pt idx="72">
                  <c:v>1803</c:v>
                </c:pt>
                <c:pt idx="73">
                  <c:v>1670</c:v>
                </c:pt>
                <c:pt idx="74">
                  <c:v>1742</c:v>
                </c:pt>
                <c:pt idx="75">
                  <c:v>910</c:v>
                </c:pt>
                <c:pt idx="76">
                  <c:v>413</c:v>
                </c:pt>
                <c:pt idx="77">
                  <c:v>2049</c:v>
                </c:pt>
                <c:pt idx="78">
                  <c:v>3543</c:v>
                </c:pt>
                <c:pt idx="79">
                  <c:v>4588</c:v>
                </c:pt>
                <c:pt idx="80">
                  <c:v>3672</c:v>
                </c:pt>
                <c:pt idx="81">
                  <c:v>2839</c:v>
                </c:pt>
                <c:pt idx="82">
                  <c:v>1003</c:v>
                </c:pt>
                <c:pt idx="83">
                  <c:v>2328</c:v>
                </c:pt>
                <c:pt idx="84">
                  <c:v>1912</c:v>
                </c:pt>
                <c:pt idx="85">
                  <c:v>1707</c:v>
                </c:pt>
                <c:pt idx="86">
                  <c:v>2765</c:v>
                </c:pt>
                <c:pt idx="87">
                  <c:v>733</c:v>
                </c:pt>
                <c:pt idx="88">
                  <c:v>2360</c:v>
                </c:pt>
                <c:pt idx="89">
                  <c:v>1852</c:v>
                </c:pt>
                <c:pt idx="90">
                  <c:v>2141</c:v>
                </c:pt>
                <c:pt idx="91">
                  <c:v>575</c:v>
                </c:pt>
                <c:pt idx="92">
                  <c:v>310</c:v>
                </c:pt>
                <c:pt idx="93">
                  <c:v>2573</c:v>
                </c:pt>
                <c:pt idx="94">
                  <c:v>2700</c:v>
                </c:pt>
                <c:pt idx="95">
                  <c:v>1203</c:v>
                </c:pt>
                <c:pt idx="96">
                  <c:v>1470</c:v>
                </c:pt>
                <c:pt idx="97">
                  <c:v>2243</c:v>
                </c:pt>
                <c:pt idx="98">
                  <c:v>4514</c:v>
                </c:pt>
                <c:pt idx="99">
                  <c:v>4496</c:v>
                </c:pt>
                <c:pt idx="100">
                  <c:v>4010</c:v>
                </c:pt>
                <c:pt idx="101">
                  <c:v>3126</c:v>
                </c:pt>
                <c:pt idx="102">
                  <c:v>3720</c:v>
                </c:pt>
                <c:pt idx="103">
                  <c:v>3840</c:v>
                </c:pt>
                <c:pt idx="104">
                  <c:v>3045</c:v>
                </c:pt>
                <c:pt idx="105">
                  <c:v>1951</c:v>
                </c:pt>
                <c:pt idx="106">
                  <c:v>2788</c:v>
                </c:pt>
                <c:pt idx="107">
                  <c:v>2322</c:v>
                </c:pt>
                <c:pt idx="108">
                  <c:v>1875</c:v>
                </c:pt>
                <c:pt idx="109">
                  <c:v>2988</c:v>
                </c:pt>
                <c:pt idx="110">
                  <c:v>5725</c:v>
                </c:pt>
                <c:pt idx="111">
                  <c:v>3684</c:v>
                </c:pt>
                <c:pt idx="112">
                  <c:v>2963</c:v>
                </c:pt>
                <c:pt idx="113">
                  <c:v>2504</c:v>
                </c:pt>
                <c:pt idx="114">
                  <c:v>3386</c:v>
                </c:pt>
                <c:pt idx="115">
                  <c:v>146426</c:v>
                </c:pt>
                <c:pt idx="116">
                  <c:v>33265</c:v>
                </c:pt>
                <c:pt idx="117">
                  <c:v>11915</c:v>
                </c:pt>
                <c:pt idx="118">
                  <c:v>11648</c:v>
                </c:pt>
                <c:pt idx="119">
                  <c:v>5152</c:v>
                </c:pt>
                <c:pt idx="120">
                  <c:v>4694</c:v>
                </c:pt>
                <c:pt idx="121">
                  <c:v>3397</c:v>
                </c:pt>
                <c:pt idx="122">
                  <c:v>8115</c:v>
                </c:pt>
                <c:pt idx="123">
                  <c:v>5437</c:v>
                </c:pt>
                <c:pt idx="124">
                  <c:v>2917</c:v>
                </c:pt>
                <c:pt idx="125">
                  <c:v>2835</c:v>
                </c:pt>
                <c:pt idx="126">
                  <c:v>2190</c:v>
                </c:pt>
                <c:pt idx="127">
                  <c:v>769</c:v>
                </c:pt>
                <c:pt idx="128">
                  <c:v>1756</c:v>
                </c:pt>
                <c:pt idx="129">
                  <c:v>2859</c:v>
                </c:pt>
                <c:pt idx="130">
                  <c:v>2316</c:v>
                </c:pt>
                <c:pt idx="131">
                  <c:v>3624</c:v>
                </c:pt>
                <c:pt idx="132">
                  <c:v>3549</c:v>
                </c:pt>
                <c:pt idx="133">
                  <c:v>1789</c:v>
                </c:pt>
                <c:pt idx="134">
                  <c:v>1569</c:v>
                </c:pt>
                <c:pt idx="135">
                  <c:v>2566</c:v>
                </c:pt>
                <c:pt idx="136">
                  <c:v>2681</c:v>
                </c:pt>
                <c:pt idx="137">
                  <c:v>2082</c:v>
                </c:pt>
                <c:pt idx="138">
                  <c:v>3618</c:v>
                </c:pt>
                <c:pt idx="139">
                  <c:v>2749</c:v>
                </c:pt>
                <c:pt idx="140">
                  <c:v>3578</c:v>
                </c:pt>
                <c:pt idx="141">
                  <c:v>1623</c:v>
                </c:pt>
                <c:pt idx="142">
                  <c:v>3067</c:v>
                </c:pt>
                <c:pt idx="143">
                  <c:v>2322</c:v>
                </c:pt>
                <c:pt idx="144">
                  <c:v>5134</c:v>
                </c:pt>
                <c:pt idx="145">
                  <c:v>4434</c:v>
                </c:pt>
                <c:pt idx="146">
                  <c:v>12759</c:v>
                </c:pt>
                <c:pt idx="147">
                  <c:v>7083</c:v>
                </c:pt>
                <c:pt idx="148">
                  <c:v>3714</c:v>
                </c:pt>
                <c:pt idx="149">
                  <c:v>3045</c:v>
                </c:pt>
                <c:pt idx="150">
                  <c:v>24078</c:v>
                </c:pt>
                <c:pt idx="151">
                  <c:v>2811</c:v>
                </c:pt>
                <c:pt idx="152">
                  <c:v>2542</c:v>
                </c:pt>
                <c:pt idx="153">
                  <c:v>1917</c:v>
                </c:pt>
                <c:pt idx="154">
                  <c:v>2667</c:v>
                </c:pt>
                <c:pt idx="155">
                  <c:v>2457</c:v>
                </c:pt>
                <c:pt idx="156">
                  <c:v>3225</c:v>
                </c:pt>
                <c:pt idx="157">
                  <c:v>1845</c:v>
                </c:pt>
                <c:pt idx="158">
                  <c:v>816</c:v>
                </c:pt>
                <c:pt idx="159">
                  <c:v>561</c:v>
                </c:pt>
                <c:pt idx="160">
                  <c:v>1923</c:v>
                </c:pt>
                <c:pt idx="161">
                  <c:v>690</c:v>
                </c:pt>
                <c:pt idx="162">
                  <c:v>2202</c:v>
                </c:pt>
                <c:pt idx="163">
                  <c:v>1813</c:v>
                </c:pt>
                <c:pt idx="164">
                  <c:v>4664</c:v>
                </c:pt>
                <c:pt idx="165">
                  <c:v>4408</c:v>
                </c:pt>
                <c:pt idx="166">
                  <c:v>3466</c:v>
                </c:pt>
                <c:pt idx="167">
                  <c:v>3090</c:v>
                </c:pt>
                <c:pt idx="168">
                  <c:v>1051</c:v>
                </c:pt>
                <c:pt idx="169">
                  <c:v>3289</c:v>
                </c:pt>
                <c:pt idx="170">
                  <c:v>1969</c:v>
                </c:pt>
                <c:pt idx="171">
                  <c:v>3094</c:v>
                </c:pt>
                <c:pt idx="172">
                  <c:v>3259</c:v>
                </c:pt>
                <c:pt idx="173">
                  <c:v>2009</c:v>
                </c:pt>
                <c:pt idx="174">
                  <c:v>746</c:v>
                </c:pt>
                <c:pt idx="175">
                  <c:v>428</c:v>
                </c:pt>
                <c:pt idx="176">
                  <c:v>2264</c:v>
                </c:pt>
                <c:pt idx="177">
                  <c:v>8162</c:v>
                </c:pt>
                <c:pt idx="178">
                  <c:v>6626</c:v>
                </c:pt>
                <c:pt idx="179">
                  <c:v>4391</c:v>
                </c:pt>
                <c:pt idx="180">
                  <c:v>1753</c:v>
                </c:pt>
                <c:pt idx="181">
                  <c:v>711</c:v>
                </c:pt>
                <c:pt idx="182">
                  <c:v>2298</c:v>
                </c:pt>
                <c:pt idx="183">
                  <c:v>2414</c:v>
                </c:pt>
                <c:pt idx="184">
                  <c:v>2249</c:v>
                </c:pt>
                <c:pt idx="185">
                  <c:v>775</c:v>
                </c:pt>
                <c:pt idx="186">
                  <c:v>1326</c:v>
                </c:pt>
                <c:pt idx="187">
                  <c:v>1737</c:v>
                </c:pt>
                <c:pt idx="188">
                  <c:v>619</c:v>
                </c:pt>
                <c:pt idx="189">
                  <c:v>1737</c:v>
                </c:pt>
                <c:pt idx="190">
                  <c:v>2528</c:v>
                </c:pt>
                <c:pt idx="191">
                  <c:v>1684</c:v>
                </c:pt>
                <c:pt idx="192">
                  <c:v>1988</c:v>
                </c:pt>
                <c:pt idx="193">
                  <c:v>8450</c:v>
                </c:pt>
                <c:pt idx="194">
                  <c:v>3887</c:v>
                </c:pt>
                <c:pt idx="195">
                  <c:v>3235</c:v>
                </c:pt>
                <c:pt idx="196">
                  <c:v>2988</c:v>
                </c:pt>
                <c:pt idx="197">
                  <c:v>3225</c:v>
                </c:pt>
                <c:pt idx="198">
                  <c:v>2700</c:v>
                </c:pt>
                <c:pt idx="199">
                  <c:v>903</c:v>
                </c:pt>
                <c:pt idx="200">
                  <c:v>1294</c:v>
                </c:pt>
                <c:pt idx="201">
                  <c:v>581</c:v>
                </c:pt>
                <c:pt idx="202">
                  <c:v>1815</c:v>
                </c:pt>
                <c:pt idx="203">
                  <c:v>4025</c:v>
                </c:pt>
                <c:pt idx="204">
                  <c:v>17750</c:v>
                </c:pt>
                <c:pt idx="205">
                  <c:v>10833</c:v>
                </c:pt>
                <c:pt idx="206">
                  <c:v>4299</c:v>
                </c:pt>
                <c:pt idx="207">
                  <c:v>2563</c:v>
                </c:pt>
                <c:pt idx="208">
                  <c:v>943</c:v>
                </c:pt>
                <c:pt idx="209">
                  <c:v>867</c:v>
                </c:pt>
                <c:pt idx="210">
                  <c:v>2304</c:v>
                </c:pt>
                <c:pt idx="211">
                  <c:v>585</c:v>
                </c:pt>
                <c:pt idx="212">
                  <c:v>2457</c:v>
                </c:pt>
                <c:pt idx="213">
                  <c:v>733</c:v>
                </c:pt>
                <c:pt idx="214">
                  <c:v>316</c:v>
                </c:pt>
                <c:pt idx="215">
                  <c:v>2867</c:v>
                </c:pt>
                <c:pt idx="216">
                  <c:v>6096</c:v>
                </c:pt>
                <c:pt idx="217">
                  <c:v>8648</c:v>
                </c:pt>
                <c:pt idx="218">
                  <c:v>6546</c:v>
                </c:pt>
                <c:pt idx="219">
                  <c:v>7477</c:v>
                </c:pt>
                <c:pt idx="220">
                  <c:v>2338</c:v>
                </c:pt>
                <c:pt idx="221">
                  <c:v>2068</c:v>
                </c:pt>
                <c:pt idx="222">
                  <c:v>1765</c:v>
                </c:pt>
                <c:pt idx="223">
                  <c:v>798</c:v>
                </c:pt>
                <c:pt idx="224">
                  <c:v>772</c:v>
                </c:pt>
                <c:pt idx="225">
                  <c:v>1355</c:v>
                </c:pt>
                <c:pt idx="226">
                  <c:v>8042</c:v>
                </c:pt>
                <c:pt idx="227">
                  <c:v>5811</c:v>
                </c:pt>
                <c:pt idx="228">
                  <c:v>5143</c:v>
                </c:pt>
                <c:pt idx="229">
                  <c:v>4541</c:v>
                </c:pt>
                <c:pt idx="230">
                  <c:v>19206</c:v>
                </c:pt>
                <c:pt idx="231">
                  <c:v>14425</c:v>
                </c:pt>
                <c:pt idx="232">
                  <c:v>7789</c:v>
                </c:pt>
                <c:pt idx="233">
                  <c:v>12994</c:v>
                </c:pt>
                <c:pt idx="234">
                  <c:v>15969</c:v>
                </c:pt>
                <c:pt idx="235">
                  <c:v>23619</c:v>
                </c:pt>
                <c:pt idx="236">
                  <c:v>13037</c:v>
                </c:pt>
                <c:pt idx="237">
                  <c:v>45336</c:v>
                </c:pt>
                <c:pt idx="238">
                  <c:v>17455</c:v>
                </c:pt>
                <c:pt idx="239">
                  <c:v>4010</c:v>
                </c:pt>
                <c:pt idx="240">
                  <c:v>4469</c:v>
                </c:pt>
                <c:pt idx="241">
                  <c:v>5352</c:v>
                </c:pt>
                <c:pt idx="242">
                  <c:v>5331</c:v>
                </c:pt>
                <c:pt idx="243">
                  <c:v>2207</c:v>
                </c:pt>
                <c:pt idx="244">
                  <c:v>9716</c:v>
                </c:pt>
                <c:pt idx="245">
                  <c:v>6493</c:v>
                </c:pt>
                <c:pt idx="246">
                  <c:v>10363</c:v>
                </c:pt>
                <c:pt idx="247">
                  <c:v>4869</c:v>
                </c:pt>
                <c:pt idx="248">
                  <c:v>4859</c:v>
                </c:pt>
                <c:pt idx="249">
                  <c:v>12321</c:v>
                </c:pt>
                <c:pt idx="250">
                  <c:v>8551</c:v>
                </c:pt>
                <c:pt idx="251">
                  <c:v>6658</c:v>
                </c:pt>
                <c:pt idx="252">
                  <c:v>2178</c:v>
                </c:pt>
                <c:pt idx="253">
                  <c:v>4165</c:v>
                </c:pt>
                <c:pt idx="254">
                  <c:v>3840</c:v>
                </c:pt>
                <c:pt idx="255">
                  <c:v>2963</c:v>
                </c:pt>
                <c:pt idx="256">
                  <c:v>1777</c:v>
                </c:pt>
                <c:pt idx="257">
                  <c:v>1910</c:v>
                </c:pt>
                <c:pt idx="258">
                  <c:v>3654</c:v>
                </c:pt>
                <c:pt idx="259">
                  <c:v>1907</c:v>
                </c:pt>
                <c:pt idx="260">
                  <c:v>1573</c:v>
                </c:pt>
                <c:pt idx="261">
                  <c:v>509</c:v>
                </c:pt>
                <c:pt idx="262">
                  <c:v>2124</c:v>
                </c:pt>
                <c:pt idx="263">
                  <c:v>1516</c:v>
                </c:pt>
                <c:pt idx="264">
                  <c:v>1923</c:v>
                </c:pt>
                <c:pt idx="265">
                  <c:v>2294</c:v>
                </c:pt>
                <c:pt idx="266">
                  <c:v>1791</c:v>
                </c:pt>
                <c:pt idx="267">
                  <c:v>1586</c:v>
                </c:pt>
                <c:pt idx="268">
                  <c:v>971</c:v>
                </c:pt>
                <c:pt idx="269">
                  <c:v>288</c:v>
                </c:pt>
                <c:pt idx="270">
                  <c:v>1634</c:v>
                </c:pt>
                <c:pt idx="271">
                  <c:v>3783</c:v>
                </c:pt>
                <c:pt idx="272">
                  <c:v>2379</c:v>
                </c:pt>
                <c:pt idx="273">
                  <c:v>2454</c:v>
                </c:pt>
                <c:pt idx="274">
                  <c:v>1840</c:v>
                </c:pt>
                <c:pt idx="275">
                  <c:v>2382</c:v>
                </c:pt>
                <c:pt idx="276">
                  <c:v>557</c:v>
                </c:pt>
                <c:pt idx="277">
                  <c:v>2450</c:v>
                </c:pt>
                <c:pt idx="278">
                  <c:v>2335</c:v>
                </c:pt>
                <c:pt idx="279">
                  <c:v>1349</c:v>
                </c:pt>
                <c:pt idx="280">
                  <c:v>828</c:v>
                </c:pt>
                <c:pt idx="281">
                  <c:v>2427</c:v>
                </c:pt>
                <c:pt idx="282">
                  <c:v>716</c:v>
                </c:pt>
                <c:pt idx="283">
                  <c:v>1664</c:v>
                </c:pt>
                <c:pt idx="284">
                  <c:v>2144</c:v>
                </c:pt>
                <c:pt idx="285">
                  <c:v>1085</c:v>
                </c:pt>
                <c:pt idx="286">
                  <c:v>1271</c:v>
                </c:pt>
                <c:pt idx="287">
                  <c:v>1666</c:v>
                </c:pt>
                <c:pt idx="288">
                  <c:v>2130</c:v>
                </c:pt>
                <c:pt idx="289">
                  <c:v>2135</c:v>
                </c:pt>
                <c:pt idx="290">
                  <c:v>29806</c:v>
                </c:pt>
                <c:pt idx="291">
                  <c:v>9317</c:v>
                </c:pt>
                <c:pt idx="292">
                  <c:v>5298</c:v>
                </c:pt>
                <c:pt idx="293">
                  <c:v>3397</c:v>
                </c:pt>
                <c:pt idx="294">
                  <c:v>2656</c:v>
                </c:pt>
                <c:pt idx="295">
                  <c:v>940</c:v>
                </c:pt>
                <c:pt idx="296">
                  <c:v>1728</c:v>
                </c:pt>
                <c:pt idx="297">
                  <c:v>13636</c:v>
                </c:pt>
                <c:pt idx="298">
                  <c:v>10402</c:v>
                </c:pt>
                <c:pt idx="299">
                  <c:v>6050</c:v>
                </c:pt>
                <c:pt idx="300">
                  <c:v>4025</c:v>
                </c:pt>
                <c:pt idx="301">
                  <c:v>3720</c:v>
                </c:pt>
                <c:pt idx="302">
                  <c:v>3094</c:v>
                </c:pt>
                <c:pt idx="303">
                  <c:v>3090</c:v>
                </c:pt>
                <c:pt idx="304">
                  <c:v>2298</c:v>
                </c:pt>
                <c:pt idx="305">
                  <c:v>3900</c:v>
                </c:pt>
                <c:pt idx="306">
                  <c:v>18393</c:v>
                </c:pt>
                <c:pt idx="307">
                  <c:v>12607</c:v>
                </c:pt>
                <c:pt idx="308">
                  <c:v>4597</c:v>
                </c:pt>
                <c:pt idx="309">
                  <c:v>10232</c:v>
                </c:pt>
                <c:pt idx="310">
                  <c:v>9938</c:v>
                </c:pt>
                <c:pt idx="311">
                  <c:v>7457</c:v>
                </c:pt>
                <c:pt idx="312">
                  <c:v>17875</c:v>
                </c:pt>
                <c:pt idx="313">
                  <c:v>7280</c:v>
                </c:pt>
                <c:pt idx="314">
                  <c:v>4105</c:v>
                </c:pt>
                <c:pt idx="315">
                  <c:v>4391</c:v>
                </c:pt>
                <c:pt idx="316">
                  <c:v>1404</c:v>
                </c:pt>
                <c:pt idx="317">
                  <c:v>2385</c:v>
                </c:pt>
                <c:pt idx="318">
                  <c:v>4039</c:v>
                </c:pt>
                <c:pt idx="319">
                  <c:v>9294</c:v>
                </c:pt>
                <c:pt idx="320">
                  <c:v>5875</c:v>
                </c:pt>
                <c:pt idx="321">
                  <c:v>2267</c:v>
                </c:pt>
                <c:pt idx="322">
                  <c:v>878</c:v>
                </c:pt>
                <c:pt idx="323">
                  <c:v>2077</c:v>
                </c:pt>
                <c:pt idx="324">
                  <c:v>34692</c:v>
                </c:pt>
                <c:pt idx="325">
                  <c:v>22154</c:v>
                </c:pt>
                <c:pt idx="326">
                  <c:v>16070</c:v>
                </c:pt>
                <c:pt idx="327">
                  <c:v>7853</c:v>
                </c:pt>
                <c:pt idx="328">
                  <c:v>5563</c:v>
                </c:pt>
                <c:pt idx="329">
                  <c:v>2115</c:v>
                </c:pt>
                <c:pt idx="330">
                  <c:v>2480</c:v>
                </c:pt>
                <c:pt idx="331">
                  <c:v>5652</c:v>
                </c:pt>
                <c:pt idx="332">
                  <c:v>3900</c:v>
                </c:pt>
                <c:pt idx="333">
                  <c:v>2444</c:v>
                </c:pt>
                <c:pt idx="334">
                  <c:v>3299</c:v>
                </c:pt>
                <c:pt idx="335">
                  <c:v>10717</c:v>
                </c:pt>
                <c:pt idx="336">
                  <c:v>1686</c:v>
                </c:pt>
                <c:pt idx="337">
                  <c:v>3081</c:v>
                </c:pt>
                <c:pt idx="338">
                  <c:v>5187</c:v>
                </c:pt>
                <c:pt idx="339">
                  <c:v>5222</c:v>
                </c:pt>
                <c:pt idx="340">
                  <c:v>1353</c:v>
                </c:pt>
                <c:pt idx="341">
                  <c:v>4391</c:v>
                </c:pt>
                <c:pt idx="342">
                  <c:v>3032</c:v>
                </c:pt>
                <c:pt idx="343">
                  <c:v>710</c:v>
                </c:pt>
                <c:pt idx="344">
                  <c:v>3660</c:v>
                </c:pt>
                <c:pt idx="345">
                  <c:v>4173</c:v>
                </c:pt>
                <c:pt idx="346">
                  <c:v>2959</c:v>
                </c:pt>
                <c:pt idx="347">
                  <c:v>1267</c:v>
                </c:pt>
                <c:pt idx="348">
                  <c:v>3094</c:v>
                </c:pt>
                <c:pt idx="349">
                  <c:v>2294</c:v>
                </c:pt>
                <c:pt idx="350">
                  <c:v>649</c:v>
                </c:pt>
                <c:pt idx="351">
                  <c:v>2152</c:v>
                </c:pt>
                <c:pt idx="352">
                  <c:v>2823</c:v>
                </c:pt>
                <c:pt idx="353">
                  <c:v>577</c:v>
                </c:pt>
                <c:pt idx="354">
                  <c:v>2566</c:v>
                </c:pt>
                <c:pt idx="355">
                  <c:v>2855</c:v>
                </c:pt>
                <c:pt idx="356">
                  <c:v>2294</c:v>
                </c:pt>
                <c:pt idx="357">
                  <c:v>19299</c:v>
                </c:pt>
                <c:pt idx="358">
                  <c:v>12282</c:v>
                </c:pt>
                <c:pt idx="359">
                  <c:v>5123</c:v>
                </c:pt>
                <c:pt idx="360">
                  <c:v>1351</c:v>
                </c:pt>
                <c:pt idx="361">
                  <c:v>1220</c:v>
                </c:pt>
                <c:pt idx="362">
                  <c:v>439</c:v>
                </c:pt>
                <c:pt idx="363">
                  <c:v>183</c:v>
                </c:pt>
                <c:pt idx="364">
                  <c:v>3001</c:v>
                </c:pt>
              </c:numCache>
            </c:numRef>
          </c:val>
          <c:smooth val="0"/>
          <c:extLst>
            <c:ext xmlns:c16="http://schemas.microsoft.com/office/drawing/2014/chart" uri="{C3380CC4-5D6E-409C-BE32-E72D297353CC}">
              <c16:uniqueId val="{00000000-3995-4F04-8A0F-778AD5D3B302}"/>
            </c:ext>
          </c:extLst>
        </c:ser>
        <c:dLbls>
          <c:showLegendKey val="0"/>
          <c:showVal val="0"/>
          <c:showCatName val="0"/>
          <c:showSerName val="0"/>
          <c:showPercent val="0"/>
          <c:showBubbleSize val="0"/>
        </c:dLbls>
        <c:smooth val="0"/>
        <c:axId val="345337976"/>
        <c:axId val="345338304"/>
      </c:lineChart>
      <c:catAx>
        <c:axId val="34533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38304"/>
        <c:crosses val="autoZero"/>
        <c:auto val="1"/>
        <c:lblAlgn val="ctr"/>
        <c:lblOffset val="100"/>
        <c:noMultiLvlLbl val="0"/>
      </c:catAx>
      <c:valAx>
        <c:axId val="34533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3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80</c:v>
                </c:pt>
                <c:pt idx="1">
                  <c:v>91</c:v>
                </c:pt>
                <c:pt idx="2">
                  <c:v>22</c:v>
                </c:pt>
                <c:pt idx="3">
                  <c:v>55</c:v>
                </c:pt>
                <c:pt idx="4">
                  <c:v>78</c:v>
                </c:pt>
                <c:pt idx="5">
                  <c:v>22</c:v>
                </c:pt>
                <c:pt idx="6">
                  <c:v>40</c:v>
                </c:pt>
                <c:pt idx="7">
                  <c:v>69</c:v>
                </c:pt>
                <c:pt idx="8">
                  <c:v>33</c:v>
                </c:pt>
                <c:pt idx="9">
                  <c:v>24</c:v>
                </c:pt>
                <c:pt idx="10">
                  <c:v>87</c:v>
                </c:pt>
                <c:pt idx="11">
                  <c:v>288</c:v>
                </c:pt>
                <c:pt idx="12">
                  <c:v>253</c:v>
                </c:pt>
                <c:pt idx="13">
                  <c:v>207</c:v>
                </c:pt>
                <c:pt idx="14">
                  <c:v>242</c:v>
                </c:pt>
                <c:pt idx="15">
                  <c:v>123</c:v>
                </c:pt>
                <c:pt idx="16">
                  <c:v>160</c:v>
                </c:pt>
                <c:pt idx="17">
                  <c:v>161</c:v>
                </c:pt>
                <c:pt idx="18">
                  <c:v>140</c:v>
                </c:pt>
                <c:pt idx="19">
                  <c:v>436</c:v>
                </c:pt>
                <c:pt idx="20">
                  <c:v>155</c:v>
                </c:pt>
                <c:pt idx="21">
                  <c:v>169</c:v>
                </c:pt>
                <c:pt idx="22">
                  <c:v>183</c:v>
                </c:pt>
                <c:pt idx="23">
                  <c:v>103</c:v>
                </c:pt>
                <c:pt idx="24">
                  <c:v>113</c:v>
                </c:pt>
                <c:pt idx="25">
                  <c:v>129</c:v>
                </c:pt>
                <c:pt idx="26">
                  <c:v>280</c:v>
                </c:pt>
                <c:pt idx="27">
                  <c:v>129</c:v>
                </c:pt>
                <c:pt idx="28">
                  <c:v>119</c:v>
                </c:pt>
                <c:pt idx="29">
                  <c:v>151</c:v>
                </c:pt>
                <c:pt idx="30">
                  <c:v>53</c:v>
                </c:pt>
                <c:pt idx="31">
                  <c:v>248</c:v>
                </c:pt>
                <c:pt idx="32">
                  <c:v>229</c:v>
                </c:pt>
                <c:pt idx="33">
                  <c:v>176</c:v>
                </c:pt>
                <c:pt idx="34">
                  <c:v>132</c:v>
                </c:pt>
                <c:pt idx="35">
                  <c:v>130</c:v>
                </c:pt>
                <c:pt idx="36">
                  <c:v>312</c:v>
                </c:pt>
                <c:pt idx="37">
                  <c:v>122</c:v>
                </c:pt>
                <c:pt idx="38">
                  <c:v>333</c:v>
                </c:pt>
                <c:pt idx="39">
                  <c:v>245</c:v>
                </c:pt>
                <c:pt idx="40">
                  <c:v>202</c:v>
                </c:pt>
                <c:pt idx="41">
                  <c:v>343</c:v>
                </c:pt>
                <c:pt idx="42">
                  <c:v>208</c:v>
                </c:pt>
                <c:pt idx="43">
                  <c:v>169</c:v>
                </c:pt>
                <c:pt idx="44">
                  <c:v>279</c:v>
                </c:pt>
                <c:pt idx="45">
                  <c:v>226</c:v>
                </c:pt>
                <c:pt idx="46">
                  <c:v>433</c:v>
                </c:pt>
                <c:pt idx="47">
                  <c:v>360</c:v>
                </c:pt>
                <c:pt idx="48">
                  <c:v>293</c:v>
                </c:pt>
                <c:pt idx="49">
                  <c:v>216</c:v>
                </c:pt>
                <c:pt idx="50">
                  <c:v>360</c:v>
                </c:pt>
                <c:pt idx="51">
                  <c:v>269</c:v>
                </c:pt>
                <c:pt idx="52">
                  <c:v>205</c:v>
                </c:pt>
                <c:pt idx="53">
                  <c:v>119</c:v>
                </c:pt>
                <c:pt idx="54">
                  <c:v>76</c:v>
                </c:pt>
                <c:pt idx="55">
                  <c:v>157</c:v>
                </c:pt>
                <c:pt idx="56">
                  <c:v>65</c:v>
                </c:pt>
                <c:pt idx="57">
                  <c:v>145</c:v>
                </c:pt>
                <c:pt idx="58">
                  <c:v>275</c:v>
                </c:pt>
                <c:pt idx="59">
                  <c:v>529</c:v>
                </c:pt>
                <c:pt idx="60">
                  <c:v>317</c:v>
                </c:pt>
                <c:pt idx="61">
                  <c:v>552</c:v>
                </c:pt>
                <c:pt idx="62">
                  <c:v>217</c:v>
                </c:pt>
                <c:pt idx="63">
                  <c:v>133</c:v>
                </c:pt>
                <c:pt idx="64">
                  <c:v>235</c:v>
                </c:pt>
                <c:pt idx="65">
                  <c:v>308</c:v>
                </c:pt>
                <c:pt idx="66">
                  <c:v>172</c:v>
                </c:pt>
                <c:pt idx="67">
                  <c:v>126</c:v>
                </c:pt>
                <c:pt idx="68">
                  <c:v>97</c:v>
                </c:pt>
                <c:pt idx="69">
                  <c:v>48</c:v>
                </c:pt>
                <c:pt idx="70">
                  <c:v>25</c:v>
                </c:pt>
                <c:pt idx="71">
                  <c:v>342</c:v>
                </c:pt>
                <c:pt idx="72">
                  <c:v>159</c:v>
                </c:pt>
                <c:pt idx="73">
                  <c:v>154</c:v>
                </c:pt>
                <c:pt idx="74">
                  <c:v>117</c:v>
                </c:pt>
                <c:pt idx="75">
                  <c:v>46</c:v>
                </c:pt>
                <c:pt idx="76">
                  <c:v>35</c:v>
                </c:pt>
                <c:pt idx="77">
                  <c:v>209</c:v>
                </c:pt>
                <c:pt idx="78">
                  <c:v>433</c:v>
                </c:pt>
                <c:pt idx="79">
                  <c:v>605</c:v>
                </c:pt>
                <c:pt idx="80">
                  <c:v>356</c:v>
                </c:pt>
                <c:pt idx="81">
                  <c:v>220</c:v>
                </c:pt>
                <c:pt idx="82">
                  <c:v>64</c:v>
                </c:pt>
                <c:pt idx="83">
                  <c:v>151</c:v>
                </c:pt>
                <c:pt idx="84">
                  <c:v>117</c:v>
                </c:pt>
                <c:pt idx="85">
                  <c:v>104</c:v>
                </c:pt>
                <c:pt idx="86">
                  <c:v>222</c:v>
                </c:pt>
                <c:pt idx="87">
                  <c:v>68</c:v>
                </c:pt>
                <c:pt idx="88">
                  <c:v>144</c:v>
                </c:pt>
                <c:pt idx="89">
                  <c:v>84</c:v>
                </c:pt>
                <c:pt idx="90">
                  <c:v>168</c:v>
                </c:pt>
                <c:pt idx="91">
                  <c:v>24</c:v>
                </c:pt>
                <c:pt idx="92">
                  <c:v>28</c:v>
                </c:pt>
                <c:pt idx="93">
                  <c:v>239</c:v>
                </c:pt>
                <c:pt idx="94">
                  <c:v>319</c:v>
                </c:pt>
                <c:pt idx="95">
                  <c:v>168</c:v>
                </c:pt>
                <c:pt idx="96">
                  <c:v>143</c:v>
                </c:pt>
                <c:pt idx="97">
                  <c:v>237</c:v>
                </c:pt>
                <c:pt idx="98">
                  <c:v>205</c:v>
                </c:pt>
                <c:pt idx="99">
                  <c:v>264</c:v>
                </c:pt>
                <c:pt idx="100">
                  <c:v>404</c:v>
                </c:pt>
                <c:pt idx="101">
                  <c:v>291</c:v>
                </c:pt>
                <c:pt idx="102">
                  <c:v>516</c:v>
                </c:pt>
                <c:pt idx="103">
                  <c:v>431</c:v>
                </c:pt>
                <c:pt idx="104">
                  <c:v>272</c:v>
                </c:pt>
                <c:pt idx="105">
                  <c:v>147</c:v>
                </c:pt>
                <c:pt idx="106">
                  <c:v>261</c:v>
                </c:pt>
                <c:pt idx="107">
                  <c:v>352</c:v>
                </c:pt>
                <c:pt idx="108">
                  <c:v>199</c:v>
                </c:pt>
                <c:pt idx="109">
                  <c:v>381</c:v>
                </c:pt>
                <c:pt idx="110">
                  <c:v>389</c:v>
                </c:pt>
                <c:pt idx="111">
                  <c:v>572</c:v>
                </c:pt>
                <c:pt idx="112">
                  <c:v>460</c:v>
                </c:pt>
                <c:pt idx="113">
                  <c:v>334</c:v>
                </c:pt>
                <c:pt idx="114">
                  <c:v>373</c:v>
                </c:pt>
                <c:pt idx="115">
                  <c:v>2545</c:v>
                </c:pt>
                <c:pt idx="116">
                  <c:v>723</c:v>
                </c:pt>
                <c:pt idx="117">
                  <c:v>343</c:v>
                </c:pt>
                <c:pt idx="118">
                  <c:v>420</c:v>
                </c:pt>
                <c:pt idx="119">
                  <c:v>182</c:v>
                </c:pt>
                <c:pt idx="120">
                  <c:v>489</c:v>
                </c:pt>
                <c:pt idx="121">
                  <c:v>294</c:v>
                </c:pt>
                <c:pt idx="122">
                  <c:v>375</c:v>
                </c:pt>
                <c:pt idx="123">
                  <c:v>201</c:v>
                </c:pt>
                <c:pt idx="124">
                  <c:v>246</c:v>
                </c:pt>
                <c:pt idx="125">
                  <c:v>210</c:v>
                </c:pt>
                <c:pt idx="126">
                  <c:v>105</c:v>
                </c:pt>
                <c:pt idx="127">
                  <c:v>34</c:v>
                </c:pt>
                <c:pt idx="128">
                  <c:v>214</c:v>
                </c:pt>
                <c:pt idx="129">
                  <c:v>316</c:v>
                </c:pt>
                <c:pt idx="130">
                  <c:v>162</c:v>
                </c:pt>
                <c:pt idx="131">
                  <c:v>335</c:v>
                </c:pt>
                <c:pt idx="132">
                  <c:v>278</c:v>
                </c:pt>
                <c:pt idx="133">
                  <c:v>117</c:v>
                </c:pt>
                <c:pt idx="134">
                  <c:v>87</c:v>
                </c:pt>
                <c:pt idx="135">
                  <c:v>234</c:v>
                </c:pt>
                <c:pt idx="136">
                  <c:v>136</c:v>
                </c:pt>
                <c:pt idx="137">
                  <c:v>136</c:v>
                </c:pt>
                <c:pt idx="138">
                  <c:v>420</c:v>
                </c:pt>
                <c:pt idx="139">
                  <c:v>258</c:v>
                </c:pt>
                <c:pt idx="140">
                  <c:v>214</c:v>
                </c:pt>
                <c:pt idx="141">
                  <c:v>97</c:v>
                </c:pt>
                <c:pt idx="142">
                  <c:v>241</c:v>
                </c:pt>
                <c:pt idx="143">
                  <c:v>224</c:v>
                </c:pt>
                <c:pt idx="144">
                  <c:v>884</c:v>
                </c:pt>
                <c:pt idx="145">
                  <c:v>489</c:v>
                </c:pt>
                <c:pt idx="146">
                  <c:v>956</c:v>
                </c:pt>
                <c:pt idx="147">
                  <c:v>513</c:v>
                </c:pt>
                <c:pt idx="148">
                  <c:v>252</c:v>
                </c:pt>
                <c:pt idx="149">
                  <c:v>271</c:v>
                </c:pt>
                <c:pt idx="150">
                  <c:v>2807</c:v>
                </c:pt>
                <c:pt idx="151">
                  <c:v>224</c:v>
                </c:pt>
                <c:pt idx="152">
                  <c:v>170</c:v>
                </c:pt>
                <c:pt idx="153">
                  <c:v>129</c:v>
                </c:pt>
                <c:pt idx="154">
                  <c:v>167</c:v>
                </c:pt>
                <c:pt idx="155">
                  <c:v>193</c:v>
                </c:pt>
                <c:pt idx="156">
                  <c:v>347</c:v>
                </c:pt>
                <c:pt idx="157">
                  <c:v>131</c:v>
                </c:pt>
                <c:pt idx="158">
                  <c:v>42</c:v>
                </c:pt>
                <c:pt idx="159">
                  <c:v>38</c:v>
                </c:pt>
                <c:pt idx="160">
                  <c:v>174</c:v>
                </c:pt>
                <c:pt idx="161">
                  <c:v>43</c:v>
                </c:pt>
                <c:pt idx="162">
                  <c:v>307</c:v>
                </c:pt>
                <c:pt idx="163">
                  <c:v>116</c:v>
                </c:pt>
                <c:pt idx="164">
                  <c:v>409</c:v>
                </c:pt>
                <c:pt idx="165">
                  <c:v>441</c:v>
                </c:pt>
                <c:pt idx="166">
                  <c:v>252</c:v>
                </c:pt>
                <c:pt idx="167">
                  <c:v>316</c:v>
                </c:pt>
                <c:pt idx="168">
                  <c:v>65</c:v>
                </c:pt>
                <c:pt idx="169">
                  <c:v>153</c:v>
                </c:pt>
                <c:pt idx="170">
                  <c:v>133</c:v>
                </c:pt>
                <c:pt idx="171">
                  <c:v>288</c:v>
                </c:pt>
                <c:pt idx="172">
                  <c:v>173</c:v>
                </c:pt>
                <c:pt idx="173">
                  <c:v>106</c:v>
                </c:pt>
                <c:pt idx="174">
                  <c:v>38</c:v>
                </c:pt>
                <c:pt idx="175">
                  <c:v>24</c:v>
                </c:pt>
                <c:pt idx="176">
                  <c:v>163</c:v>
                </c:pt>
                <c:pt idx="177">
                  <c:v>503</c:v>
                </c:pt>
                <c:pt idx="178">
                  <c:v>674</c:v>
                </c:pt>
                <c:pt idx="179">
                  <c:v>577</c:v>
                </c:pt>
                <c:pt idx="180">
                  <c:v>176</c:v>
                </c:pt>
                <c:pt idx="181">
                  <c:v>71</c:v>
                </c:pt>
                <c:pt idx="182">
                  <c:v>268</c:v>
                </c:pt>
                <c:pt idx="183">
                  <c:v>363</c:v>
                </c:pt>
                <c:pt idx="184">
                  <c:v>348</c:v>
                </c:pt>
                <c:pt idx="185">
                  <c:v>115</c:v>
                </c:pt>
                <c:pt idx="186">
                  <c:v>117</c:v>
                </c:pt>
                <c:pt idx="187">
                  <c:v>109</c:v>
                </c:pt>
                <c:pt idx="188">
                  <c:v>48</c:v>
                </c:pt>
                <c:pt idx="189">
                  <c:v>86</c:v>
                </c:pt>
                <c:pt idx="190">
                  <c:v>135</c:v>
                </c:pt>
                <c:pt idx="191">
                  <c:v>105</c:v>
                </c:pt>
                <c:pt idx="192">
                  <c:v>144</c:v>
                </c:pt>
                <c:pt idx="193">
                  <c:v>397</c:v>
                </c:pt>
                <c:pt idx="194">
                  <c:v>213</c:v>
                </c:pt>
                <c:pt idx="195">
                  <c:v>143</c:v>
                </c:pt>
                <c:pt idx="196">
                  <c:v>155</c:v>
                </c:pt>
                <c:pt idx="197">
                  <c:v>331</c:v>
                </c:pt>
                <c:pt idx="198">
                  <c:v>160</c:v>
                </c:pt>
                <c:pt idx="199">
                  <c:v>43</c:v>
                </c:pt>
                <c:pt idx="200">
                  <c:v>42</c:v>
                </c:pt>
                <c:pt idx="201">
                  <c:v>26</c:v>
                </c:pt>
                <c:pt idx="202">
                  <c:v>129</c:v>
                </c:pt>
                <c:pt idx="203">
                  <c:v>124</c:v>
                </c:pt>
                <c:pt idx="204">
                  <c:v>738</c:v>
                </c:pt>
                <c:pt idx="205">
                  <c:v>461</c:v>
                </c:pt>
                <c:pt idx="206">
                  <c:v>194</c:v>
                </c:pt>
                <c:pt idx="207">
                  <c:v>133</c:v>
                </c:pt>
                <c:pt idx="208">
                  <c:v>43</c:v>
                </c:pt>
                <c:pt idx="209">
                  <c:v>56</c:v>
                </c:pt>
                <c:pt idx="210">
                  <c:v>180</c:v>
                </c:pt>
                <c:pt idx="211">
                  <c:v>52</c:v>
                </c:pt>
                <c:pt idx="212">
                  <c:v>210</c:v>
                </c:pt>
                <c:pt idx="213">
                  <c:v>51</c:v>
                </c:pt>
                <c:pt idx="214">
                  <c:v>21</c:v>
                </c:pt>
                <c:pt idx="215">
                  <c:v>225</c:v>
                </c:pt>
                <c:pt idx="216">
                  <c:v>687</c:v>
                </c:pt>
                <c:pt idx="217">
                  <c:v>411</c:v>
                </c:pt>
                <c:pt idx="218">
                  <c:v>281</c:v>
                </c:pt>
                <c:pt idx="219">
                  <c:v>298</c:v>
                </c:pt>
                <c:pt idx="220">
                  <c:v>89</c:v>
                </c:pt>
                <c:pt idx="221">
                  <c:v>113</c:v>
                </c:pt>
                <c:pt idx="222">
                  <c:v>109</c:v>
                </c:pt>
                <c:pt idx="223">
                  <c:v>51</c:v>
                </c:pt>
                <c:pt idx="224">
                  <c:v>52</c:v>
                </c:pt>
                <c:pt idx="225">
                  <c:v>54</c:v>
                </c:pt>
                <c:pt idx="226">
                  <c:v>308</c:v>
                </c:pt>
                <c:pt idx="227">
                  <c:v>244</c:v>
                </c:pt>
                <c:pt idx="228">
                  <c:v>355</c:v>
                </c:pt>
                <c:pt idx="229">
                  <c:v>373</c:v>
                </c:pt>
                <c:pt idx="230">
                  <c:v>1735</c:v>
                </c:pt>
                <c:pt idx="231">
                  <c:v>1398</c:v>
                </c:pt>
                <c:pt idx="232">
                  <c:v>561</c:v>
                </c:pt>
                <c:pt idx="233">
                  <c:v>1301</c:v>
                </c:pt>
                <c:pt idx="234">
                  <c:v>1436</c:v>
                </c:pt>
                <c:pt idx="235">
                  <c:v>1686</c:v>
                </c:pt>
                <c:pt idx="236">
                  <c:v>846</c:v>
                </c:pt>
                <c:pt idx="237">
                  <c:v>2570</c:v>
                </c:pt>
                <c:pt idx="238">
                  <c:v>873</c:v>
                </c:pt>
                <c:pt idx="239">
                  <c:v>179</c:v>
                </c:pt>
                <c:pt idx="240">
                  <c:v>248</c:v>
                </c:pt>
                <c:pt idx="241">
                  <c:v>346</c:v>
                </c:pt>
                <c:pt idx="242">
                  <c:v>327</c:v>
                </c:pt>
                <c:pt idx="243">
                  <c:v>159</c:v>
                </c:pt>
                <c:pt idx="244">
                  <c:v>466</c:v>
                </c:pt>
                <c:pt idx="245">
                  <c:v>254</c:v>
                </c:pt>
                <c:pt idx="246">
                  <c:v>769</c:v>
                </c:pt>
                <c:pt idx="247">
                  <c:v>321</c:v>
                </c:pt>
                <c:pt idx="248">
                  <c:v>573</c:v>
                </c:pt>
                <c:pt idx="249">
                  <c:v>783</c:v>
                </c:pt>
                <c:pt idx="250">
                  <c:v>393</c:v>
                </c:pt>
                <c:pt idx="251">
                  <c:v>560</c:v>
                </c:pt>
                <c:pt idx="252">
                  <c:v>109</c:v>
                </c:pt>
                <c:pt idx="253">
                  <c:v>362</c:v>
                </c:pt>
                <c:pt idx="254">
                  <c:v>362</c:v>
                </c:pt>
                <c:pt idx="255">
                  <c:v>201</c:v>
                </c:pt>
                <c:pt idx="256">
                  <c:v>97</c:v>
                </c:pt>
                <c:pt idx="257">
                  <c:v>161</c:v>
                </c:pt>
                <c:pt idx="258">
                  <c:v>368</c:v>
                </c:pt>
                <c:pt idx="259">
                  <c:v>138</c:v>
                </c:pt>
                <c:pt idx="260">
                  <c:v>90</c:v>
                </c:pt>
                <c:pt idx="261">
                  <c:v>24</c:v>
                </c:pt>
                <c:pt idx="262">
                  <c:v>156</c:v>
                </c:pt>
                <c:pt idx="263">
                  <c:v>83</c:v>
                </c:pt>
                <c:pt idx="264">
                  <c:v>145</c:v>
                </c:pt>
                <c:pt idx="265">
                  <c:v>147</c:v>
                </c:pt>
                <c:pt idx="266">
                  <c:v>147</c:v>
                </c:pt>
                <c:pt idx="267">
                  <c:v>75</c:v>
                </c:pt>
                <c:pt idx="268">
                  <c:v>91</c:v>
                </c:pt>
                <c:pt idx="269">
                  <c:v>33</c:v>
                </c:pt>
                <c:pt idx="270">
                  <c:v>117</c:v>
                </c:pt>
                <c:pt idx="271">
                  <c:v>415</c:v>
                </c:pt>
                <c:pt idx="272">
                  <c:v>342</c:v>
                </c:pt>
                <c:pt idx="273">
                  <c:v>177</c:v>
                </c:pt>
                <c:pt idx="274">
                  <c:v>161</c:v>
                </c:pt>
                <c:pt idx="275">
                  <c:v>133</c:v>
                </c:pt>
                <c:pt idx="276">
                  <c:v>21</c:v>
                </c:pt>
                <c:pt idx="277">
                  <c:v>122</c:v>
                </c:pt>
                <c:pt idx="278">
                  <c:v>129</c:v>
                </c:pt>
                <c:pt idx="279">
                  <c:v>64</c:v>
                </c:pt>
                <c:pt idx="280">
                  <c:v>35</c:v>
                </c:pt>
                <c:pt idx="281">
                  <c:v>199</c:v>
                </c:pt>
                <c:pt idx="282">
                  <c:v>58</c:v>
                </c:pt>
                <c:pt idx="283">
                  <c:v>149</c:v>
                </c:pt>
                <c:pt idx="284">
                  <c:v>145</c:v>
                </c:pt>
                <c:pt idx="285">
                  <c:v>94</c:v>
                </c:pt>
                <c:pt idx="286">
                  <c:v>141</c:v>
                </c:pt>
                <c:pt idx="287">
                  <c:v>193</c:v>
                </c:pt>
                <c:pt idx="288">
                  <c:v>246</c:v>
                </c:pt>
                <c:pt idx="289">
                  <c:v>171</c:v>
                </c:pt>
                <c:pt idx="290">
                  <c:v>2184</c:v>
                </c:pt>
                <c:pt idx="291">
                  <c:v>363</c:v>
                </c:pt>
                <c:pt idx="292">
                  <c:v>227</c:v>
                </c:pt>
                <c:pt idx="293">
                  <c:v>93</c:v>
                </c:pt>
                <c:pt idx="294">
                  <c:v>195</c:v>
                </c:pt>
                <c:pt idx="295">
                  <c:v>140</c:v>
                </c:pt>
                <c:pt idx="296">
                  <c:v>157</c:v>
                </c:pt>
                <c:pt idx="297">
                  <c:v>1424</c:v>
                </c:pt>
                <c:pt idx="298">
                  <c:v>1279</c:v>
                </c:pt>
                <c:pt idx="299">
                  <c:v>563</c:v>
                </c:pt>
                <c:pt idx="300">
                  <c:v>253</c:v>
                </c:pt>
                <c:pt idx="301">
                  <c:v>596</c:v>
                </c:pt>
                <c:pt idx="302">
                  <c:v>425</c:v>
                </c:pt>
                <c:pt idx="303">
                  <c:v>199</c:v>
                </c:pt>
                <c:pt idx="304">
                  <c:v>120</c:v>
                </c:pt>
                <c:pt idx="305">
                  <c:v>611</c:v>
                </c:pt>
                <c:pt idx="306">
                  <c:v>1619</c:v>
                </c:pt>
                <c:pt idx="307">
                  <c:v>872</c:v>
                </c:pt>
                <c:pt idx="308">
                  <c:v>259</c:v>
                </c:pt>
                <c:pt idx="309">
                  <c:v>569</c:v>
                </c:pt>
                <c:pt idx="310">
                  <c:v>640</c:v>
                </c:pt>
                <c:pt idx="311">
                  <c:v>466</c:v>
                </c:pt>
                <c:pt idx="312">
                  <c:v>369</c:v>
                </c:pt>
                <c:pt idx="313">
                  <c:v>313</c:v>
                </c:pt>
                <c:pt idx="314">
                  <c:v>315</c:v>
                </c:pt>
                <c:pt idx="315">
                  <c:v>446</c:v>
                </c:pt>
                <c:pt idx="316">
                  <c:v>106</c:v>
                </c:pt>
                <c:pt idx="317">
                  <c:v>126</c:v>
                </c:pt>
                <c:pt idx="318">
                  <c:v>209</c:v>
                </c:pt>
                <c:pt idx="319">
                  <c:v>331</c:v>
                </c:pt>
                <c:pt idx="320">
                  <c:v>307</c:v>
                </c:pt>
                <c:pt idx="321">
                  <c:v>191</c:v>
                </c:pt>
                <c:pt idx="322">
                  <c:v>84</c:v>
                </c:pt>
                <c:pt idx="323">
                  <c:v>155</c:v>
                </c:pt>
                <c:pt idx="324">
                  <c:v>923</c:v>
                </c:pt>
                <c:pt idx="325">
                  <c:v>1098</c:v>
                </c:pt>
                <c:pt idx="326">
                  <c:v>473</c:v>
                </c:pt>
                <c:pt idx="327">
                  <c:v>527</c:v>
                </c:pt>
                <c:pt idx="328">
                  <c:v>307</c:v>
                </c:pt>
                <c:pt idx="329">
                  <c:v>117</c:v>
                </c:pt>
                <c:pt idx="330">
                  <c:v>203</c:v>
                </c:pt>
                <c:pt idx="331">
                  <c:v>440</c:v>
                </c:pt>
                <c:pt idx="332">
                  <c:v>262</c:v>
                </c:pt>
                <c:pt idx="333">
                  <c:v>173</c:v>
                </c:pt>
                <c:pt idx="334">
                  <c:v>400</c:v>
                </c:pt>
                <c:pt idx="335">
                  <c:v>439</c:v>
                </c:pt>
                <c:pt idx="336">
                  <c:v>63</c:v>
                </c:pt>
                <c:pt idx="337">
                  <c:v>284</c:v>
                </c:pt>
                <c:pt idx="338">
                  <c:v>822</c:v>
                </c:pt>
                <c:pt idx="339">
                  <c:v>497</c:v>
                </c:pt>
                <c:pt idx="340">
                  <c:v>123</c:v>
                </c:pt>
                <c:pt idx="341">
                  <c:v>342</c:v>
                </c:pt>
                <c:pt idx="342">
                  <c:v>146</c:v>
                </c:pt>
                <c:pt idx="343">
                  <c:v>35</c:v>
                </c:pt>
                <c:pt idx="344">
                  <c:v>320</c:v>
                </c:pt>
                <c:pt idx="345">
                  <c:v>385</c:v>
                </c:pt>
                <c:pt idx="346">
                  <c:v>262</c:v>
                </c:pt>
                <c:pt idx="347">
                  <c:v>99</c:v>
                </c:pt>
                <c:pt idx="348">
                  <c:v>272</c:v>
                </c:pt>
                <c:pt idx="349">
                  <c:v>145</c:v>
                </c:pt>
                <c:pt idx="350">
                  <c:v>38</c:v>
                </c:pt>
                <c:pt idx="351">
                  <c:v>245</c:v>
                </c:pt>
                <c:pt idx="352">
                  <c:v>225</c:v>
                </c:pt>
                <c:pt idx="353">
                  <c:v>32</c:v>
                </c:pt>
                <c:pt idx="354">
                  <c:v>230</c:v>
                </c:pt>
                <c:pt idx="355">
                  <c:v>343</c:v>
                </c:pt>
                <c:pt idx="356">
                  <c:v>374</c:v>
                </c:pt>
                <c:pt idx="357">
                  <c:v>1202</c:v>
                </c:pt>
                <c:pt idx="358">
                  <c:v>1031</c:v>
                </c:pt>
                <c:pt idx="359">
                  <c:v>365</c:v>
                </c:pt>
                <c:pt idx="360">
                  <c:v>92</c:v>
                </c:pt>
                <c:pt idx="361">
                  <c:v>105</c:v>
                </c:pt>
                <c:pt idx="362">
                  <c:v>60</c:v>
                </c:pt>
                <c:pt idx="363">
                  <c:v>14</c:v>
                </c:pt>
                <c:pt idx="364">
                  <c:v>473</c:v>
                </c:pt>
              </c:numCache>
            </c:numRef>
          </c:val>
          <c:smooth val="0"/>
          <c:extLst>
            <c:ext xmlns:c16="http://schemas.microsoft.com/office/drawing/2014/chart" uri="{C3380CC4-5D6E-409C-BE32-E72D297353CC}">
              <c16:uniqueId val="{00000000-FEEC-48B1-8FED-C9522EEF3162}"/>
            </c:ext>
          </c:extLst>
        </c:ser>
        <c:dLbls>
          <c:showLegendKey val="0"/>
          <c:showVal val="0"/>
          <c:showCatName val="0"/>
          <c:showSerName val="0"/>
          <c:showPercent val="0"/>
          <c:showBubbleSize val="0"/>
        </c:dLbls>
        <c:smooth val="0"/>
        <c:axId val="344418712"/>
        <c:axId val="344416088"/>
      </c:lineChart>
      <c:catAx>
        <c:axId val="34441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16088"/>
        <c:crosses val="autoZero"/>
        <c:auto val="1"/>
        <c:lblAlgn val="ctr"/>
        <c:lblOffset val="100"/>
        <c:noMultiLvlLbl val="0"/>
      </c:catAx>
      <c:valAx>
        <c:axId val="34441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1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Radiophilharmonie</c:v>
                </c:pt>
              </c:strCache>
            </c:strRef>
          </c:tx>
          <c:spPr>
            <a:ln w="28575" cap="rnd">
              <a:solidFill>
                <a:schemeClr val="accent1"/>
              </a:solidFill>
              <a:round/>
            </a:ln>
            <a:effectLst/>
          </c:spPr>
          <c:marker>
            <c:symbol val="none"/>
          </c:marker>
          <c:cat>
            <c:strRef>
              <c:f>Sheet1!$A$2:$A$366</c:f>
              <c:strCache>
                <c:ptCount val="365"/>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strCache>
            </c:strRef>
          </c:cat>
          <c:val>
            <c:numRef>
              <c:f>Sheet1!$B$2:$B$366</c:f>
              <c:numCache>
                <c:formatCode>General</c:formatCode>
                <c:ptCount val="365"/>
                <c:pt idx="0">
                  <c:v>13</c:v>
                </c:pt>
                <c:pt idx="1">
                  <c:v>197</c:v>
                </c:pt>
                <c:pt idx="2">
                  <c:v>34</c:v>
                </c:pt>
                <c:pt idx="3">
                  <c:v>13</c:v>
                </c:pt>
                <c:pt idx="4">
                  <c:v>12</c:v>
                </c:pt>
                <c:pt idx="5">
                  <c:v>16</c:v>
                </c:pt>
                <c:pt idx="6">
                  <c:v>7</c:v>
                </c:pt>
                <c:pt idx="7">
                  <c:v>17</c:v>
                </c:pt>
                <c:pt idx="8">
                  <c:v>18</c:v>
                </c:pt>
                <c:pt idx="9">
                  <c:v>30</c:v>
                </c:pt>
                <c:pt idx="10">
                  <c:v>124</c:v>
                </c:pt>
                <c:pt idx="11">
                  <c:v>400</c:v>
                </c:pt>
                <c:pt idx="12">
                  <c:v>417</c:v>
                </c:pt>
                <c:pt idx="13">
                  <c:v>236</c:v>
                </c:pt>
                <c:pt idx="14">
                  <c:v>473</c:v>
                </c:pt>
                <c:pt idx="15">
                  <c:v>319</c:v>
                </c:pt>
                <c:pt idx="16">
                  <c:v>293</c:v>
                </c:pt>
                <c:pt idx="17">
                  <c:v>241</c:v>
                </c:pt>
                <c:pt idx="18">
                  <c:v>171</c:v>
                </c:pt>
                <c:pt idx="19">
                  <c:v>713</c:v>
                </c:pt>
                <c:pt idx="20">
                  <c:v>327</c:v>
                </c:pt>
                <c:pt idx="21">
                  <c:v>383</c:v>
                </c:pt>
                <c:pt idx="22">
                  <c:v>191</c:v>
                </c:pt>
                <c:pt idx="23">
                  <c:v>61</c:v>
                </c:pt>
                <c:pt idx="24">
                  <c:v>73</c:v>
                </c:pt>
                <c:pt idx="25">
                  <c:v>39</c:v>
                </c:pt>
                <c:pt idx="26">
                  <c:v>445</c:v>
                </c:pt>
                <c:pt idx="27">
                  <c:v>171</c:v>
                </c:pt>
                <c:pt idx="28">
                  <c:v>100</c:v>
                </c:pt>
                <c:pt idx="29">
                  <c:v>233</c:v>
                </c:pt>
                <c:pt idx="30">
                  <c:v>82</c:v>
                </c:pt>
                <c:pt idx="31">
                  <c:v>455</c:v>
                </c:pt>
                <c:pt idx="32">
                  <c:v>589</c:v>
                </c:pt>
                <c:pt idx="33">
                  <c:v>621</c:v>
                </c:pt>
                <c:pt idx="34">
                  <c:v>666</c:v>
                </c:pt>
                <c:pt idx="35">
                  <c:v>1521</c:v>
                </c:pt>
                <c:pt idx="36">
                  <c:v>1930</c:v>
                </c:pt>
                <c:pt idx="37">
                  <c:v>1727</c:v>
                </c:pt>
                <c:pt idx="38">
                  <c:v>2167</c:v>
                </c:pt>
                <c:pt idx="39">
                  <c:v>2168</c:v>
                </c:pt>
                <c:pt idx="40">
                  <c:v>2220</c:v>
                </c:pt>
                <c:pt idx="41">
                  <c:v>1782</c:v>
                </c:pt>
                <c:pt idx="42">
                  <c:v>1245</c:v>
                </c:pt>
                <c:pt idx="43">
                  <c:v>1315</c:v>
                </c:pt>
                <c:pt idx="44">
                  <c:v>1526</c:v>
                </c:pt>
                <c:pt idx="45">
                  <c:v>1498</c:v>
                </c:pt>
                <c:pt idx="46">
                  <c:v>1982</c:v>
                </c:pt>
                <c:pt idx="47">
                  <c:v>1697</c:v>
                </c:pt>
                <c:pt idx="48">
                  <c:v>1624</c:v>
                </c:pt>
                <c:pt idx="49">
                  <c:v>1330</c:v>
                </c:pt>
                <c:pt idx="50">
                  <c:v>1424</c:v>
                </c:pt>
                <c:pt idx="51">
                  <c:v>1552</c:v>
                </c:pt>
                <c:pt idx="52">
                  <c:v>529</c:v>
                </c:pt>
                <c:pt idx="53">
                  <c:v>109</c:v>
                </c:pt>
                <c:pt idx="54">
                  <c:v>62</c:v>
                </c:pt>
                <c:pt idx="55">
                  <c:v>50</c:v>
                </c:pt>
                <c:pt idx="56">
                  <c:v>23</c:v>
                </c:pt>
                <c:pt idx="57">
                  <c:v>246</c:v>
                </c:pt>
                <c:pt idx="58">
                  <c:v>3857</c:v>
                </c:pt>
                <c:pt idx="59">
                  <c:v>3471</c:v>
                </c:pt>
                <c:pt idx="60">
                  <c:v>2461</c:v>
                </c:pt>
                <c:pt idx="61">
                  <c:v>851</c:v>
                </c:pt>
                <c:pt idx="62">
                  <c:v>386</c:v>
                </c:pt>
                <c:pt idx="63">
                  <c:v>259</c:v>
                </c:pt>
                <c:pt idx="64">
                  <c:v>453</c:v>
                </c:pt>
                <c:pt idx="65">
                  <c:v>209</c:v>
                </c:pt>
                <c:pt idx="66">
                  <c:v>163</c:v>
                </c:pt>
                <c:pt idx="67">
                  <c:v>156</c:v>
                </c:pt>
                <c:pt idx="68">
                  <c:v>125</c:v>
                </c:pt>
                <c:pt idx="69">
                  <c:v>74</c:v>
                </c:pt>
                <c:pt idx="70">
                  <c:v>33</c:v>
                </c:pt>
                <c:pt idx="71">
                  <c:v>563</c:v>
                </c:pt>
                <c:pt idx="72">
                  <c:v>226</c:v>
                </c:pt>
                <c:pt idx="73">
                  <c:v>93</c:v>
                </c:pt>
                <c:pt idx="74">
                  <c:v>49</c:v>
                </c:pt>
                <c:pt idx="75">
                  <c:v>27</c:v>
                </c:pt>
                <c:pt idx="76">
                  <c:v>19</c:v>
                </c:pt>
                <c:pt idx="77">
                  <c:v>338</c:v>
                </c:pt>
                <c:pt idx="78">
                  <c:v>760</c:v>
                </c:pt>
                <c:pt idx="79">
                  <c:v>964</c:v>
                </c:pt>
                <c:pt idx="80">
                  <c:v>640</c:v>
                </c:pt>
                <c:pt idx="81">
                  <c:v>354</c:v>
                </c:pt>
                <c:pt idx="82">
                  <c:v>119</c:v>
                </c:pt>
                <c:pt idx="83">
                  <c:v>325</c:v>
                </c:pt>
                <c:pt idx="84">
                  <c:v>98</c:v>
                </c:pt>
                <c:pt idx="85">
                  <c:v>65</c:v>
                </c:pt>
                <c:pt idx="86">
                  <c:v>84</c:v>
                </c:pt>
                <c:pt idx="87">
                  <c:v>98</c:v>
                </c:pt>
                <c:pt idx="88">
                  <c:v>21</c:v>
                </c:pt>
                <c:pt idx="89">
                  <c:v>17</c:v>
                </c:pt>
                <c:pt idx="90">
                  <c:v>19</c:v>
                </c:pt>
                <c:pt idx="91">
                  <c:v>9</c:v>
                </c:pt>
                <c:pt idx="92">
                  <c:v>18</c:v>
                </c:pt>
                <c:pt idx="93">
                  <c:v>33</c:v>
                </c:pt>
                <c:pt idx="94">
                  <c:v>20</c:v>
                </c:pt>
                <c:pt idx="95">
                  <c:v>29</c:v>
                </c:pt>
                <c:pt idx="96">
                  <c:v>6</c:v>
                </c:pt>
                <c:pt idx="97">
                  <c:v>248</c:v>
                </c:pt>
                <c:pt idx="98">
                  <c:v>69</c:v>
                </c:pt>
                <c:pt idx="99">
                  <c:v>151</c:v>
                </c:pt>
                <c:pt idx="100">
                  <c:v>673</c:v>
                </c:pt>
                <c:pt idx="101">
                  <c:v>265</c:v>
                </c:pt>
                <c:pt idx="102">
                  <c:v>1059</c:v>
                </c:pt>
                <c:pt idx="103">
                  <c:v>895</c:v>
                </c:pt>
                <c:pt idx="104">
                  <c:v>354</c:v>
                </c:pt>
                <c:pt idx="105">
                  <c:v>254</c:v>
                </c:pt>
                <c:pt idx="106">
                  <c:v>62</c:v>
                </c:pt>
                <c:pt idx="107">
                  <c:v>461</c:v>
                </c:pt>
                <c:pt idx="108">
                  <c:v>141</c:v>
                </c:pt>
                <c:pt idx="109">
                  <c:v>400</c:v>
                </c:pt>
                <c:pt idx="110">
                  <c:v>369</c:v>
                </c:pt>
                <c:pt idx="111">
                  <c:v>254</c:v>
                </c:pt>
                <c:pt idx="112">
                  <c:v>119</c:v>
                </c:pt>
                <c:pt idx="113">
                  <c:v>59</c:v>
                </c:pt>
                <c:pt idx="114">
                  <c:v>304</c:v>
                </c:pt>
                <c:pt idx="115">
                  <c:v>212</c:v>
                </c:pt>
                <c:pt idx="116">
                  <c:v>435</c:v>
                </c:pt>
                <c:pt idx="117">
                  <c:v>282</c:v>
                </c:pt>
                <c:pt idx="118">
                  <c:v>194</c:v>
                </c:pt>
                <c:pt idx="119">
                  <c:v>166</c:v>
                </c:pt>
                <c:pt idx="120">
                  <c:v>821</c:v>
                </c:pt>
                <c:pt idx="121">
                  <c:v>594</c:v>
                </c:pt>
                <c:pt idx="122">
                  <c:v>390</c:v>
                </c:pt>
                <c:pt idx="123">
                  <c:v>260</c:v>
                </c:pt>
                <c:pt idx="124">
                  <c:v>362</c:v>
                </c:pt>
                <c:pt idx="125">
                  <c:v>303</c:v>
                </c:pt>
                <c:pt idx="126">
                  <c:v>106</c:v>
                </c:pt>
                <c:pt idx="127">
                  <c:v>43</c:v>
                </c:pt>
                <c:pt idx="128">
                  <c:v>22</c:v>
                </c:pt>
                <c:pt idx="129">
                  <c:v>312</c:v>
                </c:pt>
                <c:pt idx="130">
                  <c:v>320</c:v>
                </c:pt>
                <c:pt idx="131">
                  <c:v>577</c:v>
                </c:pt>
                <c:pt idx="132">
                  <c:v>524</c:v>
                </c:pt>
                <c:pt idx="133">
                  <c:v>133</c:v>
                </c:pt>
                <c:pt idx="134">
                  <c:v>113</c:v>
                </c:pt>
                <c:pt idx="135">
                  <c:v>287</c:v>
                </c:pt>
                <c:pt idx="136">
                  <c:v>102</c:v>
                </c:pt>
                <c:pt idx="137">
                  <c:v>47</c:v>
                </c:pt>
                <c:pt idx="138">
                  <c:v>587</c:v>
                </c:pt>
                <c:pt idx="139">
                  <c:v>493</c:v>
                </c:pt>
                <c:pt idx="140">
                  <c:v>175</c:v>
                </c:pt>
                <c:pt idx="141">
                  <c:v>89</c:v>
                </c:pt>
                <c:pt idx="142">
                  <c:v>59</c:v>
                </c:pt>
                <c:pt idx="143">
                  <c:v>38</c:v>
                </c:pt>
                <c:pt idx="144">
                  <c:v>290</c:v>
                </c:pt>
                <c:pt idx="145">
                  <c:v>67</c:v>
                </c:pt>
                <c:pt idx="146">
                  <c:v>750</c:v>
                </c:pt>
                <c:pt idx="147">
                  <c:v>249</c:v>
                </c:pt>
                <c:pt idx="148">
                  <c:v>110</c:v>
                </c:pt>
                <c:pt idx="149">
                  <c:v>470</c:v>
                </c:pt>
                <c:pt idx="150">
                  <c:v>4371</c:v>
                </c:pt>
                <c:pt idx="151">
                  <c:v>110</c:v>
                </c:pt>
                <c:pt idx="152">
                  <c:v>66</c:v>
                </c:pt>
                <c:pt idx="153">
                  <c:v>34</c:v>
                </c:pt>
                <c:pt idx="154">
                  <c:v>8</c:v>
                </c:pt>
                <c:pt idx="155">
                  <c:v>13</c:v>
                </c:pt>
                <c:pt idx="156">
                  <c:v>346</c:v>
                </c:pt>
                <c:pt idx="157">
                  <c:v>74</c:v>
                </c:pt>
                <c:pt idx="158">
                  <c:v>30</c:v>
                </c:pt>
                <c:pt idx="159">
                  <c:v>23</c:v>
                </c:pt>
                <c:pt idx="160">
                  <c:v>13</c:v>
                </c:pt>
                <c:pt idx="161">
                  <c:v>13</c:v>
                </c:pt>
                <c:pt idx="162">
                  <c:v>10</c:v>
                </c:pt>
                <c:pt idx="163">
                  <c:v>15</c:v>
                </c:pt>
                <c:pt idx="164">
                  <c:v>707</c:v>
                </c:pt>
                <c:pt idx="165">
                  <c:v>578</c:v>
                </c:pt>
                <c:pt idx="166">
                  <c:v>436</c:v>
                </c:pt>
                <c:pt idx="167">
                  <c:v>396</c:v>
                </c:pt>
                <c:pt idx="168">
                  <c:v>120</c:v>
                </c:pt>
                <c:pt idx="169">
                  <c:v>59</c:v>
                </c:pt>
                <c:pt idx="170">
                  <c:v>23</c:v>
                </c:pt>
                <c:pt idx="171">
                  <c:v>352</c:v>
                </c:pt>
                <c:pt idx="172">
                  <c:v>142</c:v>
                </c:pt>
                <c:pt idx="173">
                  <c:v>166</c:v>
                </c:pt>
                <c:pt idx="174">
                  <c:v>51</c:v>
                </c:pt>
                <c:pt idx="175">
                  <c:v>46</c:v>
                </c:pt>
                <c:pt idx="176">
                  <c:v>22</c:v>
                </c:pt>
                <c:pt idx="177">
                  <c:v>25</c:v>
                </c:pt>
                <c:pt idx="178">
                  <c:v>761</c:v>
                </c:pt>
                <c:pt idx="179">
                  <c:v>367</c:v>
                </c:pt>
                <c:pt idx="180">
                  <c:v>143</c:v>
                </c:pt>
                <c:pt idx="181">
                  <c:v>64</c:v>
                </c:pt>
                <c:pt idx="182">
                  <c:v>1183</c:v>
                </c:pt>
                <c:pt idx="183">
                  <c:v>117</c:v>
                </c:pt>
                <c:pt idx="184">
                  <c:v>44</c:v>
                </c:pt>
                <c:pt idx="185">
                  <c:v>36</c:v>
                </c:pt>
                <c:pt idx="186">
                  <c:v>14</c:v>
                </c:pt>
                <c:pt idx="187">
                  <c:v>13</c:v>
                </c:pt>
                <c:pt idx="188">
                  <c:v>16</c:v>
                </c:pt>
                <c:pt idx="189">
                  <c:v>13</c:v>
                </c:pt>
                <c:pt idx="190">
                  <c:v>9</c:v>
                </c:pt>
                <c:pt idx="191">
                  <c:v>12</c:v>
                </c:pt>
                <c:pt idx="192">
                  <c:v>13</c:v>
                </c:pt>
                <c:pt idx="193">
                  <c:v>19</c:v>
                </c:pt>
                <c:pt idx="194">
                  <c:v>326</c:v>
                </c:pt>
                <c:pt idx="195">
                  <c:v>51</c:v>
                </c:pt>
                <c:pt idx="196">
                  <c:v>17</c:v>
                </c:pt>
                <c:pt idx="197">
                  <c:v>13</c:v>
                </c:pt>
                <c:pt idx="198">
                  <c:v>8</c:v>
                </c:pt>
                <c:pt idx="199">
                  <c:v>8</c:v>
                </c:pt>
                <c:pt idx="200">
                  <c:v>12</c:v>
                </c:pt>
                <c:pt idx="201">
                  <c:v>5</c:v>
                </c:pt>
                <c:pt idx="202">
                  <c:v>133</c:v>
                </c:pt>
                <c:pt idx="203">
                  <c:v>42</c:v>
                </c:pt>
                <c:pt idx="204">
                  <c:v>434</c:v>
                </c:pt>
                <c:pt idx="205">
                  <c:v>484</c:v>
                </c:pt>
                <c:pt idx="206">
                  <c:v>283</c:v>
                </c:pt>
                <c:pt idx="207">
                  <c:v>203</c:v>
                </c:pt>
                <c:pt idx="208">
                  <c:v>66</c:v>
                </c:pt>
                <c:pt idx="209">
                  <c:v>40</c:v>
                </c:pt>
                <c:pt idx="210">
                  <c:v>106</c:v>
                </c:pt>
                <c:pt idx="211">
                  <c:v>31</c:v>
                </c:pt>
                <c:pt idx="212">
                  <c:v>22</c:v>
                </c:pt>
                <c:pt idx="213">
                  <c:v>18</c:v>
                </c:pt>
                <c:pt idx="214">
                  <c:v>9</c:v>
                </c:pt>
                <c:pt idx="215">
                  <c:v>306</c:v>
                </c:pt>
                <c:pt idx="216">
                  <c:v>1526</c:v>
                </c:pt>
                <c:pt idx="217">
                  <c:v>511</c:v>
                </c:pt>
                <c:pt idx="218">
                  <c:v>234</c:v>
                </c:pt>
                <c:pt idx="219">
                  <c:v>569</c:v>
                </c:pt>
                <c:pt idx="220">
                  <c:v>146</c:v>
                </c:pt>
                <c:pt idx="221">
                  <c:v>44</c:v>
                </c:pt>
                <c:pt idx="222">
                  <c:v>21</c:v>
                </c:pt>
                <c:pt idx="223">
                  <c:v>34</c:v>
                </c:pt>
                <c:pt idx="224">
                  <c:v>30</c:v>
                </c:pt>
                <c:pt idx="225">
                  <c:v>12</c:v>
                </c:pt>
                <c:pt idx="226">
                  <c:v>48</c:v>
                </c:pt>
                <c:pt idx="227">
                  <c:v>458</c:v>
                </c:pt>
                <c:pt idx="228">
                  <c:v>540</c:v>
                </c:pt>
                <c:pt idx="229">
                  <c:v>711</c:v>
                </c:pt>
                <c:pt idx="230">
                  <c:v>5784</c:v>
                </c:pt>
                <c:pt idx="231">
                  <c:v>2312</c:v>
                </c:pt>
                <c:pt idx="232">
                  <c:v>979</c:v>
                </c:pt>
                <c:pt idx="233">
                  <c:v>3736</c:v>
                </c:pt>
                <c:pt idx="234">
                  <c:v>1726</c:v>
                </c:pt>
                <c:pt idx="235">
                  <c:v>1038</c:v>
                </c:pt>
                <c:pt idx="236">
                  <c:v>665</c:v>
                </c:pt>
                <c:pt idx="237">
                  <c:v>3214</c:v>
                </c:pt>
                <c:pt idx="238">
                  <c:v>1599</c:v>
                </c:pt>
                <c:pt idx="239">
                  <c:v>302</c:v>
                </c:pt>
                <c:pt idx="240">
                  <c:v>128</c:v>
                </c:pt>
                <c:pt idx="241">
                  <c:v>414</c:v>
                </c:pt>
                <c:pt idx="242">
                  <c:v>532</c:v>
                </c:pt>
                <c:pt idx="243">
                  <c:v>236</c:v>
                </c:pt>
                <c:pt idx="244">
                  <c:v>870</c:v>
                </c:pt>
                <c:pt idx="245">
                  <c:v>368</c:v>
                </c:pt>
                <c:pt idx="246">
                  <c:v>1164</c:v>
                </c:pt>
                <c:pt idx="247">
                  <c:v>508</c:v>
                </c:pt>
                <c:pt idx="248">
                  <c:v>767</c:v>
                </c:pt>
                <c:pt idx="249">
                  <c:v>1262</c:v>
                </c:pt>
                <c:pt idx="250">
                  <c:v>513</c:v>
                </c:pt>
                <c:pt idx="251">
                  <c:v>225</c:v>
                </c:pt>
                <c:pt idx="252">
                  <c:v>92</c:v>
                </c:pt>
                <c:pt idx="253">
                  <c:v>526</c:v>
                </c:pt>
                <c:pt idx="254">
                  <c:v>517</c:v>
                </c:pt>
                <c:pt idx="255">
                  <c:v>198</c:v>
                </c:pt>
                <c:pt idx="256">
                  <c:v>210</c:v>
                </c:pt>
                <c:pt idx="257">
                  <c:v>267</c:v>
                </c:pt>
                <c:pt idx="258">
                  <c:v>422</c:v>
                </c:pt>
                <c:pt idx="259">
                  <c:v>112</c:v>
                </c:pt>
                <c:pt idx="260">
                  <c:v>47</c:v>
                </c:pt>
                <c:pt idx="261">
                  <c:v>20</c:v>
                </c:pt>
                <c:pt idx="262">
                  <c:v>257</c:v>
                </c:pt>
                <c:pt idx="263">
                  <c:v>70</c:v>
                </c:pt>
                <c:pt idx="264">
                  <c:v>221</c:v>
                </c:pt>
                <c:pt idx="265">
                  <c:v>81</c:v>
                </c:pt>
                <c:pt idx="266">
                  <c:v>190</c:v>
                </c:pt>
                <c:pt idx="267">
                  <c:v>19</c:v>
                </c:pt>
                <c:pt idx="268">
                  <c:v>129</c:v>
                </c:pt>
                <c:pt idx="269">
                  <c:v>36</c:v>
                </c:pt>
                <c:pt idx="270">
                  <c:v>36</c:v>
                </c:pt>
                <c:pt idx="271">
                  <c:v>135</c:v>
                </c:pt>
                <c:pt idx="272">
                  <c:v>339</c:v>
                </c:pt>
                <c:pt idx="273">
                  <c:v>304</c:v>
                </c:pt>
                <c:pt idx="274">
                  <c:v>203</c:v>
                </c:pt>
                <c:pt idx="275">
                  <c:v>57</c:v>
                </c:pt>
                <c:pt idx="276">
                  <c:v>23</c:v>
                </c:pt>
                <c:pt idx="277">
                  <c:v>16</c:v>
                </c:pt>
                <c:pt idx="278">
                  <c:v>19</c:v>
                </c:pt>
                <c:pt idx="279">
                  <c:v>13</c:v>
                </c:pt>
                <c:pt idx="280">
                  <c:v>16</c:v>
                </c:pt>
                <c:pt idx="281">
                  <c:v>30</c:v>
                </c:pt>
                <c:pt idx="282">
                  <c:v>9</c:v>
                </c:pt>
                <c:pt idx="283">
                  <c:v>218</c:v>
                </c:pt>
                <c:pt idx="284">
                  <c:v>182</c:v>
                </c:pt>
                <c:pt idx="285">
                  <c:v>124</c:v>
                </c:pt>
                <c:pt idx="286">
                  <c:v>214</c:v>
                </c:pt>
                <c:pt idx="287">
                  <c:v>67</c:v>
                </c:pt>
                <c:pt idx="288">
                  <c:v>33</c:v>
                </c:pt>
                <c:pt idx="289">
                  <c:v>30</c:v>
                </c:pt>
                <c:pt idx="290">
                  <c:v>3314</c:v>
                </c:pt>
                <c:pt idx="291">
                  <c:v>659</c:v>
                </c:pt>
                <c:pt idx="292">
                  <c:v>249</c:v>
                </c:pt>
                <c:pt idx="293">
                  <c:v>205</c:v>
                </c:pt>
                <c:pt idx="294">
                  <c:v>74</c:v>
                </c:pt>
                <c:pt idx="295">
                  <c:v>28</c:v>
                </c:pt>
                <c:pt idx="296">
                  <c:v>28</c:v>
                </c:pt>
                <c:pt idx="297">
                  <c:v>2447</c:v>
                </c:pt>
                <c:pt idx="298">
                  <c:v>2482</c:v>
                </c:pt>
                <c:pt idx="299">
                  <c:v>651</c:v>
                </c:pt>
                <c:pt idx="300">
                  <c:v>321</c:v>
                </c:pt>
                <c:pt idx="301">
                  <c:v>182</c:v>
                </c:pt>
                <c:pt idx="302">
                  <c:v>73</c:v>
                </c:pt>
                <c:pt idx="303">
                  <c:v>32</c:v>
                </c:pt>
                <c:pt idx="304">
                  <c:v>200</c:v>
                </c:pt>
                <c:pt idx="305">
                  <c:v>530</c:v>
                </c:pt>
                <c:pt idx="306">
                  <c:v>2246</c:v>
                </c:pt>
                <c:pt idx="307">
                  <c:v>1097</c:v>
                </c:pt>
                <c:pt idx="308">
                  <c:v>274</c:v>
                </c:pt>
                <c:pt idx="309">
                  <c:v>992</c:v>
                </c:pt>
                <c:pt idx="310">
                  <c:v>850</c:v>
                </c:pt>
                <c:pt idx="311">
                  <c:v>485</c:v>
                </c:pt>
                <c:pt idx="312">
                  <c:v>211</c:v>
                </c:pt>
                <c:pt idx="313">
                  <c:v>236</c:v>
                </c:pt>
                <c:pt idx="314">
                  <c:v>198</c:v>
                </c:pt>
                <c:pt idx="315">
                  <c:v>88</c:v>
                </c:pt>
                <c:pt idx="316">
                  <c:v>34</c:v>
                </c:pt>
                <c:pt idx="317">
                  <c:v>21</c:v>
                </c:pt>
                <c:pt idx="318">
                  <c:v>357</c:v>
                </c:pt>
                <c:pt idx="319">
                  <c:v>657</c:v>
                </c:pt>
                <c:pt idx="320">
                  <c:v>598</c:v>
                </c:pt>
                <c:pt idx="321">
                  <c:v>310</c:v>
                </c:pt>
                <c:pt idx="322">
                  <c:v>147</c:v>
                </c:pt>
                <c:pt idx="323">
                  <c:v>54</c:v>
                </c:pt>
                <c:pt idx="324">
                  <c:v>482</c:v>
                </c:pt>
                <c:pt idx="325">
                  <c:v>1171</c:v>
                </c:pt>
                <c:pt idx="326">
                  <c:v>155</c:v>
                </c:pt>
                <c:pt idx="327">
                  <c:v>684</c:v>
                </c:pt>
                <c:pt idx="328">
                  <c:v>518</c:v>
                </c:pt>
                <c:pt idx="329">
                  <c:v>218</c:v>
                </c:pt>
                <c:pt idx="330">
                  <c:v>343</c:v>
                </c:pt>
                <c:pt idx="331">
                  <c:v>208</c:v>
                </c:pt>
                <c:pt idx="332">
                  <c:v>276</c:v>
                </c:pt>
                <c:pt idx="333">
                  <c:v>124</c:v>
                </c:pt>
                <c:pt idx="334">
                  <c:v>47</c:v>
                </c:pt>
                <c:pt idx="335">
                  <c:v>22</c:v>
                </c:pt>
                <c:pt idx="336">
                  <c:v>19</c:v>
                </c:pt>
                <c:pt idx="337">
                  <c:v>15</c:v>
                </c:pt>
                <c:pt idx="338">
                  <c:v>23</c:v>
                </c:pt>
                <c:pt idx="339">
                  <c:v>438</c:v>
                </c:pt>
                <c:pt idx="340">
                  <c:v>115</c:v>
                </c:pt>
                <c:pt idx="341">
                  <c:v>71</c:v>
                </c:pt>
                <c:pt idx="342">
                  <c:v>52</c:v>
                </c:pt>
                <c:pt idx="343">
                  <c:v>17</c:v>
                </c:pt>
                <c:pt idx="344">
                  <c:v>531</c:v>
                </c:pt>
                <c:pt idx="345">
                  <c:v>286</c:v>
                </c:pt>
                <c:pt idx="346">
                  <c:v>383</c:v>
                </c:pt>
                <c:pt idx="347">
                  <c:v>187</c:v>
                </c:pt>
                <c:pt idx="348">
                  <c:v>432</c:v>
                </c:pt>
                <c:pt idx="349">
                  <c:v>146</c:v>
                </c:pt>
                <c:pt idx="350">
                  <c:v>49</c:v>
                </c:pt>
                <c:pt idx="351">
                  <c:v>345</c:v>
                </c:pt>
                <c:pt idx="352">
                  <c:v>169</c:v>
                </c:pt>
                <c:pt idx="353">
                  <c:v>43</c:v>
                </c:pt>
                <c:pt idx="354">
                  <c:v>35</c:v>
                </c:pt>
                <c:pt idx="355">
                  <c:v>32</c:v>
                </c:pt>
                <c:pt idx="356">
                  <c:v>13</c:v>
                </c:pt>
                <c:pt idx="357">
                  <c:v>874</c:v>
                </c:pt>
                <c:pt idx="358">
                  <c:v>1350</c:v>
                </c:pt>
                <c:pt idx="359">
                  <c:v>543</c:v>
                </c:pt>
                <c:pt idx="360">
                  <c:v>108</c:v>
                </c:pt>
                <c:pt idx="361">
                  <c:v>162</c:v>
                </c:pt>
                <c:pt idx="362">
                  <c:v>74</c:v>
                </c:pt>
                <c:pt idx="363">
                  <c:v>22</c:v>
                </c:pt>
                <c:pt idx="364">
                  <c:v>825</c:v>
                </c:pt>
              </c:numCache>
            </c:numRef>
          </c:val>
          <c:smooth val="0"/>
          <c:extLst>
            <c:ext xmlns:c16="http://schemas.microsoft.com/office/drawing/2014/chart" uri="{C3380CC4-5D6E-409C-BE32-E72D297353CC}">
              <c16:uniqueId val="{00000000-C917-494B-AE7A-DB7F23999063}"/>
            </c:ext>
          </c:extLst>
        </c:ser>
        <c:dLbls>
          <c:showLegendKey val="0"/>
          <c:showVal val="0"/>
          <c:showCatName val="0"/>
          <c:showSerName val="0"/>
          <c:showPercent val="0"/>
          <c:showBubbleSize val="0"/>
        </c:dLbls>
        <c:smooth val="0"/>
        <c:axId val="174078120"/>
        <c:axId val="174080744"/>
      </c:lineChart>
      <c:catAx>
        <c:axId val="17407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080744"/>
        <c:crosses val="autoZero"/>
        <c:auto val="1"/>
        <c:lblAlgn val="ctr"/>
        <c:lblOffset val="100"/>
        <c:noMultiLvlLbl val="0"/>
      </c:catAx>
      <c:valAx>
        <c:axId val="17408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07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Radiophilharmonie</c:v>
                </c:pt>
              </c:strCache>
            </c:strRef>
          </c:cat>
          <c:val>
            <c:numRef>
              <c:f>Sheet1!$B$2</c:f>
              <c:numCache>
                <c:formatCode>General</c:formatCode>
                <c:ptCount val="1"/>
                <c:pt idx="0">
                  <c:v>47</c:v>
                </c:pt>
              </c:numCache>
            </c:numRef>
          </c:val>
          <c:extLst>
            <c:ext xmlns:c16="http://schemas.microsoft.com/office/drawing/2014/chart" uri="{C3380CC4-5D6E-409C-BE32-E72D297353CC}">
              <c16:uniqueId val="{00000000-0B9A-4CFC-8634-BA9A3A7EECA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Radiophilharmonie</c:v>
                </c:pt>
              </c:strCache>
            </c:strRef>
          </c:cat>
          <c:val>
            <c:numRef>
              <c:f>Sheet1!$C$2</c:f>
              <c:numCache>
                <c:formatCode>General</c:formatCode>
                <c:ptCount val="1"/>
                <c:pt idx="0">
                  <c:v>199</c:v>
                </c:pt>
              </c:numCache>
            </c:numRef>
          </c:val>
          <c:extLst>
            <c:ext xmlns:c16="http://schemas.microsoft.com/office/drawing/2014/chart" uri="{C3380CC4-5D6E-409C-BE32-E72D297353CC}">
              <c16:uniqueId val="{00000001-0B9A-4CFC-8634-BA9A3A7EECA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Radiophilharmonie</c:v>
                </c:pt>
              </c:strCache>
            </c:strRef>
          </c:cat>
          <c:val>
            <c:numRef>
              <c:f>Sheet1!$D$2</c:f>
              <c:numCache>
                <c:formatCode>General</c:formatCode>
                <c:ptCount val="1"/>
                <c:pt idx="0">
                  <c:v>175</c:v>
                </c:pt>
              </c:numCache>
            </c:numRef>
          </c:val>
          <c:extLst>
            <c:ext xmlns:c16="http://schemas.microsoft.com/office/drawing/2014/chart" uri="{C3380CC4-5D6E-409C-BE32-E72D297353CC}">
              <c16:uniqueId val="{00000002-0B9A-4CFC-8634-BA9A3A7EECA6}"/>
            </c:ext>
          </c:extLst>
        </c:ser>
        <c:dLbls>
          <c:showLegendKey val="0"/>
          <c:showVal val="0"/>
          <c:showCatName val="0"/>
          <c:showSerName val="0"/>
          <c:showPercent val="0"/>
          <c:showBubbleSize val="0"/>
        </c:dLbls>
        <c:gapWidth val="150"/>
        <c:overlap val="100"/>
        <c:axId val="345787872"/>
        <c:axId val="345785576"/>
      </c:barChart>
      <c:catAx>
        <c:axId val="34578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5576"/>
        <c:crosses val="autoZero"/>
        <c:auto val="1"/>
        <c:lblAlgn val="ctr"/>
        <c:lblOffset val="100"/>
        <c:noMultiLvlLbl val="0"/>
      </c:catAx>
      <c:valAx>
        <c:axId val="345785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17C2-AA48-46C1-A7AF-EDBC7FC3470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5363F4E-D063-4BFA-B359-CCC44D7F7023}"/>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567301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1B83-0E31-4813-8134-07C58B80B7FC}"/>
              </a:ext>
            </a:extLst>
          </p:cNvPr>
          <p:cNvSpPr>
            <a:spLocks noGrp="1"/>
          </p:cNvSpPr>
          <p:nvPr>
            <p:ph type="title"/>
          </p:nvPr>
        </p:nvSpPr>
        <p:spPr/>
        <p:txBody>
          <a:bodyPr/>
          <a:lstStyle/>
          <a:p>
            <a:r>
              <a:rPr lang="en-US"/>
              <a:t>Facebook Profil - Potenz.Reichw.,Aktive Nutzer,I-Rate,Fans | NDR Radiophilharmonie</a:t>
            </a:r>
          </a:p>
        </p:txBody>
      </p:sp>
      <p:graphicFrame>
        <p:nvGraphicFramePr>
          <p:cNvPr id="5" name="Table Placeholder 4">
            <a:extLst>
              <a:ext uri="{FF2B5EF4-FFF2-40B4-BE49-F238E27FC236}">
                <a16:creationId xmlns:a16="http://schemas.microsoft.com/office/drawing/2014/main" id="{BB357880-4BE6-4D58-AD45-1DCCC7D50AC4}"/>
              </a:ext>
            </a:extLst>
          </p:cNvPr>
          <p:cNvGraphicFramePr>
            <a:graphicFrameLocks noGrp="1"/>
          </p:cNvGraphicFramePr>
          <p:nvPr>
            <p:ph type="tbl" sz="quarter" idx="13"/>
            <p:extLst>
              <p:ext uri="{D42A27DB-BD31-4B8C-83A1-F6EECF244321}">
                <p14:modId xmlns:p14="http://schemas.microsoft.com/office/powerpoint/2010/main" val="3165513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5539919"/>
                    </a:ext>
                  </a:extLst>
                </a:gridCol>
                <a:gridCol w="1645920">
                  <a:extLst>
                    <a:ext uri="{9D8B030D-6E8A-4147-A177-3AD203B41FA5}">
                      <a16:colId xmlns:a16="http://schemas.microsoft.com/office/drawing/2014/main" val="666508513"/>
                    </a:ext>
                  </a:extLst>
                </a:gridCol>
                <a:gridCol w="1645920">
                  <a:extLst>
                    <a:ext uri="{9D8B030D-6E8A-4147-A177-3AD203B41FA5}">
                      <a16:colId xmlns:a16="http://schemas.microsoft.com/office/drawing/2014/main" val="2320733055"/>
                    </a:ext>
                  </a:extLst>
                </a:gridCol>
                <a:gridCol w="1234440">
                  <a:extLst>
                    <a:ext uri="{9D8B030D-6E8A-4147-A177-3AD203B41FA5}">
                      <a16:colId xmlns:a16="http://schemas.microsoft.com/office/drawing/2014/main" val="923966088"/>
                    </a:ext>
                  </a:extLst>
                </a:gridCol>
                <a:gridCol w="1234440">
                  <a:extLst>
                    <a:ext uri="{9D8B030D-6E8A-4147-A177-3AD203B41FA5}">
                      <a16:colId xmlns:a16="http://schemas.microsoft.com/office/drawing/2014/main" val="2650650871"/>
                    </a:ext>
                  </a:extLst>
                </a:gridCol>
                <a:gridCol w="822960">
                  <a:extLst>
                    <a:ext uri="{9D8B030D-6E8A-4147-A177-3AD203B41FA5}">
                      <a16:colId xmlns:a16="http://schemas.microsoft.com/office/drawing/2014/main" val="250223788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530075746"/>
                  </a:ext>
                </a:extLst>
              </a:tr>
              <a:tr h="370840">
                <a:tc>
                  <a:txBody>
                    <a:bodyPr/>
                    <a:lstStyle/>
                    <a:p>
                      <a:r>
                        <a:rPr lang="en-US" sz="1000"/>
                        <a:t>NDR Radiophilharmonie</a:t>
                      </a:r>
                    </a:p>
                  </a:txBody>
                  <a:tcPr/>
                </a:tc>
                <a:tc>
                  <a:txBody>
                    <a:bodyPr/>
                    <a:lstStyle/>
                    <a:p>
                      <a:r>
                        <a:rPr lang="en-US" sz="1000"/>
                        <a:t>5275</a:t>
                      </a:r>
                    </a:p>
                  </a:txBody>
                  <a:tcPr/>
                </a:tc>
                <a:tc>
                  <a:txBody>
                    <a:bodyPr/>
                    <a:lstStyle/>
                    <a:p>
                      <a:r>
                        <a:rPr lang="en-US" sz="1000"/>
                        <a:t>959</a:t>
                      </a:r>
                    </a:p>
                  </a:txBody>
                  <a:tcPr/>
                </a:tc>
                <a:tc>
                  <a:txBody>
                    <a:bodyPr/>
                    <a:lstStyle/>
                    <a:p>
                      <a:r>
                        <a:rPr lang="en-US" sz="1000"/>
                        <a:t>301</a:t>
                      </a:r>
                    </a:p>
                  </a:txBody>
                  <a:tcPr/>
                </a:tc>
                <a:tc>
                  <a:txBody>
                    <a:bodyPr/>
                    <a:lstStyle/>
                    <a:p>
                      <a:r>
                        <a:rPr lang="en-US" sz="1000"/>
                        <a:t>7.2 %</a:t>
                      </a:r>
                    </a:p>
                  </a:txBody>
                  <a:tcPr/>
                </a:tc>
                <a:tc>
                  <a:txBody>
                    <a:bodyPr/>
                    <a:lstStyle/>
                    <a:p>
                      <a:r>
                        <a:rPr lang="en-US" sz="1000"/>
                        <a:t>5851</a:t>
                      </a:r>
                    </a:p>
                  </a:txBody>
                  <a:tcPr/>
                </a:tc>
                <a:extLst>
                  <a:ext uri="{0D108BD9-81ED-4DB2-BD59-A6C34878D82A}">
                    <a16:rowId xmlns:a16="http://schemas.microsoft.com/office/drawing/2014/main" val="1207511312"/>
                  </a:ext>
                </a:extLst>
              </a:tr>
            </a:tbl>
          </a:graphicData>
        </a:graphic>
      </p:graphicFrame>
      <p:sp>
        <p:nvSpPr>
          <p:cNvPr id="4" name="Text Placeholder 3">
            <a:extLst>
              <a:ext uri="{FF2B5EF4-FFF2-40B4-BE49-F238E27FC236}">
                <a16:creationId xmlns:a16="http://schemas.microsoft.com/office/drawing/2014/main" id="{80D14830-1388-4CE1-B624-C25CBD74D1E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4442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5146A-98EF-48B9-9ACA-1591640F2665}"/>
              </a:ext>
            </a:extLst>
          </p:cNvPr>
          <p:cNvSpPr>
            <a:spLocks noGrp="1"/>
          </p:cNvSpPr>
          <p:nvPr>
            <p:ph type="title"/>
          </p:nvPr>
        </p:nvSpPr>
        <p:spPr/>
        <p:txBody>
          <a:bodyPr/>
          <a:lstStyle/>
          <a:p>
            <a:r>
              <a:rPr lang="en-US"/>
              <a:t>Facebook Anzahl Post, Reaktionen (Kommentare, Shares, Likes) - FB Insights | NDR Radiophilharmonie</a:t>
            </a:r>
          </a:p>
        </p:txBody>
      </p:sp>
      <p:graphicFrame>
        <p:nvGraphicFramePr>
          <p:cNvPr id="5" name="Table Placeholder 4">
            <a:extLst>
              <a:ext uri="{FF2B5EF4-FFF2-40B4-BE49-F238E27FC236}">
                <a16:creationId xmlns:a16="http://schemas.microsoft.com/office/drawing/2014/main" id="{CCB4322D-F8F2-4078-B906-7D4369E4BFAF}"/>
              </a:ext>
            </a:extLst>
          </p:cNvPr>
          <p:cNvGraphicFramePr>
            <a:graphicFrameLocks noGrp="1"/>
          </p:cNvGraphicFramePr>
          <p:nvPr>
            <p:ph type="tbl" sz="quarter" idx="13"/>
            <p:extLst>
              <p:ext uri="{D42A27DB-BD31-4B8C-83A1-F6EECF244321}">
                <p14:modId xmlns:p14="http://schemas.microsoft.com/office/powerpoint/2010/main" val="124159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81831269"/>
                    </a:ext>
                  </a:extLst>
                </a:gridCol>
                <a:gridCol w="1234440">
                  <a:extLst>
                    <a:ext uri="{9D8B030D-6E8A-4147-A177-3AD203B41FA5}">
                      <a16:colId xmlns:a16="http://schemas.microsoft.com/office/drawing/2014/main" val="4105391706"/>
                    </a:ext>
                  </a:extLst>
                </a:gridCol>
                <a:gridCol w="1234440">
                  <a:extLst>
                    <a:ext uri="{9D8B030D-6E8A-4147-A177-3AD203B41FA5}">
                      <a16:colId xmlns:a16="http://schemas.microsoft.com/office/drawing/2014/main" val="2341822212"/>
                    </a:ext>
                  </a:extLst>
                </a:gridCol>
                <a:gridCol w="1234440">
                  <a:extLst>
                    <a:ext uri="{9D8B030D-6E8A-4147-A177-3AD203B41FA5}">
                      <a16:colId xmlns:a16="http://schemas.microsoft.com/office/drawing/2014/main" val="2526255321"/>
                    </a:ext>
                  </a:extLst>
                </a:gridCol>
                <a:gridCol w="1234440">
                  <a:extLst>
                    <a:ext uri="{9D8B030D-6E8A-4147-A177-3AD203B41FA5}">
                      <a16:colId xmlns:a16="http://schemas.microsoft.com/office/drawing/2014/main" val="2592997376"/>
                    </a:ext>
                  </a:extLst>
                </a:gridCol>
                <a:gridCol w="1234440">
                  <a:extLst>
                    <a:ext uri="{9D8B030D-6E8A-4147-A177-3AD203B41FA5}">
                      <a16:colId xmlns:a16="http://schemas.microsoft.com/office/drawing/2014/main" val="1080580190"/>
                    </a:ext>
                  </a:extLst>
                </a:gridCol>
                <a:gridCol w="822960">
                  <a:extLst>
                    <a:ext uri="{9D8B030D-6E8A-4147-A177-3AD203B41FA5}">
                      <a16:colId xmlns:a16="http://schemas.microsoft.com/office/drawing/2014/main" val="2207757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367794237"/>
                  </a:ext>
                </a:extLst>
              </a:tr>
              <a:tr h="370840">
                <a:tc>
                  <a:txBody>
                    <a:bodyPr/>
                    <a:lstStyle/>
                    <a:p>
                      <a:r>
                        <a:rPr lang="en-US" sz="1000"/>
                        <a:t>NDR Radiophilharmonie</a:t>
                      </a:r>
                    </a:p>
                  </a:txBody>
                  <a:tcPr/>
                </a:tc>
                <a:tc>
                  <a:txBody>
                    <a:bodyPr/>
                    <a:lstStyle/>
                    <a:p>
                      <a:r>
                        <a:rPr lang="en-US" sz="1000"/>
                        <a:t>5851</a:t>
                      </a:r>
                    </a:p>
                  </a:txBody>
                  <a:tcPr/>
                </a:tc>
                <a:tc>
                  <a:txBody>
                    <a:bodyPr/>
                    <a:lstStyle/>
                    <a:p>
                      <a:r>
                        <a:rPr lang="en-US" sz="1000"/>
                        <a:t>390</a:t>
                      </a:r>
                    </a:p>
                  </a:txBody>
                  <a:tcPr/>
                </a:tc>
                <a:tc>
                  <a:txBody>
                    <a:bodyPr/>
                    <a:lstStyle/>
                    <a:p>
                      <a:r>
                        <a:rPr lang="en-US" sz="1000"/>
                        <a:t>29870</a:t>
                      </a:r>
                    </a:p>
                  </a:txBody>
                  <a:tcPr/>
                </a:tc>
                <a:tc>
                  <a:txBody>
                    <a:bodyPr/>
                    <a:lstStyle/>
                    <a:p>
                      <a:r>
                        <a:rPr lang="en-US" sz="1000"/>
                        <a:t>2303</a:t>
                      </a:r>
                    </a:p>
                  </a:txBody>
                  <a:tcPr/>
                </a:tc>
                <a:tc>
                  <a:txBody>
                    <a:bodyPr/>
                    <a:lstStyle/>
                    <a:p>
                      <a:r>
                        <a:rPr lang="en-US" sz="1000"/>
                        <a:t>3163</a:t>
                      </a:r>
                    </a:p>
                  </a:txBody>
                  <a:tcPr/>
                </a:tc>
                <a:tc>
                  <a:txBody>
                    <a:bodyPr/>
                    <a:lstStyle/>
                    <a:p>
                      <a:r>
                        <a:rPr lang="en-US" sz="1000"/>
                        <a:t>31831</a:t>
                      </a:r>
                    </a:p>
                  </a:txBody>
                  <a:tcPr/>
                </a:tc>
                <a:extLst>
                  <a:ext uri="{0D108BD9-81ED-4DB2-BD59-A6C34878D82A}">
                    <a16:rowId xmlns:a16="http://schemas.microsoft.com/office/drawing/2014/main" val="2934013739"/>
                  </a:ext>
                </a:extLst>
              </a:tr>
            </a:tbl>
          </a:graphicData>
        </a:graphic>
      </p:graphicFrame>
      <p:sp>
        <p:nvSpPr>
          <p:cNvPr id="4" name="Text Placeholder 3">
            <a:extLst>
              <a:ext uri="{FF2B5EF4-FFF2-40B4-BE49-F238E27FC236}">
                <a16:creationId xmlns:a16="http://schemas.microsoft.com/office/drawing/2014/main" id="{5F8E93A4-FD9B-46F5-A5F3-7EA354B525C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69602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D4FE1-14A1-41F4-B643-C7DBDF93D337}"/>
              </a:ext>
            </a:extLst>
          </p:cNvPr>
          <p:cNvSpPr>
            <a:spLocks noGrp="1"/>
          </p:cNvSpPr>
          <p:nvPr>
            <p:ph type="title"/>
          </p:nvPr>
        </p:nvSpPr>
        <p:spPr/>
        <p:txBody>
          <a:bodyPr/>
          <a:lstStyle/>
          <a:p>
            <a:r>
              <a:rPr lang="en-US"/>
              <a:t>Facebook Profil - Fans | NDR Radiophilharmonie</a:t>
            </a:r>
          </a:p>
        </p:txBody>
      </p:sp>
      <p:graphicFrame>
        <p:nvGraphicFramePr>
          <p:cNvPr id="6" name="Chart Placeholder 5">
            <a:extLst>
              <a:ext uri="{FF2B5EF4-FFF2-40B4-BE49-F238E27FC236}">
                <a16:creationId xmlns:a16="http://schemas.microsoft.com/office/drawing/2014/main" id="{C0BD285A-7762-45F1-8534-016C6F5B95F3}"/>
              </a:ext>
            </a:extLst>
          </p:cNvPr>
          <p:cNvGraphicFramePr>
            <a:graphicFrameLocks noGrp="1"/>
          </p:cNvGraphicFramePr>
          <p:nvPr>
            <p:ph type="chart" sz="quarter" idx="13"/>
            <p:extLst>
              <p:ext uri="{D42A27DB-BD31-4B8C-83A1-F6EECF244321}">
                <p14:modId xmlns:p14="http://schemas.microsoft.com/office/powerpoint/2010/main" val="4185582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6F523-7987-4317-B421-1BE77C782A8C}"/>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034A7804-AA4E-4D2E-B436-DC4806EE4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929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070E-83ED-496D-B6E9-8DD1954CC82D}"/>
              </a:ext>
            </a:extLst>
          </p:cNvPr>
          <p:cNvSpPr>
            <a:spLocks noGrp="1"/>
          </p:cNvSpPr>
          <p:nvPr>
            <p:ph type="title"/>
          </p:nvPr>
        </p:nvSpPr>
        <p:spPr/>
        <p:txBody>
          <a:bodyPr/>
          <a:lstStyle/>
          <a:p>
            <a:r>
              <a:rPr lang="en-US"/>
              <a:t>Facebook Profil - Potenzielle Reichweite | NDR Radiophilharmonie</a:t>
            </a:r>
          </a:p>
        </p:txBody>
      </p:sp>
      <p:graphicFrame>
        <p:nvGraphicFramePr>
          <p:cNvPr id="6" name="Chart Placeholder 5">
            <a:extLst>
              <a:ext uri="{FF2B5EF4-FFF2-40B4-BE49-F238E27FC236}">
                <a16:creationId xmlns:a16="http://schemas.microsoft.com/office/drawing/2014/main" id="{1CFE9339-AF69-4D5A-970B-FD4E25707A1F}"/>
              </a:ext>
            </a:extLst>
          </p:cNvPr>
          <p:cNvGraphicFramePr>
            <a:graphicFrameLocks noGrp="1"/>
          </p:cNvGraphicFramePr>
          <p:nvPr>
            <p:ph type="chart" sz="quarter" idx="13"/>
            <p:extLst>
              <p:ext uri="{D42A27DB-BD31-4B8C-83A1-F6EECF244321}">
                <p14:modId xmlns:p14="http://schemas.microsoft.com/office/powerpoint/2010/main" val="624260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85F9B-C549-4658-89BA-D12BA076D5CD}"/>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EDB77B9F-CF29-45F7-AEA2-9D487697C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648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9519F-FAE2-4DF7-8B51-DC8B280B0F05}"/>
              </a:ext>
            </a:extLst>
          </p:cNvPr>
          <p:cNvSpPr>
            <a:spLocks noGrp="1"/>
          </p:cNvSpPr>
          <p:nvPr>
            <p:ph type="title"/>
          </p:nvPr>
        </p:nvSpPr>
        <p:spPr/>
        <p:txBody>
          <a:bodyPr/>
          <a:lstStyle/>
          <a:p>
            <a:r>
              <a:rPr lang="en-US"/>
              <a:t>Facebook Profil - Aktive Nutzer | NDR Radiophilharmonie</a:t>
            </a:r>
          </a:p>
        </p:txBody>
      </p:sp>
      <p:graphicFrame>
        <p:nvGraphicFramePr>
          <p:cNvPr id="6" name="Chart Placeholder 5">
            <a:extLst>
              <a:ext uri="{FF2B5EF4-FFF2-40B4-BE49-F238E27FC236}">
                <a16:creationId xmlns:a16="http://schemas.microsoft.com/office/drawing/2014/main" id="{808C06BC-F819-499F-91A6-F6C05EDB5D1A}"/>
              </a:ext>
            </a:extLst>
          </p:cNvPr>
          <p:cNvGraphicFramePr>
            <a:graphicFrameLocks noGrp="1"/>
          </p:cNvGraphicFramePr>
          <p:nvPr>
            <p:ph type="chart" sz="quarter" idx="13"/>
            <p:extLst>
              <p:ext uri="{D42A27DB-BD31-4B8C-83A1-F6EECF244321}">
                <p14:modId xmlns:p14="http://schemas.microsoft.com/office/powerpoint/2010/main" val="1802187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83F26-0C8C-4E09-86EA-218F5BB5228A}"/>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95C7FF80-901C-4932-B933-61C475A21F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17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6486E-1EA5-453A-8A58-B1770317A62E}"/>
              </a:ext>
            </a:extLst>
          </p:cNvPr>
          <p:cNvSpPr>
            <a:spLocks noGrp="1"/>
          </p:cNvSpPr>
          <p:nvPr>
            <p:ph type="title"/>
          </p:nvPr>
        </p:nvSpPr>
        <p:spPr/>
        <p:txBody>
          <a:bodyPr/>
          <a:lstStyle/>
          <a:p>
            <a:r>
              <a:rPr lang="en-US"/>
              <a:t>Facebook Profil - Video-Starts ab 10 Sek. | NDR Radiophilharmonie</a:t>
            </a:r>
          </a:p>
        </p:txBody>
      </p:sp>
      <p:graphicFrame>
        <p:nvGraphicFramePr>
          <p:cNvPr id="6" name="Chart Placeholder 5">
            <a:extLst>
              <a:ext uri="{FF2B5EF4-FFF2-40B4-BE49-F238E27FC236}">
                <a16:creationId xmlns:a16="http://schemas.microsoft.com/office/drawing/2014/main" id="{B8F66FAF-A000-46AF-AFA0-22B65DBD5844}"/>
              </a:ext>
            </a:extLst>
          </p:cNvPr>
          <p:cNvGraphicFramePr>
            <a:graphicFrameLocks noGrp="1"/>
          </p:cNvGraphicFramePr>
          <p:nvPr>
            <p:ph type="chart" sz="quarter" idx="13"/>
            <p:extLst>
              <p:ext uri="{D42A27DB-BD31-4B8C-83A1-F6EECF244321}">
                <p14:modId xmlns:p14="http://schemas.microsoft.com/office/powerpoint/2010/main" val="2898994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D799F-380E-41C8-BA82-ED67169755D3}"/>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22A693B0-7251-4BC3-A664-8315F419A3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457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8E0A-A77F-485C-A709-F71B68319D21}"/>
              </a:ext>
            </a:extLst>
          </p:cNvPr>
          <p:cNvSpPr>
            <a:spLocks noGrp="1"/>
          </p:cNvSpPr>
          <p:nvPr>
            <p:ph type="title"/>
          </p:nvPr>
        </p:nvSpPr>
        <p:spPr/>
        <p:txBody>
          <a:bodyPr/>
          <a:lstStyle/>
          <a:p>
            <a:r>
              <a:rPr lang="de-DE"/>
              <a:t>Facebook Profil - Durchschnitt Potenzi. Reichweite pro Tag | NDR Radiophilharmonie</a:t>
            </a:r>
            <a:endParaRPr lang="en-US"/>
          </a:p>
        </p:txBody>
      </p:sp>
      <p:graphicFrame>
        <p:nvGraphicFramePr>
          <p:cNvPr id="5" name="Table Placeholder 4">
            <a:extLst>
              <a:ext uri="{FF2B5EF4-FFF2-40B4-BE49-F238E27FC236}">
                <a16:creationId xmlns:a16="http://schemas.microsoft.com/office/drawing/2014/main" id="{1DB23F8A-93E0-48B9-8003-2CAC79226206}"/>
              </a:ext>
            </a:extLst>
          </p:cNvPr>
          <p:cNvGraphicFramePr>
            <a:graphicFrameLocks noGrp="1"/>
          </p:cNvGraphicFramePr>
          <p:nvPr>
            <p:ph type="tbl" sz="quarter" idx="13"/>
            <p:extLst>
              <p:ext uri="{D42A27DB-BD31-4B8C-83A1-F6EECF244321}">
                <p14:modId xmlns:p14="http://schemas.microsoft.com/office/powerpoint/2010/main" val="172750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15176107"/>
                    </a:ext>
                  </a:extLst>
                </a:gridCol>
                <a:gridCol w="1645920">
                  <a:extLst>
                    <a:ext uri="{9D8B030D-6E8A-4147-A177-3AD203B41FA5}">
                      <a16:colId xmlns:a16="http://schemas.microsoft.com/office/drawing/2014/main" val="2231292241"/>
                    </a:ext>
                  </a:extLst>
                </a:gridCol>
                <a:gridCol w="1234440">
                  <a:extLst>
                    <a:ext uri="{9D8B030D-6E8A-4147-A177-3AD203B41FA5}">
                      <a16:colId xmlns:a16="http://schemas.microsoft.com/office/drawing/2014/main" val="3915372190"/>
                    </a:ext>
                  </a:extLst>
                </a:gridCol>
                <a:gridCol w="1234440">
                  <a:extLst>
                    <a:ext uri="{9D8B030D-6E8A-4147-A177-3AD203B41FA5}">
                      <a16:colId xmlns:a16="http://schemas.microsoft.com/office/drawing/2014/main" val="808029346"/>
                    </a:ext>
                  </a:extLst>
                </a:gridCol>
                <a:gridCol w="1234440">
                  <a:extLst>
                    <a:ext uri="{9D8B030D-6E8A-4147-A177-3AD203B41FA5}">
                      <a16:colId xmlns:a16="http://schemas.microsoft.com/office/drawing/2014/main" val="4127732027"/>
                    </a:ext>
                  </a:extLst>
                </a:gridCol>
                <a:gridCol w="1234440">
                  <a:extLst>
                    <a:ext uri="{9D8B030D-6E8A-4147-A177-3AD203B41FA5}">
                      <a16:colId xmlns:a16="http://schemas.microsoft.com/office/drawing/2014/main" val="123086368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202166534"/>
                  </a:ext>
                </a:extLst>
              </a:tr>
              <a:tr h="370840">
                <a:tc>
                  <a:txBody>
                    <a:bodyPr/>
                    <a:lstStyle/>
                    <a:p>
                      <a:r>
                        <a:rPr lang="en-US" sz="1000"/>
                        <a:t>NDR Radiophilharmonie</a:t>
                      </a:r>
                    </a:p>
                  </a:txBody>
                  <a:tcPr/>
                </a:tc>
                <a:tc>
                  <a:txBody>
                    <a:bodyPr/>
                    <a:lstStyle/>
                    <a:p>
                      <a:r>
                        <a:rPr lang="en-US" sz="1000"/>
                        <a:t>5275</a:t>
                      </a:r>
                    </a:p>
                  </a:txBody>
                  <a:tcPr/>
                </a:tc>
                <a:tc>
                  <a:txBody>
                    <a:bodyPr/>
                    <a:lstStyle/>
                    <a:p>
                      <a:r>
                        <a:rPr lang="en-US" sz="1000"/>
                        <a:t>2884</a:t>
                      </a:r>
                    </a:p>
                  </a:txBody>
                  <a:tcPr/>
                </a:tc>
                <a:tc>
                  <a:txBody>
                    <a:bodyPr/>
                    <a:lstStyle/>
                    <a:p>
                      <a:r>
                        <a:rPr lang="en-US" sz="1000"/>
                        <a:t>959</a:t>
                      </a:r>
                    </a:p>
                  </a:txBody>
                  <a:tcPr/>
                </a:tc>
                <a:tc>
                  <a:txBody>
                    <a:bodyPr/>
                    <a:lstStyle/>
                    <a:p>
                      <a:r>
                        <a:rPr lang="en-US" sz="1000"/>
                        <a:t>1509</a:t>
                      </a:r>
                    </a:p>
                  </a:txBody>
                  <a:tcPr/>
                </a:tc>
                <a:tc>
                  <a:txBody>
                    <a:bodyPr/>
                    <a:lstStyle/>
                    <a:p>
                      <a:r>
                        <a:rPr lang="en-US" sz="1000"/>
                        <a:t>4316</a:t>
                      </a:r>
                    </a:p>
                  </a:txBody>
                  <a:tcPr/>
                </a:tc>
                <a:extLst>
                  <a:ext uri="{0D108BD9-81ED-4DB2-BD59-A6C34878D82A}">
                    <a16:rowId xmlns:a16="http://schemas.microsoft.com/office/drawing/2014/main" val="2171660334"/>
                  </a:ext>
                </a:extLst>
              </a:tr>
            </a:tbl>
          </a:graphicData>
        </a:graphic>
      </p:graphicFrame>
      <p:sp>
        <p:nvSpPr>
          <p:cNvPr id="4" name="Text Placeholder 3">
            <a:extLst>
              <a:ext uri="{FF2B5EF4-FFF2-40B4-BE49-F238E27FC236}">
                <a16:creationId xmlns:a16="http://schemas.microsoft.com/office/drawing/2014/main" id="{09C3FEEB-4CE0-4D92-B098-F2D3F5F5584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64004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14C8-C484-425D-8D6A-CCD5962AF6BB}"/>
              </a:ext>
            </a:extLst>
          </p:cNvPr>
          <p:cNvSpPr>
            <a:spLocks noGrp="1"/>
          </p:cNvSpPr>
          <p:nvPr>
            <p:ph type="title"/>
          </p:nvPr>
        </p:nvSpPr>
        <p:spPr/>
        <p:txBody>
          <a:bodyPr/>
          <a:lstStyle/>
          <a:p>
            <a:r>
              <a:rPr lang="en-US"/>
              <a:t>Facebook Distributionstyp - FB Insights | NDR Radiophilharmonie</a:t>
            </a:r>
          </a:p>
        </p:txBody>
      </p:sp>
      <p:graphicFrame>
        <p:nvGraphicFramePr>
          <p:cNvPr id="6" name="Chart Placeholder 5">
            <a:extLst>
              <a:ext uri="{FF2B5EF4-FFF2-40B4-BE49-F238E27FC236}">
                <a16:creationId xmlns:a16="http://schemas.microsoft.com/office/drawing/2014/main" id="{4E7FB0E9-AA0D-425E-BABB-3AE8E429B358}"/>
              </a:ext>
            </a:extLst>
          </p:cNvPr>
          <p:cNvGraphicFramePr>
            <a:graphicFrameLocks noGrp="1"/>
          </p:cNvGraphicFramePr>
          <p:nvPr>
            <p:ph type="chart" sz="quarter" idx="13"/>
            <p:extLst>
              <p:ext uri="{D42A27DB-BD31-4B8C-83A1-F6EECF244321}">
                <p14:modId xmlns:p14="http://schemas.microsoft.com/office/powerpoint/2010/main" val="3542226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8E17D-4563-4B7D-8571-89B0F745A5E0}"/>
              </a:ext>
            </a:extLst>
          </p:cNvPr>
          <p:cNvSpPr>
            <a:spLocks noGrp="1"/>
          </p:cNvSpPr>
          <p:nvPr>
            <p:ph type="body" sz="quarter" idx="14"/>
          </p:nvPr>
        </p:nvSpPr>
        <p:spPr/>
        <p:txBody>
          <a:bodyPr/>
          <a:lstStyle/>
          <a:p>
            <a:r>
              <a:rPr lang="en-US"/>
              <a:t>01.01.2018 - 31.12.2018</a:t>
            </a:r>
          </a:p>
        </p:txBody>
      </p:sp>
      <p:sp>
        <p:nvSpPr>
          <p:cNvPr id="5" name="Footer Placeholder 4">
            <a:extLst>
              <a:ext uri="{FF2B5EF4-FFF2-40B4-BE49-F238E27FC236}">
                <a16:creationId xmlns:a16="http://schemas.microsoft.com/office/drawing/2014/main" id="{2B8FE2A7-AB13-43AF-A815-83CBD63483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178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492A-AE10-42ED-93DB-EAB9E26D91E7}"/>
              </a:ext>
            </a:extLst>
          </p:cNvPr>
          <p:cNvSpPr>
            <a:spLocks noGrp="1"/>
          </p:cNvSpPr>
          <p:nvPr>
            <p:ph type="title"/>
          </p:nvPr>
        </p:nvSpPr>
        <p:spPr/>
        <p:txBody>
          <a:bodyPr/>
          <a:lstStyle/>
          <a:p>
            <a:r>
              <a:rPr lang="en-US"/>
              <a:t>Facebook Distributionstyp - Tabelle - FB Insights | NDR Radiophilharmonie</a:t>
            </a:r>
          </a:p>
        </p:txBody>
      </p:sp>
      <p:graphicFrame>
        <p:nvGraphicFramePr>
          <p:cNvPr id="5" name="Table Placeholder 4">
            <a:extLst>
              <a:ext uri="{FF2B5EF4-FFF2-40B4-BE49-F238E27FC236}">
                <a16:creationId xmlns:a16="http://schemas.microsoft.com/office/drawing/2014/main" id="{D9B3DB0A-9086-496A-B816-9CF8021FD1EF}"/>
              </a:ext>
            </a:extLst>
          </p:cNvPr>
          <p:cNvGraphicFramePr>
            <a:graphicFrameLocks noGrp="1"/>
          </p:cNvGraphicFramePr>
          <p:nvPr>
            <p:ph type="tbl" sz="quarter" idx="13"/>
            <p:extLst>
              <p:ext uri="{D42A27DB-BD31-4B8C-83A1-F6EECF244321}">
                <p14:modId xmlns:p14="http://schemas.microsoft.com/office/powerpoint/2010/main" val="349471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9035687"/>
                    </a:ext>
                  </a:extLst>
                </a:gridCol>
                <a:gridCol w="1234440">
                  <a:extLst>
                    <a:ext uri="{9D8B030D-6E8A-4147-A177-3AD203B41FA5}">
                      <a16:colId xmlns:a16="http://schemas.microsoft.com/office/drawing/2014/main" val="2645757990"/>
                    </a:ext>
                  </a:extLst>
                </a:gridCol>
                <a:gridCol w="822960">
                  <a:extLst>
                    <a:ext uri="{9D8B030D-6E8A-4147-A177-3AD203B41FA5}">
                      <a16:colId xmlns:a16="http://schemas.microsoft.com/office/drawing/2014/main" val="2179703715"/>
                    </a:ext>
                  </a:extLst>
                </a:gridCol>
                <a:gridCol w="822960">
                  <a:extLst>
                    <a:ext uri="{9D8B030D-6E8A-4147-A177-3AD203B41FA5}">
                      <a16:colId xmlns:a16="http://schemas.microsoft.com/office/drawing/2014/main" val="3049094412"/>
                    </a:ext>
                  </a:extLst>
                </a:gridCol>
                <a:gridCol w="822960">
                  <a:extLst>
                    <a:ext uri="{9D8B030D-6E8A-4147-A177-3AD203B41FA5}">
                      <a16:colId xmlns:a16="http://schemas.microsoft.com/office/drawing/2014/main" val="1756666444"/>
                    </a:ext>
                  </a:extLst>
                </a:gridCol>
                <a:gridCol w="822960">
                  <a:extLst>
                    <a:ext uri="{9D8B030D-6E8A-4147-A177-3AD203B41FA5}">
                      <a16:colId xmlns:a16="http://schemas.microsoft.com/office/drawing/2014/main" val="3204406945"/>
                    </a:ext>
                  </a:extLst>
                </a:gridCol>
                <a:gridCol w="822960">
                  <a:extLst>
                    <a:ext uri="{9D8B030D-6E8A-4147-A177-3AD203B41FA5}">
                      <a16:colId xmlns:a16="http://schemas.microsoft.com/office/drawing/2014/main" val="4118809129"/>
                    </a:ext>
                  </a:extLst>
                </a:gridCol>
                <a:gridCol w="822960">
                  <a:extLst>
                    <a:ext uri="{9D8B030D-6E8A-4147-A177-3AD203B41FA5}">
                      <a16:colId xmlns:a16="http://schemas.microsoft.com/office/drawing/2014/main" val="2075935001"/>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226860311"/>
                  </a:ext>
                </a:extLst>
              </a:tr>
              <a:tr h="370840">
                <a:tc>
                  <a:txBody>
                    <a:bodyPr/>
                    <a:lstStyle/>
                    <a:p>
                      <a:r>
                        <a:rPr lang="en-US" sz="1000"/>
                        <a:t>NDR Radiophilharmonie</a:t>
                      </a:r>
                    </a:p>
                  </a:txBody>
                  <a:tcPr/>
                </a:tc>
                <a:tc>
                  <a:txBody>
                    <a:bodyPr/>
                    <a:lstStyle/>
                    <a:p>
                      <a:r>
                        <a:rPr lang="en-US" sz="1000"/>
                        <a:t>421</a:t>
                      </a:r>
                    </a:p>
                  </a:txBody>
                  <a:tcPr/>
                </a:tc>
                <a:tc>
                  <a:txBody>
                    <a:bodyPr/>
                    <a:lstStyle/>
                    <a:p>
                      <a:r>
                        <a:rPr lang="en-US" sz="1000"/>
                        <a:t>199</a:t>
                      </a:r>
                    </a:p>
                  </a:txBody>
                  <a:tcPr/>
                </a:tc>
                <a:tc>
                  <a:txBody>
                    <a:bodyPr/>
                    <a:lstStyle/>
                    <a:p>
                      <a:r>
                        <a:rPr lang="en-US" sz="1000"/>
                        <a:t>175</a:t>
                      </a:r>
                    </a:p>
                  </a:txBody>
                  <a:tcPr/>
                </a:tc>
                <a:tc>
                  <a:txBody>
                    <a:bodyPr/>
                    <a:lstStyle/>
                    <a:p>
                      <a:r>
                        <a:rPr lang="en-US" sz="1000"/>
                        <a:t>0</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31035855"/>
                  </a:ext>
                </a:extLst>
              </a:tr>
            </a:tbl>
          </a:graphicData>
        </a:graphic>
      </p:graphicFrame>
      <p:sp>
        <p:nvSpPr>
          <p:cNvPr id="4" name="Text Placeholder 3">
            <a:extLst>
              <a:ext uri="{FF2B5EF4-FFF2-40B4-BE49-F238E27FC236}">
                <a16:creationId xmlns:a16="http://schemas.microsoft.com/office/drawing/2014/main" id="{DD98C37E-00E4-4757-935E-403AB7DFA5F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942732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29AE-3871-487A-8908-72D45FF618AA}"/>
              </a:ext>
            </a:extLst>
          </p:cNvPr>
          <p:cNvSpPr>
            <a:spLocks noGrp="1"/>
          </p:cNvSpPr>
          <p:nvPr>
            <p:ph type="title"/>
          </p:nvPr>
        </p:nvSpPr>
        <p:spPr/>
        <p:txBody>
          <a:bodyPr/>
          <a:lstStyle/>
          <a:p>
            <a:r>
              <a:rPr lang="en-US"/>
              <a:t>Facebook Eigene Posts - Shares - Export | NDR Radiophilharmonie</a:t>
            </a:r>
          </a:p>
        </p:txBody>
      </p:sp>
      <p:graphicFrame>
        <p:nvGraphicFramePr>
          <p:cNvPr id="5" name="Table Placeholder 4">
            <a:extLst>
              <a:ext uri="{FF2B5EF4-FFF2-40B4-BE49-F238E27FC236}">
                <a16:creationId xmlns:a16="http://schemas.microsoft.com/office/drawing/2014/main" id="{F4515E29-2866-4B4B-8CCA-F1E19A7B3B28}"/>
              </a:ext>
            </a:extLst>
          </p:cNvPr>
          <p:cNvGraphicFramePr>
            <a:graphicFrameLocks noGrp="1"/>
          </p:cNvGraphicFramePr>
          <p:nvPr>
            <p:ph type="tbl" sz="quarter" idx="13"/>
            <p:extLst>
              <p:ext uri="{D42A27DB-BD31-4B8C-83A1-F6EECF244321}">
                <p14:modId xmlns:p14="http://schemas.microsoft.com/office/powerpoint/2010/main" val="365322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4374022"/>
                    </a:ext>
                  </a:extLst>
                </a:gridCol>
                <a:gridCol w="822960">
                  <a:extLst>
                    <a:ext uri="{9D8B030D-6E8A-4147-A177-3AD203B41FA5}">
                      <a16:colId xmlns:a16="http://schemas.microsoft.com/office/drawing/2014/main" val="4090441217"/>
                    </a:ext>
                  </a:extLst>
                </a:gridCol>
                <a:gridCol w="822960">
                  <a:extLst>
                    <a:ext uri="{9D8B030D-6E8A-4147-A177-3AD203B41FA5}">
                      <a16:colId xmlns:a16="http://schemas.microsoft.com/office/drawing/2014/main" val="1153309016"/>
                    </a:ext>
                  </a:extLst>
                </a:gridCol>
                <a:gridCol w="822960">
                  <a:extLst>
                    <a:ext uri="{9D8B030D-6E8A-4147-A177-3AD203B41FA5}">
                      <a16:colId xmlns:a16="http://schemas.microsoft.com/office/drawing/2014/main" val="1843758027"/>
                    </a:ext>
                  </a:extLst>
                </a:gridCol>
                <a:gridCol w="822960">
                  <a:extLst>
                    <a:ext uri="{9D8B030D-6E8A-4147-A177-3AD203B41FA5}">
                      <a16:colId xmlns:a16="http://schemas.microsoft.com/office/drawing/2014/main" val="136860026"/>
                    </a:ext>
                  </a:extLst>
                </a:gridCol>
                <a:gridCol w="822960">
                  <a:extLst>
                    <a:ext uri="{9D8B030D-6E8A-4147-A177-3AD203B41FA5}">
                      <a16:colId xmlns:a16="http://schemas.microsoft.com/office/drawing/2014/main" val="1116324119"/>
                    </a:ext>
                  </a:extLst>
                </a:gridCol>
                <a:gridCol w="822960">
                  <a:extLst>
                    <a:ext uri="{9D8B030D-6E8A-4147-A177-3AD203B41FA5}">
                      <a16:colId xmlns:a16="http://schemas.microsoft.com/office/drawing/2014/main" val="345157994"/>
                    </a:ext>
                  </a:extLst>
                </a:gridCol>
                <a:gridCol w="822960">
                  <a:extLst>
                    <a:ext uri="{9D8B030D-6E8A-4147-A177-3AD203B41FA5}">
                      <a16:colId xmlns:a16="http://schemas.microsoft.com/office/drawing/2014/main" val="1160852603"/>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72712799"/>
                  </a:ext>
                </a:extLst>
              </a:tr>
              <a:tr h="370840">
                <a:tc>
                  <a:txBody>
                    <a:bodyPr/>
                    <a:lstStyle/>
                    <a:p>
                      <a:r>
                        <a:rPr lang="de-DE" sz="1000" b="1"/>
                        <a:t> NDR Radiophilharmonie - 2018-11-03 11:00:02 </a:t>
                      </a:r>
                      <a:r>
                        <a:rPr lang="de-DE" sz="1000"/>
                        <a:t> 
 Chefdirigent Andrew Manze erklärt, warum viele Menschen in Großbritannien im November eine Mohnblume als Ansteckbrosche tragen.</a:t>
                      </a:r>
                      <a:endParaRPr lang="en-US" sz="1000"/>
                    </a:p>
                  </a:txBody>
                  <a:tcPr/>
                </a:tc>
                <a:tc>
                  <a:txBody>
                    <a:bodyPr/>
                    <a:lstStyle/>
                    <a:p>
                      <a:r>
                        <a:rPr lang="en-US" sz="1000"/>
                        <a:t>114</a:t>
                      </a:r>
                    </a:p>
                  </a:txBody>
                  <a:tcPr/>
                </a:tc>
                <a:tc>
                  <a:txBody>
                    <a:bodyPr/>
                    <a:lstStyle/>
                    <a:p>
                      <a:r>
                        <a:rPr lang="en-US" sz="1000"/>
                        <a:t>86</a:t>
                      </a:r>
                    </a:p>
                  </a:txBody>
                  <a:tcPr/>
                </a:tc>
                <a:tc>
                  <a:txBody>
                    <a:bodyPr/>
                    <a:lstStyle/>
                    <a:p>
                      <a:r>
                        <a:rPr lang="en-US" sz="1000"/>
                        <a:t>4</a:t>
                      </a:r>
                    </a:p>
                  </a:txBody>
                  <a:tcPr/>
                </a:tc>
                <a:tc>
                  <a:txBody>
                    <a:bodyPr/>
                    <a:lstStyle/>
                    <a:p>
                      <a:r>
                        <a:rPr lang="en-US" sz="1000"/>
                        <a:t>204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8811687"/>
                  </a:ext>
                </a:extLst>
              </a:tr>
              <a:tr h="370840">
                <a:tc>
                  <a:txBody>
                    <a:bodyPr/>
                    <a:lstStyle/>
                    <a:p>
                      <a:r>
                        <a:rPr lang="de-DE" sz="1000" b="1"/>
                        <a:t> NDR Radiophilharmonie - 2018-08-30 19:49:58 </a:t>
                      </a:r>
                      <a:r>
                        <a:rPr lang="de-DE" sz="1000"/>
                        <a:t> 
 Ernie und Bert aus der Sesamstraße interessieren sich für den Rennwa... ähm... das Instrument des Jahres 2018. 🏎️ 🎻</a:t>
                      </a:r>
                      <a:endParaRPr lang="en-US" sz="1000"/>
                    </a:p>
                  </a:txBody>
                  <a:tcPr/>
                </a:tc>
                <a:tc>
                  <a:txBody>
                    <a:bodyPr/>
                    <a:lstStyle/>
                    <a:p>
                      <a:r>
                        <a:rPr lang="en-US" sz="1000"/>
                        <a:t>103</a:t>
                      </a:r>
                    </a:p>
                  </a:txBody>
                  <a:tcPr/>
                </a:tc>
                <a:tc>
                  <a:txBody>
                    <a:bodyPr/>
                    <a:lstStyle/>
                    <a:p>
                      <a:r>
                        <a:rPr lang="en-US" sz="1000"/>
                        <a:t>87</a:t>
                      </a:r>
                    </a:p>
                  </a:txBody>
                  <a:tcPr/>
                </a:tc>
                <a:tc>
                  <a:txBody>
                    <a:bodyPr/>
                    <a:lstStyle/>
                    <a:p>
                      <a:r>
                        <a:rPr lang="en-US" sz="1000"/>
                        <a:t>9</a:t>
                      </a:r>
                    </a:p>
                  </a:txBody>
                  <a:tcPr/>
                </a:tc>
                <a:tc>
                  <a:txBody>
                    <a:bodyPr/>
                    <a:lstStyle/>
                    <a:p>
                      <a:r>
                        <a:rPr lang="en-US" sz="1000"/>
                        <a:t>199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9320133"/>
                  </a:ext>
                </a:extLst>
              </a:tr>
              <a:tr h="370840">
                <a:tc>
                  <a:txBody>
                    <a:bodyPr/>
                    <a:lstStyle/>
                    <a:p>
                      <a:r>
                        <a:rPr lang="en-US" sz="1000" b="1"/>
                        <a:t> NDR Radiophilharmonie - 2018-08-19 10:17:50 </a:t>
                      </a:r>
                      <a:r>
                        <a:rPr lang="en-US" sz="1000"/>
                        <a:t> 
 Das 5. NDR Klassik Open Air bringt Wolfgang Amadeus Mozart nach Hannover. Am 25. August ertönt "Don Giovanni" im Maschpark. 🎶</a:t>
                      </a:r>
                    </a:p>
                  </a:txBody>
                  <a:tcPr/>
                </a:tc>
                <a:tc>
                  <a:txBody>
                    <a:bodyPr/>
                    <a:lstStyle/>
                    <a:p>
                      <a:r>
                        <a:rPr lang="en-US" sz="1000"/>
                        <a:t>96</a:t>
                      </a:r>
                    </a:p>
                  </a:txBody>
                  <a:tcPr/>
                </a:tc>
                <a:tc>
                  <a:txBody>
                    <a:bodyPr/>
                    <a:lstStyle/>
                    <a:p>
                      <a:r>
                        <a:rPr lang="en-US" sz="1000"/>
                        <a:t>60</a:t>
                      </a:r>
                    </a:p>
                  </a:txBody>
                  <a:tcPr/>
                </a:tc>
                <a:tc>
                  <a:txBody>
                    <a:bodyPr/>
                    <a:lstStyle/>
                    <a:p>
                      <a:r>
                        <a:rPr lang="en-US" sz="1000"/>
                        <a:t>5</a:t>
                      </a:r>
                    </a:p>
                  </a:txBody>
                  <a:tcPr/>
                </a:tc>
                <a:tc>
                  <a:txBody>
                    <a:bodyPr/>
                    <a:lstStyle/>
                    <a:p>
                      <a:r>
                        <a:rPr lang="en-US" sz="1000"/>
                        <a:t>161</a:t>
                      </a:r>
                    </a:p>
                  </a:txBody>
                  <a:tcPr/>
                </a:tc>
                <a:tc>
                  <a:txBody>
                    <a:bodyPr/>
                    <a:lstStyle/>
                    <a:p>
                      <a:r>
                        <a:rPr lang="en-US" sz="1000"/>
                        <a:t>Video</a:t>
                      </a:r>
                    </a:p>
                  </a:txBody>
                  <a:tcPr/>
                </a:tc>
                <a:tc>
                  <a:txBody>
                    <a:bodyPr/>
                    <a:lstStyle/>
                    <a:p>
                      <a:r>
                        <a:rPr lang="en-US" sz="1000"/>
                        <a:t>Yes</a:t>
                      </a:r>
                    </a:p>
                  </a:txBody>
                  <a:tcPr/>
                </a:tc>
                <a:tc>
                  <a:txBody>
                    <a:bodyPr/>
                    <a:lstStyle/>
                    <a:p>
                      <a:r>
                        <a:rPr lang="en-US" sz="1000"/>
                        <a:t>14.02.2019 23:59:00</a:t>
                      </a:r>
                    </a:p>
                  </a:txBody>
                  <a:tcPr/>
                </a:tc>
                <a:extLst>
                  <a:ext uri="{0D108BD9-81ED-4DB2-BD59-A6C34878D82A}">
                    <a16:rowId xmlns:a16="http://schemas.microsoft.com/office/drawing/2014/main" val="1534797157"/>
                  </a:ext>
                </a:extLst>
              </a:tr>
              <a:tr h="370840">
                <a:tc>
                  <a:txBody>
                    <a:bodyPr/>
                    <a:lstStyle/>
                    <a:p>
                      <a:r>
                        <a:rPr lang="en-US" sz="1000" b="1"/>
                        <a:t> NDR Radiophilharmonie - 2018-10-25 20:00:08 </a:t>
                      </a:r>
                      <a:r>
                        <a:rPr lang="en-US" sz="1000"/>
                        <a:t> 
 Erstes Finale beim Joseph Joachim Violinwettbewerb. 🎻 Kollektives Daumendrücken, bitte! 🤞</a:t>
                      </a:r>
                    </a:p>
                  </a:txBody>
                  <a:tcPr/>
                </a:tc>
                <a:tc>
                  <a:txBody>
                    <a:bodyPr/>
                    <a:lstStyle/>
                    <a:p>
                      <a:r>
                        <a:rPr lang="en-US" sz="1000"/>
                        <a:t>68</a:t>
                      </a:r>
                    </a:p>
                  </a:txBody>
                  <a:tcPr/>
                </a:tc>
                <a:tc>
                  <a:txBody>
                    <a:bodyPr/>
                    <a:lstStyle/>
                    <a:p>
                      <a:r>
                        <a:rPr lang="en-US" sz="1000"/>
                        <a:t>112</a:t>
                      </a:r>
                    </a:p>
                  </a:txBody>
                  <a:tcPr/>
                </a:tc>
                <a:tc>
                  <a:txBody>
                    <a:bodyPr/>
                    <a:lstStyle/>
                    <a:p>
                      <a:r>
                        <a:rPr lang="en-US" sz="1000"/>
                        <a:t>85</a:t>
                      </a:r>
                    </a:p>
                  </a:txBody>
                  <a:tcPr/>
                </a:tc>
                <a:tc>
                  <a:txBody>
                    <a:bodyPr/>
                    <a:lstStyle/>
                    <a:p>
                      <a:r>
                        <a:rPr lang="en-US" sz="1000"/>
                        <a:t>265</a:t>
                      </a:r>
                    </a:p>
                  </a:txBody>
                  <a:tcPr/>
                </a:tc>
                <a:tc>
                  <a:txBody>
                    <a:bodyPr/>
                    <a:lstStyle/>
                    <a:p>
                      <a:r>
                        <a:rPr lang="en-US" sz="1000"/>
                        <a:t>Video</a:t>
                      </a:r>
                    </a:p>
                  </a:txBody>
                  <a:tcPr/>
                </a:tc>
                <a:tc>
                  <a:txBody>
                    <a:bodyPr/>
                    <a:lstStyle/>
                    <a:p>
                      <a:r>
                        <a:rPr lang="en-US" sz="1000"/>
                        <a:t>Yes</a:t>
                      </a:r>
                    </a:p>
                  </a:txBody>
                  <a:tcPr/>
                </a:tc>
                <a:tc>
                  <a:txBody>
                    <a:bodyPr/>
                    <a:lstStyle/>
                    <a:p>
                      <a:r>
                        <a:rPr lang="en-US" sz="1000"/>
                        <a:t>23.11.2018 00:59:00</a:t>
                      </a:r>
                    </a:p>
                  </a:txBody>
                  <a:tcPr/>
                </a:tc>
                <a:extLst>
                  <a:ext uri="{0D108BD9-81ED-4DB2-BD59-A6C34878D82A}">
                    <a16:rowId xmlns:a16="http://schemas.microsoft.com/office/drawing/2014/main" val="45884032"/>
                  </a:ext>
                </a:extLst>
              </a:tr>
              <a:tr h="370840">
                <a:tc>
                  <a:txBody>
                    <a:bodyPr/>
                    <a:lstStyle/>
                    <a:p>
                      <a:r>
                        <a:rPr lang="en-US" sz="1000" b="1"/>
                        <a:t> NDR Radiophilharmonie - 2018-05-31 20:01:20 </a:t>
                      </a:r>
                      <a:r>
                        <a:rPr lang="en-US" sz="1000"/>
                        <a:t> 
 🔊 +++ TON AN! +++ 🔊
 "Star Wars", "Indiana Jones" und "Der Herr der Ringe": Bei unserem Filmmusik-Wunschkonzert spielen wir die schönsten Melodien aus Ihren Lieblingsfilmen. Viel Spaß! 🍿</a:t>
                      </a:r>
                    </a:p>
                  </a:txBody>
                  <a:tcPr/>
                </a:tc>
                <a:tc>
                  <a:txBody>
                    <a:bodyPr/>
                    <a:lstStyle/>
                    <a:p>
                      <a:r>
                        <a:rPr lang="en-US" sz="1000"/>
                        <a:t>61</a:t>
                      </a:r>
                    </a:p>
                  </a:txBody>
                  <a:tcPr/>
                </a:tc>
                <a:tc>
                  <a:txBody>
                    <a:bodyPr/>
                    <a:lstStyle/>
                    <a:p>
                      <a:r>
                        <a:rPr lang="en-US" sz="1000"/>
                        <a:t>210</a:t>
                      </a:r>
                    </a:p>
                  </a:txBody>
                  <a:tcPr/>
                </a:tc>
                <a:tc>
                  <a:txBody>
                    <a:bodyPr/>
                    <a:lstStyle/>
                    <a:p>
                      <a:r>
                        <a:rPr lang="en-US" sz="1000"/>
                        <a:t>550</a:t>
                      </a:r>
                    </a:p>
                  </a:txBody>
                  <a:tcPr/>
                </a:tc>
                <a:tc>
                  <a:txBody>
                    <a:bodyPr/>
                    <a:lstStyle/>
                    <a:p>
                      <a:r>
                        <a:rPr lang="en-US" sz="1000"/>
                        <a:t>821</a:t>
                      </a:r>
                    </a:p>
                  </a:txBody>
                  <a:tcPr/>
                </a:tc>
                <a:tc>
                  <a:txBody>
                    <a:bodyPr/>
                    <a:lstStyle/>
                    <a:p>
                      <a:r>
                        <a:rPr lang="en-US" sz="1000"/>
                        <a:t>Video</a:t>
                      </a:r>
                    </a:p>
                  </a:txBody>
                  <a:tcPr/>
                </a:tc>
                <a:tc>
                  <a:txBody>
                    <a:bodyPr/>
                    <a:lstStyle/>
                    <a:p>
                      <a:r>
                        <a:rPr lang="en-US" sz="1000"/>
                        <a:t>Yes</a:t>
                      </a:r>
                    </a:p>
                  </a:txBody>
                  <a:tcPr/>
                </a:tc>
                <a:tc>
                  <a:txBody>
                    <a:bodyPr/>
                    <a:lstStyle/>
                    <a:p>
                      <a:r>
                        <a:rPr lang="en-US" sz="1000"/>
                        <a:t>31.05.2018 22:23:57</a:t>
                      </a:r>
                    </a:p>
                  </a:txBody>
                  <a:tcPr/>
                </a:tc>
                <a:extLst>
                  <a:ext uri="{0D108BD9-81ED-4DB2-BD59-A6C34878D82A}">
                    <a16:rowId xmlns:a16="http://schemas.microsoft.com/office/drawing/2014/main" val="150778089"/>
                  </a:ext>
                </a:extLst>
              </a:tr>
            </a:tbl>
          </a:graphicData>
        </a:graphic>
      </p:graphicFrame>
      <p:sp>
        <p:nvSpPr>
          <p:cNvPr id="4" name="Text Placeholder 3">
            <a:extLst>
              <a:ext uri="{FF2B5EF4-FFF2-40B4-BE49-F238E27FC236}">
                <a16:creationId xmlns:a16="http://schemas.microsoft.com/office/drawing/2014/main" id="{ED5205C4-F137-4CE8-9630-B5779C7E4FB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917425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C55A7-3B13-42FD-BB09-399B398EA6AD}"/>
              </a:ext>
            </a:extLst>
          </p:cNvPr>
          <p:cNvSpPr>
            <a:spLocks noGrp="1"/>
          </p:cNvSpPr>
          <p:nvPr>
            <p:ph type="title"/>
          </p:nvPr>
        </p:nvSpPr>
        <p:spPr/>
        <p:txBody>
          <a:bodyPr/>
          <a:lstStyle/>
          <a:p>
            <a:r>
              <a:rPr lang="en-US"/>
              <a:t>Facebook Eigene Posts - Kommentare - Export | NDR Radiophilharmonie - 1 of 2</a:t>
            </a:r>
          </a:p>
        </p:txBody>
      </p:sp>
      <p:graphicFrame>
        <p:nvGraphicFramePr>
          <p:cNvPr id="5" name="Table Placeholder 4">
            <a:extLst>
              <a:ext uri="{FF2B5EF4-FFF2-40B4-BE49-F238E27FC236}">
                <a16:creationId xmlns:a16="http://schemas.microsoft.com/office/drawing/2014/main" id="{BD2E21A5-B7AD-43A5-934D-18DE1428E081}"/>
              </a:ext>
            </a:extLst>
          </p:cNvPr>
          <p:cNvGraphicFramePr>
            <a:graphicFrameLocks noGrp="1"/>
          </p:cNvGraphicFramePr>
          <p:nvPr>
            <p:ph type="tbl" sz="quarter" idx="13"/>
            <p:extLst>
              <p:ext uri="{D42A27DB-BD31-4B8C-83A1-F6EECF244321}">
                <p14:modId xmlns:p14="http://schemas.microsoft.com/office/powerpoint/2010/main" val="169419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0168541"/>
                    </a:ext>
                  </a:extLst>
                </a:gridCol>
                <a:gridCol w="822960">
                  <a:extLst>
                    <a:ext uri="{9D8B030D-6E8A-4147-A177-3AD203B41FA5}">
                      <a16:colId xmlns:a16="http://schemas.microsoft.com/office/drawing/2014/main" val="1602355894"/>
                    </a:ext>
                  </a:extLst>
                </a:gridCol>
                <a:gridCol w="822960">
                  <a:extLst>
                    <a:ext uri="{9D8B030D-6E8A-4147-A177-3AD203B41FA5}">
                      <a16:colId xmlns:a16="http://schemas.microsoft.com/office/drawing/2014/main" val="553529135"/>
                    </a:ext>
                  </a:extLst>
                </a:gridCol>
                <a:gridCol w="822960">
                  <a:extLst>
                    <a:ext uri="{9D8B030D-6E8A-4147-A177-3AD203B41FA5}">
                      <a16:colId xmlns:a16="http://schemas.microsoft.com/office/drawing/2014/main" val="1185566317"/>
                    </a:ext>
                  </a:extLst>
                </a:gridCol>
                <a:gridCol w="822960">
                  <a:extLst>
                    <a:ext uri="{9D8B030D-6E8A-4147-A177-3AD203B41FA5}">
                      <a16:colId xmlns:a16="http://schemas.microsoft.com/office/drawing/2014/main" val="2403473657"/>
                    </a:ext>
                  </a:extLst>
                </a:gridCol>
                <a:gridCol w="822960">
                  <a:extLst>
                    <a:ext uri="{9D8B030D-6E8A-4147-A177-3AD203B41FA5}">
                      <a16:colId xmlns:a16="http://schemas.microsoft.com/office/drawing/2014/main" val="3973109780"/>
                    </a:ext>
                  </a:extLst>
                </a:gridCol>
                <a:gridCol w="822960">
                  <a:extLst>
                    <a:ext uri="{9D8B030D-6E8A-4147-A177-3AD203B41FA5}">
                      <a16:colId xmlns:a16="http://schemas.microsoft.com/office/drawing/2014/main" val="2658802525"/>
                    </a:ext>
                  </a:extLst>
                </a:gridCol>
                <a:gridCol w="822960">
                  <a:extLst>
                    <a:ext uri="{9D8B030D-6E8A-4147-A177-3AD203B41FA5}">
                      <a16:colId xmlns:a16="http://schemas.microsoft.com/office/drawing/2014/main" val="135617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124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- 2018-05-31 20:01:20 </a:t>
                      </a:r>
                      <a:r>
                        <a:rPr kumimoji="0" lang="en-US" sz="1000" b="0" i="0" u="none" strike="noStrike" kern="1200" cap="none" spc="0" normalizeH="0" baseline="0" noProof="0">
                          <a:ln>
                            <a:noFill/>
                          </a:ln>
                          <a:solidFill>
                            <a:prstClr val="black"/>
                          </a:solidFill>
                          <a:effectLst/>
                          <a:uLnTx/>
                          <a:uFillTx/>
                          <a:latin typeface="+mn-lt"/>
                          <a:ea typeface="+mn-ea"/>
                          <a:cs typeface="+mn-cs"/>
                        </a:rPr>
                        <a:t> 
 🔊 +++ TON AN! +++ 🔊
 "Star Wars", "Indiana Jones" und "Der Herr der Ringe": Bei unserem Filmmusik-Wunschkonzert spielen wir die schönsten Melodien aus Ihren Lieblingsfilmen. Viel Spaß!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31.05.2018 22:23:57</a:t>
                      </a:r>
                    </a:p>
                  </a:txBody>
                  <a:tcPr/>
                </a:tc>
                <a:extLst>
                  <a:ext uri="{0D108BD9-81ED-4DB2-BD59-A6C34878D82A}">
                    <a16:rowId xmlns:a16="http://schemas.microsoft.com/office/drawing/2014/main" val="811560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- 2018-08-26 20:00:15 </a:t>
                      </a:r>
                      <a:r>
                        <a:rPr kumimoji="0" lang="en-US" sz="1000" b="0" i="0" u="none" strike="noStrike" kern="1200" cap="none" spc="0" normalizeH="0" baseline="0" noProof="0">
                          <a:ln>
                            <a:noFill/>
                          </a:ln>
                          <a:solidFill>
                            <a:prstClr val="black"/>
                          </a:solidFill>
                          <a:effectLst/>
                          <a:uLnTx/>
                          <a:uFillTx/>
                          <a:latin typeface="+mn-lt"/>
                          <a:ea typeface="+mn-ea"/>
                          <a:cs typeface="+mn-cs"/>
                        </a:rPr>
                        <a:t> 
 Operngala mit Anna Netrebko und Yusif Eyvazov Tenor. Erleben Sie Werke von Verdi, Puccini und Mascagni im Audio-Livestream.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25.09.2018 23:59:00</a:t>
                      </a:r>
                    </a:p>
                  </a:txBody>
                  <a:tcPr/>
                </a:tc>
                <a:extLst>
                  <a:ext uri="{0D108BD9-81ED-4DB2-BD59-A6C34878D82A}">
                    <a16:rowId xmlns:a16="http://schemas.microsoft.com/office/drawing/2014/main" val="372955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- 2018-10-26 20:00:09 </a:t>
                      </a:r>
                      <a:r>
                        <a:rPr kumimoji="0" lang="en-US" sz="1000" b="0" i="0" u="none" strike="noStrike" kern="1200" cap="none" spc="0" normalizeH="0" baseline="0" noProof="0">
                          <a:ln>
                            <a:noFill/>
                          </a:ln>
                          <a:solidFill>
                            <a:prstClr val="black"/>
                          </a:solidFill>
                          <a:effectLst/>
                          <a:uLnTx/>
                          <a:uFillTx/>
                          <a:latin typeface="+mn-lt"/>
                          <a:ea typeface="+mn-ea"/>
                          <a:cs typeface="+mn-cs"/>
                        </a:rPr>
                        <a:t> 
 Wer gewinnt den Joseph Joachim Violinwettbewerb? 🎻 Die zweite Finalrunde wird's zeigen.🤞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24.11.2018 23:59:00</a:t>
                      </a:r>
                    </a:p>
                  </a:txBody>
                  <a:tcPr/>
                </a:tc>
                <a:extLst>
                  <a:ext uri="{0D108BD9-81ED-4DB2-BD59-A6C34878D82A}">
                    <a16:rowId xmlns:a16="http://schemas.microsoft.com/office/drawing/2014/main" val="290018260"/>
                  </a:ext>
                </a:extLst>
              </a:tr>
            </a:tbl>
          </a:graphicData>
        </a:graphic>
      </p:graphicFrame>
      <p:sp>
        <p:nvSpPr>
          <p:cNvPr id="4" name="Text Placeholder 3">
            <a:extLst>
              <a:ext uri="{FF2B5EF4-FFF2-40B4-BE49-F238E27FC236}">
                <a16:creationId xmlns:a16="http://schemas.microsoft.com/office/drawing/2014/main" id="{607E5F8B-2C74-40CB-966F-01A8BC1389B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02310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D9A30-07D8-423D-80F5-3FE6FB5F2E3B}"/>
              </a:ext>
            </a:extLst>
          </p:cNvPr>
          <p:cNvSpPr>
            <a:spLocks noGrp="1"/>
          </p:cNvSpPr>
          <p:nvPr>
            <p:ph type="title"/>
          </p:nvPr>
        </p:nvSpPr>
        <p:spPr/>
        <p:txBody>
          <a:bodyPr/>
          <a:lstStyle/>
          <a:p>
            <a:r>
              <a:rPr lang="en-US"/>
              <a:t>Facebook Eigene Posts - Kommentare - Export | NDR Radiophilharmonie - 2 of 2</a:t>
            </a:r>
          </a:p>
        </p:txBody>
      </p:sp>
      <p:graphicFrame>
        <p:nvGraphicFramePr>
          <p:cNvPr id="5" name="Table Placeholder 4">
            <a:extLst>
              <a:ext uri="{FF2B5EF4-FFF2-40B4-BE49-F238E27FC236}">
                <a16:creationId xmlns:a16="http://schemas.microsoft.com/office/drawing/2014/main" id="{E3940A2F-3CDB-4C92-B24F-1CEDF61E3F8E}"/>
              </a:ext>
            </a:extLst>
          </p:cNvPr>
          <p:cNvGraphicFramePr>
            <a:graphicFrameLocks noGrp="1"/>
          </p:cNvGraphicFramePr>
          <p:nvPr>
            <p:ph type="tbl" sz="quarter" idx="13"/>
            <p:extLst>
              <p:ext uri="{D42A27DB-BD31-4B8C-83A1-F6EECF244321}">
                <p14:modId xmlns:p14="http://schemas.microsoft.com/office/powerpoint/2010/main" val="4174988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1084557"/>
                    </a:ext>
                  </a:extLst>
                </a:gridCol>
                <a:gridCol w="822960">
                  <a:extLst>
                    <a:ext uri="{9D8B030D-6E8A-4147-A177-3AD203B41FA5}">
                      <a16:colId xmlns:a16="http://schemas.microsoft.com/office/drawing/2014/main" val="140878701"/>
                    </a:ext>
                  </a:extLst>
                </a:gridCol>
                <a:gridCol w="822960">
                  <a:extLst>
                    <a:ext uri="{9D8B030D-6E8A-4147-A177-3AD203B41FA5}">
                      <a16:colId xmlns:a16="http://schemas.microsoft.com/office/drawing/2014/main" val="2916636915"/>
                    </a:ext>
                  </a:extLst>
                </a:gridCol>
                <a:gridCol w="822960">
                  <a:extLst>
                    <a:ext uri="{9D8B030D-6E8A-4147-A177-3AD203B41FA5}">
                      <a16:colId xmlns:a16="http://schemas.microsoft.com/office/drawing/2014/main" val="520502535"/>
                    </a:ext>
                  </a:extLst>
                </a:gridCol>
                <a:gridCol w="822960">
                  <a:extLst>
                    <a:ext uri="{9D8B030D-6E8A-4147-A177-3AD203B41FA5}">
                      <a16:colId xmlns:a16="http://schemas.microsoft.com/office/drawing/2014/main" val="2574619182"/>
                    </a:ext>
                  </a:extLst>
                </a:gridCol>
                <a:gridCol w="822960">
                  <a:extLst>
                    <a:ext uri="{9D8B030D-6E8A-4147-A177-3AD203B41FA5}">
                      <a16:colId xmlns:a16="http://schemas.microsoft.com/office/drawing/2014/main" val="2799000976"/>
                    </a:ext>
                  </a:extLst>
                </a:gridCol>
                <a:gridCol w="822960">
                  <a:extLst>
                    <a:ext uri="{9D8B030D-6E8A-4147-A177-3AD203B41FA5}">
                      <a16:colId xmlns:a16="http://schemas.microsoft.com/office/drawing/2014/main" val="159247014"/>
                    </a:ext>
                  </a:extLst>
                </a:gridCol>
                <a:gridCol w="822960">
                  <a:extLst>
                    <a:ext uri="{9D8B030D-6E8A-4147-A177-3AD203B41FA5}">
                      <a16:colId xmlns:a16="http://schemas.microsoft.com/office/drawing/2014/main" val="2439369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04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- 2018-10-18 20:00:31 </a:t>
                      </a:r>
                      <a:r>
                        <a:rPr kumimoji="0" lang="en-US" sz="1000" b="0" i="0" u="none" strike="noStrike" kern="1200" cap="none" spc="0" normalizeH="0" baseline="0" noProof="0">
                          <a:ln>
                            <a:noFill/>
                          </a:ln>
                          <a:solidFill>
                            <a:prstClr val="black"/>
                          </a:solidFill>
                          <a:effectLst/>
                          <a:uLnTx/>
                          <a:uFillTx/>
                          <a:latin typeface="+mn-lt"/>
                          <a:ea typeface="+mn-ea"/>
                          <a:cs typeface="+mn-cs"/>
                        </a:rPr>
                        <a:t> 
 The Real Group mit Wayne Marshall - genießen Sie große Stimmen mit Sinfonieorchester!🎤🎻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16.11.2018 23:59:00</a:t>
                      </a:r>
                    </a:p>
                  </a:txBody>
                  <a:tcPr/>
                </a:tc>
                <a:extLst>
                  <a:ext uri="{0D108BD9-81ED-4DB2-BD59-A6C34878D82A}">
                    <a16:rowId xmlns:a16="http://schemas.microsoft.com/office/drawing/2014/main" val="248002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- 2018-10-25 20:00:08 </a:t>
                      </a:r>
                      <a:r>
                        <a:rPr kumimoji="0" lang="en-US" sz="1000" b="0" i="0" u="none" strike="noStrike" kern="1200" cap="none" spc="0" normalizeH="0" baseline="0" noProof="0">
                          <a:ln>
                            <a:noFill/>
                          </a:ln>
                          <a:solidFill>
                            <a:prstClr val="black"/>
                          </a:solidFill>
                          <a:effectLst/>
                          <a:uLnTx/>
                          <a:uFillTx/>
                          <a:latin typeface="+mn-lt"/>
                          <a:ea typeface="+mn-ea"/>
                          <a:cs typeface="+mn-cs"/>
                        </a:rPr>
                        <a:t> 
 Erstes Finale beim Joseph Joachim Violinwettbewerb. 🎻 Kollektives Daumendrücken, bitte!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23.11.2018 00:59:00</a:t>
                      </a:r>
                    </a:p>
                  </a:txBody>
                  <a:tcPr/>
                </a:tc>
                <a:extLst>
                  <a:ext uri="{0D108BD9-81ED-4DB2-BD59-A6C34878D82A}">
                    <a16:rowId xmlns:a16="http://schemas.microsoft.com/office/drawing/2014/main" val="3434883348"/>
                  </a:ext>
                </a:extLst>
              </a:tr>
            </a:tbl>
          </a:graphicData>
        </a:graphic>
      </p:graphicFrame>
      <p:sp>
        <p:nvSpPr>
          <p:cNvPr id="4" name="Text Placeholder 3">
            <a:extLst>
              <a:ext uri="{FF2B5EF4-FFF2-40B4-BE49-F238E27FC236}">
                <a16:creationId xmlns:a16="http://schemas.microsoft.com/office/drawing/2014/main" id="{CC6ECE55-0F12-46F8-8674-8677B887789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9259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3511B-0C32-4BBB-A65B-9204EEADEC98}"/>
              </a:ext>
            </a:extLst>
          </p:cNvPr>
          <p:cNvSpPr>
            <a:spLocks noGrp="1"/>
          </p:cNvSpPr>
          <p:nvPr>
            <p:ph type="title"/>
          </p:nvPr>
        </p:nvSpPr>
        <p:spPr/>
        <p:txBody>
          <a:bodyPr/>
          <a:lstStyle/>
          <a:p>
            <a:r>
              <a:rPr lang="en-US"/>
              <a:t>Facebook Eigene Posts - Links - Export | NDR Radiophilharmonie - 1 of 2</a:t>
            </a:r>
          </a:p>
        </p:txBody>
      </p:sp>
      <p:graphicFrame>
        <p:nvGraphicFramePr>
          <p:cNvPr id="5" name="Table Placeholder 4">
            <a:extLst>
              <a:ext uri="{FF2B5EF4-FFF2-40B4-BE49-F238E27FC236}">
                <a16:creationId xmlns:a16="http://schemas.microsoft.com/office/drawing/2014/main" id="{BCEAF21E-A03A-4A2A-9EF3-B8F48FA5ABC8}"/>
              </a:ext>
            </a:extLst>
          </p:cNvPr>
          <p:cNvGraphicFramePr>
            <a:graphicFrameLocks noGrp="1"/>
          </p:cNvGraphicFramePr>
          <p:nvPr>
            <p:ph type="tbl" sz="quarter" idx="13"/>
            <p:extLst>
              <p:ext uri="{D42A27DB-BD31-4B8C-83A1-F6EECF244321}">
                <p14:modId xmlns:p14="http://schemas.microsoft.com/office/powerpoint/2010/main" val="10860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37989476"/>
                    </a:ext>
                  </a:extLst>
                </a:gridCol>
                <a:gridCol w="822960">
                  <a:extLst>
                    <a:ext uri="{9D8B030D-6E8A-4147-A177-3AD203B41FA5}">
                      <a16:colId xmlns:a16="http://schemas.microsoft.com/office/drawing/2014/main" val="973476048"/>
                    </a:ext>
                  </a:extLst>
                </a:gridCol>
                <a:gridCol w="822960">
                  <a:extLst>
                    <a:ext uri="{9D8B030D-6E8A-4147-A177-3AD203B41FA5}">
                      <a16:colId xmlns:a16="http://schemas.microsoft.com/office/drawing/2014/main" val="2643784653"/>
                    </a:ext>
                  </a:extLst>
                </a:gridCol>
                <a:gridCol w="822960">
                  <a:extLst>
                    <a:ext uri="{9D8B030D-6E8A-4147-A177-3AD203B41FA5}">
                      <a16:colId xmlns:a16="http://schemas.microsoft.com/office/drawing/2014/main" val="3637088377"/>
                    </a:ext>
                  </a:extLst>
                </a:gridCol>
                <a:gridCol w="822960">
                  <a:extLst>
                    <a:ext uri="{9D8B030D-6E8A-4147-A177-3AD203B41FA5}">
                      <a16:colId xmlns:a16="http://schemas.microsoft.com/office/drawing/2014/main" val="2903960858"/>
                    </a:ext>
                  </a:extLst>
                </a:gridCol>
                <a:gridCol w="822960">
                  <a:extLst>
                    <a:ext uri="{9D8B030D-6E8A-4147-A177-3AD203B41FA5}">
                      <a16:colId xmlns:a16="http://schemas.microsoft.com/office/drawing/2014/main" val="2666093703"/>
                    </a:ext>
                  </a:extLst>
                </a:gridCol>
                <a:gridCol w="822960">
                  <a:extLst>
                    <a:ext uri="{9D8B030D-6E8A-4147-A177-3AD203B41FA5}">
                      <a16:colId xmlns:a16="http://schemas.microsoft.com/office/drawing/2014/main" val="2680610746"/>
                    </a:ext>
                  </a:extLst>
                </a:gridCol>
                <a:gridCol w="822960">
                  <a:extLst>
                    <a:ext uri="{9D8B030D-6E8A-4147-A177-3AD203B41FA5}">
                      <a16:colId xmlns:a16="http://schemas.microsoft.com/office/drawing/2014/main" val="3311338207"/>
                    </a:ext>
                  </a:extLst>
                </a:gridCol>
                <a:gridCol w="822960">
                  <a:extLst>
                    <a:ext uri="{9D8B030D-6E8A-4147-A177-3AD203B41FA5}">
                      <a16:colId xmlns:a16="http://schemas.microsoft.com/office/drawing/2014/main" val="246927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2164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- 2018-04-20 13:44:26 </a:t>
                      </a:r>
                      <a:r>
                        <a:rPr kumimoji="0" lang="de-DE" sz="1000" b="0" i="0" u="none" strike="noStrike" kern="1200" cap="none" spc="0" normalizeH="0" baseline="0" noProof="0">
                          <a:ln>
                            <a:noFill/>
                          </a:ln>
                          <a:solidFill>
                            <a:prstClr val="black"/>
                          </a:solidFill>
                          <a:effectLst/>
                          <a:uLnTx/>
                          <a:uFillTx/>
                          <a:latin typeface="+mn-lt"/>
                          <a:ea typeface="+mn-ea"/>
                          <a:cs typeface="+mn-cs"/>
                        </a:rPr>
                        <a:t> 
 Unser neues Programm ist da! Auf welche Highlights in der Saison 2018/19 freuen Sie sich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635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- 2018-06-12 20:00:01 </a:t>
                      </a:r>
                      <a:r>
                        <a:rPr kumimoji="0" lang="de-DE" sz="1000" b="0" i="0" u="none" strike="noStrike" kern="1200" cap="none" spc="0" normalizeH="0" baseline="0" noProof="0">
                          <a:ln>
                            <a:noFill/>
                          </a:ln>
                          <a:solidFill>
                            <a:prstClr val="black"/>
                          </a:solidFill>
                          <a:effectLst/>
                          <a:uLnTx/>
                          <a:uFillTx/>
                          <a:latin typeface="+mn-lt"/>
                          <a:ea typeface="+mn-ea"/>
                          <a:cs typeface="+mn-cs"/>
                        </a:rPr>
                        <a:t> 
 Unsere Konzertmeisterin Friederike Starkloff im Interview bei WDR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8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- 2018-08-24 12:29:27 </a:t>
                      </a:r>
                      <a:r>
                        <a:rPr kumimoji="0" lang="de-DE" sz="1000" b="0" i="0" u="none" strike="noStrike" kern="1200" cap="none" spc="0" normalizeH="0" baseline="0" noProof="0">
                          <a:ln>
                            <a:noFill/>
                          </a:ln>
                          <a:solidFill>
                            <a:prstClr val="black"/>
                          </a:solidFill>
                          <a:effectLst/>
                          <a:uLnTx/>
                          <a:uFillTx/>
                          <a:latin typeface="+mn-lt"/>
                          <a:ea typeface="+mn-ea"/>
                          <a:cs typeface="+mn-cs"/>
                        </a:rPr>
                        <a:t> 
 Für alle Besucher der Generalprobe zum 5. NDR Klassik Open Air: Hier sind die schönsten Zuschauer-Fotos!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6773393"/>
                  </a:ext>
                </a:extLst>
              </a:tr>
            </a:tbl>
          </a:graphicData>
        </a:graphic>
      </p:graphicFrame>
      <p:sp>
        <p:nvSpPr>
          <p:cNvPr id="4" name="Text Placeholder 3">
            <a:extLst>
              <a:ext uri="{FF2B5EF4-FFF2-40B4-BE49-F238E27FC236}">
                <a16:creationId xmlns:a16="http://schemas.microsoft.com/office/drawing/2014/main" id="{B5BAB9B0-13AE-4111-8655-E618D75506C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03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C54AC-7E7A-4B9B-8B26-F5B97365374C}"/>
              </a:ext>
            </a:extLst>
          </p:cNvPr>
          <p:cNvSpPr>
            <a:spLocks noGrp="1"/>
          </p:cNvSpPr>
          <p:nvPr>
            <p:ph type="title"/>
          </p:nvPr>
        </p:nvSpPr>
        <p:spPr/>
        <p:txBody>
          <a:bodyPr/>
          <a:lstStyle/>
          <a:p>
            <a:r>
              <a:rPr lang="en-US"/>
              <a:t>Facebook Eigene Posts - Links - Export | NDR Radiophilharmonie - 2 of 2</a:t>
            </a:r>
          </a:p>
        </p:txBody>
      </p:sp>
      <p:graphicFrame>
        <p:nvGraphicFramePr>
          <p:cNvPr id="5" name="Table Placeholder 4">
            <a:extLst>
              <a:ext uri="{FF2B5EF4-FFF2-40B4-BE49-F238E27FC236}">
                <a16:creationId xmlns:a16="http://schemas.microsoft.com/office/drawing/2014/main" id="{635C666B-EFA1-4C8B-A241-1C1E287E1A01}"/>
              </a:ext>
            </a:extLst>
          </p:cNvPr>
          <p:cNvGraphicFramePr>
            <a:graphicFrameLocks noGrp="1"/>
          </p:cNvGraphicFramePr>
          <p:nvPr>
            <p:ph type="tbl" sz="quarter" idx="13"/>
            <p:extLst>
              <p:ext uri="{D42A27DB-BD31-4B8C-83A1-F6EECF244321}">
                <p14:modId xmlns:p14="http://schemas.microsoft.com/office/powerpoint/2010/main" val="4240723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20292391"/>
                    </a:ext>
                  </a:extLst>
                </a:gridCol>
                <a:gridCol w="822960">
                  <a:extLst>
                    <a:ext uri="{9D8B030D-6E8A-4147-A177-3AD203B41FA5}">
                      <a16:colId xmlns:a16="http://schemas.microsoft.com/office/drawing/2014/main" val="3988672911"/>
                    </a:ext>
                  </a:extLst>
                </a:gridCol>
                <a:gridCol w="822960">
                  <a:extLst>
                    <a:ext uri="{9D8B030D-6E8A-4147-A177-3AD203B41FA5}">
                      <a16:colId xmlns:a16="http://schemas.microsoft.com/office/drawing/2014/main" val="2153674787"/>
                    </a:ext>
                  </a:extLst>
                </a:gridCol>
                <a:gridCol w="822960">
                  <a:extLst>
                    <a:ext uri="{9D8B030D-6E8A-4147-A177-3AD203B41FA5}">
                      <a16:colId xmlns:a16="http://schemas.microsoft.com/office/drawing/2014/main" val="1116762942"/>
                    </a:ext>
                  </a:extLst>
                </a:gridCol>
                <a:gridCol w="822960">
                  <a:extLst>
                    <a:ext uri="{9D8B030D-6E8A-4147-A177-3AD203B41FA5}">
                      <a16:colId xmlns:a16="http://schemas.microsoft.com/office/drawing/2014/main" val="1913935639"/>
                    </a:ext>
                  </a:extLst>
                </a:gridCol>
                <a:gridCol w="822960">
                  <a:extLst>
                    <a:ext uri="{9D8B030D-6E8A-4147-A177-3AD203B41FA5}">
                      <a16:colId xmlns:a16="http://schemas.microsoft.com/office/drawing/2014/main" val="3388357180"/>
                    </a:ext>
                  </a:extLst>
                </a:gridCol>
                <a:gridCol w="822960">
                  <a:extLst>
                    <a:ext uri="{9D8B030D-6E8A-4147-A177-3AD203B41FA5}">
                      <a16:colId xmlns:a16="http://schemas.microsoft.com/office/drawing/2014/main" val="3317835317"/>
                    </a:ext>
                  </a:extLst>
                </a:gridCol>
                <a:gridCol w="822960">
                  <a:extLst>
                    <a:ext uri="{9D8B030D-6E8A-4147-A177-3AD203B41FA5}">
                      <a16:colId xmlns:a16="http://schemas.microsoft.com/office/drawing/2014/main" val="3335385560"/>
                    </a:ext>
                  </a:extLst>
                </a:gridCol>
                <a:gridCol w="822960">
                  <a:extLst>
                    <a:ext uri="{9D8B030D-6E8A-4147-A177-3AD203B41FA5}">
                      <a16:colId xmlns:a16="http://schemas.microsoft.com/office/drawing/2014/main" val="277618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3227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- 2018-08-26 09:17:23 </a:t>
                      </a:r>
                      <a:r>
                        <a:rPr kumimoji="0" lang="de-DE" sz="1000" b="0" i="0" u="none" strike="noStrike" kern="1200" cap="none" spc="0" normalizeH="0" baseline="0" noProof="0">
                          <a:ln>
                            <a:noFill/>
                          </a:ln>
                          <a:solidFill>
                            <a:prstClr val="black"/>
                          </a:solidFill>
                          <a:effectLst/>
                          <a:uLnTx/>
                          <a:uFillTx/>
                          <a:latin typeface="+mn-lt"/>
                          <a:ea typeface="+mn-ea"/>
                          <a:cs typeface="+mn-cs"/>
                        </a:rPr>
                        <a:t> 
 Sind Sie am Sonnabend beim 5. NDR Klassik Open Air dabei gewesen? Dann hat unser Fotograf vielleicht auch Sie fotografiert!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6917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- 2018-06-28 18:22:42 </a:t>
                      </a:r>
                      <a:r>
                        <a:rPr kumimoji="0" lang="de-DE" sz="1000" b="0" i="0" u="none" strike="noStrike" kern="1200" cap="none" spc="0" normalizeH="0" baseline="0" noProof="0">
                          <a:ln>
                            <a:noFill/>
                          </a:ln>
                          <a:solidFill>
                            <a:prstClr val="black"/>
                          </a:solidFill>
                          <a:effectLst/>
                          <a:uLnTx/>
                          <a:uFillTx/>
                          <a:latin typeface="+mn-lt"/>
                          <a:ea typeface="+mn-ea"/>
                          <a:cs typeface="+mn-cs"/>
                        </a:rPr>
                        <a:t> 
 Ab sofort können Sie Karten für die Generalprobe der "Hannover Proms"erhalten!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6382023"/>
                  </a:ext>
                </a:extLst>
              </a:tr>
            </a:tbl>
          </a:graphicData>
        </a:graphic>
      </p:graphicFrame>
      <p:sp>
        <p:nvSpPr>
          <p:cNvPr id="4" name="Text Placeholder 3">
            <a:extLst>
              <a:ext uri="{FF2B5EF4-FFF2-40B4-BE49-F238E27FC236}">
                <a16:creationId xmlns:a16="http://schemas.microsoft.com/office/drawing/2014/main" id="{E2C3A639-880F-4D29-8B1E-8C7673B61B6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8399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96562-3D6F-4427-B2DE-90B981EF66E0}"/>
              </a:ext>
            </a:extLst>
          </p:cNvPr>
          <p:cNvSpPr>
            <a:spLocks noGrp="1"/>
          </p:cNvSpPr>
          <p:nvPr>
            <p:ph type="title"/>
          </p:nvPr>
        </p:nvSpPr>
        <p:spPr/>
        <p:txBody>
          <a:bodyPr/>
          <a:lstStyle/>
          <a:p>
            <a:r>
              <a:rPr lang="en-US"/>
              <a:t>Facebook Eigene Posts - Videostartrate - Export | NDR Radiophilharmonie - 1 of 2</a:t>
            </a:r>
          </a:p>
        </p:txBody>
      </p:sp>
      <p:graphicFrame>
        <p:nvGraphicFramePr>
          <p:cNvPr id="5" name="Table Placeholder 4">
            <a:extLst>
              <a:ext uri="{FF2B5EF4-FFF2-40B4-BE49-F238E27FC236}">
                <a16:creationId xmlns:a16="http://schemas.microsoft.com/office/drawing/2014/main" id="{99945D51-A5D1-47E1-AF8B-C99A122381BD}"/>
              </a:ext>
            </a:extLst>
          </p:cNvPr>
          <p:cNvGraphicFramePr>
            <a:graphicFrameLocks noGrp="1"/>
          </p:cNvGraphicFramePr>
          <p:nvPr>
            <p:ph type="tbl" sz="quarter" idx="13"/>
            <p:extLst>
              <p:ext uri="{D42A27DB-BD31-4B8C-83A1-F6EECF244321}">
                <p14:modId xmlns:p14="http://schemas.microsoft.com/office/powerpoint/2010/main" val="3633695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9954845"/>
                    </a:ext>
                  </a:extLst>
                </a:gridCol>
                <a:gridCol w="822960">
                  <a:extLst>
                    <a:ext uri="{9D8B030D-6E8A-4147-A177-3AD203B41FA5}">
                      <a16:colId xmlns:a16="http://schemas.microsoft.com/office/drawing/2014/main" val="317935240"/>
                    </a:ext>
                  </a:extLst>
                </a:gridCol>
                <a:gridCol w="822960">
                  <a:extLst>
                    <a:ext uri="{9D8B030D-6E8A-4147-A177-3AD203B41FA5}">
                      <a16:colId xmlns:a16="http://schemas.microsoft.com/office/drawing/2014/main" val="2005578039"/>
                    </a:ext>
                  </a:extLst>
                </a:gridCol>
                <a:gridCol w="822960">
                  <a:extLst>
                    <a:ext uri="{9D8B030D-6E8A-4147-A177-3AD203B41FA5}">
                      <a16:colId xmlns:a16="http://schemas.microsoft.com/office/drawing/2014/main" val="4131555677"/>
                    </a:ext>
                  </a:extLst>
                </a:gridCol>
                <a:gridCol w="822960">
                  <a:extLst>
                    <a:ext uri="{9D8B030D-6E8A-4147-A177-3AD203B41FA5}">
                      <a16:colId xmlns:a16="http://schemas.microsoft.com/office/drawing/2014/main" val="2337104612"/>
                    </a:ext>
                  </a:extLst>
                </a:gridCol>
                <a:gridCol w="822960">
                  <a:extLst>
                    <a:ext uri="{9D8B030D-6E8A-4147-A177-3AD203B41FA5}">
                      <a16:colId xmlns:a16="http://schemas.microsoft.com/office/drawing/2014/main" val="677488331"/>
                    </a:ext>
                  </a:extLst>
                </a:gridCol>
                <a:gridCol w="822960">
                  <a:extLst>
                    <a:ext uri="{9D8B030D-6E8A-4147-A177-3AD203B41FA5}">
                      <a16:colId xmlns:a16="http://schemas.microsoft.com/office/drawing/2014/main" val="1803090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576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- 2018-07-02 09:03:34 </a:t>
                      </a:r>
                      <a:r>
                        <a:rPr kumimoji="0" lang="de-DE" sz="1000" b="0" i="0" u="none" strike="noStrike" kern="1200" cap="none" spc="0" normalizeH="0" baseline="0" noProof="0">
                          <a:ln>
                            <a:noFill/>
                          </a:ln>
                          <a:solidFill>
                            <a:prstClr val="black"/>
                          </a:solidFill>
                          <a:effectLst/>
                          <a:uLnTx/>
                          <a:uFillTx/>
                          <a:latin typeface="+mn-lt"/>
                          <a:ea typeface="+mn-ea"/>
                          <a:cs typeface="+mn-cs"/>
                        </a:rPr>
                        <a:t> 
 Mit diesem Gruß unserer Konzertmeisterin Friederike Starkloff verabschieden wir uns in die Sommerpause - und freuen uns schon jetzt auf die neue Saison mit Ihnen!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23:59:00</a:t>
                      </a:r>
                    </a:p>
                  </a:txBody>
                  <a:tcPr/>
                </a:tc>
                <a:extLst>
                  <a:ext uri="{0D108BD9-81ED-4DB2-BD59-A6C34878D82A}">
                    <a16:rowId xmlns:a16="http://schemas.microsoft.com/office/drawing/2014/main" val="12619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- 2018-09-02 10:29:23 </a:t>
                      </a:r>
                      <a:r>
                        <a:rPr kumimoji="0" lang="de-DE" sz="1000" b="0" i="0" u="none" strike="noStrike" kern="1200" cap="none" spc="0" normalizeH="0" baseline="0" noProof="0">
                          <a:ln>
                            <a:noFill/>
                          </a:ln>
                          <a:solidFill>
                            <a:prstClr val="black"/>
                          </a:solidFill>
                          <a:effectLst/>
                          <a:uLnTx/>
                          <a:uFillTx/>
                          <a:latin typeface="+mn-lt"/>
                          <a:ea typeface="+mn-ea"/>
                          <a:cs typeface="+mn-cs"/>
                        </a:rPr>
                        <a:t> 
 Wedeln Sie mit - bei den "Hannover Proms". 🇬🇧 Für die Generalprobe am Freitag gibt es noch Karten!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720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- 2018-04-18 13:25:13 </a:t>
                      </a:r>
                      <a:r>
                        <a:rPr kumimoji="0" lang="de-DE" sz="1000" b="0" i="0" u="none" strike="noStrike" kern="1200" cap="none" spc="0" normalizeH="0" baseline="0" noProof="0">
                          <a:ln>
                            <a:noFill/>
                          </a:ln>
                          <a:solidFill>
                            <a:prstClr val="black"/>
                          </a:solidFill>
                          <a:effectLst/>
                          <a:uLnTx/>
                          <a:uFillTx/>
                          <a:latin typeface="+mn-lt"/>
                          <a:ea typeface="+mn-ea"/>
                          <a:cs typeface="+mn-cs"/>
                        </a:rPr>
                        <a:t> 
 Mit diesem Foto gehen wir in die neue Saison 2018/2019.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15.10.2018 00:59:00</a:t>
                      </a:r>
                    </a:p>
                  </a:txBody>
                  <a:tcPr/>
                </a:tc>
                <a:extLst>
                  <a:ext uri="{0D108BD9-81ED-4DB2-BD59-A6C34878D82A}">
                    <a16:rowId xmlns:a16="http://schemas.microsoft.com/office/drawing/2014/main" val="3499292321"/>
                  </a:ext>
                </a:extLst>
              </a:tr>
            </a:tbl>
          </a:graphicData>
        </a:graphic>
      </p:graphicFrame>
      <p:sp>
        <p:nvSpPr>
          <p:cNvPr id="4" name="Text Placeholder 3">
            <a:extLst>
              <a:ext uri="{FF2B5EF4-FFF2-40B4-BE49-F238E27FC236}">
                <a16:creationId xmlns:a16="http://schemas.microsoft.com/office/drawing/2014/main" id="{A1D928E8-B65F-4C97-AAC2-55C26191584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91898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FDD6B-81E2-4596-95A6-806F46859816}"/>
              </a:ext>
            </a:extLst>
          </p:cNvPr>
          <p:cNvSpPr>
            <a:spLocks noGrp="1"/>
          </p:cNvSpPr>
          <p:nvPr>
            <p:ph type="title"/>
          </p:nvPr>
        </p:nvSpPr>
        <p:spPr/>
        <p:txBody>
          <a:bodyPr/>
          <a:lstStyle/>
          <a:p>
            <a:r>
              <a:rPr lang="en-US"/>
              <a:t>Facebook Eigene Posts - Videostartrate - Export | NDR Radiophilharmonie - 2 of 2</a:t>
            </a:r>
          </a:p>
        </p:txBody>
      </p:sp>
      <p:graphicFrame>
        <p:nvGraphicFramePr>
          <p:cNvPr id="5" name="Table Placeholder 4">
            <a:extLst>
              <a:ext uri="{FF2B5EF4-FFF2-40B4-BE49-F238E27FC236}">
                <a16:creationId xmlns:a16="http://schemas.microsoft.com/office/drawing/2014/main" id="{F3B3211A-56F2-4E46-8445-D86F084A84B8}"/>
              </a:ext>
            </a:extLst>
          </p:cNvPr>
          <p:cNvGraphicFramePr>
            <a:graphicFrameLocks noGrp="1"/>
          </p:cNvGraphicFramePr>
          <p:nvPr>
            <p:ph type="tbl" sz="quarter" idx="13"/>
            <p:extLst>
              <p:ext uri="{D42A27DB-BD31-4B8C-83A1-F6EECF244321}">
                <p14:modId xmlns:p14="http://schemas.microsoft.com/office/powerpoint/2010/main" val="1062389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9281577"/>
                    </a:ext>
                  </a:extLst>
                </a:gridCol>
                <a:gridCol w="822960">
                  <a:extLst>
                    <a:ext uri="{9D8B030D-6E8A-4147-A177-3AD203B41FA5}">
                      <a16:colId xmlns:a16="http://schemas.microsoft.com/office/drawing/2014/main" val="2283839817"/>
                    </a:ext>
                  </a:extLst>
                </a:gridCol>
                <a:gridCol w="822960">
                  <a:extLst>
                    <a:ext uri="{9D8B030D-6E8A-4147-A177-3AD203B41FA5}">
                      <a16:colId xmlns:a16="http://schemas.microsoft.com/office/drawing/2014/main" val="3755151024"/>
                    </a:ext>
                  </a:extLst>
                </a:gridCol>
                <a:gridCol w="822960">
                  <a:extLst>
                    <a:ext uri="{9D8B030D-6E8A-4147-A177-3AD203B41FA5}">
                      <a16:colId xmlns:a16="http://schemas.microsoft.com/office/drawing/2014/main" val="1336819956"/>
                    </a:ext>
                  </a:extLst>
                </a:gridCol>
                <a:gridCol w="822960">
                  <a:extLst>
                    <a:ext uri="{9D8B030D-6E8A-4147-A177-3AD203B41FA5}">
                      <a16:colId xmlns:a16="http://schemas.microsoft.com/office/drawing/2014/main" val="3216450967"/>
                    </a:ext>
                  </a:extLst>
                </a:gridCol>
                <a:gridCol w="822960">
                  <a:extLst>
                    <a:ext uri="{9D8B030D-6E8A-4147-A177-3AD203B41FA5}">
                      <a16:colId xmlns:a16="http://schemas.microsoft.com/office/drawing/2014/main" val="1464859510"/>
                    </a:ext>
                  </a:extLst>
                </a:gridCol>
                <a:gridCol w="822960">
                  <a:extLst>
                    <a:ext uri="{9D8B030D-6E8A-4147-A177-3AD203B41FA5}">
                      <a16:colId xmlns:a16="http://schemas.microsoft.com/office/drawing/2014/main" val="573705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5039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- 2018-02-16 15:06:01 </a:t>
                      </a:r>
                      <a:r>
                        <a:rPr kumimoji="0" lang="en-US" sz="1000" b="0" i="0" u="none" strike="noStrike" kern="1200" cap="none" spc="0" normalizeH="0" baseline="0" noProof="0">
                          <a:ln>
                            <a:noFill/>
                          </a:ln>
                          <a:solidFill>
                            <a:prstClr val="black"/>
                          </a:solidFill>
                          <a:effectLst/>
                          <a:uLnTx/>
                          <a:uFillTx/>
                          <a:latin typeface="+mn-lt"/>
                          <a:ea typeface="+mn-ea"/>
                          <a:cs typeface="+mn-cs"/>
                        </a:rPr>
                        <a:t> 
 Dirigent mit 22? Wir spielen in dieser Woche mit dem finnischen Überflieger Klaus Mäkelä. 
Im Konzert erleben Sie ihn gemeinsam mit Julian Rachlin heute Abend in Hannover, oder hier zum nachhören: www.ndr.de/orchester_chor/radiophilharmonie/konzerte/Julian-Rachlin-spielt-Strawinsky,rachlin106.html
-------------------------------------------------------
Conductor at 22? We perform this week with the Finnish high-flyer Klaus Mäkelä. 
In concert you will experience him together with Julian Rachlin tonight in Hanover. You can listen to the radio recording via: www.ndr.de/orchester_chor/radiophilharmonie/konzerte/Julian-Rachlinspielt-Strawinsky,rachlin106.html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533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- 2018-02-27 19:55:05 </a:t>
                      </a:r>
                      <a:r>
                        <a:rPr kumimoji="0" lang="de-DE" sz="1000" b="0" i="0" u="none" strike="noStrike" kern="1200" cap="none" spc="0" normalizeH="0" baseline="0" noProof="0">
                          <a:ln>
                            <a:noFill/>
                          </a:ln>
                          <a:solidFill>
                            <a:prstClr val="black"/>
                          </a:solidFill>
                          <a:effectLst/>
                          <a:uLnTx/>
                          <a:uFillTx/>
                          <a:latin typeface="+mn-lt"/>
                          <a:ea typeface="+mn-ea"/>
                          <a:cs typeface="+mn-cs"/>
                        </a:rPr>
                        <a:t> 
 Heute Schnee, am Samstag ein Donnerwetter!  🌩 
ARD-Wetterexperte #SvenPlöger gibt seine ganz persönliche Vorhersage für unser Kinderkonzert am Samstag! Wir fühlen uns geehrt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9087125"/>
                  </a:ext>
                </a:extLst>
              </a:tr>
            </a:tbl>
          </a:graphicData>
        </a:graphic>
      </p:graphicFrame>
      <p:sp>
        <p:nvSpPr>
          <p:cNvPr id="4" name="Text Placeholder 3">
            <a:extLst>
              <a:ext uri="{FF2B5EF4-FFF2-40B4-BE49-F238E27FC236}">
                <a16:creationId xmlns:a16="http://schemas.microsoft.com/office/drawing/2014/main" id="{AC98DB61-4EC2-49E5-8B3E-6AD5682B5CF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95522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8662C-D86A-4E0C-86EB-9B8A95F534F1}"/>
              </a:ext>
            </a:extLst>
          </p:cNvPr>
          <p:cNvSpPr>
            <a:spLocks noGrp="1"/>
          </p:cNvSpPr>
          <p:nvPr>
            <p:ph type="title"/>
          </p:nvPr>
        </p:nvSpPr>
        <p:spPr/>
        <p:txBody>
          <a:bodyPr/>
          <a:lstStyle/>
          <a:p>
            <a:r>
              <a:rPr lang="en-US"/>
              <a:t>Facebook Eigene Posts - Videostartrate - Flop - Export | NDR Radiophilharmonie</a:t>
            </a:r>
          </a:p>
        </p:txBody>
      </p:sp>
      <p:graphicFrame>
        <p:nvGraphicFramePr>
          <p:cNvPr id="5" name="Table Placeholder 4">
            <a:extLst>
              <a:ext uri="{FF2B5EF4-FFF2-40B4-BE49-F238E27FC236}">
                <a16:creationId xmlns:a16="http://schemas.microsoft.com/office/drawing/2014/main" id="{2F9D5108-9718-4B77-910C-1BCC2A790C87}"/>
              </a:ext>
            </a:extLst>
          </p:cNvPr>
          <p:cNvGraphicFramePr>
            <a:graphicFrameLocks noGrp="1"/>
          </p:cNvGraphicFramePr>
          <p:nvPr>
            <p:ph type="tbl" sz="quarter" idx="13"/>
            <p:extLst>
              <p:ext uri="{D42A27DB-BD31-4B8C-83A1-F6EECF244321}">
                <p14:modId xmlns:p14="http://schemas.microsoft.com/office/powerpoint/2010/main" val="161098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7395290"/>
                    </a:ext>
                  </a:extLst>
                </a:gridCol>
                <a:gridCol w="822960">
                  <a:extLst>
                    <a:ext uri="{9D8B030D-6E8A-4147-A177-3AD203B41FA5}">
                      <a16:colId xmlns:a16="http://schemas.microsoft.com/office/drawing/2014/main" val="408206821"/>
                    </a:ext>
                  </a:extLst>
                </a:gridCol>
                <a:gridCol w="822960">
                  <a:extLst>
                    <a:ext uri="{9D8B030D-6E8A-4147-A177-3AD203B41FA5}">
                      <a16:colId xmlns:a16="http://schemas.microsoft.com/office/drawing/2014/main" val="1117708954"/>
                    </a:ext>
                  </a:extLst>
                </a:gridCol>
                <a:gridCol w="822960">
                  <a:extLst>
                    <a:ext uri="{9D8B030D-6E8A-4147-A177-3AD203B41FA5}">
                      <a16:colId xmlns:a16="http://schemas.microsoft.com/office/drawing/2014/main" val="2715543568"/>
                    </a:ext>
                  </a:extLst>
                </a:gridCol>
                <a:gridCol w="822960">
                  <a:extLst>
                    <a:ext uri="{9D8B030D-6E8A-4147-A177-3AD203B41FA5}">
                      <a16:colId xmlns:a16="http://schemas.microsoft.com/office/drawing/2014/main" val="3827406307"/>
                    </a:ext>
                  </a:extLst>
                </a:gridCol>
                <a:gridCol w="822960">
                  <a:extLst>
                    <a:ext uri="{9D8B030D-6E8A-4147-A177-3AD203B41FA5}">
                      <a16:colId xmlns:a16="http://schemas.microsoft.com/office/drawing/2014/main" val="204482251"/>
                    </a:ext>
                  </a:extLst>
                </a:gridCol>
                <a:gridCol w="822960">
                  <a:extLst>
                    <a:ext uri="{9D8B030D-6E8A-4147-A177-3AD203B41FA5}">
                      <a16:colId xmlns:a16="http://schemas.microsoft.com/office/drawing/2014/main" val="225156340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79474126"/>
                  </a:ext>
                </a:extLst>
              </a:tr>
              <a:tr h="370840">
                <a:tc>
                  <a:txBody>
                    <a:bodyPr/>
                    <a:lstStyle/>
                    <a:p>
                      <a:r>
                        <a:rPr lang="en-US" sz="1000" b="1"/>
                        <a:t> NDR Radiophilharmonie - 2018-03-13 14:30:30 </a:t>
                      </a:r>
                      <a:r>
                        <a:rPr lang="en-US" sz="1000"/>
                        <a:t> 
 Andrew Manze talks about Mozarts Symphonies No. 39 &amp; 41</a:t>
                      </a:r>
                    </a:p>
                  </a:txBody>
                  <a:tcPr/>
                </a:tc>
                <a:tc>
                  <a:txBody>
                    <a:bodyPr/>
                    <a:lstStyle/>
                    <a:p>
                      <a:r>
                        <a:rPr lang="en-US" sz="1000"/>
                        <a:t>0.0 %</a:t>
                      </a:r>
                    </a:p>
                  </a:txBody>
                  <a:tcPr/>
                </a:tc>
                <a:tc>
                  <a:txBody>
                    <a:bodyPr/>
                    <a:lstStyle/>
                    <a:p>
                      <a:r>
                        <a:rPr lang="en-US" sz="1000"/>
                        <a:t>25.9 %</a:t>
                      </a:r>
                    </a:p>
                  </a:txBody>
                  <a:tcPr/>
                </a:tc>
                <a:tc>
                  <a:txBody>
                    <a:bodyPr/>
                    <a:lstStyle/>
                    <a:p>
                      <a:r>
                        <a:rPr lang="en-US" sz="1000"/>
                        <a:t>0</a:t>
                      </a:r>
                    </a:p>
                  </a:txBody>
                  <a:tcPr/>
                </a:tc>
                <a:tc>
                  <a:txBody>
                    <a:bodyPr/>
                    <a:lstStyle/>
                    <a:p>
                      <a:r>
                        <a:rPr lang="en-US" sz="1000"/>
                        <a:t>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40628401"/>
                  </a:ext>
                </a:extLst>
              </a:tr>
              <a:tr h="370840">
                <a:tc>
                  <a:txBody>
                    <a:bodyPr/>
                    <a:lstStyle/>
                    <a:p>
                      <a:r>
                        <a:rPr lang="de-DE" sz="1000" b="1"/>
                        <a:t> NDR Radiophilharmonie - 2018-09-26 13:15:56 </a:t>
                      </a:r>
                      <a:r>
                        <a:rPr lang="de-DE" sz="1000"/>
                        <a:t> 
 Für das Konzert am Sonntag, 30. September, um 11.30 Uhr im Kleinen Sendesaal in Hannover gibt es noch Karten!</a:t>
                      </a:r>
                      <a:endParaRPr lang="en-US" sz="1000"/>
                    </a:p>
                  </a:txBody>
                  <a:tcPr/>
                </a:tc>
                <a:tc>
                  <a:txBody>
                    <a:bodyPr/>
                    <a:lstStyle/>
                    <a:p>
                      <a:r>
                        <a:rPr lang="en-US" sz="1000"/>
                        <a:t>0.0 %</a:t>
                      </a:r>
                    </a:p>
                  </a:txBody>
                  <a:tcPr/>
                </a:tc>
                <a:tc>
                  <a:txBody>
                    <a:bodyPr/>
                    <a:lstStyle/>
                    <a:p>
                      <a:r>
                        <a:rPr lang="en-US" sz="1000"/>
                        <a:t>77.0 %</a:t>
                      </a:r>
                    </a:p>
                  </a:txBody>
                  <a:tcPr/>
                </a:tc>
                <a:tc>
                  <a:txBody>
                    <a:bodyPr/>
                    <a:lstStyle/>
                    <a:p>
                      <a:r>
                        <a:rPr lang="en-US" sz="1000"/>
                        <a:t>0</a:t>
                      </a:r>
                    </a:p>
                  </a:txBody>
                  <a:tcPr/>
                </a:tc>
                <a:tc>
                  <a:txBody>
                    <a:bodyPr/>
                    <a:lstStyle/>
                    <a:p>
                      <a:r>
                        <a:rPr lang="en-US" sz="1000"/>
                        <a:t>518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0673422"/>
                  </a:ext>
                </a:extLst>
              </a:tr>
              <a:tr h="370840">
                <a:tc>
                  <a:txBody>
                    <a:bodyPr/>
                    <a:lstStyle/>
                    <a:p>
                      <a:r>
                        <a:rPr lang="de-DE" sz="1000" b="1"/>
                        <a:t> NDR Radiophilharmonie - 2018-05-03 11:17:07 </a:t>
                      </a:r>
                      <a:r>
                        <a:rPr lang="de-DE" sz="1000"/>
                        <a:t> 
 Das MDR Sinfonieorchester mit "Händel und die Champions - Das große Finale des ARD Händel-Experiments".</a:t>
                      </a:r>
                      <a:endParaRPr lang="en-US" sz="1000"/>
                    </a:p>
                  </a:txBody>
                  <a:tcPr/>
                </a:tc>
                <a:tc>
                  <a:txBody>
                    <a:bodyPr/>
                    <a:lstStyle/>
                    <a:p>
                      <a:r>
                        <a:rPr lang="en-US" sz="1000"/>
                        <a:t>0.0 %</a:t>
                      </a:r>
                    </a:p>
                  </a:txBody>
                  <a:tcPr/>
                </a:tc>
                <a:tc>
                  <a:txBody>
                    <a:bodyPr/>
                    <a:lstStyle/>
                    <a:p>
                      <a:r>
                        <a:rPr lang="en-US" sz="1000"/>
                        <a:t>80.4 %</a:t>
                      </a:r>
                    </a:p>
                  </a:txBody>
                  <a:tcPr/>
                </a:tc>
                <a:tc>
                  <a:txBody>
                    <a:bodyPr/>
                    <a:lstStyle/>
                    <a:p>
                      <a:r>
                        <a:rPr lang="en-US" sz="1000"/>
                        <a:t>0</a:t>
                      </a:r>
                    </a:p>
                  </a:txBody>
                  <a:tcPr/>
                </a:tc>
                <a:tc>
                  <a:txBody>
                    <a:bodyPr/>
                    <a:lstStyle/>
                    <a:p>
                      <a:r>
                        <a:rPr lang="en-US" sz="1000"/>
                        <a:t>551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62149044"/>
                  </a:ext>
                </a:extLst>
              </a:tr>
              <a:tr h="370840">
                <a:tc>
                  <a:txBody>
                    <a:bodyPr/>
                    <a:lstStyle/>
                    <a:p>
                      <a:r>
                        <a:rPr lang="de-DE" sz="1000" b="1"/>
                        <a:t> NDR Radiophilharmonie - 2018-01-11 15:19:09 </a:t>
                      </a:r>
                      <a:r>
                        <a:rPr lang="de-DE" sz="1000"/>
                        <a:t> 
 Ein Jahr Elbphilharmonie Hamburg. 
Wir schließen uns den Kollegen an und sagen "Herzlichen Glückwunsch". Im April kommen wir dann mit Juan Diego Flórez zum Feiern vorbei. 😉</a:t>
                      </a:r>
                      <a:endParaRPr lang="en-US" sz="1000"/>
                    </a:p>
                  </a:txBody>
                  <a:tcPr/>
                </a:tc>
                <a:tc>
                  <a:txBody>
                    <a:bodyPr/>
                    <a:lstStyle/>
                    <a:p>
                      <a:r>
                        <a:rPr lang="en-US" sz="1000"/>
                        <a:t>0.0 %</a:t>
                      </a:r>
                    </a:p>
                  </a:txBody>
                  <a:tcPr/>
                </a:tc>
                <a:tc>
                  <a:txBody>
                    <a:bodyPr/>
                    <a:lstStyle/>
                    <a:p>
                      <a:r>
                        <a:rPr lang="en-US" sz="1000"/>
                        <a:t>30.8 %</a:t>
                      </a:r>
                    </a:p>
                  </a:txBody>
                  <a:tcPr/>
                </a:tc>
                <a:tc>
                  <a:txBody>
                    <a:bodyPr/>
                    <a:lstStyle/>
                    <a:p>
                      <a:r>
                        <a:rPr lang="en-US" sz="1000"/>
                        <a:t>0</a:t>
                      </a:r>
                    </a:p>
                  </a:txBody>
                  <a:tcPr/>
                </a:tc>
                <a:tc>
                  <a:txBody>
                    <a:bodyPr/>
                    <a:lstStyle/>
                    <a:p>
                      <a:r>
                        <a:rPr lang="en-US" sz="1000"/>
                        <a:t>1539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1511599"/>
                  </a:ext>
                </a:extLst>
              </a:tr>
              <a:tr h="370840">
                <a:tc>
                  <a:txBody>
                    <a:bodyPr/>
                    <a:lstStyle/>
                    <a:p>
                      <a:r>
                        <a:rPr lang="de-DE" sz="1000" b="1"/>
                        <a:t> NDR Radiophilharmonie - 2018-01-30 17:41:54 </a:t>
                      </a:r>
                      <a:r>
                        <a:rPr lang="de-DE" sz="1000"/>
                        <a:t> 
 Das #händelexperiment ist in vollen Gängen. Letzte Woche hatte NDR Brass spannende News über Händel parat.
PS: "Händel-Experiment" -  wir waren natürlich auch schon dabei 😉 www.ndr.de/orchester_chor/radiophilharmonie/Vom-Ausprobieren-zum-Komponieren,kompositionsworkshop100.html</a:t>
                      </a:r>
                      <a:endParaRPr lang="en-US" sz="1000"/>
                    </a:p>
                  </a:txBody>
                  <a:tcPr/>
                </a:tc>
                <a:tc>
                  <a:txBody>
                    <a:bodyPr/>
                    <a:lstStyle/>
                    <a:p>
                      <a:r>
                        <a:rPr lang="en-US" sz="1000"/>
                        <a:t>0.0 %</a:t>
                      </a:r>
                    </a:p>
                  </a:txBody>
                  <a:tcPr/>
                </a:tc>
                <a:tc>
                  <a:txBody>
                    <a:bodyPr/>
                    <a:lstStyle/>
                    <a:p>
                      <a:r>
                        <a:rPr lang="en-US" sz="1000"/>
                        <a:t>34.5 %</a:t>
                      </a:r>
                    </a:p>
                  </a:txBody>
                  <a:tcPr/>
                </a:tc>
                <a:tc>
                  <a:txBody>
                    <a:bodyPr/>
                    <a:lstStyle/>
                    <a:p>
                      <a:r>
                        <a:rPr lang="en-US" sz="1000"/>
                        <a:t>0</a:t>
                      </a:r>
                    </a:p>
                  </a:txBody>
                  <a:tcPr/>
                </a:tc>
                <a:tc>
                  <a:txBody>
                    <a:bodyPr/>
                    <a:lstStyle/>
                    <a:p>
                      <a:r>
                        <a:rPr lang="en-US" sz="1000"/>
                        <a:t>1784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5966959"/>
                  </a:ext>
                </a:extLst>
              </a:tr>
            </a:tbl>
          </a:graphicData>
        </a:graphic>
      </p:graphicFrame>
      <p:sp>
        <p:nvSpPr>
          <p:cNvPr id="4" name="Text Placeholder 3">
            <a:extLst>
              <a:ext uri="{FF2B5EF4-FFF2-40B4-BE49-F238E27FC236}">
                <a16:creationId xmlns:a16="http://schemas.microsoft.com/office/drawing/2014/main" id="{C6B247CC-3198-4517-8396-E7727A424BF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42734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A52DE-9B0F-4A99-8B57-A1B91ED7083C}"/>
              </a:ext>
            </a:extLst>
          </p:cNvPr>
          <p:cNvSpPr>
            <a:spLocks noGrp="1"/>
          </p:cNvSpPr>
          <p:nvPr>
            <p:ph type="title"/>
          </p:nvPr>
        </p:nvSpPr>
        <p:spPr/>
        <p:txBody>
          <a:bodyPr/>
          <a:lstStyle/>
          <a:p>
            <a:r>
              <a:rPr lang="en-US"/>
              <a:t>Facebook Eigene Posts - Potenzielle Reichweite - Export | NDR Radiophilharmonie - 1 of 2</a:t>
            </a:r>
          </a:p>
        </p:txBody>
      </p:sp>
      <p:graphicFrame>
        <p:nvGraphicFramePr>
          <p:cNvPr id="5" name="Table Placeholder 4">
            <a:extLst>
              <a:ext uri="{FF2B5EF4-FFF2-40B4-BE49-F238E27FC236}">
                <a16:creationId xmlns:a16="http://schemas.microsoft.com/office/drawing/2014/main" id="{2263EF46-7FFF-48AD-807B-CBDF6751F497}"/>
              </a:ext>
            </a:extLst>
          </p:cNvPr>
          <p:cNvGraphicFramePr>
            <a:graphicFrameLocks noGrp="1"/>
          </p:cNvGraphicFramePr>
          <p:nvPr>
            <p:ph type="tbl" sz="quarter" idx="13"/>
            <p:extLst>
              <p:ext uri="{D42A27DB-BD31-4B8C-83A1-F6EECF244321}">
                <p14:modId xmlns:p14="http://schemas.microsoft.com/office/powerpoint/2010/main" val="144621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5709573"/>
                    </a:ext>
                  </a:extLst>
                </a:gridCol>
                <a:gridCol w="822960">
                  <a:extLst>
                    <a:ext uri="{9D8B030D-6E8A-4147-A177-3AD203B41FA5}">
                      <a16:colId xmlns:a16="http://schemas.microsoft.com/office/drawing/2014/main" val="4221895129"/>
                    </a:ext>
                  </a:extLst>
                </a:gridCol>
                <a:gridCol w="822960">
                  <a:extLst>
                    <a:ext uri="{9D8B030D-6E8A-4147-A177-3AD203B41FA5}">
                      <a16:colId xmlns:a16="http://schemas.microsoft.com/office/drawing/2014/main" val="4024074426"/>
                    </a:ext>
                  </a:extLst>
                </a:gridCol>
                <a:gridCol w="822960">
                  <a:extLst>
                    <a:ext uri="{9D8B030D-6E8A-4147-A177-3AD203B41FA5}">
                      <a16:colId xmlns:a16="http://schemas.microsoft.com/office/drawing/2014/main" val="3156179421"/>
                    </a:ext>
                  </a:extLst>
                </a:gridCol>
                <a:gridCol w="822960">
                  <a:extLst>
                    <a:ext uri="{9D8B030D-6E8A-4147-A177-3AD203B41FA5}">
                      <a16:colId xmlns:a16="http://schemas.microsoft.com/office/drawing/2014/main" val="706534012"/>
                    </a:ext>
                  </a:extLst>
                </a:gridCol>
                <a:gridCol w="822960">
                  <a:extLst>
                    <a:ext uri="{9D8B030D-6E8A-4147-A177-3AD203B41FA5}">
                      <a16:colId xmlns:a16="http://schemas.microsoft.com/office/drawing/2014/main" val="2493833864"/>
                    </a:ext>
                  </a:extLst>
                </a:gridCol>
                <a:gridCol w="411480">
                  <a:extLst>
                    <a:ext uri="{9D8B030D-6E8A-4147-A177-3AD203B41FA5}">
                      <a16:colId xmlns:a16="http://schemas.microsoft.com/office/drawing/2014/main" val="1173019133"/>
                    </a:ext>
                  </a:extLst>
                </a:gridCol>
                <a:gridCol w="822960">
                  <a:extLst>
                    <a:ext uri="{9D8B030D-6E8A-4147-A177-3AD203B41FA5}">
                      <a16:colId xmlns:a16="http://schemas.microsoft.com/office/drawing/2014/main" val="3588343140"/>
                    </a:ext>
                  </a:extLst>
                </a:gridCol>
                <a:gridCol w="822960">
                  <a:extLst>
                    <a:ext uri="{9D8B030D-6E8A-4147-A177-3AD203B41FA5}">
                      <a16:colId xmlns:a16="http://schemas.microsoft.com/office/drawing/2014/main" val="332360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7067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- 2018-04-25 15:41:11 </a:t>
                      </a:r>
                      <a:r>
                        <a:rPr kumimoji="0" lang="de-DE" sz="1000" b="0" i="0" u="none" strike="noStrike" kern="1200" cap="none" spc="0" normalizeH="0" baseline="0" noProof="0">
                          <a:ln>
                            <a:noFill/>
                          </a:ln>
                          <a:solidFill>
                            <a:prstClr val="black"/>
                          </a:solidFill>
                          <a:effectLst/>
                          <a:uLnTx/>
                          <a:uFillTx/>
                          <a:latin typeface="+mn-lt"/>
                          <a:ea typeface="+mn-ea"/>
                          <a:cs typeface="+mn-cs"/>
                        </a:rPr>
                        <a:t> 
 Der mit dem Grimme-Preis ausgezeichnete Tatort „Im Schmerz geboren“ mit Ulrich Tukur: Unser Filmkonzert-Highlight der neuen Saison.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04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- 2018-08-26 20:00:15 </a:t>
                      </a:r>
                      <a:r>
                        <a:rPr kumimoji="0" lang="en-US" sz="1000" b="0" i="0" u="none" strike="noStrike" kern="1200" cap="none" spc="0" normalizeH="0" baseline="0" noProof="0">
                          <a:ln>
                            <a:noFill/>
                          </a:ln>
                          <a:solidFill>
                            <a:prstClr val="black"/>
                          </a:solidFill>
                          <a:effectLst/>
                          <a:uLnTx/>
                          <a:uFillTx/>
                          <a:latin typeface="+mn-lt"/>
                          <a:ea typeface="+mn-ea"/>
                          <a:cs typeface="+mn-cs"/>
                        </a:rPr>
                        <a:t> 
 Operngala mit Anna Netrebko und Yusif Eyvazov Tenor. Erleben Sie Werke von Verdi, Puccini und Mascagni im Audio-Livestream.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25.09.2018 23:59:00</a:t>
                      </a:r>
                    </a:p>
                  </a:txBody>
                  <a:tcPr/>
                </a:tc>
                <a:extLst>
                  <a:ext uri="{0D108BD9-81ED-4DB2-BD59-A6C34878D82A}">
                    <a16:rowId xmlns:a16="http://schemas.microsoft.com/office/drawing/2014/main" val="414021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- 2018-11-21 11:29:26 </a:t>
                      </a:r>
                      <a:r>
                        <a:rPr kumimoji="0" lang="en-US" sz="1000" b="0" i="0" u="none" strike="noStrike" kern="1200" cap="none" spc="0" normalizeH="0" baseline="0" noProof="0">
                          <a:ln>
                            <a:noFill/>
                          </a:ln>
                          <a:solidFill>
                            <a:prstClr val="black"/>
                          </a:solidFill>
                          <a:effectLst/>
                          <a:uLnTx/>
                          <a:uFillTx/>
                          <a:latin typeface="+mn-lt"/>
                          <a:ea typeface="+mn-ea"/>
                          <a:cs typeface="+mn-cs"/>
                        </a:rPr>
                        <a:t> 
 Beim 6. NDR Klassik Open Air kommen Sie in den Genuss der beiden Opern-Einakter "Cavalleria rusticana" und "Der Bajazzo".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5450824"/>
                  </a:ext>
                </a:extLst>
              </a:tr>
            </a:tbl>
          </a:graphicData>
        </a:graphic>
      </p:graphicFrame>
      <p:sp>
        <p:nvSpPr>
          <p:cNvPr id="4" name="Text Placeholder 3">
            <a:extLst>
              <a:ext uri="{FF2B5EF4-FFF2-40B4-BE49-F238E27FC236}">
                <a16:creationId xmlns:a16="http://schemas.microsoft.com/office/drawing/2014/main" id="{A8DE6AFE-48EE-4FF6-A036-309DB629989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34728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8C9A7-94F3-42F8-B89A-FC3293A0275A}"/>
              </a:ext>
            </a:extLst>
          </p:cNvPr>
          <p:cNvSpPr>
            <a:spLocks noGrp="1"/>
          </p:cNvSpPr>
          <p:nvPr>
            <p:ph type="title"/>
          </p:nvPr>
        </p:nvSpPr>
        <p:spPr/>
        <p:txBody>
          <a:bodyPr/>
          <a:lstStyle/>
          <a:p>
            <a:r>
              <a:rPr lang="en-US"/>
              <a:t>Facebook Eigene Posts - Potenzielle Reichweite - Export | NDR Radiophilharmonie - 2 of 2</a:t>
            </a:r>
          </a:p>
        </p:txBody>
      </p:sp>
      <p:graphicFrame>
        <p:nvGraphicFramePr>
          <p:cNvPr id="5" name="Table Placeholder 4">
            <a:extLst>
              <a:ext uri="{FF2B5EF4-FFF2-40B4-BE49-F238E27FC236}">
                <a16:creationId xmlns:a16="http://schemas.microsoft.com/office/drawing/2014/main" id="{DA973EE5-E7C2-4BB9-8DFA-3380D6FAF02C}"/>
              </a:ext>
            </a:extLst>
          </p:cNvPr>
          <p:cNvGraphicFramePr>
            <a:graphicFrameLocks noGrp="1"/>
          </p:cNvGraphicFramePr>
          <p:nvPr>
            <p:ph type="tbl" sz="quarter" idx="13"/>
            <p:extLst>
              <p:ext uri="{D42A27DB-BD31-4B8C-83A1-F6EECF244321}">
                <p14:modId xmlns:p14="http://schemas.microsoft.com/office/powerpoint/2010/main" val="30583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1903882"/>
                    </a:ext>
                  </a:extLst>
                </a:gridCol>
                <a:gridCol w="822960">
                  <a:extLst>
                    <a:ext uri="{9D8B030D-6E8A-4147-A177-3AD203B41FA5}">
                      <a16:colId xmlns:a16="http://schemas.microsoft.com/office/drawing/2014/main" val="1112114184"/>
                    </a:ext>
                  </a:extLst>
                </a:gridCol>
                <a:gridCol w="822960">
                  <a:extLst>
                    <a:ext uri="{9D8B030D-6E8A-4147-A177-3AD203B41FA5}">
                      <a16:colId xmlns:a16="http://schemas.microsoft.com/office/drawing/2014/main" val="2078382622"/>
                    </a:ext>
                  </a:extLst>
                </a:gridCol>
                <a:gridCol w="822960">
                  <a:extLst>
                    <a:ext uri="{9D8B030D-6E8A-4147-A177-3AD203B41FA5}">
                      <a16:colId xmlns:a16="http://schemas.microsoft.com/office/drawing/2014/main" val="2375474034"/>
                    </a:ext>
                  </a:extLst>
                </a:gridCol>
                <a:gridCol w="822960">
                  <a:extLst>
                    <a:ext uri="{9D8B030D-6E8A-4147-A177-3AD203B41FA5}">
                      <a16:colId xmlns:a16="http://schemas.microsoft.com/office/drawing/2014/main" val="3701198633"/>
                    </a:ext>
                  </a:extLst>
                </a:gridCol>
                <a:gridCol w="822960">
                  <a:extLst>
                    <a:ext uri="{9D8B030D-6E8A-4147-A177-3AD203B41FA5}">
                      <a16:colId xmlns:a16="http://schemas.microsoft.com/office/drawing/2014/main" val="1058852084"/>
                    </a:ext>
                  </a:extLst>
                </a:gridCol>
                <a:gridCol w="411480">
                  <a:extLst>
                    <a:ext uri="{9D8B030D-6E8A-4147-A177-3AD203B41FA5}">
                      <a16:colId xmlns:a16="http://schemas.microsoft.com/office/drawing/2014/main" val="3952980011"/>
                    </a:ext>
                  </a:extLst>
                </a:gridCol>
                <a:gridCol w="822960">
                  <a:extLst>
                    <a:ext uri="{9D8B030D-6E8A-4147-A177-3AD203B41FA5}">
                      <a16:colId xmlns:a16="http://schemas.microsoft.com/office/drawing/2014/main" val="4110253861"/>
                    </a:ext>
                  </a:extLst>
                </a:gridCol>
                <a:gridCol w="822960">
                  <a:extLst>
                    <a:ext uri="{9D8B030D-6E8A-4147-A177-3AD203B41FA5}">
                      <a16:colId xmlns:a16="http://schemas.microsoft.com/office/drawing/2014/main" val="3971322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245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- 2018-10-18 20:00:31 </a:t>
                      </a:r>
                      <a:r>
                        <a:rPr kumimoji="0" lang="en-US" sz="1000" b="0" i="0" u="none" strike="noStrike" kern="1200" cap="none" spc="0" normalizeH="0" baseline="0" noProof="0">
                          <a:ln>
                            <a:noFill/>
                          </a:ln>
                          <a:solidFill>
                            <a:prstClr val="black"/>
                          </a:solidFill>
                          <a:effectLst/>
                          <a:uLnTx/>
                          <a:uFillTx/>
                          <a:latin typeface="+mn-lt"/>
                          <a:ea typeface="+mn-ea"/>
                          <a:cs typeface="+mn-cs"/>
                        </a:rPr>
                        <a:t> 
 The Real Group mit Wayne Marshall - genießen Sie große Stimmen mit Sinfonieorchester!🎤🎻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16.11.2018 23:59:00</a:t>
                      </a:r>
                    </a:p>
                  </a:txBody>
                  <a:tcPr/>
                </a:tc>
                <a:extLst>
                  <a:ext uri="{0D108BD9-81ED-4DB2-BD59-A6C34878D82A}">
                    <a16:rowId xmlns:a16="http://schemas.microsoft.com/office/drawing/2014/main" val="128518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- 2018-02-27 19:55:05 </a:t>
                      </a:r>
                      <a:r>
                        <a:rPr kumimoji="0" lang="de-DE" sz="1000" b="0" i="0" u="none" strike="noStrike" kern="1200" cap="none" spc="0" normalizeH="0" baseline="0" noProof="0">
                          <a:ln>
                            <a:noFill/>
                          </a:ln>
                          <a:solidFill>
                            <a:prstClr val="black"/>
                          </a:solidFill>
                          <a:effectLst/>
                          <a:uLnTx/>
                          <a:uFillTx/>
                          <a:latin typeface="+mn-lt"/>
                          <a:ea typeface="+mn-ea"/>
                          <a:cs typeface="+mn-cs"/>
                        </a:rPr>
                        <a:t> 
 Heute Schnee, am Samstag ein Donnerwetter!  🌩 
ARD-Wetterexperte #SvenPlöger gibt seine ganz persönliche Vorhersage für unser Kinderkonzert am Samstag! Wir fühlen uns geehrt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1754041"/>
                  </a:ext>
                </a:extLst>
              </a:tr>
            </a:tbl>
          </a:graphicData>
        </a:graphic>
      </p:graphicFrame>
      <p:sp>
        <p:nvSpPr>
          <p:cNvPr id="4" name="Text Placeholder 3">
            <a:extLst>
              <a:ext uri="{FF2B5EF4-FFF2-40B4-BE49-F238E27FC236}">
                <a16:creationId xmlns:a16="http://schemas.microsoft.com/office/drawing/2014/main" id="{AFAAFB40-5B31-4581-91E1-222E02F924C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51755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A8228-703E-4915-BE82-90BA53EE8724}"/>
              </a:ext>
            </a:extLst>
          </p:cNvPr>
          <p:cNvSpPr>
            <a:spLocks noGrp="1"/>
          </p:cNvSpPr>
          <p:nvPr>
            <p:ph type="title"/>
          </p:nvPr>
        </p:nvSpPr>
        <p:spPr/>
        <p:txBody>
          <a:bodyPr/>
          <a:lstStyle/>
          <a:p>
            <a:r>
              <a:rPr lang="en-US"/>
              <a:t>Facebook Eigene Posts - Aktive Nutzer - Export | NDR Radiophilharmonie</a:t>
            </a:r>
          </a:p>
        </p:txBody>
      </p:sp>
      <p:graphicFrame>
        <p:nvGraphicFramePr>
          <p:cNvPr id="5" name="Table Placeholder 4">
            <a:extLst>
              <a:ext uri="{FF2B5EF4-FFF2-40B4-BE49-F238E27FC236}">
                <a16:creationId xmlns:a16="http://schemas.microsoft.com/office/drawing/2014/main" id="{EED839C1-E541-49B9-AA7D-FE0125385153}"/>
              </a:ext>
            </a:extLst>
          </p:cNvPr>
          <p:cNvGraphicFramePr>
            <a:graphicFrameLocks noGrp="1"/>
          </p:cNvGraphicFramePr>
          <p:nvPr>
            <p:ph type="tbl" sz="quarter" idx="13"/>
            <p:extLst>
              <p:ext uri="{D42A27DB-BD31-4B8C-83A1-F6EECF244321}">
                <p14:modId xmlns:p14="http://schemas.microsoft.com/office/powerpoint/2010/main" val="152085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94427710"/>
                    </a:ext>
                  </a:extLst>
                </a:gridCol>
                <a:gridCol w="822960">
                  <a:extLst>
                    <a:ext uri="{9D8B030D-6E8A-4147-A177-3AD203B41FA5}">
                      <a16:colId xmlns:a16="http://schemas.microsoft.com/office/drawing/2014/main" val="3339535255"/>
                    </a:ext>
                  </a:extLst>
                </a:gridCol>
                <a:gridCol w="822960">
                  <a:extLst>
                    <a:ext uri="{9D8B030D-6E8A-4147-A177-3AD203B41FA5}">
                      <a16:colId xmlns:a16="http://schemas.microsoft.com/office/drawing/2014/main" val="1484992858"/>
                    </a:ext>
                  </a:extLst>
                </a:gridCol>
                <a:gridCol w="822960">
                  <a:extLst>
                    <a:ext uri="{9D8B030D-6E8A-4147-A177-3AD203B41FA5}">
                      <a16:colId xmlns:a16="http://schemas.microsoft.com/office/drawing/2014/main" val="3887772098"/>
                    </a:ext>
                  </a:extLst>
                </a:gridCol>
                <a:gridCol w="822960">
                  <a:extLst>
                    <a:ext uri="{9D8B030D-6E8A-4147-A177-3AD203B41FA5}">
                      <a16:colId xmlns:a16="http://schemas.microsoft.com/office/drawing/2014/main" val="1207804209"/>
                    </a:ext>
                  </a:extLst>
                </a:gridCol>
                <a:gridCol w="493776">
                  <a:extLst>
                    <a:ext uri="{9D8B030D-6E8A-4147-A177-3AD203B41FA5}">
                      <a16:colId xmlns:a16="http://schemas.microsoft.com/office/drawing/2014/main" val="3749822277"/>
                    </a:ext>
                  </a:extLst>
                </a:gridCol>
                <a:gridCol w="493776">
                  <a:extLst>
                    <a:ext uri="{9D8B030D-6E8A-4147-A177-3AD203B41FA5}">
                      <a16:colId xmlns:a16="http://schemas.microsoft.com/office/drawing/2014/main" val="3654987694"/>
                    </a:ext>
                  </a:extLst>
                </a:gridCol>
                <a:gridCol w="493776">
                  <a:extLst>
                    <a:ext uri="{9D8B030D-6E8A-4147-A177-3AD203B41FA5}">
                      <a16:colId xmlns:a16="http://schemas.microsoft.com/office/drawing/2014/main" val="116398586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52510879"/>
                  </a:ext>
                </a:extLst>
              </a:tr>
              <a:tr h="370840">
                <a:tc>
                  <a:txBody>
                    <a:bodyPr/>
                    <a:lstStyle/>
                    <a:p>
                      <a:r>
                        <a:rPr lang="de-DE" sz="1000" b="1"/>
                        <a:t> NDR Radiophilharmonie - 2018-04-25 15:41:11 </a:t>
                      </a:r>
                      <a:r>
                        <a:rPr lang="de-DE" sz="1000"/>
                        <a:t> 
 Der mit dem Grimme-Preis ausgezeichnete Tatort „Im Schmerz geboren“ mit Ulrich Tukur: Unser Filmkonzert-Highlight der neuen Saison.</a:t>
                      </a:r>
                      <a:endParaRPr lang="en-US" sz="1000"/>
                    </a:p>
                  </a:txBody>
                  <a:tcPr/>
                </a:tc>
                <a:tc>
                  <a:txBody>
                    <a:bodyPr/>
                    <a:lstStyle/>
                    <a:p>
                      <a:r>
                        <a:rPr lang="en-US" sz="1000"/>
                        <a:t>3245</a:t>
                      </a:r>
                    </a:p>
                  </a:txBody>
                  <a:tcPr/>
                </a:tc>
                <a:tc>
                  <a:txBody>
                    <a:bodyPr/>
                    <a:lstStyle/>
                    <a:p>
                      <a:r>
                        <a:rPr lang="en-US" sz="1000"/>
                        <a:t>191430</a:t>
                      </a:r>
                    </a:p>
                  </a:txBody>
                  <a:tcPr/>
                </a:tc>
                <a:tc>
                  <a:txBody>
                    <a:bodyPr/>
                    <a:lstStyle/>
                    <a:p>
                      <a:r>
                        <a:rPr lang="en-US" sz="1000"/>
                        <a:t>1.7 %</a:t>
                      </a:r>
                    </a:p>
                  </a:txBody>
                  <a:tcPr/>
                </a:tc>
                <a:tc>
                  <a:txBody>
                    <a:bodyPr/>
                    <a:lstStyle/>
                    <a:p>
                      <a:r>
                        <a:rPr lang="en-US" sz="1000"/>
                        <a:t>360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78098113"/>
                  </a:ext>
                </a:extLst>
              </a:tr>
              <a:tr h="370840">
                <a:tc>
                  <a:txBody>
                    <a:bodyPr/>
                    <a:lstStyle/>
                    <a:p>
                      <a:r>
                        <a:rPr lang="en-US" sz="1000" b="1"/>
                        <a:t> NDR Radiophilharmonie - 2018-05-31 20:01:20 </a:t>
                      </a:r>
                      <a:r>
                        <a:rPr lang="en-US" sz="1000"/>
                        <a:t> 
 🔊 +++ TON AN! +++ 🔊
 "Star Wars", "Indiana Jones" und "Der Herr der Ringe": Bei unserem Filmmusik-Wunschkonzert spielen wir die schönsten Melodien aus Ihren Lieblingsfilmen. Viel Spaß! 🍿</a:t>
                      </a:r>
                    </a:p>
                  </a:txBody>
                  <a:tcPr/>
                </a:tc>
                <a:tc>
                  <a:txBody>
                    <a:bodyPr/>
                    <a:lstStyle/>
                    <a:p>
                      <a:r>
                        <a:rPr lang="en-US" sz="1000"/>
                        <a:t>2577</a:t>
                      </a:r>
                    </a:p>
                  </a:txBody>
                  <a:tcPr/>
                </a:tc>
                <a:tc>
                  <a:txBody>
                    <a:bodyPr/>
                    <a:lstStyle/>
                    <a:p>
                      <a:r>
                        <a:rPr lang="en-US" sz="1000"/>
                        <a:t>21258</a:t>
                      </a:r>
                    </a:p>
                  </a:txBody>
                  <a:tcPr/>
                </a:tc>
                <a:tc>
                  <a:txBody>
                    <a:bodyPr/>
                    <a:lstStyle/>
                    <a:p>
                      <a:r>
                        <a:rPr lang="en-US" sz="1000"/>
                        <a:t>12.1 %</a:t>
                      </a:r>
                    </a:p>
                  </a:txBody>
                  <a:tcPr/>
                </a:tc>
                <a:tc>
                  <a:txBody>
                    <a:bodyPr/>
                    <a:lstStyle/>
                    <a:p>
                      <a:r>
                        <a:rPr lang="en-US" sz="1000"/>
                        <a:t>n/a</a:t>
                      </a:r>
                    </a:p>
                  </a:txBody>
                  <a:tcPr/>
                </a:tc>
                <a:tc>
                  <a:txBody>
                    <a:bodyPr/>
                    <a:lstStyle/>
                    <a:p>
                      <a:r>
                        <a:rPr lang="en-US" sz="1000"/>
                        <a:t>Video</a:t>
                      </a:r>
                    </a:p>
                  </a:txBody>
                  <a:tcPr/>
                </a:tc>
                <a:tc>
                  <a:txBody>
                    <a:bodyPr/>
                    <a:lstStyle/>
                    <a:p>
                      <a:r>
                        <a:rPr lang="en-US" sz="1000"/>
                        <a:t>Yes</a:t>
                      </a:r>
                    </a:p>
                  </a:txBody>
                  <a:tcPr/>
                </a:tc>
                <a:tc>
                  <a:txBody>
                    <a:bodyPr/>
                    <a:lstStyle/>
                    <a:p>
                      <a:r>
                        <a:rPr lang="en-US" sz="1000"/>
                        <a:t>31.05.2018 22:23:57</a:t>
                      </a:r>
                    </a:p>
                  </a:txBody>
                  <a:tcPr/>
                </a:tc>
                <a:extLst>
                  <a:ext uri="{0D108BD9-81ED-4DB2-BD59-A6C34878D82A}">
                    <a16:rowId xmlns:a16="http://schemas.microsoft.com/office/drawing/2014/main" val="2560850192"/>
                  </a:ext>
                </a:extLst>
              </a:tr>
              <a:tr h="370840">
                <a:tc>
                  <a:txBody>
                    <a:bodyPr/>
                    <a:lstStyle/>
                    <a:p>
                      <a:r>
                        <a:rPr lang="en-US" sz="1000" b="1"/>
                        <a:t> NDR Radiophilharmonie - 2018-08-19 10:17:50 </a:t>
                      </a:r>
                      <a:r>
                        <a:rPr lang="en-US" sz="1000"/>
                        <a:t> 
 Das 5. NDR Klassik Open Air bringt Wolfgang Amadeus Mozart nach Hannover. Am 25. August ertönt "Don Giovanni" im Maschpark. 🎶</a:t>
                      </a:r>
                    </a:p>
                  </a:txBody>
                  <a:tcPr/>
                </a:tc>
                <a:tc>
                  <a:txBody>
                    <a:bodyPr/>
                    <a:lstStyle/>
                    <a:p>
                      <a:r>
                        <a:rPr lang="en-US" sz="1000"/>
                        <a:t>2222</a:t>
                      </a:r>
                    </a:p>
                  </a:txBody>
                  <a:tcPr/>
                </a:tc>
                <a:tc>
                  <a:txBody>
                    <a:bodyPr/>
                    <a:lstStyle/>
                    <a:p>
                      <a:r>
                        <a:rPr lang="en-US" sz="1000"/>
                        <a:t>23797</a:t>
                      </a:r>
                    </a:p>
                  </a:txBody>
                  <a:tcPr/>
                </a:tc>
                <a:tc>
                  <a:txBody>
                    <a:bodyPr/>
                    <a:lstStyle/>
                    <a:p>
                      <a:r>
                        <a:rPr lang="en-US" sz="1000"/>
                        <a:t>9.3 %</a:t>
                      </a:r>
                    </a:p>
                  </a:txBody>
                  <a:tcPr/>
                </a:tc>
                <a:tc>
                  <a:txBody>
                    <a:bodyPr/>
                    <a:lstStyle/>
                    <a:p>
                      <a:r>
                        <a:rPr lang="en-US" sz="1000"/>
                        <a:t>471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8915998"/>
                  </a:ext>
                </a:extLst>
              </a:tr>
              <a:tr h="370840">
                <a:tc>
                  <a:txBody>
                    <a:bodyPr/>
                    <a:lstStyle/>
                    <a:p>
                      <a:r>
                        <a:rPr lang="en-US" sz="1000" b="1"/>
                        <a:t> NDR Radiophilharmonie - 2018-08-26 20:00:15 </a:t>
                      </a:r>
                      <a:r>
                        <a:rPr lang="en-US" sz="1000"/>
                        <a:t> 
 Operngala mit Anna Netrebko und Yusif Eyvazov Tenor. Erleben Sie Werke von Verdi, Puccini und Mascagni im Audio-Livestream.</a:t>
                      </a:r>
                    </a:p>
                  </a:txBody>
                  <a:tcPr/>
                </a:tc>
                <a:tc>
                  <a:txBody>
                    <a:bodyPr/>
                    <a:lstStyle/>
                    <a:p>
                      <a:r>
                        <a:rPr lang="en-US" sz="1000"/>
                        <a:t>2033</a:t>
                      </a:r>
                    </a:p>
                  </a:txBody>
                  <a:tcPr/>
                </a:tc>
                <a:tc>
                  <a:txBody>
                    <a:bodyPr/>
                    <a:lstStyle/>
                    <a:p>
                      <a:r>
                        <a:rPr lang="en-US" sz="1000"/>
                        <a:t>47493</a:t>
                      </a:r>
                    </a:p>
                  </a:txBody>
                  <a:tcPr/>
                </a:tc>
                <a:tc>
                  <a:txBody>
                    <a:bodyPr/>
                    <a:lstStyle/>
                    <a:p>
                      <a:r>
                        <a:rPr lang="en-US" sz="1000"/>
                        <a:t>4.3 %</a:t>
                      </a:r>
                    </a:p>
                  </a:txBody>
                  <a:tcPr/>
                </a:tc>
                <a:tc>
                  <a:txBody>
                    <a:bodyPr/>
                    <a:lstStyle/>
                    <a:p>
                      <a:r>
                        <a:rPr lang="en-US" sz="1000"/>
                        <a:t>n/a</a:t>
                      </a:r>
                    </a:p>
                  </a:txBody>
                  <a:tcPr/>
                </a:tc>
                <a:tc>
                  <a:txBody>
                    <a:bodyPr/>
                    <a:lstStyle/>
                    <a:p>
                      <a:r>
                        <a:rPr lang="en-US" sz="1000"/>
                        <a:t>Video</a:t>
                      </a:r>
                    </a:p>
                  </a:txBody>
                  <a:tcPr/>
                </a:tc>
                <a:tc>
                  <a:txBody>
                    <a:bodyPr/>
                    <a:lstStyle/>
                    <a:p>
                      <a:r>
                        <a:rPr lang="en-US" sz="1000"/>
                        <a:t>Yes</a:t>
                      </a:r>
                    </a:p>
                  </a:txBody>
                  <a:tcPr/>
                </a:tc>
                <a:tc>
                  <a:txBody>
                    <a:bodyPr/>
                    <a:lstStyle/>
                    <a:p>
                      <a:r>
                        <a:rPr lang="en-US" sz="1000"/>
                        <a:t>25.09.2018 23:59:00</a:t>
                      </a:r>
                    </a:p>
                  </a:txBody>
                  <a:tcPr/>
                </a:tc>
                <a:extLst>
                  <a:ext uri="{0D108BD9-81ED-4DB2-BD59-A6C34878D82A}">
                    <a16:rowId xmlns:a16="http://schemas.microsoft.com/office/drawing/2014/main" val="1434120060"/>
                  </a:ext>
                </a:extLst>
              </a:tr>
              <a:tr h="370840">
                <a:tc>
                  <a:txBody>
                    <a:bodyPr/>
                    <a:lstStyle/>
                    <a:p>
                      <a:r>
                        <a:rPr lang="en-US" sz="1000" b="1"/>
                        <a:t> NDR Radiophilharmonie - 2018-10-25 20:00:08 </a:t>
                      </a:r>
                      <a:r>
                        <a:rPr lang="en-US" sz="1000"/>
                        <a:t> 
 Erstes Finale beim Joseph Joachim Violinwettbewerb. 🎻 Kollektives Daumendrücken, bitte! 🤞</a:t>
                      </a:r>
                    </a:p>
                  </a:txBody>
                  <a:tcPr/>
                </a:tc>
                <a:tc>
                  <a:txBody>
                    <a:bodyPr/>
                    <a:lstStyle/>
                    <a:p>
                      <a:r>
                        <a:rPr lang="en-US" sz="1000"/>
                        <a:t>1897</a:t>
                      </a:r>
                    </a:p>
                  </a:txBody>
                  <a:tcPr/>
                </a:tc>
                <a:tc>
                  <a:txBody>
                    <a:bodyPr/>
                    <a:lstStyle/>
                    <a:p>
                      <a:r>
                        <a:rPr lang="en-US" sz="1000"/>
                        <a:t>19501</a:t>
                      </a:r>
                    </a:p>
                  </a:txBody>
                  <a:tcPr/>
                </a:tc>
                <a:tc>
                  <a:txBody>
                    <a:bodyPr/>
                    <a:lstStyle/>
                    <a:p>
                      <a:r>
                        <a:rPr lang="en-US" sz="1000"/>
                        <a:t>9.7 %</a:t>
                      </a:r>
                    </a:p>
                  </a:txBody>
                  <a:tcPr/>
                </a:tc>
                <a:tc>
                  <a:txBody>
                    <a:bodyPr/>
                    <a:lstStyle/>
                    <a:p>
                      <a:r>
                        <a:rPr lang="en-US" sz="1000"/>
                        <a:t>n/a</a:t>
                      </a:r>
                    </a:p>
                  </a:txBody>
                  <a:tcPr/>
                </a:tc>
                <a:tc>
                  <a:txBody>
                    <a:bodyPr/>
                    <a:lstStyle/>
                    <a:p>
                      <a:r>
                        <a:rPr lang="en-US" sz="1000"/>
                        <a:t>Video</a:t>
                      </a:r>
                    </a:p>
                  </a:txBody>
                  <a:tcPr/>
                </a:tc>
                <a:tc>
                  <a:txBody>
                    <a:bodyPr/>
                    <a:lstStyle/>
                    <a:p>
                      <a:r>
                        <a:rPr lang="en-US" sz="1000"/>
                        <a:t>Yes</a:t>
                      </a:r>
                    </a:p>
                  </a:txBody>
                  <a:tcPr/>
                </a:tc>
                <a:tc>
                  <a:txBody>
                    <a:bodyPr/>
                    <a:lstStyle/>
                    <a:p>
                      <a:r>
                        <a:rPr lang="en-US" sz="1000"/>
                        <a:t>23.11.2018 00:59:00</a:t>
                      </a:r>
                    </a:p>
                  </a:txBody>
                  <a:tcPr/>
                </a:tc>
                <a:extLst>
                  <a:ext uri="{0D108BD9-81ED-4DB2-BD59-A6C34878D82A}">
                    <a16:rowId xmlns:a16="http://schemas.microsoft.com/office/drawing/2014/main" val="1073845476"/>
                  </a:ext>
                </a:extLst>
              </a:tr>
            </a:tbl>
          </a:graphicData>
        </a:graphic>
      </p:graphicFrame>
      <p:sp>
        <p:nvSpPr>
          <p:cNvPr id="4" name="Text Placeholder 3">
            <a:extLst>
              <a:ext uri="{FF2B5EF4-FFF2-40B4-BE49-F238E27FC236}">
                <a16:creationId xmlns:a16="http://schemas.microsoft.com/office/drawing/2014/main" id="{45B11B57-DC92-4D80-89FB-5C0746AD638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64361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4AEBD-B498-48BA-9251-CE1F116E36AB}"/>
              </a:ext>
            </a:extLst>
          </p:cNvPr>
          <p:cNvSpPr>
            <a:spLocks noGrp="1"/>
          </p:cNvSpPr>
          <p:nvPr>
            <p:ph type="title"/>
          </p:nvPr>
        </p:nvSpPr>
        <p:spPr/>
        <p:txBody>
          <a:bodyPr/>
          <a:lstStyle/>
          <a:p>
            <a:r>
              <a:rPr lang="en-US"/>
              <a:t>Facebook Eigene Posts - I-Rate Aktive Nutzer - Export | NDR Radiophilharmonie</a:t>
            </a:r>
          </a:p>
        </p:txBody>
      </p:sp>
      <p:graphicFrame>
        <p:nvGraphicFramePr>
          <p:cNvPr id="5" name="Table Placeholder 4">
            <a:extLst>
              <a:ext uri="{FF2B5EF4-FFF2-40B4-BE49-F238E27FC236}">
                <a16:creationId xmlns:a16="http://schemas.microsoft.com/office/drawing/2014/main" id="{809F42B0-9CFE-4644-B998-0023275E521D}"/>
              </a:ext>
            </a:extLst>
          </p:cNvPr>
          <p:cNvGraphicFramePr>
            <a:graphicFrameLocks noGrp="1"/>
          </p:cNvGraphicFramePr>
          <p:nvPr>
            <p:ph type="tbl" sz="quarter" idx="13"/>
            <p:extLst>
              <p:ext uri="{D42A27DB-BD31-4B8C-83A1-F6EECF244321}">
                <p14:modId xmlns:p14="http://schemas.microsoft.com/office/powerpoint/2010/main" val="90161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7390294"/>
                    </a:ext>
                  </a:extLst>
                </a:gridCol>
                <a:gridCol w="822960">
                  <a:extLst>
                    <a:ext uri="{9D8B030D-6E8A-4147-A177-3AD203B41FA5}">
                      <a16:colId xmlns:a16="http://schemas.microsoft.com/office/drawing/2014/main" val="4095798744"/>
                    </a:ext>
                  </a:extLst>
                </a:gridCol>
                <a:gridCol w="822960">
                  <a:extLst>
                    <a:ext uri="{9D8B030D-6E8A-4147-A177-3AD203B41FA5}">
                      <a16:colId xmlns:a16="http://schemas.microsoft.com/office/drawing/2014/main" val="3159679884"/>
                    </a:ext>
                  </a:extLst>
                </a:gridCol>
                <a:gridCol w="822960">
                  <a:extLst>
                    <a:ext uri="{9D8B030D-6E8A-4147-A177-3AD203B41FA5}">
                      <a16:colId xmlns:a16="http://schemas.microsoft.com/office/drawing/2014/main" val="981469475"/>
                    </a:ext>
                  </a:extLst>
                </a:gridCol>
                <a:gridCol w="822960">
                  <a:extLst>
                    <a:ext uri="{9D8B030D-6E8A-4147-A177-3AD203B41FA5}">
                      <a16:colId xmlns:a16="http://schemas.microsoft.com/office/drawing/2014/main" val="4006483273"/>
                    </a:ext>
                  </a:extLst>
                </a:gridCol>
                <a:gridCol w="822960">
                  <a:extLst>
                    <a:ext uri="{9D8B030D-6E8A-4147-A177-3AD203B41FA5}">
                      <a16:colId xmlns:a16="http://schemas.microsoft.com/office/drawing/2014/main" val="3966846981"/>
                    </a:ext>
                  </a:extLst>
                </a:gridCol>
                <a:gridCol w="822960">
                  <a:extLst>
                    <a:ext uri="{9D8B030D-6E8A-4147-A177-3AD203B41FA5}">
                      <a16:colId xmlns:a16="http://schemas.microsoft.com/office/drawing/2014/main" val="1649205562"/>
                    </a:ext>
                  </a:extLst>
                </a:gridCol>
                <a:gridCol w="822960">
                  <a:extLst>
                    <a:ext uri="{9D8B030D-6E8A-4147-A177-3AD203B41FA5}">
                      <a16:colId xmlns:a16="http://schemas.microsoft.com/office/drawing/2014/main" val="141629991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60756909"/>
                  </a:ext>
                </a:extLst>
              </a:tr>
              <a:tr h="370840">
                <a:tc>
                  <a:txBody>
                    <a:bodyPr/>
                    <a:lstStyle/>
                    <a:p>
                      <a:r>
                        <a:rPr lang="en-US" sz="1000" b="1"/>
                        <a:t> NDR Radiophilharmonie - 2018-10-27 00:09:23 </a:t>
                      </a:r>
                      <a:r>
                        <a:rPr lang="en-US" sz="1000"/>
                        <a:t> 
 Herzlichen Glückwunsch, Timothy Chooi!</a:t>
                      </a:r>
                    </a:p>
                  </a:txBody>
                  <a:tcPr/>
                </a:tc>
                <a:tc>
                  <a:txBody>
                    <a:bodyPr/>
                    <a:lstStyle/>
                    <a:p>
                      <a:r>
                        <a:rPr lang="en-US" sz="1000"/>
                        <a:t>37.4 %</a:t>
                      </a:r>
                    </a:p>
                  </a:txBody>
                  <a:tcPr/>
                </a:tc>
                <a:tc>
                  <a:txBody>
                    <a:bodyPr/>
                    <a:lstStyle/>
                    <a:p>
                      <a:r>
                        <a:rPr lang="en-US" sz="1000"/>
                        <a:t>226</a:t>
                      </a:r>
                    </a:p>
                  </a:txBody>
                  <a:tcPr/>
                </a:tc>
                <a:tc>
                  <a:txBody>
                    <a:bodyPr/>
                    <a:lstStyle/>
                    <a:p>
                      <a:r>
                        <a:rPr lang="en-US" sz="1000"/>
                        <a:t>605</a:t>
                      </a:r>
                    </a:p>
                  </a:txBody>
                  <a:tcPr/>
                </a:tc>
                <a:tc>
                  <a:txBody>
                    <a:bodyPr/>
                    <a:lstStyle/>
                    <a:p>
                      <a:r>
                        <a:rPr lang="en-US" sz="1000"/>
                        <a:t>47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0672271"/>
                  </a:ext>
                </a:extLst>
              </a:tr>
              <a:tr h="370840">
                <a:tc>
                  <a:txBody>
                    <a:bodyPr/>
                    <a:lstStyle/>
                    <a:p>
                      <a:r>
                        <a:rPr lang="de-DE" sz="1000" b="1"/>
                        <a:t> NDR Radiophilharmonie - 2018-10-15 15:40:42 </a:t>
                      </a:r>
                      <a:r>
                        <a:rPr lang="de-DE" sz="1000"/>
                        <a:t> 
 Vielen Dank für die Gastfreundschaft, liebes Usedomer Musikfestival!</a:t>
                      </a:r>
                      <a:endParaRPr lang="en-US" sz="1000"/>
                    </a:p>
                  </a:txBody>
                  <a:tcPr/>
                </a:tc>
                <a:tc>
                  <a:txBody>
                    <a:bodyPr/>
                    <a:lstStyle/>
                    <a:p>
                      <a:r>
                        <a:rPr lang="en-US" sz="1000"/>
                        <a:t>31.8 %</a:t>
                      </a:r>
                    </a:p>
                  </a:txBody>
                  <a:tcPr/>
                </a:tc>
                <a:tc>
                  <a:txBody>
                    <a:bodyPr/>
                    <a:lstStyle/>
                    <a:p>
                      <a:r>
                        <a:rPr lang="en-US" sz="1000"/>
                        <a:t>169</a:t>
                      </a:r>
                    </a:p>
                  </a:txBody>
                  <a:tcPr/>
                </a:tc>
                <a:tc>
                  <a:txBody>
                    <a:bodyPr/>
                    <a:lstStyle/>
                    <a:p>
                      <a:r>
                        <a:rPr lang="en-US" sz="1000"/>
                        <a:t>531</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28852456"/>
                  </a:ext>
                </a:extLst>
              </a:tr>
              <a:tr h="370840">
                <a:tc>
                  <a:txBody>
                    <a:bodyPr/>
                    <a:lstStyle/>
                    <a:p>
                      <a:r>
                        <a:rPr lang="en-US" sz="1000" b="1"/>
                        <a:t> NDR Radiophilharmonie - 2018-09-30 11:02:30 </a:t>
                      </a:r>
                      <a:r>
                        <a:rPr lang="en-US" sz="1000"/>
                        <a:t> 
 🎶 Der neue Chefdirigent des NDR Chores gibt sein Antrittskonzert. 🎶</a:t>
                      </a:r>
                    </a:p>
                  </a:txBody>
                  <a:tcPr/>
                </a:tc>
                <a:tc>
                  <a:txBody>
                    <a:bodyPr/>
                    <a:lstStyle/>
                    <a:p>
                      <a:r>
                        <a:rPr lang="en-US" sz="1000"/>
                        <a:t>27.4 %</a:t>
                      </a:r>
                    </a:p>
                  </a:txBody>
                  <a:tcPr/>
                </a:tc>
                <a:tc>
                  <a:txBody>
                    <a:bodyPr/>
                    <a:lstStyle/>
                    <a:p>
                      <a:r>
                        <a:rPr lang="en-US" sz="1000"/>
                        <a:t>226</a:t>
                      </a:r>
                    </a:p>
                  </a:txBody>
                  <a:tcPr/>
                </a:tc>
                <a:tc>
                  <a:txBody>
                    <a:bodyPr/>
                    <a:lstStyle/>
                    <a:p>
                      <a:r>
                        <a:rPr lang="en-US" sz="1000"/>
                        <a:t>825</a:t>
                      </a:r>
                    </a:p>
                  </a:txBody>
                  <a:tcPr/>
                </a:tc>
                <a:tc>
                  <a:txBody>
                    <a:bodyPr/>
                    <a:lstStyle/>
                    <a:p>
                      <a:r>
                        <a:rPr lang="en-US" sz="1000"/>
                        <a:t>38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4692350"/>
                  </a:ext>
                </a:extLst>
              </a:tr>
              <a:tr h="370840">
                <a:tc>
                  <a:txBody>
                    <a:bodyPr/>
                    <a:lstStyle/>
                    <a:p>
                      <a:r>
                        <a:rPr lang="de-DE" sz="1000" b="1"/>
                        <a:t> NDR Radiophilharmonie - 2018-09-06 09:22:23 </a:t>
                      </a:r>
                      <a:r>
                        <a:rPr lang="de-DE" sz="1000"/>
                        <a:t> 
 Wenn das alles in einer einzigen Trompete steckt, was hat dann im Kontrabass Platz? 🤔</a:t>
                      </a:r>
                      <a:endParaRPr lang="en-US" sz="1000"/>
                    </a:p>
                  </a:txBody>
                  <a:tcPr/>
                </a:tc>
                <a:tc>
                  <a:txBody>
                    <a:bodyPr/>
                    <a:lstStyle/>
                    <a:p>
                      <a:r>
                        <a:rPr lang="en-US" sz="1000"/>
                        <a:t>26.6 %</a:t>
                      </a:r>
                    </a:p>
                  </a:txBody>
                  <a:tcPr/>
                </a:tc>
                <a:tc>
                  <a:txBody>
                    <a:bodyPr/>
                    <a:lstStyle/>
                    <a:p>
                      <a:r>
                        <a:rPr lang="en-US" sz="1000"/>
                        <a:t>171</a:t>
                      </a:r>
                    </a:p>
                  </a:txBody>
                  <a:tcPr/>
                </a:tc>
                <a:tc>
                  <a:txBody>
                    <a:bodyPr/>
                    <a:lstStyle/>
                    <a:p>
                      <a:r>
                        <a:rPr lang="en-US" sz="1000"/>
                        <a:t>642</a:t>
                      </a:r>
                    </a:p>
                  </a:txBody>
                  <a:tcPr/>
                </a:tc>
                <a:tc>
                  <a:txBody>
                    <a:bodyPr/>
                    <a:lstStyle/>
                    <a:p>
                      <a:r>
                        <a:rPr lang="en-US" sz="1000"/>
                        <a:t>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4495449"/>
                  </a:ext>
                </a:extLst>
              </a:tr>
              <a:tr h="370840">
                <a:tc>
                  <a:txBody>
                    <a:bodyPr/>
                    <a:lstStyle/>
                    <a:p>
                      <a:r>
                        <a:rPr lang="de-DE" sz="1000" b="1"/>
                        <a:t> NDR Radiophilharmonie - 2018-10-23 16:46:45 </a:t>
                      </a:r>
                      <a:r>
                        <a:rPr lang="de-DE" sz="1000"/>
                        <a:t> 
 Die beiden Finalrunden am Donnerstag und Freitag übertragen wir ab 20 Uhr live hier bei NDR Radiophilharmonie und im Web auf ndr.de. 🎻</a:t>
                      </a:r>
                      <a:endParaRPr lang="en-US" sz="1000"/>
                    </a:p>
                  </a:txBody>
                  <a:tcPr/>
                </a:tc>
                <a:tc>
                  <a:txBody>
                    <a:bodyPr/>
                    <a:lstStyle/>
                    <a:p>
                      <a:r>
                        <a:rPr lang="en-US" sz="1000"/>
                        <a:t>25.0 %</a:t>
                      </a:r>
                    </a:p>
                  </a:txBody>
                  <a:tcPr/>
                </a:tc>
                <a:tc>
                  <a:txBody>
                    <a:bodyPr/>
                    <a:lstStyle/>
                    <a:p>
                      <a:r>
                        <a:rPr lang="en-US" sz="1000"/>
                        <a:t>141</a:t>
                      </a:r>
                    </a:p>
                  </a:txBody>
                  <a:tcPr/>
                </a:tc>
                <a:tc>
                  <a:txBody>
                    <a:bodyPr/>
                    <a:lstStyle/>
                    <a:p>
                      <a:r>
                        <a:rPr lang="en-US" sz="1000"/>
                        <a:t>564</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57924781"/>
                  </a:ext>
                </a:extLst>
              </a:tr>
            </a:tbl>
          </a:graphicData>
        </a:graphic>
      </p:graphicFrame>
      <p:sp>
        <p:nvSpPr>
          <p:cNvPr id="4" name="Text Placeholder 3">
            <a:extLst>
              <a:ext uri="{FF2B5EF4-FFF2-40B4-BE49-F238E27FC236}">
                <a16:creationId xmlns:a16="http://schemas.microsoft.com/office/drawing/2014/main" id="{8823F6E4-EE36-47B4-824F-EAC996BFD9E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97112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4A749-E6D5-4AB9-B388-5D2727A1BE5E}"/>
              </a:ext>
            </a:extLst>
          </p:cNvPr>
          <p:cNvSpPr>
            <a:spLocks noGrp="1"/>
          </p:cNvSpPr>
          <p:nvPr>
            <p:ph type="title"/>
          </p:nvPr>
        </p:nvSpPr>
        <p:spPr/>
        <p:txBody>
          <a:bodyPr/>
          <a:lstStyle/>
          <a:p>
            <a:r>
              <a:rPr lang="en-US"/>
              <a:t>Facebook Eigene Posts - I-Rate Aktive Nutzer-Flop - Export | NDR Radiophilharmonie</a:t>
            </a:r>
          </a:p>
        </p:txBody>
      </p:sp>
      <p:graphicFrame>
        <p:nvGraphicFramePr>
          <p:cNvPr id="5" name="Table Placeholder 4">
            <a:extLst>
              <a:ext uri="{FF2B5EF4-FFF2-40B4-BE49-F238E27FC236}">
                <a16:creationId xmlns:a16="http://schemas.microsoft.com/office/drawing/2014/main" id="{C4C811A7-81AB-4C51-B540-D75B7ABA061D}"/>
              </a:ext>
            </a:extLst>
          </p:cNvPr>
          <p:cNvGraphicFramePr>
            <a:graphicFrameLocks noGrp="1"/>
          </p:cNvGraphicFramePr>
          <p:nvPr>
            <p:ph type="tbl" sz="quarter" idx="13"/>
            <p:extLst>
              <p:ext uri="{D42A27DB-BD31-4B8C-83A1-F6EECF244321}">
                <p14:modId xmlns:p14="http://schemas.microsoft.com/office/powerpoint/2010/main" val="87665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6886012"/>
                    </a:ext>
                  </a:extLst>
                </a:gridCol>
                <a:gridCol w="822960">
                  <a:extLst>
                    <a:ext uri="{9D8B030D-6E8A-4147-A177-3AD203B41FA5}">
                      <a16:colId xmlns:a16="http://schemas.microsoft.com/office/drawing/2014/main" val="3933247733"/>
                    </a:ext>
                  </a:extLst>
                </a:gridCol>
                <a:gridCol w="822960">
                  <a:extLst>
                    <a:ext uri="{9D8B030D-6E8A-4147-A177-3AD203B41FA5}">
                      <a16:colId xmlns:a16="http://schemas.microsoft.com/office/drawing/2014/main" val="1687733748"/>
                    </a:ext>
                  </a:extLst>
                </a:gridCol>
                <a:gridCol w="822960">
                  <a:extLst>
                    <a:ext uri="{9D8B030D-6E8A-4147-A177-3AD203B41FA5}">
                      <a16:colId xmlns:a16="http://schemas.microsoft.com/office/drawing/2014/main" val="1645018592"/>
                    </a:ext>
                  </a:extLst>
                </a:gridCol>
                <a:gridCol w="822960">
                  <a:extLst>
                    <a:ext uri="{9D8B030D-6E8A-4147-A177-3AD203B41FA5}">
                      <a16:colId xmlns:a16="http://schemas.microsoft.com/office/drawing/2014/main" val="827705758"/>
                    </a:ext>
                  </a:extLst>
                </a:gridCol>
                <a:gridCol w="822960">
                  <a:extLst>
                    <a:ext uri="{9D8B030D-6E8A-4147-A177-3AD203B41FA5}">
                      <a16:colId xmlns:a16="http://schemas.microsoft.com/office/drawing/2014/main" val="1918324760"/>
                    </a:ext>
                  </a:extLst>
                </a:gridCol>
                <a:gridCol w="822960">
                  <a:extLst>
                    <a:ext uri="{9D8B030D-6E8A-4147-A177-3AD203B41FA5}">
                      <a16:colId xmlns:a16="http://schemas.microsoft.com/office/drawing/2014/main" val="3227874773"/>
                    </a:ext>
                  </a:extLst>
                </a:gridCol>
                <a:gridCol w="822960">
                  <a:extLst>
                    <a:ext uri="{9D8B030D-6E8A-4147-A177-3AD203B41FA5}">
                      <a16:colId xmlns:a16="http://schemas.microsoft.com/office/drawing/2014/main" val="208776913"/>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78317395"/>
                  </a:ext>
                </a:extLst>
              </a:tr>
              <a:tr h="370840">
                <a:tc>
                  <a:txBody>
                    <a:bodyPr/>
                    <a:lstStyle/>
                    <a:p>
                      <a:r>
                        <a:rPr lang="de-DE" sz="1000" b="1"/>
                        <a:t> NDR Radiophilharmonie - 2018-11-08 20:00:00 </a:t>
                      </a:r>
                      <a:r>
                        <a:rPr lang="de-DE" sz="1000"/>
                        <a:t> 
 Ein Orchester als Metapher für die Gesellschaft. Gemeinsam mit der NDR Radiophilharmonie und dem Royal Liverpool Philharmonic Orchestra will Andrew Manze ein Zeichen setzen.</a:t>
                      </a:r>
                      <a:endParaRPr lang="en-US" sz="1000"/>
                    </a:p>
                  </a:txBody>
                  <a:tcPr/>
                </a:tc>
                <a:tc>
                  <a:txBody>
                    <a:bodyPr/>
                    <a:lstStyle/>
                    <a:p>
                      <a:r>
                        <a:rPr lang="en-US" sz="1000"/>
                        <a:t>1.3 %</a:t>
                      </a:r>
                    </a:p>
                  </a:txBody>
                  <a:tcPr/>
                </a:tc>
                <a:tc>
                  <a:txBody>
                    <a:bodyPr/>
                    <a:lstStyle/>
                    <a:p>
                      <a:r>
                        <a:rPr lang="en-US" sz="1000"/>
                        <a:t>293</a:t>
                      </a:r>
                    </a:p>
                  </a:txBody>
                  <a:tcPr/>
                </a:tc>
                <a:tc>
                  <a:txBody>
                    <a:bodyPr/>
                    <a:lstStyle/>
                    <a:p>
                      <a:r>
                        <a:rPr lang="en-US" sz="1000"/>
                        <a:t>22242</a:t>
                      </a:r>
                    </a:p>
                  </a:txBody>
                  <a:tcPr/>
                </a:tc>
                <a:tc>
                  <a:txBody>
                    <a:bodyPr/>
                    <a:lstStyle/>
                    <a:p>
                      <a:r>
                        <a:rPr lang="en-US" sz="1000"/>
                        <a:t>125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73656436"/>
                  </a:ext>
                </a:extLst>
              </a:tr>
              <a:tr h="370840">
                <a:tc>
                  <a:txBody>
                    <a:bodyPr/>
                    <a:lstStyle/>
                    <a:p>
                      <a:r>
                        <a:rPr lang="de-DE" sz="1000" b="1"/>
                        <a:t> NDR Radiophilharmonie - 2018-11-23 09:34:45 </a:t>
                      </a:r>
                      <a:r>
                        <a:rPr lang="de-DE" sz="1000"/>
                        <a:t> 
 Die Tickets sind ab sofort an allen bekannten Vorverkaufsstellen und im NDR Ticketshop erhältlich!</a:t>
                      </a:r>
                      <a:endParaRPr lang="en-US" sz="1000"/>
                    </a:p>
                  </a:txBody>
                  <a:tcPr/>
                </a:tc>
                <a:tc>
                  <a:txBody>
                    <a:bodyPr/>
                    <a:lstStyle/>
                    <a:p>
                      <a:r>
                        <a:rPr lang="en-US" sz="1000"/>
                        <a:t>1.4 %</a:t>
                      </a:r>
                    </a:p>
                  </a:txBody>
                  <a:tcPr/>
                </a:tc>
                <a:tc>
                  <a:txBody>
                    <a:bodyPr/>
                    <a:lstStyle/>
                    <a:p>
                      <a:r>
                        <a:rPr lang="en-US" sz="1000"/>
                        <a:t>187</a:t>
                      </a:r>
                    </a:p>
                  </a:txBody>
                  <a:tcPr/>
                </a:tc>
                <a:tc>
                  <a:txBody>
                    <a:bodyPr/>
                    <a:lstStyle/>
                    <a:p>
                      <a:r>
                        <a:rPr lang="en-US" sz="1000"/>
                        <a:t>13474</a:t>
                      </a:r>
                    </a:p>
                  </a:txBody>
                  <a:tcPr/>
                </a:tc>
                <a:tc>
                  <a:txBody>
                    <a:bodyPr/>
                    <a:lstStyle/>
                    <a:p>
                      <a:r>
                        <a:rPr lang="en-US" sz="1000"/>
                        <a:t>51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34483958"/>
                  </a:ext>
                </a:extLst>
              </a:tr>
              <a:tr h="370840">
                <a:tc>
                  <a:txBody>
                    <a:bodyPr/>
                    <a:lstStyle/>
                    <a:p>
                      <a:r>
                        <a:rPr lang="de-DE" sz="1000" b="1"/>
                        <a:t> NDR Radiophilharmonie - 2018-04-25 15:41:11 </a:t>
                      </a:r>
                      <a:r>
                        <a:rPr lang="de-DE" sz="1000"/>
                        <a:t> 
 Der mit dem Grimme-Preis ausgezeichnete Tatort „Im Schmerz geboren“ mit Ulrich Tukur: Unser Filmkonzert-Highlight der neuen Saison.</a:t>
                      </a:r>
                      <a:endParaRPr lang="en-US" sz="1000"/>
                    </a:p>
                  </a:txBody>
                  <a:tcPr/>
                </a:tc>
                <a:tc>
                  <a:txBody>
                    <a:bodyPr/>
                    <a:lstStyle/>
                    <a:p>
                      <a:r>
                        <a:rPr lang="en-US" sz="1000"/>
                        <a:t>1.7 %</a:t>
                      </a:r>
                    </a:p>
                  </a:txBody>
                  <a:tcPr/>
                </a:tc>
                <a:tc>
                  <a:txBody>
                    <a:bodyPr/>
                    <a:lstStyle/>
                    <a:p>
                      <a:r>
                        <a:rPr lang="en-US" sz="1000"/>
                        <a:t>3245</a:t>
                      </a:r>
                    </a:p>
                  </a:txBody>
                  <a:tcPr/>
                </a:tc>
                <a:tc>
                  <a:txBody>
                    <a:bodyPr/>
                    <a:lstStyle/>
                    <a:p>
                      <a:r>
                        <a:rPr lang="en-US" sz="1000"/>
                        <a:t>191430</a:t>
                      </a:r>
                    </a:p>
                  </a:txBody>
                  <a:tcPr/>
                </a:tc>
                <a:tc>
                  <a:txBody>
                    <a:bodyPr/>
                    <a:lstStyle/>
                    <a:p>
                      <a:r>
                        <a:rPr lang="en-US" sz="1000"/>
                        <a:t>360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50042480"/>
                  </a:ext>
                </a:extLst>
              </a:tr>
              <a:tr h="370840">
                <a:tc>
                  <a:txBody>
                    <a:bodyPr/>
                    <a:lstStyle/>
                    <a:p>
                      <a:r>
                        <a:rPr lang="en-US" sz="1000" b="1"/>
                        <a:t> NDR Radiophilharmonie - 2018-11-21 11:29:26 </a:t>
                      </a:r>
                      <a:r>
                        <a:rPr lang="en-US" sz="1000"/>
                        <a:t> 
 Beim 6. NDR Klassik Open Air kommen Sie in den Genuss der beiden Opern-Einakter "Cavalleria rusticana" und "Der Bajazzo".</a:t>
                      </a:r>
                    </a:p>
                  </a:txBody>
                  <a:tcPr/>
                </a:tc>
                <a:tc>
                  <a:txBody>
                    <a:bodyPr/>
                    <a:lstStyle/>
                    <a:p>
                      <a:r>
                        <a:rPr lang="en-US" sz="1000"/>
                        <a:t>1.7 %</a:t>
                      </a:r>
                    </a:p>
                  </a:txBody>
                  <a:tcPr/>
                </a:tc>
                <a:tc>
                  <a:txBody>
                    <a:bodyPr/>
                    <a:lstStyle/>
                    <a:p>
                      <a:r>
                        <a:rPr lang="en-US" sz="1000"/>
                        <a:t>734</a:t>
                      </a:r>
                    </a:p>
                  </a:txBody>
                  <a:tcPr/>
                </a:tc>
                <a:tc>
                  <a:txBody>
                    <a:bodyPr/>
                    <a:lstStyle/>
                    <a:p>
                      <a:r>
                        <a:rPr lang="en-US" sz="1000"/>
                        <a:t>42920</a:t>
                      </a:r>
                    </a:p>
                  </a:txBody>
                  <a:tcPr/>
                </a:tc>
                <a:tc>
                  <a:txBody>
                    <a:bodyPr/>
                    <a:lstStyle/>
                    <a:p>
                      <a:r>
                        <a:rPr lang="en-US" sz="1000"/>
                        <a:t>220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875951"/>
                  </a:ext>
                </a:extLst>
              </a:tr>
              <a:tr h="370840">
                <a:tc>
                  <a:txBody>
                    <a:bodyPr/>
                    <a:lstStyle/>
                    <a:p>
                      <a:r>
                        <a:rPr lang="de-DE" sz="1000" b="1"/>
                        <a:t> NDR Radiophilharmonie - 2018-10-28 09:00:00 </a:t>
                      </a:r>
                      <a:r>
                        <a:rPr lang="de-DE" sz="1000"/>
                        <a:t> 
 TV-Tipp für Nachteulen: Wie Klassiker der Ballettmusik zu frisch gemixten Tracks werden: arte um 00:30 Uhr.</a:t>
                      </a:r>
                      <a:endParaRPr lang="en-US" sz="1000"/>
                    </a:p>
                  </a:txBody>
                  <a:tcPr/>
                </a:tc>
                <a:tc>
                  <a:txBody>
                    <a:bodyPr/>
                    <a:lstStyle/>
                    <a:p>
                      <a:r>
                        <a:rPr lang="en-US" sz="1000"/>
                        <a:t>1.8 %</a:t>
                      </a:r>
                    </a:p>
                  </a:txBody>
                  <a:tcPr/>
                </a:tc>
                <a:tc>
                  <a:txBody>
                    <a:bodyPr/>
                    <a:lstStyle/>
                    <a:p>
                      <a:r>
                        <a:rPr lang="en-US" sz="1000"/>
                        <a:t>31</a:t>
                      </a:r>
                    </a:p>
                  </a:txBody>
                  <a:tcPr/>
                </a:tc>
                <a:tc>
                  <a:txBody>
                    <a:bodyPr/>
                    <a:lstStyle/>
                    <a:p>
                      <a:r>
                        <a:rPr lang="en-US" sz="1000"/>
                        <a:t>1721</a:t>
                      </a:r>
                    </a:p>
                  </a:txBody>
                  <a:tcPr/>
                </a:tc>
                <a:tc>
                  <a:txBody>
                    <a:bodyPr/>
                    <a:lstStyle/>
                    <a:p>
                      <a:r>
                        <a:rPr lang="en-US" sz="1000"/>
                        <a:t>16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4907970"/>
                  </a:ext>
                </a:extLst>
              </a:tr>
            </a:tbl>
          </a:graphicData>
        </a:graphic>
      </p:graphicFrame>
      <p:sp>
        <p:nvSpPr>
          <p:cNvPr id="4" name="Text Placeholder 3">
            <a:extLst>
              <a:ext uri="{FF2B5EF4-FFF2-40B4-BE49-F238E27FC236}">
                <a16:creationId xmlns:a16="http://schemas.microsoft.com/office/drawing/2014/main" id="{F6AF4342-7991-45E8-9FDA-15F3D433888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131661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7B005-B71B-4BAB-8D9D-9034092F15AA}"/>
              </a:ext>
            </a:extLst>
          </p:cNvPr>
          <p:cNvSpPr>
            <a:spLocks noGrp="1"/>
          </p:cNvSpPr>
          <p:nvPr>
            <p:ph type="title"/>
          </p:nvPr>
        </p:nvSpPr>
        <p:spPr/>
        <p:txBody>
          <a:bodyPr/>
          <a:lstStyle/>
          <a:p>
            <a:r>
              <a:rPr lang="en-US"/>
              <a:t>Facebook Eigene Post - Summe Interaktionen - Export | NDR Radiophilharmonie</a:t>
            </a:r>
          </a:p>
        </p:txBody>
      </p:sp>
      <p:graphicFrame>
        <p:nvGraphicFramePr>
          <p:cNvPr id="5" name="Table Placeholder 4">
            <a:extLst>
              <a:ext uri="{FF2B5EF4-FFF2-40B4-BE49-F238E27FC236}">
                <a16:creationId xmlns:a16="http://schemas.microsoft.com/office/drawing/2014/main" id="{58971368-382D-49F3-8C29-46D690A25247}"/>
              </a:ext>
            </a:extLst>
          </p:cNvPr>
          <p:cNvGraphicFramePr>
            <a:graphicFrameLocks noGrp="1"/>
          </p:cNvGraphicFramePr>
          <p:nvPr>
            <p:ph type="tbl" sz="quarter" idx="13"/>
            <p:extLst>
              <p:ext uri="{D42A27DB-BD31-4B8C-83A1-F6EECF244321}">
                <p14:modId xmlns:p14="http://schemas.microsoft.com/office/powerpoint/2010/main" val="1194036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35462822"/>
                    </a:ext>
                  </a:extLst>
                </a:gridCol>
                <a:gridCol w="822960">
                  <a:extLst>
                    <a:ext uri="{9D8B030D-6E8A-4147-A177-3AD203B41FA5}">
                      <a16:colId xmlns:a16="http://schemas.microsoft.com/office/drawing/2014/main" val="35872932"/>
                    </a:ext>
                  </a:extLst>
                </a:gridCol>
                <a:gridCol w="822960">
                  <a:extLst>
                    <a:ext uri="{9D8B030D-6E8A-4147-A177-3AD203B41FA5}">
                      <a16:colId xmlns:a16="http://schemas.microsoft.com/office/drawing/2014/main" val="3886680475"/>
                    </a:ext>
                  </a:extLst>
                </a:gridCol>
                <a:gridCol w="822960">
                  <a:extLst>
                    <a:ext uri="{9D8B030D-6E8A-4147-A177-3AD203B41FA5}">
                      <a16:colId xmlns:a16="http://schemas.microsoft.com/office/drawing/2014/main" val="990290992"/>
                    </a:ext>
                  </a:extLst>
                </a:gridCol>
                <a:gridCol w="822960">
                  <a:extLst>
                    <a:ext uri="{9D8B030D-6E8A-4147-A177-3AD203B41FA5}">
                      <a16:colId xmlns:a16="http://schemas.microsoft.com/office/drawing/2014/main" val="2190841786"/>
                    </a:ext>
                  </a:extLst>
                </a:gridCol>
                <a:gridCol w="822960">
                  <a:extLst>
                    <a:ext uri="{9D8B030D-6E8A-4147-A177-3AD203B41FA5}">
                      <a16:colId xmlns:a16="http://schemas.microsoft.com/office/drawing/2014/main" val="3395372805"/>
                    </a:ext>
                  </a:extLst>
                </a:gridCol>
                <a:gridCol w="822960">
                  <a:extLst>
                    <a:ext uri="{9D8B030D-6E8A-4147-A177-3AD203B41FA5}">
                      <a16:colId xmlns:a16="http://schemas.microsoft.com/office/drawing/2014/main" val="1533130422"/>
                    </a:ext>
                  </a:extLst>
                </a:gridCol>
                <a:gridCol w="822960">
                  <a:extLst>
                    <a:ext uri="{9D8B030D-6E8A-4147-A177-3AD203B41FA5}">
                      <a16:colId xmlns:a16="http://schemas.microsoft.com/office/drawing/2014/main" val="2799107658"/>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32615177"/>
                  </a:ext>
                </a:extLst>
              </a:tr>
              <a:tr h="370840">
                <a:tc>
                  <a:txBody>
                    <a:bodyPr/>
                    <a:lstStyle/>
                    <a:p>
                      <a:r>
                        <a:rPr lang="de-DE" sz="1000" b="1"/>
                        <a:t> NDR Radiophilharmonie - 2018-12-05 13:29:07 </a:t>
                      </a:r>
                      <a:r>
                        <a:rPr lang="de-DE" sz="1000"/>
                        <a:t> 
 Gratulation an unsere Geigerin Olivia Jablonski! Sie hat ihre Probezeit bestanden. Willkommen im Orchester.</a:t>
                      </a:r>
                      <a:endParaRPr lang="en-US" sz="1000"/>
                    </a:p>
                  </a:txBody>
                  <a:tcPr/>
                </a:tc>
                <a:tc>
                  <a:txBody>
                    <a:bodyPr/>
                    <a:lstStyle/>
                    <a:p>
                      <a:r>
                        <a:rPr lang="en-US" sz="1000"/>
                        <a:t>715</a:t>
                      </a:r>
                    </a:p>
                  </a:txBody>
                  <a:tcPr/>
                </a:tc>
                <a:tc>
                  <a:txBody>
                    <a:bodyPr/>
                    <a:lstStyle/>
                    <a:p>
                      <a:r>
                        <a:rPr lang="en-US" sz="1000"/>
                        <a:t>699</a:t>
                      </a:r>
                    </a:p>
                  </a:txBody>
                  <a:tcPr/>
                </a:tc>
                <a:tc>
                  <a:txBody>
                    <a:bodyPr/>
                    <a:lstStyle/>
                    <a:p>
                      <a:r>
                        <a:rPr lang="en-US" sz="1000"/>
                        <a:t>6</a:t>
                      </a:r>
                    </a:p>
                  </a:txBody>
                  <a:tcPr/>
                </a:tc>
                <a:tc>
                  <a:txBody>
                    <a:bodyPr/>
                    <a:lstStyle/>
                    <a:p>
                      <a:r>
                        <a:rPr lang="en-US" sz="1000"/>
                        <a:t>10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0877896"/>
                  </a:ext>
                </a:extLst>
              </a:tr>
              <a:tr h="370840">
                <a:tc>
                  <a:txBody>
                    <a:bodyPr/>
                    <a:lstStyle/>
                    <a:p>
                      <a:r>
                        <a:rPr lang="de-DE" sz="1000" b="1"/>
                        <a:t> NDR Radiophilharmonie - 2018-10-29 18:52:43 </a:t>
                      </a:r>
                      <a:r>
                        <a:rPr lang="de-DE" sz="1000"/>
                        <a:t> 
 Gratulation an unsere Klarinettistin Susanne Geuer! Sie hat ihre Probezeit bestanden. Willkommen im Orchester.</a:t>
                      </a:r>
                      <a:endParaRPr lang="en-US" sz="1000"/>
                    </a:p>
                  </a:txBody>
                  <a:tcPr/>
                </a:tc>
                <a:tc>
                  <a:txBody>
                    <a:bodyPr/>
                    <a:lstStyle/>
                    <a:p>
                      <a:r>
                        <a:rPr lang="en-US" sz="1000"/>
                        <a:t>636</a:t>
                      </a:r>
                    </a:p>
                  </a:txBody>
                  <a:tcPr/>
                </a:tc>
                <a:tc>
                  <a:txBody>
                    <a:bodyPr/>
                    <a:lstStyle/>
                    <a:p>
                      <a:r>
                        <a:rPr lang="en-US" sz="1000"/>
                        <a:t>619</a:t>
                      </a:r>
                    </a:p>
                  </a:txBody>
                  <a:tcPr/>
                </a:tc>
                <a:tc>
                  <a:txBody>
                    <a:bodyPr/>
                    <a:lstStyle/>
                    <a:p>
                      <a:r>
                        <a:rPr lang="en-US" sz="1000"/>
                        <a:t>13</a:t>
                      </a:r>
                    </a:p>
                  </a:txBody>
                  <a:tcPr/>
                </a:tc>
                <a:tc>
                  <a:txBody>
                    <a:bodyPr/>
                    <a:lstStyle/>
                    <a:p>
                      <a:r>
                        <a:rPr lang="en-US" sz="1000"/>
                        <a:t>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52918516"/>
                  </a:ext>
                </a:extLst>
              </a:tr>
              <a:tr h="370840">
                <a:tc>
                  <a:txBody>
                    <a:bodyPr/>
                    <a:lstStyle/>
                    <a:p>
                      <a:r>
                        <a:rPr lang="en-US" sz="1000" b="1"/>
                        <a:t> NDR Radiophilharmonie - 2018-12-22 14:58:37 </a:t>
                      </a:r>
                      <a:r>
                        <a:rPr lang="en-US" sz="1000"/>
                        <a:t> 
 Unser Orchesterakademist Carlos Campos Medina hat das Probespiel bei unseren Bratschen gewonnen! 🎉</a:t>
                      </a:r>
                    </a:p>
                  </a:txBody>
                  <a:tcPr/>
                </a:tc>
                <a:tc>
                  <a:txBody>
                    <a:bodyPr/>
                    <a:lstStyle/>
                    <a:p>
                      <a:r>
                        <a:rPr lang="en-US" sz="1000"/>
                        <a:t>633</a:t>
                      </a:r>
                    </a:p>
                  </a:txBody>
                  <a:tcPr/>
                </a:tc>
                <a:tc>
                  <a:txBody>
                    <a:bodyPr/>
                    <a:lstStyle/>
                    <a:p>
                      <a:r>
                        <a:rPr lang="en-US" sz="1000"/>
                        <a:t>596</a:t>
                      </a:r>
                    </a:p>
                  </a:txBody>
                  <a:tcPr/>
                </a:tc>
                <a:tc>
                  <a:txBody>
                    <a:bodyPr/>
                    <a:lstStyle/>
                    <a:p>
                      <a:r>
                        <a:rPr lang="en-US" sz="1000"/>
                        <a:t>19</a:t>
                      </a:r>
                    </a:p>
                  </a:txBody>
                  <a:tcPr/>
                </a:tc>
                <a:tc>
                  <a:txBody>
                    <a:bodyPr/>
                    <a:lstStyle/>
                    <a:p>
                      <a:r>
                        <a:rPr lang="en-US" sz="1000"/>
                        <a:t>18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9155784"/>
                  </a:ext>
                </a:extLst>
              </a:tr>
              <a:tr h="370840">
                <a:tc>
                  <a:txBody>
                    <a:bodyPr/>
                    <a:lstStyle/>
                    <a:p>
                      <a:r>
                        <a:rPr lang="en-US" sz="1000" b="1"/>
                        <a:t> NDR Radiophilharmonie - 2018-05-25 12:17:37 </a:t>
                      </a:r>
                      <a:r>
                        <a:rPr lang="en-US" sz="1000"/>
                        <a:t> 
 Unser Solo-Hornist Ivo Dudler ist jetzt festes Orchester-Mitglied. 👏 Willkommen im Team!🎉🎇</a:t>
                      </a:r>
                    </a:p>
                  </a:txBody>
                  <a:tcPr/>
                </a:tc>
                <a:tc>
                  <a:txBody>
                    <a:bodyPr/>
                    <a:lstStyle/>
                    <a:p>
                      <a:r>
                        <a:rPr lang="en-US" sz="1000"/>
                        <a:t>601</a:t>
                      </a:r>
                    </a:p>
                  </a:txBody>
                  <a:tcPr/>
                </a:tc>
                <a:tc>
                  <a:txBody>
                    <a:bodyPr/>
                    <a:lstStyle/>
                    <a:p>
                      <a:r>
                        <a:rPr lang="en-US" sz="1000"/>
                        <a:t>587</a:t>
                      </a:r>
                    </a:p>
                  </a:txBody>
                  <a:tcPr/>
                </a:tc>
                <a:tc>
                  <a:txBody>
                    <a:bodyPr/>
                    <a:lstStyle/>
                    <a:p>
                      <a:r>
                        <a:rPr lang="en-US" sz="1000"/>
                        <a:t>8</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5960109"/>
                  </a:ext>
                </a:extLst>
              </a:tr>
              <a:tr h="370840">
                <a:tc>
                  <a:txBody>
                    <a:bodyPr/>
                    <a:lstStyle/>
                    <a:p>
                      <a:r>
                        <a:rPr lang="en-US" sz="1000" b="1"/>
                        <a:t> NDR Radiophilharmonie - 2018-08-19 10:17:50 </a:t>
                      </a:r>
                      <a:r>
                        <a:rPr lang="en-US" sz="1000"/>
                        <a:t> 
 Das 5. NDR Klassik Open Air bringt Wolfgang Amadeus Mozart nach Hannover. Am 25. August ertönt "Don Giovanni" im Maschpark. 🎶</a:t>
                      </a:r>
                    </a:p>
                  </a:txBody>
                  <a:tcPr/>
                </a:tc>
                <a:tc>
                  <a:txBody>
                    <a:bodyPr/>
                    <a:lstStyle/>
                    <a:p>
                      <a:r>
                        <a:rPr lang="en-US" sz="1000"/>
                        <a:t>569</a:t>
                      </a:r>
                    </a:p>
                  </a:txBody>
                  <a:tcPr/>
                </a:tc>
                <a:tc>
                  <a:txBody>
                    <a:bodyPr/>
                    <a:lstStyle/>
                    <a:p>
                      <a:r>
                        <a:rPr lang="en-US" sz="1000"/>
                        <a:t>471</a:t>
                      </a:r>
                    </a:p>
                  </a:txBody>
                  <a:tcPr/>
                </a:tc>
                <a:tc>
                  <a:txBody>
                    <a:bodyPr/>
                    <a:lstStyle/>
                    <a:p>
                      <a:r>
                        <a:rPr lang="en-US" sz="1000"/>
                        <a:t>4</a:t>
                      </a:r>
                    </a:p>
                  </a:txBody>
                  <a:tcPr/>
                </a:tc>
                <a:tc>
                  <a:txBody>
                    <a:bodyPr/>
                    <a:lstStyle/>
                    <a:p>
                      <a:r>
                        <a:rPr lang="en-US" sz="1000"/>
                        <a:t>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90062908"/>
                  </a:ext>
                </a:extLst>
              </a:tr>
            </a:tbl>
          </a:graphicData>
        </a:graphic>
      </p:graphicFrame>
      <p:sp>
        <p:nvSpPr>
          <p:cNvPr id="4" name="Text Placeholder 3">
            <a:extLst>
              <a:ext uri="{FF2B5EF4-FFF2-40B4-BE49-F238E27FC236}">
                <a16:creationId xmlns:a16="http://schemas.microsoft.com/office/drawing/2014/main" id="{4B2D5BFC-37E2-46EC-B055-497A898B926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33660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61F0D-56BB-49E1-90CA-35FC23C9B2A8}"/>
              </a:ext>
            </a:extLst>
          </p:cNvPr>
          <p:cNvSpPr>
            <a:spLocks noGrp="1"/>
          </p:cNvSpPr>
          <p:nvPr>
            <p:ph type="title"/>
          </p:nvPr>
        </p:nvSpPr>
        <p:spPr/>
        <p:txBody>
          <a:bodyPr/>
          <a:lstStyle/>
          <a:p>
            <a:r>
              <a:rPr lang="en-US"/>
              <a:t>Facebook Eigene Posts - Reaktionen - Export | NDR Radiophilharmonie - 1 of 3</a:t>
            </a:r>
          </a:p>
        </p:txBody>
      </p:sp>
      <p:graphicFrame>
        <p:nvGraphicFramePr>
          <p:cNvPr id="5" name="Table Placeholder 4">
            <a:extLst>
              <a:ext uri="{FF2B5EF4-FFF2-40B4-BE49-F238E27FC236}">
                <a16:creationId xmlns:a16="http://schemas.microsoft.com/office/drawing/2014/main" id="{CD3274D1-1F2E-49A5-A414-87ECED662A5B}"/>
              </a:ext>
            </a:extLst>
          </p:cNvPr>
          <p:cNvGraphicFramePr>
            <a:graphicFrameLocks noGrp="1"/>
          </p:cNvGraphicFramePr>
          <p:nvPr>
            <p:ph type="tbl" sz="quarter" idx="13"/>
            <p:extLst>
              <p:ext uri="{D42A27DB-BD31-4B8C-83A1-F6EECF244321}">
                <p14:modId xmlns:p14="http://schemas.microsoft.com/office/powerpoint/2010/main" val="250714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634571629"/>
                    </a:ext>
                  </a:extLst>
                </a:gridCol>
                <a:gridCol w="822960">
                  <a:extLst>
                    <a:ext uri="{9D8B030D-6E8A-4147-A177-3AD203B41FA5}">
                      <a16:colId xmlns:a16="http://schemas.microsoft.com/office/drawing/2014/main" val="2395196509"/>
                    </a:ext>
                  </a:extLst>
                </a:gridCol>
                <a:gridCol w="493776">
                  <a:extLst>
                    <a:ext uri="{9D8B030D-6E8A-4147-A177-3AD203B41FA5}">
                      <a16:colId xmlns:a16="http://schemas.microsoft.com/office/drawing/2014/main" val="2334294260"/>
                    </a:ext>
                  </a:extLst>
                </a:gridCol>
                <a:gridCol w="493776">
                  <a:extLst>
                    <a:ext uri="{9D8B030D-6E8A-4147-A177-3AD203B41FA5}">
                      <a16:colId xmlns:a16="http://schemas.microsoft.com/office/drawing/2014/main" val="826310793"/>
                    </a:ext>
                  </a:extLst>
                </a:gridCol>
                <a:gridCol w="493776">
                  <a:extLst>
                    <a:ext uri="{9D8B030D-6E8A-4147-A177-3AD203B41FA5}">
                      <a16:colId xmlns:a16="http://schemas.microsoft.com/office/drawing/2014/main" val="2797898350"/>
                    </a:ext>
                  </a:extLst>
                </a:gridCol>
                <a:gridCol w="493776">
                  <a:extLst>
                    <a:ext uri="{9D8B030D-6E8A-4147-A177-3AD203B41FA5}">
                      <a16:colId xmlns:a16="http://schemas.microsoft.com/office/drawing/2014/main" val="2278591398"/>
                    </a:ext>
                  </a:extLst>
                </a:gridCol>
                <a:gridCol w="493776">
                  <a:extLst>
                    <a:ext uri="{9D8B030D-6E8A-4147-A177-3AD203B41FA5}">
                      <a16:colId xmlns:a16="http://schemas.microsoft.com/office/drawing/2014/main" val="1330248059"/>
                    </a:ext>
                  </a:extLst>
                </a:gridCol>
                <a:gridCol w="493776">
                  <a:extLst>
                    <a:ext uri="{9D8B030D-6E8A-4147-A177-3AD203B41FA5}">
                      <a16:colId xmlns:a16="http://schemas.microsoft.com/office/drawing/2014/main" val="3818365097"/>
                    </a:ext>
                  </a:extLst>
                </a:gridCol>
                <a:gridCol w="493776">
                  <a:extLst>
                    <a:ext uri="{9D8B030D-6E8A-4147-A177-3AD203B41FA5}">
                      <a16:colId xmlns:a16="http://schemas.microsoft.com/office/drawing/2014/main" val="467176641"/>
                    </a:ext>
                  </a:extLst>
                </a:gridCol>
                <a:gridCol w="493776">
                  <a:extLst>
                    <a:ext uri="{9D8B030D-6E8A-4147-A177-3AD203B41FA5}">
                      <a16:colId xmlns:a16="http://schemas.microsoft.com/office/drawing/2014/main" val="1596447261"/>
                    </a:ext>
                  </a:extLst>
                </a:gridCol>
                <a:gridCol w="493776">
                  <a:extLst>
                    <a:ext uri="{9D8B030D-6E8A-4147-A177-3AD203B41FA5}">
                      <a16:colId xmlns:a16="http://schemas.microsoft.com/office/drawing/2014/main" val="11970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751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- 2018-12-05 13:29:07</a:t>
                      </a:r>
                      <a:r>
                        <a:rPr kumimoji="0" lang="en-US" sz="1000" b="0" i="0" u="none" strike="noStrike" kern="1200" cap="none" spc="0" normalizeH="0" baseline="0" noProof="0">
                          <a:ln>
                            <a:noFill/>
                          </a:ln>
                          <a:solidFill>
                            <a:prstClr val="black"/>
                          </a:solidFill>
                          <a:effectLst/>
                          <a:uLnTx/>
                          <a:uFillTx/>
                          <a:latin typeface="+mn-lt"/>
                          <a:ea typeface="+mn-ea"/>
                          <a:cs typeface="+mn-cs"/>
                        </a:rPr>
                        <a:t>
Gratulation an unsere Geigerin Olivia Jablonski! Sie hat ihre Probezeit bestanden. Willkommen im Orchester.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171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- 2018-10-29 18:52:43</a:t>
                      </a:r>
                      <a:r>
                        <a:rPr kumimoji="0" lang="en-US" sz="1000" b="0" i="0" u="none" strike="noStrike" kern="1200" cap="none" spc="0" normalizeH="0" baseline="0" noProof="0">
                          <a:ln>
                            <a:noFill/>
                          </a:ln>
                          <a:solidFill>
                            <a:prstClr val="black"/>
                          </a:solidFill>
                          <a:effectLst/>
                          <a:uLnTx/>
                          <a:uFillTx/>
                          <a:latin typeface="+mn-lt"/>
                          <a:ea typeface="+mn-ea"/>
                          <a:cs typeface="+mn-cs"/>
                        </a:rPr>
                        <a:t>
Gratulation an unsere Klarinettistin Susanne Geuer! Sie hat ihre Probezeit bestanden. Willkommen im Orchester.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336758"/>
                  </a:ext>
                </a:extLst>
              </a:tr>
            </a:tbl>
          </a:graphicData>
        </a:graphic>
      </p:graphicFrame>
      <p:sp>
        <p:nvSpPr>
          <p:cNvPr id="4" name="Text Placeholder 3">
            <a:extLst>
              <a:ext uri="{FF2B5EF4-FFF2-40B4-BE49-F238E27FC236}">
                <a16:creationId xmlns:a16="http://schemas.microsoft.com/office/drawing/2014/main" id="{C34EE8BD-FAD4-484C-95DF-AB36AA94765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805132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94344-9D2D-4CF1-ADC5-9BC504F91748}"/>
              </a:ext>
            </a:extLst>
          </p:cNvPr>
          <p:cNvSpPr>
            <a:spLocks noGrp="1"/>
          </p:cNvSpPr>
          <p:nvPr>
            <p:ph type="title"/>
          </p:nvPr>
        </p:nvSpPr>
        <p:spPr/>
        <p:txBody>
          <a:bodyPr/>
          <a:lstStyle/>
          <a:p>
            <a:r>
              <a:rPr lang="en-US"/>
              <a:t>Facebook Eigene Posts - Reaktionen - Export | NDR Radiophilharmonie - 2 of 3</a:t>
            </a:r>
          </a:p>
        </p:txBody>
      </p:sp>
      <p:graphicFrame>
        <p:nvGraphicFramePr>
          <p:cNvPr id="5" name="Table Placeholder 4">
            <a:extLst>
              <a:ext uri="{FF2B5EF4-FFF2-40B4-BE49-F238E27FC236}">
                <a16:creationId xmlns:a16="http://schemas.microsoft.com/office/drawing/2014/main" id="{AAA4CFAC-44CF-4C48-99ED-AFA08D22436C}"/>
              </a:ext>
            </a:extLst>
          </p:cNvPr>
          <p:cNvGraphicFramePr>
            <a:graphicFrameLocks noGrp="1"/>
          </p:cNvGraphicFramePr>
          <p:nvPr>
            <p:ph type="tbl" sz="quarter" idx="13"/>
            <p:extLst>
              <p:ext uri="{D42A27DB-BD31-4B8C-83A1-F6EECF244321}">
                <p14:modId xmlns:p14="http://schemas.microsoft.com/office/powerpoint/2010/main" val="277718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08513568"/>
                    </a:ext>
                  </a:extLst>
                </a:gridCol>
                <a:gridCol w="822960">
                  <a:extLst>
                    <a:ext uri="{9D8B030D-6E8A-4147-A177-3AD203B41FA5}">
                      <a16:colId xmlns:a16="http://schemas.microsoft.com/office/drawing/2014/main" val="2477491032"/>
                    </a:ext>
                  </a:extLst>
                </a:gridCol>
                <a:gridCol w="493776">
                  <a:extLst>
                    <a:ext uri="{9D8B030D-6E8A-4147-A177-3AD203B41FA5}">
                      <a16:colId xmlns:a16="http://schemas.microsoft.com/office/drawing/2014/main" val="3041546355"/>
                    </a:ext>
                  </a:extLst>
                </a:gridCol>
                <a:gridCol w="493776">
                  <a:extLst>
                    <a:ext uri="{9D8B030D-6E8A-4147-A177-3AD203B41FA5}">
                      <a16:colId xmlns:a16="http://schemas.microsoft.com/office/drawing/2014/main" val="303600072"/>
                    </a:ext>
                  </a:extLst>
                </a:gridCol>
                <a:gridCol w="493776">
                  <a:extLst>
                    <a:ext uri="{9D8B030D-6E8A-4147-A177-3AD203B41FA5}">
                      <a16:colId xmlns:a16="http://schemas.microsoft.com/office/drawing/2014/main" val="2859812942"/>
                    </a:ext>
                  </a:extLst>
                </a:gridCol>
                <a:gridCol w="493776">
                  <a:extLst>
                    <a:ext uri="{9D8B030D-6E8A-4147-A177-3AD203B41FA5}">
                      <a16:colId xmlns:a16="http://schemas.microsoft.com/office/drawing/2014/main" val="1395281927"/>
                    </a:ext>
                  </a:extLst>
                </a:gridCol>
                <a:gridCol w="493776">
                  <a:extLst>
                    <a:ext uri="{9D8B030D-6E8A-4147-A177-3AD203B41FA5}">
                      <a16:colId xmlns:a16="http://schemas.microsoft.com/office/drawing/2014/main" val="1333822131"/>
                    </a:ext>
                  </a:extLst>
                </a:gridCol>
                <a:gridCol w="493776">
                  <a:extLst>
                    <a:ext uri="{9D8B030D-6E8A-4147-A177-3AD203B41FA5}">
                      <a16:colId xmlns:a16="http://schemas.microsoft.com/office/drawing/2014/main" val="3682756327"/>
                    </a:ext>
                  </a:extLst>
                </a:gridCol>
                <a:gridCol w="493776">
                  <a:extLst>
                    <a:ext uri="{9D8B030D-6E8A-4147-A177-3AD203B41FA5}">
                      <a16:colId xmlns:a16="http://schemas.microsoft.com/office/drawing/2014/main" val="1133113271"/>
                    </a:ext>
                  </a:extLst>
                </a:gridCol>
                <a:gridCol w="493776">
                  <a:extLst>
                    <a:ext uri="{9D8B030D-6E8A-4147-A177-3AD203B41FA5}">
                      <a16:colId xmlns:a16="http://schemas.microsoft.com/office/drawing/2014/main" val="1071989522"/>
                    </a:ext>
                  </a:extLst>
                </a:gridCol>
                <a:gridCol w="493776">
                  <a:extLst>
                    <a:ext uri="{9D8B030D-6E8A-4147-A177-3AD203B41FA5}">
                      <a16:colId xmlns:a16="http://schemas.microsoft.com/office/drawing/2014/main" val="2206174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659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- 2018-12-22 14:58:37</a:t>
                      </a:r>
                      <a:r>
                        <a:rPr kumimoji="0" lang="en-US" sz="1000" b="0" i="0" u="none" strike="noStrike" kern="1200" cap="none" spc="0" normalizeH="0" baseline="0" noProof="0">
                          <a:ln>
                            <a:noFill/>
                          </a:ln>
                          <a:solidFill>
                            <a:prstClr val="black"/>
                          </a:solidFill>
                          <a:effectLst/>
                          <a:uLnTx/>
                          <a:uFillTx/>
                          <a:latin typeface="+mn-lt"/>
                          <a:ea typeface="+mn-ea"/>
                          <a:cs typeface="+mn-cs"/>
                        </a:rPr>
                        <a:t>
Unser Orchesterakademist Carlos Campos Medina hat das Probespiel bei unseren Bratschen gewonnen!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510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- 2018-05-25 12:17:37</a:t>
                      </a:r>
                      <a:r>
                        <a:rPr kumimoji="0" lang="en-US" sz="1000" b="0" i="0" u="none" strike="noStrike" kern="1200" cap="none" spc="0" normalizeH="0" baseline="0" noProof="0">
                          <a:ln>
                            <a:noFill/>
                          </a:ln>
                          <a:solidFill>
                            <a:prstClr val="black"/>
                          </a:solidFill>
                          <a:effectLst/>
                          <a:uLnTx/>
                          <a:uFillTx/>
                          <a:latin typeface="+mn-lt"/>
                          <a:ea typeface="+mn-ea"/>
                          <a:cs typeface="+mn-cs"/>
                        </a:rPr>
                        <a:t>
Unser Solo-Hornist Ivo Dudler ist jetzt festes Orchester-Mitglied. 👏 Willkommen im Team!🎉🎇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2097026"/>
                  </a:ext>
                </a:extLst>
              </a:tr>
            </a:tbl>
          </a:graphicData>
        </a:graphic>
      </p:graphicFrame>
      <p:sp>
        <p:nvSpPr>
          <p:cNvPr id="4" name="Text Placeholder 3">
            <a:extLst>
              <a:ext uri="{FF2B5EF4-FFF2-40B4-BE49-F238E27FC236}">
                <a16:creationId xmlns:a16="http://schemas.microsoft.com/office/drawing/2014/main" id="{12C2DBCA-B8FE-465E-92B4-CCEA5284340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68821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8DF6-AF78-466A-8178-1C1C06F05CE8}"/>
              </a:ext>
            </a:extLst>
          </p:cNvPr>
          <p:cNvSpPr>
            <a:spLocks noGrp="1"/>
          </p:cNvSpPr>
          <p:nvPr>
            <p:ph type="title"/>
          </p:nvPr>
        </p:nvSpPr>
        <p:spPr/>
        <p:txBody>
          <a:bodyPr/>
          <a:lstStyle/>
          <a:p>
            <a:r>
              <a:rPr lang="en-US"/>
              <a:t>Facebook Eigene Posts - Reaktionen - Export | NDR Radiophilharmonie - 3 of 3</a:t>
            </a:r>
          </a:p>
        </p:txBody>
      </p:sp>
      <p:graphicFrame>
        <p:nvGraphicFramePr>
          <p:cNvPr id="5" name="Table Placeholder 4">
            <a:extLst>
              <a:ext uri="{FF2B5EF4-FFF2-40B4-BE49-F238E27FC236}">
                <a16:creationId xmlns:a16="http://schemas.microsoft.com/office/drawing/2014/main" id="{EC84FEA7-6E28-4406-8A22-4794DE576B63}"/>
              </a:ext>
            </a:extLst>
          </p:cNvPr>
          <p:cNvGraphicFramePr>
            <a:graphicFrameLocks noGrp="1"/>
          </p:cNvGraphicFramePr>
          <p:nvPr>
            <p:ph type="tbl" sz="quarter" idx="13"/>
            <p:extLst>
              <p:ext uri="{D42A27DB-BD31-4B8C-83A1-F6EECF244321}">
                <p14:modId xmlns:p14="http://schemas.microsoft.com/office/powerpoint/2010/main" val="372740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2878077"/>
                    </a:ext>
                  </a:extLst>
                </a:gridCol>
                <a:gridCol w="822960">
                  <a:extLst>
                    <a:ext uri="{9D8B030D-6E8A-4147-A177-3AD203B41FA5}">
                      <a16:colId xmlns:a16="http://schemas.microsoft.com/office/drawing/2014/main" val="3263795873"/>
                    </a:ext>
                  </a:extLst>
                </a:gridCol>
                <a:gridCol w="493776">
                  <a:extLst>
                    <a:ext uri="{9D8B030D-6E8A-4147-A177-3AD203B41FA5}">
                      <a16:colId xmlns:a16="http://schemas.microsoft.com/office/drawing/2014/main" val="1340952748"/>
                    </a:ext>
                  </a:extLst>
                </a:gridCol>
                <a:gridCol w="493776">
                  <a:extLst>
                    <a:ext uri="{9D8B030D-6E8A-4147-A177-3AD203B41FA5}">
                      <a16:colId xmlns:a16="http://schemas.microsoft.com/office/drawing/2014/main" val="3494774801"/>
                    </a:ext>
                  </a:extLst>
                </a:gridCol>
                <a:gridCol w="493776">
                  <a:extLst>
                    <a:ext uri="{9D8B030D-6E8A-4147-A177-3AD203B41FA5}">
                      <a16:colId xmlns:a16="http://schemas.microsoft.com/office/drawing/2014/main" val="619422457"/>
                    </a:ext>
                  </a:extLst>
                </a:gridCol>
                <a:gridCol w="493776">
                  <a:extLst>
                    <a:ext uri="{9D8B030D-6E8A-4147-A177-3AD203B41FA5}">
                      <a16:colId xmlns:a16="http://schemas.microsoft.com/office/drawing/2014/main" val="1540836575"/>
                    </a:ext>
                  </a:extLst>
                </a:gridCol>
                <a:gridCol w="493776">
                  <a:extLst>
                    <a:ext uri="{9D8B030D-6E8A-4147-A177-3AD203B41FA5}">
                      <a16:colId xmlns:a16="http://schemas.microsoft.com/office/drawing/2014/main" val="1040618696"/>
                    </a:ext>
                  </a:extLst>
                </a:gridCol>
                <a:gridCol w="493776">
                  <a:extLst>
                    <a:ext uri="{9D8B030D-6E8A-4147-A177-3AD203B41FA5}">
                      <a16:colId xmlns:a16="http://schemas.microsoft.com/office/drawing/2014/main" val="3222621073"/>
                    </a:ext>
                  </a:extLst>
                </a:gridCol>
                <a:gridCol w="493776">
                  <a:extLst>
                    <a:ext uri="{9D8B030D-6E8A-4147-A177-3AD203B41FA5}">
                      <a16:colId xmlns:a16="http://schemas.microsoft.com/office/drawing/2014/main" val="4291033756"/>
                    </a:ext>
                  </a:extLst>
                </a:gridCol>
                <a:gridCol w="493776">
                  <a:extLst>
                    <a:ext uri="{9D8B030D-6E8A-4147-A177-3AD203B41FA5}">
                      <a16:colId xmlns:a16="http://schemas.microsoft.com/office/drawing/2014/main" val="2488848952"/>
                    </a:ext>
                  </a:extLst>
                </a:gridCol>
                <a:gridCol w="493776">
                  <a:extLst>
                    <a:ext uri="{9D8B030D-6E8A-4147-A177-3AD203B41FA5}">
                      <a16:colId xmlns:a16="http://schemas.microsoft.com/office/drawing/2014/main" val="263420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9925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Radiophilharmonie - 2018-08-19 10:17:50</a:t>
                      </a:r>
                      <a:r>
                        <a:rPr kumimoji="0" lang="en-US" sz="1000" b="0" i="0" u="none" strike="noStrike" kern="1200" cap="none" spc="0" normalizeH="0" baseline="0" noProof="0">
                          <a:ln>
                            <a:noFill/>
                          </a:ln>
                          <a:solidFill>
                            <a:prstClr val="black"/>
                          </a:solidFill>
                          <a:effectLst/>
                          <a:uLnTx/>
                          <a:uFillTx/>
                          <a:latin typeface="+mn-lt"/>
                          <a:ea typeface="+mn-ea"/>
                          <a:cs typeface="+mn-cs"/>
                        </a:rPr>
                        <a:t>
Das 5. NDR Klassik Open Air bringt Wolfgang Amadeus Mozart nach Hannover. Am 25. August ertönt "Don Giovanni" im Maschpark.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NDR Klassik Open Air: Baden verboten!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7279423"/>
                  </a:ext>
                </a:extLst>
              </a:tr>
            </a:tbl>
          </a:graphicData>
        </a:graphic>
      </p:graphicFrame>
      <p:sp>
        <p:nvSpPr>
          <p:cNvPr id="4" name="Text Placeholder 3">
            <a:extLst>
              <a:ext uri="{FF2B5EF4-FFF2-40B4-BE49-F238E27FC236}">
                <a16:creationId xmlns:a16="http://schemas.microsoft.com/office/drawing/2014/main" id="{EAAC4177-612E-4D89-B426-46E4294F11B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54350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1BD1-DBD6-47DE-A347-5AC3FBEAC03E}"/>
              </a:ext>
            </a:extLst>
          </p:cNvPr>
          <p:cNvSpPr>
            <a:spLocks noGrp="1"/>
          </p:cNvSpPr>
          <p:nvPr>
            <p:ph type="title"/>
          </p:nvPr>
        </p:nvSpPr>
        <p:spPr/>
        <p:txBody>
          <a:bodyPr/>
          <a:lstStyle/>
          <a:p>
            <a:r>
              <a:rPr lang="en-US"/>
              <a:t>Eigene Posts - Videostarts - Profil-bezogene Nutzung | NDR Radiophilharmonie</a:t>
            </a:r>
          </a:p>
        </p:txBody>
      </p:sp>
      <p:graphicFrame>
        <p:nvGraphicFramePr>
          <p:cNvPr id="5" name="Table Placeholder 4">
            <a:extLst>
              <a:ext uri="{FF2B5EF4-FFF2-40B4-BE49-F238E27FC236}">
                <a16:creationId xmlns:a16="http://schemas.microsoft.com/office/drawing/2014/main" id="{B6A20911-AC4F-4193-AEEE-BB109A7B44DA}"/>
              </a:ext>
            </a:extLst>
          </p:cNvPr>
          <p:cNvGraphicFramePr>
            <a:graphicFrameLocks noGrp="1"/>
          </p:cNvGraphicFramePr>
          <p:nvPr>
            <p:ph type="tbl" sz="quarter" idx="13"/>
            <p:extLst>
              <p:ext uri="{D42A27DB-BD31-4B8C-83A1-F6EECF244321}">
                <p14:modId xmlns:p14="http://schemas.microsoft.com/office/powerpoint/2010/main" val="4163991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2794159"/>
                    </a:ext>
                  </a:extLst>
                </a:gridCol>
                <a:gridCol w="822960">
                  <a:extLst>
                    <a:ext uri="{9D8B030D-6E8A-4147-A177-3AD203B41FA5}">
                      <a16:colId xmlns:a16="http://schemas.microsoft.com/office/drawing/2014/main" val="3739632951"/>
                    </a:ext>
                  </a:extLst>
                </a:gridCol>
                <a:gridCol w="822960">
                  <a:extLst>
                    <a:ext uri="{9D8B030D-6E8A-4147-A177-3AD203B41FA5}">
                      <a16:colId xmlns:a16="http://schemas.microsoft.com/office/drawing/2014/main" val="1685393810"/>
                    </a:ext>
                  </a:extLst>
                </a:gridCol>
                <a:gridCol w="822960">
                  <a:extLst>
                    <a:ext uri="{9D8B030D-6E8A-4147-A177-3AD203B41FA5}">
                      <a16:colId xmlns:a16="http://schemas.microsoft.com/office/drawing/2014/main" val="1547852401"/>
                    </a:ext>
                  </a:extLst>
                </a:gridCol>
                <a:gridCol w="822960">
                  <a:extLst>
                    <a:ext uri="{9D8B030D-6E8A-4147-A177-3AD203B41FA5}">
                      <a16:colId xmlns:a16="http://schemas.microsoft.com/office/drawing/2014/main" val="363868961"/>
                    </a:ext>
                  </a:extLst>
                </a:gridCol>
                <a:gridCol w="822960">
                  <a:extLst>
                    <a:ext uri="{9D8B030D-6E8A-4147-A177-3AD203B41FA5}">
                      <a16:colId xmlns:a16="http://schemas.microsoft.com/office/drawing/2014/main" val="477177894"/>
                    </a:ext>
                  </a:extLst>
                </a:gridCol>
                <a:gridCol w="822960">
                  <a:extLst>
                    <a:ext uri="{9D8B030D-6E8A-4147-A177-3AD203B41FA5}">
                      <a16:colId xmlns:a16="http://schemas.microsoft.com/office/drawing/2014/main" val="3976437294"/>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031650477"/>
                  </a:ext>
                </a:extLst>
              </a:tr>
              <a:tr h="370840">
                <a:tc>
                  <a:txBody>
                    <a:bodyPr/>
                    <a:lstStyle/>
                    <a:p>
                      <a:r>
                        <a:rPr lang="de-DE" sz="1000" b="1"/>
                        <a:t> NDR Radiophilharmonie - 2018-02-27 19:55:05 </a:t>
                      </a:r>
                      <a:r>
                        <a:rPr lang="de-DE" sz="1000"/>
                        <a:t> 
 Heute Schnee, am Samstag ein Donnerwetter!  🌩 
ARD-Wetterexperte #SvenPlöger gibt seine ganz persönliche Vorhersage für unser Kinderkonzert am Samstag! Wir fühlen uns geehrt 😊</a:t>
                      </a:r>
                      <a:endParaRPr lang="en-US" sz="1000"/>
                    </a:p>
                  </a:txBody>
                  <a:tcPr/>
                </a:tc>
                <a:tc>
                  <a:txBody>
                    <a:bodyPr/>
                    <a:lstStyle/>
                    <a:p>
                      <a:r>
                        <a:rPr lang="en-US" sz="1000"/>
                        <a:t>19583</a:t>
                      </a:r>
                    </a:p>
                  </a:txBody>
                  <a:tcPr/>
                </a:tc>
                <a:tc>
                  <a:txBody>
                    <a:bodyPr/>
                    <a:lstStyle/>
                    <a:p>
                      <a:r>
                        <a:rPr lang="en-US" sz="1000"/>
                        <a:t>9920</a:t>
                      </a:r>
                    </a:p>
                  </a:txBody>
                  <a:tcPr/>
                </a:tc>
                <a:tc>
                  <a:txBody>
                    <a:bodyPr/>
                    <a:lstStyle/>
                    <a:p>
                      <a:r>
                        <a:rPr lang="en-US" sz="1000"/>
                        <a:t>19 %</a:t>
                      </a:r>
                    </a:p>
                  </a:txBody>
                  <a:tcPr/>
                </a:tc>
                <a:tc>
                  <a:txBody>
                    <a:bodyPr/>
                    <a:lstStyle/>
                    <a:p>
                      <a:r>
                        <a:rPr lang="en-US" sz="1000"/>
                        <a:t>0:40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208705904"/>
                  </a:ext>
                </a:extLst>
              </a:tr>
              <a:tr h="370840">
                <a:tc>
                  <a:txBody>
                    <a:bodyPr/>
                    <a:lstStyle/>
                    <a:p>
                      <a:r>
                        <a:rPr lang="en-US" sz="1000" b="1"/>
                        <a:t> NDR Radiophilharmonie - 2018-08-19 10:17:50 </a:t>
                      </a:r>
                      <a:r>
                        <a:rPr lang="en-US" sz="1000"/>
                        <a:t> 
 Das 5. NDR Klassik Open Air bringt Wolfgang Amadeus Mozart nach Hannover. Am 25. August ertönt "Don Giovanni" im Maschpark. 🎶</a:t>
                      </a:r>
                    </a:p>
                  </a:txBody>
                  <a:tcPr/>
                </a:tc>
                <a:tc>
                  <a:txBody>
                    <a:bodyPr/>
                    <a:lstStyle/>
                    <a:p>
                      <a:r>
                        <a:rPr lang="en-US" sz="1000"/>
                        <a:t>9563</a:t>
                      </a:r>
                    </a:p>
                  </a:txBody>
                  <a:tcPr/>
                </a:tc>
                <a:tc>
                  <a:txBody>
                    <a:bodyPr/>
                    <a:lstStyle/>
                    <a:p>
                      <a:r>
                        <a:rPr lang="en-US" sz="1000"/>
                        <a:t>6066</a:t>
                      </a:r>
                    </a:p>
                  </a:txBody>
                  <a:tcPr/>
                </a:tc>
                <a:tc>
                  <a:txBody>
                    <a:bodyPr/>
                    <a:lstStyle/>
                    <a:p>
                      <a:r>
                        <a:rPr lang="en-US" sz="1000"/>
                        <a:t>31 %</a:t>
                      </a:r>
                    </a:p>
                  </a:txBody>
                  <a:tcPr/>
                </a:tc>
                <a:tc>
                  <a:txBody>
                    <a:bodyPr/>
                    <a:lstStyle/>
                    <a:p>
                      <a:r>
                        <a:rPr lang="en-US" sz="1000"/>
                        <a:t>0:36</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542912997"/>
                  </a:ext>
                </a:extLst>
              </a:tr>
              <a:tr h="370840">
                <a:tc>
                  <a:txBody>
                    <a:bodyPr/>
                    <a:lstStyle/>
                    <a:p>
                      <a:r>
                        <a:rPr lang="de-DE" sz="1000" b="1"/>
                        <a:t> NDR Radiophilharmonie - 2018-11-03 11:00:02 </a:t>
                      </a:r>
                      <a:r>
                        <a:rPr lang="de-DE" sz="1000"/>
                        <a:t> 
 Chefdirigent Andrew Manze erklärt, warum viele Menschen in Großbritannien im November eine Mohnblume als Ansteckbrosche tragen.</a:t>
                      </a:r>
                      <a:endParaRPr lang="en-US" sz="1000"/>
                    </a:p>
                  </a:txBody>
                  <a:tcPr/>
                </a:tc>
                <a:tc>
                  <a:txBody>
                    <a:bodyPr/>
                    <a:lstStyle/>
                    <a:p>
                      <a:r>
                        <a:rPr lang="en-US" sz="1000"/>
                        <a:t>7352</a:t>
                      </a:r>
                    </a:p>
                  </a:txBody>
                  <a:tcPr/>
                </a:tc>
                <a:tc>
                  <a:txBody>
                    <a:bodyPr/>
                    <a:lstStyle/>
                    <a:p>
                      <a:r>
                        <a:rPr lang="en-US" sz="1000"/>
                        <a:t>3094</a:t>
                      </a:r>
                    </a:p>
                  </a:txBody>
                  <a:tcPr/>
                </a:tc>
                <a:tc>
                  <a:txBody>
                    <a:bodyPr/>
                    <a:lstStyle/>
                    <a:p>
                      <a:r>
                        <a:rPr lang="en-US" sz="1000"/>
                        <a:t>14 %</a:t>
                      </a:r>
                    </a:p>
                  </a:txBody>
                  <a:tcPr/>
                </a:tc>
                <a:tc>
                  <a:txBody>
                    <a:bodyPr/>
                    <a:lstStyle/>
                    <a:p>
                      <a:r>
                        <a:rPr lang="en-US" sz="1000"/>
                        <a:t>0:57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056243222"/>
                  </a:ext>
                </a:extLst>
              </a:tr>
              <a:tr h="370840">
                <a:tc>
                  <a:txBody>
                    <a:bodyPr/>
                    <a:lstStyle/>
                    <a:p>
                      <a:r>
                        <a:rPr lang="de-DE" sz="1000" b="1"/>
                        <a:t> NDR Radiophilharmonie - 2018-08-30 19:49:58 </a:t>
                      </a:r>
                      <a:r>
                        <a:rPr lang="de-DE" sz="1000"/>
                        <a:t> 
 Ernie und Bert aus der Sesamstraße interessieren sich für den Rennwa... ähm... das Instrument des Jahres 2018. 🏎️ 🎻</a:t>
                      </a:r>
                      <a:endParaRPr lang="en-US" sz="1000"/>
                    </a:p>
                  </a:txBody>
                  <a:tcPr/>
                </a:tc>
                <a:tc>
                  <a:txBody>
                    <a:bodyPr/>
                    <a:lstStyle/>
                    <a:p>
                      <a:r>
                        <a:rPr lang="en-US" sz="1000"/>
                        <a:t>6746</a:t>
                      </a:r>
                    </a:p>
                  </a:txBody>
                  <a:tcPr/>
                </a:tc>
                <a:tc>
                  <a:txBody>
                    <a:bodyPr/>
                    <a:lstStyle/>
                    <a:p>
                      <a:r>
                        <a:rPr lang="en-US" sz="1000"/>
                        <a:t>2808</a:t>
                      </a:r>
                    </a:p>
                  </a:txBody>
                  <a:tcPr/>
                </a:tc>
                <a:tc>
                  <a:txBody>
                    <a:bodyPr/>
                    <a:lstStyle/>
                    <a:p>
                      <a:r>
                        <a:rPr lang="en-US" sz="1000"/>
                        <a:t>8 %</a:t>
                      </a:r>
                    </a:p>
                  </a:txBody>
                  <a:tcPr/>
                </a:tc>
                <a:tc>
                  <a:txBody>
                    <a:bodyPr/>
                    <a:lstStyle/>
                    <a:p>
                      <a:r>
                        <a:rPr lang="en-US" sz="1000"/>
                        <a:t>3:15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302503864"/>
                  </a:ext>
                </a:extLst>
              </a:tr>
              <a:tr h="370840">
                <a:tc>
                  <a:txBody>
                    <a:bodyPr/>
                    <a:lstStyle/>
                    <a:p>
                      <a:r>
                        <a:rPr lang="en-US" sz="1000" b="1"/>
                        <a:t> NDR Radiophilharmonie - 2018-10-18 13:52:31 </a:t>
                      </a:r>
                      <a:r>
                        <a:rPr lang="en-US" sz="1000"/>
                        <a:t> 
 Erkennen Sie diesen Adele-Song bei unserem Soundcheck mit The Real Group und Dirigent Wayne Marshall? Wir übertragen das Konzert live ab 20 Uhr hier bei NDR Radiophilharmonie.</a:t>
                      </a:r>
                    </a:p>
                  </a:txBody>
                  <a:tcPr/>
                </a:tc>
                <a:tc>
                  <a:txBody>
                    <a:bodyPr/>
                    <a:lstStyle/>
                    <a:p>
                      <a:r>
                        <a:rPr lang="en-US" sz="1000"/>
                        <a:t>4219</a:t>
                      </a:r>
                    </a:p>
                  </a:txBody>
                  <a:tcPr/>
                </a:tc>
                <a:tc>
                  <a:txBody>
                    <a:bodyPr/>
                    <a:lstStyle/>
                    <a:p>
                      <a:r>
                        <a:rPr lang="en-US" sz="1000"/>
                        <a:t>2164</a:t>
                      </a:r>
                    </a:p>
                  </a:txBody>
                  <a:tcPr/>
                </a:tc>
                <a:tc>
                  <a:txBody>
                    <a:bodyPr/>
                    <a:lstStyle/>
                    <a:p>
                      <a:r>
                        <a:rPr lang="en-US" sz="1000"/>
                        <a:t>21 %</a:t>
                      </a:r>
                    </a:p>
                  </a:txBody>
                  <a:tcPr/>
                </a:tc>
                <a:tc>
                  <a:txBody>
                    <a:bodyPr/>
                    <a:lstStyle/>
                    <a:p>
                      <a:r>
                        <a:rPr lang="en-US" sz="1000"/>
                        <a:t>0:46</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266704939"/>
                  </a:ext>
                </a:extLst>
              </a:tr>
            </a:tbl>
          </a:graphicData>
        </a:graphic>
      </p:graphicFrame>
      <p:sp>
        <p:nvSpPr>
          <p:cNvPr id="4" name="Text Placeholder 3">
            <a:extLst>
              <a:ext uri="{FF2B5EF4-FFF2-40B4-BE49-F238E27FC236}">
                <a16:creationId xmlns:a16="http://schemas.microsoft.com/office/drawing/2014/main" id="{88286775-9F41-4FEF-9A13-E6653E2DF74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3223048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D282F-F6BB-4705-B28C-98B4BC20B971}"/>
              </a:ext>
            </a:extLst>
          </p:cNvPr>
          <p:cNvSpPr>
            <a:spLocks noGrp="1"/>
          </p:cNvSpPr>
          <p:nvPr>
            <p:ph type="title"/>
          </p:nvPr>
        </p:nvSpPr>
        <p:spPr/>
        <p:txBody>
          <a:bodyPr/>
          <a:lstStyle/>
          <a:p>
            <a:r>
              <a:rPr lang="en-US"/>
              <a:t>Facebook Eigene Videos - Crossposts (ohne Ersteller) - Export | NDR Radiophilharmonie - 1 of 3</a:t>
            </a:r>
          </a:p>
        </p:txBody>
      </p:sp>
      <p:graphicFrame>
        <p:nvGraphicFramePr>
          <p:cNvPr id="5" name="Table Placeholder 4">
            <a:extLst>
              <a:ext uri="{FF2B5EF4-FFF2-40B4-BE49-F238E27FC236}">
                <a16:creationId xmlns:a16="http://schemas.microsoft.com/office/drawing/2014/main" id="{6A41E402-916A-4778-A1CC-7BBFE29578F9}"/>
              </a:ext>
            </a:extLst>
          </p:cNvPr>
          <p:cNvGraphicFramePr>
            <a:graphicFrameLocks noGrp="1"/>
          </p:cNvGraphicFramePr>
          <p:nvPr>
            <p:ph type="tbl" sz="quarter" idx="13"/>
            <p:extLst>
              <p:ext uri="{D42A27DB-BD31-4B8C-83A1-F6EECF244321}">
                <p14:modId xmlns:p14="http://schemas.microsoft.com/office/powerpoint/2010/main" val="12677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01449153"/>
                    </a:ext>
                  </a:extLst>
                </a:gridCol>
                <a:gridCol w="493776">
                  <a:extLst>
                    <a:ext uri="{9D8B030D-6E8A-4147-A177-3AD203B41FA5}">
                      <a16:colId xmlns:a16="http://schemas.microsoft.com/office/drawing/2014/main" val="2750718798"/>
                    </a:ext>
                  </a:extLst>
                </a:gridCol>
                <a:gridCol w="411480">
                  <a:extLst>
                    <a:ext uri="{9D8B030D-6E8A-4147-A177-3AD203B41FA5}">
                      <a16:colId xmlns:a16="http://schemas.microsoft.com/office/drawing/2014/main" val="1568490752"/>
                    </a:ext>
                  </a:extLst>
                </a:gridCol>
                <a:gridCol w="411480">
                  <a:extLst>
                    <a:ext uri="{9D8B030D-6E8A-4147-A177-3AD203B41FA5}">
                      <a16:colId xmlns:a16="http://schemas.microsoft.com/office/drawing/2014/main" val="3478429134"/>
                    </a:ext>
                  </a:extLst>
                </a:gridCol>
                <a:gridCol w="246888">
                  <a:extLst>
                    <a:ext uri="{9D8B030D-6E8A-4147-A177-3AD203B41FA5}">
                      <a16:colId xmlns:a16="http://schemas.microsoft.com/office/drawing/2014/main" val="2282514605"/>
                    </a:ext>
                  </a:extLst>
                </a:gridCol>
                <a:gridCol w="658368">
                  <a:extLst>
                    <a:ext uri="{9D8B030D-6E8A-4147-A177-3AD203B41FA5}">
                      <a16:colId xmlns:a16="http://schemas.microsoft.com/office/drawing/2014/main" val="1214636587"/>
                    </a:ext>
                  </a:extLst>
                </a:gridCol>
                <a:gridCol w="576072">
                  <a:extLst>
                    <a:ext uri="{9D8B030D-6E8A-4147-A177-3AD203B41FA5}">
                      <a16:colId xmlns:a16="http://schemas.microsoft.com/office/drawing/2014/main" val="1580362630"/>
                    </a:ext>
                  </a:extLst>
                </a:gridCol>
                <a:gridCol w="576072">
                  <a:extLst>
                    <a:ext uri="{9D8B030D-6E8A-4147-A177-3AD203B41FA5}">
                      <a16:colId xmlns:a16="http://schemas.microsoft.com/office/drawing/2014/main" val="2500961050"/>
                    </a:ext>
                  </a:extLst>
                </a:gridCol>
                <a:gridCol w="411480">
                  <a:extLst>
                    <a:ext uri="{9D8B030D-6E8A-4147-A177-3AD203B41FA5}">
                      <a16:colId xmlns:a16="http://schemas.microsoft.com/office/drawing/2014/main" val="3497978505"/>
                    </a:ext>
                  </a:extLst>
                </a:gridCol>
                <a:gridCol w="658368">
                  <a:extLst>
                    <a:ext uri="{9D8B030D-6E8A-4147-A177-3AD203B41FA5}">
                      <a16:colId xmlns:a16="http://schemas.microsoft.com/office/drawing/2014/main" val="3695310129"/>
                    </a:ext>
                  </a:extLst>
                </a:gridCol>
                <a:gridCol w="329184">
                  <a:extLst>
                    <a:ext uri="{9D8B030D-6E8A-4147-A177-3AD203B41FA5}">
                      <a16:colId xmlns:a16="http://schemas.microsoft.com/office/drawing/2014/main" val="2951597648"/>
                    </a:ext>
                  </a:extLst>
                </a:gridCol>
                <a:gridCol w="493776">
                  <a:extLst>
                    <a:ext uri="{9D8B030D-6E8A-4147-A177-3AD203B41FA5}">
                      <a16:colId xmlns:a16="http://schemas.microsoft.com/office/drawing/2014/main" val="3430968401"/>
                    </a:ext>
                  </a:extLst>
                </a:gridCol>
                <a:gridCol w="329184">
                  <a:extLst>
                    <a:ext uri="{9D8B030D-6E8A-4147-A177-3AD203B41FA5}">
                      <a16:colId xmlns:a16="http://schemas.microsoft.com/office/drawing/2014/main" val="99149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7097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- 2018-05-31 20:01:20 </a:t>
                      </a:r>
                      <a:r>
                        <a:rPr kumimoji="0" lang="en-US" sz="1000" b="0" i="0" u="none" strike="noStrike" kern="1200" cap="none" spc="0" normalizeH="0" baseline="0" noProof="0">
                          <a:ln>
                            <a:noFill/>
                          </a:ln>
                          <a:solidFill>
                            <a:prstClr val="black"/>
                          </a:solidFill>
                          <a:effectLst/>
                          <a:uLnTx/>
                          <a:uFillTx/>
                          <a:latin typeface="+mn-lt"/>
                          <a:ea typeface="+mn-ea"/>
                          <a:cs typeface="+mn-cs"/>
                        </a:rPr>
                        <a:t> 
 🔊 +++ TON AN! +++ 🔊
 "Star Wars", "Indiana Jones" und "Der Herr der Ringe": Bei unserem Filmmusik-Wunschkonzert spielen wir die schönsten Melodien aus Ihren Lieblingsfilmen. Viel Spaß!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59274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- 2018-10-25 20:00:08 </a:t>
                      </a:r>
                      <a:r>
                        <a:rPr kumimoji="0" lang="en-US" sz="1000" b="0" i="0" u="none" strike="noStrike" kern="1200" cap="none" spc="0" normalizeH="0" baseline="0" noProof="0">
                          <a:ln>
                            <a:noFill/>
                          </a:ln>
                          <a:solidFill>
                            <a:prstClr val="black"/>
                          </a:solidFill>
                          <a:effectLst/>
                          <a:uLnTx/>
                          <a:uFillTx/>
                          <a:latin typeface="+mn-lt"/>
                          <a:ea typeface="+mn-ea"/>
                          <a:cs typeface="+mn-cs"/>
                        </a:rPr>
                        <a:t> 
 Erstes Finale beim Joseph Joachim Violinwettbewerb. 🎻 Kollektives Daumendrücken, bitte!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306178142"/>
                  </a:ext>
                </a:extLst>
              </a:tr>
            </a:tbl>
          </a:graphicData>
        </a:graphic>
      </p:graphicFrame>
      <p:sp>
        <p:nvSpPr>
          <p:cNvPr id="4" name="Text Placeholder 3">
            <a:extLst>
              <a:ext uri="{FF2B5EF4-FFF2-40B4-BE49-F238E27FC236}">
                <a16:creationId xmlns:a16="http://schemas.microsoft.com/office/drawing/2014/main" id="{DA033B58-77C8-4F2C-A4B1-F23B9424F87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290945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8FEA-AFDD-4485-B96A-280E19F97273}"/>
              </a:ext>
            </a:extLst>
          </p:cNvPr>
          <p:cNvSpPr>
            <a:spLocks noGrp="1"/>
          </p:cNvSpPr>
          <p:nvPr>
            <p:ph type="title"/>
          </p:nvPr>
        </p:nvSpPr>
        <p:spPr/>
        <p:txBody>
          <a:bodyPr/>
          <a:lstStyle/>
          <a:p>
            <a:r>
              <a:rPr lang="en-US"/>
              <a:t>Facebook Eigene Videos - Crossposts (ohne Ersteller) - Export | NDR Radiophilharmonie - 2 of 3</a:t>
            </a:r>
          </a:p>
        </p:txBody>
      </p:sp>
      <p:graphicFrame>
        <p:nvGraphicFramePr>
          <p:cNvPr id="5" name="Table Placeholder 4">
            <a:extLst>
              <a:ext uri="{FF2B5EF4-FFF2-40B4-BE49-F238E27FC236}">
                <a16:creationId xmlns:a16="http://schemas.microsoft.com/office/drawing/2014/main" id="{72503CFF-0CE6-44B8-A4E9-010354995D52}"/>
              </a:ext>
            </a:extLst>
          </p:cNvPr>
          <p:cNvGraphicFramePr>
            <a:graphicFrameLocks noGrp="1"/>
          </p:cNvGraphicFramePr>
          <p:nvPr>
            <p:ph type="tbl" sz="quarter" idx="13"/>
            <p:extLst>
              <p:ext uri="{D42A27DB-BD31-4B8C-83A1-F6EECF244321}">
                <p14:modId xmlns:p14="http://schemas.microsoft.com/office/powerpoint/2010/main" val="156916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54622447"/>
                    </a:ext>
                  </a:extLst>
                </a:gridCol>
                <a:gridCol w="493776">
                  <a:extLst>
                    <a:ext uri="{9D8B030D-6E8A-4147-A177-3AD203B41FA5}">
                      <a16:colId xmlns:a16="http://schemas.microsoft.com/office/drawing/2014/main" val="4199573819"/>
                    </a:ext>
                  </a:extLst>
                </a:gridCol>
                <a:gridCol w="411480">
                  <a:extLst>
                    <a:ext uri="{9D8B030D-6E8A-4147-A177-3AD203B41FA5}">
                      <a16:colId xmlns:a16="http://schemas.microsoft.com/office/drawing/2014/main" val="2908314970"/>
                    </a:ext>
                  </a:extLst>
                </a:gridCol>
                <a:gridCol w="411480">
                  <a:extLst>
                    <a:ext uri="{9D8B030D-6E8A-4147-A177-3AD203B41FA5}">
                      <a16:colId xmlns:a16="http://schemas.microsoft.com/office/drawing/2014/main" val="3899783892"/>
                    </a:ext>
                  </a:extLst>
                </a:gridCol>
                <a:gridCol w="246888">
                  <a:extLst>
                    <a:ext uri="{9D8B030D-6E8A-4147-A177-3AD203B41FA5}">
                      <a16:colId xmlns:a16="http://schemas.microsoft.com/office/drawing/2014/main" val="2937060936"/>
                    </a:ext>
                  </a:extLst>
                </a:gridCol>
                <a:gridCol w="658368">
                  <a:extLst>
                    <a:ext uri="{9D8B030D-6E8A-4147-A177-3AD203B41FA5}">
                      <a16:colId xmlns:a16="http://schemas.microsoft.com/office/drawing/2014/main" val="1190776388"/>
                    </a:ext>
                  </a:extLst>
                </a:gridCol>
                <a:gridCol w="576072">
                  <a:extLst>
                    <a:ext uri="{9D8B030D-6E8A-4147-A177-3AD203B41FA5}">
                      <a16:colId xmlns:a16="http://schemas.microsoft.com/office/drawing/2014/main" val="2375709063"/>
                    </a:ext>
                  </a:extLst>
                </a:gridCol>
                <a:gridCol w="576072">
                  <a:extLst>
                    <a:ext uri="{9D8B030D-6E8A-4147-A177-3AD203B41FA5}">
                      <a16:colId xmlns:a16="http://schemas.microsoft.com/office/drawing/2014/main" val="147226211"/>
                    </a:ext>
                  </a:extLst>
                </a:gridCol>
                <a:gridCol w="411480">
                  <a:extLst>
                    <a:ext uri="{9D8B030D-6E8A-4147-A177-3AD203B41FA5}">
                      <a16:colId xmlns:a16="http://schemas.microsoft.com/office/drawing/2014/main" val="2838734421"/>
                    </a:ext>
                  </a:extLst>
                </a:gridCol>
                <a:gridCol w="658368">
                  <a:extLst>
                    <a:ext uri="{9D8B030D-6E8A-4147-A177-3AD203B41FA5}">
                      <a16:colId xmlns:a16="http://schemas.microsoft.com/office/drawing/2014/main" val="3273396618"/>
                    </a:ext>
                  </a:extLst>
                </a:gridCol>
                <a:gridCol w="329184">
                  <a:extLst>
                    <a:ext uri="{9D8B030D-6E8A-4147-A177-3AD203B41FA5}">
                      <a16:colId xmlns:a16="http://schemas.microsoft.com/office/drawing/2014/main" val="818918137"/>
                    </a:ext>
                  </a:extLst>
                </a:gridCol>
                <a:gridCol w="493776">
                  <a:extLst>
                    <a:ext uri="{9D8B030D-6E8A-4147-A177-3AD203B41FA5}">
                      <a16:colId xmlns:a16="http://schemas.microsoft.com/office/drawing/2014/main" val="3913601979"/>
                    </a:ext>
                  </a:extLst>
                </a:gridCol>
                <a:gridCol w="329184">
                  <a:extLst>
                    <a:ext uri="{9D8B030D-6E8A-4147-A177-3AD203B41FA5}">
                      <a16:colId xmlns:a16="http://schemas.microsoft.com/office/drawing/2014/main" val="3658122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5521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- 2018-08-26 20:00:15 </a:t>
                      </a:r>
                      <a:r>
                        <a:rPr kumimoji="0" lang="en-US" sz="1000" b="0" i="0" u="none" strike="noStrike" kern="1200" cap="none" spc="0" normalizeH="0" baseline="0" noProof="0">
                          <a:ln>
                            <a:noFill/>
                          </a:ln>
                          <a:solidFill>
                            <a:prstClr val="black"/>
                          </a:solidFill>
                          <a:effectLst/>
                          <a:uLnTx/>
                          <a:uFillTx/>
                          <a:latin typeface="+mn-lt"/>
                          <a:ea typeface="+mn-ea"/>
                          <a:cs typeface="+mn-cs"/>
                        </a:rPr>
                        <a:t> 
 Operngala mit Anna Netrebko und Yusif Eyvazov Tenor. Erleben Sie Werke von Verdi, Puccini und Mascagni im Audio-Livestream.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64564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- 2018-11-03 09:54:39 </a:t>
                      </a:r>
                      <a:r>
                        <a:rPr kumimoji="0" lang="de-DE" sz="1000" b="0" i="0" u="none" strike="noStrike" kern="1200" cap="none" spc="0" normalizeH="0" baseline="0" noProof="0">
                          <a:ln>
                            <a:noFill/>
                          </a:ln>
                          <a:solidFill>
                            <a:prstClr val="black"/>
                          </a:solidFill>
                          <a:effectLst/>
                          <a:uLnTx/>
                          <a:uFillTx/>
                          <a:latin typeface="+mn-lt"/>
                          <a:ea typeface="+mn-ea"/>
                          <a:cs typeface="+mn-cs"/>
                        </a:rPr>
                        <a:t> 
 Chefdirigent Andrew Manze erklärt, warum viele Menschen in Großbritannien im November eine Mohnblume als Ansteckbrosche 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609028107"/>
                  </a:ext>
                </a:extLst>
              </a:tr>
            </a:tbl>
          </a:graphicData>
        </a:graphic>
      </p:graphicFrame>
      <p:sp>
        <p:nvSpPr>
          <p:cNvPr id="4" name="Text Placeholder 3">
            <a:extLst>
              <a:ext uri="{FF2B5EF4-FFF2-40B4-BE49-F238E27FC236}">
                <a16:creationId xmlns:a16="http://schemas.microsoft.com/office/drawing/2014/main" id="{B7BF6E2B-8DEA-4B53-B3A4-08004BE0B6D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27034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FF236-B985-4807-A70B-C7FE9706D4F1}"/>
              </a:ext>
            </a:extLst>
          </p:cNvPr>
          <p:cNvSpPr>
            <a:spLocks noGrp="1"/>
          </p:cNvSpPr>
          <p:nvPr>
            <p:ph type="title"/>
          </p:nvPr>
        </p:nvSpPr>
        <p:spPr/>
        <p:txBody>
          <a:bodyPr/>
          <a:lstStyle/>
          <a:p>
            <a:r>
              <a:rPr lang="en-US"/>
              <a:t>Facebook Eigene Videos - Crossposts (ohne Ersteller) - Export | NDR Radiophilharmonie - 3 of 3</a:t>
            </a:r>
          </a:p>
        </p:txBody>
      </p:sp>
      <p:graphicFrame>
        <p:nvGraphicFramePr>
          <p:cNvPr id="5" name="Table Placeholder 4">
            <a:extLst>
              <a:ext uri="{FF2B5EF4-FFF2-40B4-BE49-F238E27FC236}">
                <a16:creationId xmlns:a16="http://schemas.microsoft.com/office/drawing/2014/main" id="{40523260-41CB-4730-B96F-0CA75A1E815B}"/>
              </a:ext>
            </a:extLst>
          </p:cNvPr>
          <p:cNvGraphicFramePr>
            <a:graphicFrameLocks noGrp="1"/>
          </p:cNvGraphicFramePr>
          <p:nvPr>
            <p:ph type="tbl" sz="quarter" idx="13"/>
            <p:extLst>
              <p:ext uri="{D42A27DB-BD31-4B8C-83A1-F6EECF244321}">
                <p14:modId xmlns:p14="http://schemas.microsoft.com/office/powerpoint/2010/main" val="331936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96521231"/>
                    </a:ext>
                  </a:extLst>
                </a:gridCol>
                <a:gridCol w="493776">
                  <a:extLst>
                    <a:ext uri="{9D8B030D-6E8A-4147-A177-3AD203B41FA5}">
                      <a16:colId xmlns:a16="http://schemas.microsoft.com/office/drawing/2014/main" val="1180735059"/>
                    </a:ext>
                  </a:extLst>
                </a:gridCol>
                <a:gridCol w="411480">
                  <a:extLst>
                    <a:ext uri="{9D8B030D-6E8A-4147-A177-3AD203B41FA5}">
                      <a16:colId xmlns:a16="http://schemas.microsoft.com/office/drawing/2014/main" val="3197032642"/>
                    </a:ext>
                  </a:extLst>
                </a:gridCol>
                <a:gridCol w="411480">
                  <a:extLst>
                    <a:ext uri="{9D8B030D-6E8A-4147-A177-3AD203B41FA5}">
                      <a16:colId xmlns:a16="http://schemas.microsoft.com/office/drawing/2014/main" val="1506256916"/>
                    </a:ext>
                  </a:extLst>
                </a:gridCol>
                <a:gridCol w="246888">
                  <a:extLst>
                    <a:ext uri="{9D8B030D-6E8A-4147-A177-3AD203B41FA5}">
                      <a16:colId xmlns:a16="http://schemas.microsoft.com/office/drawing/2014/main" val="1205255470"/>
                    </a:ext>
                  </a:extLst>
                </a:gridCol>
                <a:gridCol w="658368">
                  <a:extLst>
                    <a:ext uri="{9D8B030D-6E8A-4147-A177-3AD203B41FA5}">
                      <a16:colId xmlns:a16="http://schemas.microsoft.com/office/drawing/2014/main" val="1824290177"/>
                    </a:ext>
                  </a:extLst>
                </a:gridCol>
                <a:gridCol w="576072">
                  <a:extLst>
                    <a:ext uri="{9D8B030D-6E8A-4147-A177-3AD203B41FA5}">
                      <a16:colId xmlns:a16="http://schemas.microsoft.com/office/drawing/2014/main" val="2284715913"/>
                    </a:ext>
                  </a:extLst>
                </a:gridCol>
                <a:gridCol w="576072">
                  <a:extLst>
                    <a:ext uri="{9D8B030D-6E8A-4147-A177-3AD203B41FA5}">
                      <a16:colId xmlns:a16="http://schemas.microsoft.com/office/drawing/2014/main" val="263594438"/>
                    </a:ext>
                  </a:extLst>
                </a:gridCol>
                <a:gridCol w="411480">
                  <a:extLst>
                    <a:ext uri="{9D8B030D-6E8A-4147-A177-3AD203B41FA5}">
                      <a16:colId xmlns:a16="http://schemas.microsoft.com/office/drawing/2014/main" val="1107760607"/>
                    </a:ext>
                  </a:extLst>
                </a:gridCol>
                <a:gridCol w="658368">
                  <a:extLst>
                    <a:ext uri="{9D8B030D-6E8A-4147-A177-3AD203B41FA5}">
                      <a16:colId xmlns:a16="http://schemas.microsoft.com/office/drawing/2014/main" val="122654912"/>
                    </a:ext>
                  </a:extLst>
                </a:gridCol>
                <a:gridCol w="329184">
                  <a:extLst>
                    <a:ext uri="{9D8B030D-6E8A-4147-A177-3AD203B41FA5}">
                      <a16:colId xmlns:a16="http://schemas.microsoft.com/office/drawing/2014/main" val="1248276200"/>
                    </a:ext>
                  </a:extLst>
                </a:gridCol>
                <a:gridCol w="493776">
                  <a:extLst>
                    <a:ext uri="{9D8B030D-6E8A-4147-A177-3AD203B41FA5}">
                      <a16:colId xmlns:a16="http://schemas.microsoft.com/office/drawing/2014/main" val="1887647117"/>
                    </a:ext>
                  </a:extLst>
                </a:gridCol>
                <a:gridCol w="329184">
                  <a:extLst>
                    <a:ext uri="{9D8B030D-6E8A-4147-A177-3AD203B41FA5}">
                      <a16:colId xmlns:a16="http://schemas.microsoft.com/office/drawing/2014/main" val="3650745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0067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- 2018-10-18 20:00:31 </a:t>
                      </a:r>
                      <a:r>
                        <a:rPr kumimoji="0" lang="en-US" sz="1000" b="0" i="0" u="none" strike="noStrike" kern="1200" cap="none" spc="0" normalizeH="0" baseline="0" noProof="0">
                          <a:ln>
                            <a:noFill/>
                          </a:ln>
                          <a:solidFill>
                            <a:prstClr val="black"/>
                          </a:solidFill>
                          <a:effectLst/>
                          <a:uLnTx/>
                          <a:uFillTx/>
                          <a:latin typeface="+mn-lt"/>
                          <a:ea typeface="+mn-ea"/>
                          <a:cs typeface="+mn-cs"/>
                        </a:rPr>
                        <a:t> 
 The Real Group mit Wayne Marshall - genießen Sie große Stimmen mit Sinfonieorchester!🎤🎻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067107532"/>
                  </a:ext>
                </a:extLst>
              </a:tr>
            </a:tbl>
          </a:graphicData>
        </a:graphic>
      </p:graphicFrame>
      <p:sp>
        <p:nvSpPr>
          <p:cNvPr id="4" name="Text Placeholder 3">
            <a:extLst>
              <a:ext uri="{FF2B5EF4-FFF2-40B4-BE49-F238E27FC236}">
                <a16:creationId xmlns:a16="http://schemas.microsoft.com/office/drawing/2014/main" id="{307A2000-CA57-434B-8490-C50EED30BC1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23390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815D5-6EEB-4B79-991C-52CD251545D3}"/>
              </a:ext>
            </a:extLst>
          </p:cNvPr>
          <p:cNvSpPr>
            <a:spLocks noGrp="1"/>
          </p:cNvSpPr>
          <p:nvPr>
            <p:ph type="title"/>
          </p:nvPr>
        </p:nvSpPr>
        <p:spPr/>
        <p:txBody>
          <a:bodyPr/>
          <a:lstStyle/>
          <a:p>
            <a:r>
              <a:rPr lang="en-US"/>
              <a:t>Facebook Eigene Videos - Crossposts (nur Ersteller) - Export  | NDR Radiophilharmonie - 1 of 2</a:t>
            </a:r>
          </a:p>
        </p:txBody>
      </p:sp>
      <p:graphicFrame>
        <p:nvGraphicFramePr>
          <p:cNvPr id="5" name="Table Placeholder 4">
            <a:extLst>
              <a:ext uri="{FF2B5EF4-FFF2-40B4-BE49-F238E27FC236}">
                <a16:creationId xmlns:a16="http://schemas.microsoft.com/office/drawing/2014/main" id="{F3A82296-2C8D-4489-81B7-A2509A3ADC3B}"/>
              </a:ext>
            </a:extLst>
          </p:cNvPr>
          <p:cNvGraphicFramePr>
            <a:graphicFrameLocks noGrp="1"/>
          </p:cNvGraphicFramePr>
          <p:nvPr>
            <p:ph type="tbl" sz="quarter" idx="13"/>
            <p:extLst>
              <p:ext uri="{D42A27DB-BD31-4B8C-83A1-F6EECF244321}">
                <p14:modId xmlns:p14="http://schemas.microsoft.com/office/powerpoint/2010/main" val="224376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2554833"/>
                    </a:ext>
                  </a:extLst>
                </a:gridCol>
                <a:gridCol w="493776">
                  <a:extLst>
                    <a:ext uri="{9D8B030D-6E8A-4147-A177-3AD203B41FA5}">
                      <a16:colId xmlns:a16="http://schemas.microsoft.com/office/drawing/2014/main" val="2656745468"/>
                    </a:ext>
                  </a:extLst>
                </a:gridCol>
                <a:gridCol w="411480">
                  <a:extLst>
                    <a:ext uri="{9D8B030D-6E8A-4147-A177-3AD203B41FA5}">
                      <a16:colId xmlns:a16="http://schemas.microsoft.com/office/drawing/2014/main" val="1841542247"/>
                    </a:ext>
                  </a:extLst>
                </a:gridCol>
                <a:gridCol w="411480">
                  <a:extLst>
                    <a:ext uri="{9D8B030D-6E8A-4147-A177-3AD203B41FA5}">
                      <a16:colId xmlns:a16="http://schemas.microsoft.com/office/drawing/2014/main" val="2951455195"/>
                    </a:ext>
                  </a:extLst>
                </a:gridCol>
                <a:gridCol w="246888">
                  <a:extLst>
                    <a:ext uri="{9D8B030D-6E8A-4147-A177-3AD203B41FA5}">
                      <a16:colId xmlns:a16="http://schemas.microsoft.com/office/drawing/2014/main" val="3374281269"/>
                    </a:ext>
                  </a:extLst>
                </a:gridCol>
                <a:gridCol w="658368">
                  <a:extLst>
                    <a:ext uri="{9D8B030D-6E8A-4147-A177-3AD203B41FA5}">
                      <a16:colId xmlns:a16="http://schemas.microsoft.com/office/drawing/2014/main" val="2206698447"/>
                    </a:ext>
                  </a:extLst>
                </a:gridCol>
                <a:gridCol w="576072">
                  <a:extLst>
                    <a:ext uri="{9D8B030D-6E8A-4147-A177-3AD203B41FA5}">
                      <a16:colId xmlns:a16="http://schemas.microsoft.com/office/drawing/2014/main" val="2081476119"/>
                    </a:ext>
                  </a:extLst>
                </a:gridCol>
                <a:gridCol w="576072">
                  <a:extLst>
                    <a:ext uri="{9D8B030D-6E8A-4147-A177-3AD203B41FA5}">
                      <a16:colId xmlns:a16="http://schemas.microsoft.com/office/drawing/2014/main" val="217982220"/>
                    </a:ext>
                  </a:extLst>
                </a:gridCol>
                <a:gridCol w="411480">
                  <a:extLst>
                    <a:ext uri="{9D8B030D-6E8A-4147-A177-3AD203B41FA5}">
                      <a16:colId xmlns:a16="http://schemas.microsoft.com/office/drawing/2014/main" val="3450176842"/>
                    </a:ext>
                  </a:extLst>
                </a:gridCol>
                <a:gridCol w="658368">
                  <a:extLst>
                    <a:ext uri="{9D8B030D-6E8A-4147-A177-3AD203B41FA5}">
                      <a16:colId xmlns:a16="http://schemas.microsoft.com/office/drawing/2014/main" val="1330560836"/>
                    </a:ext>
                  </a:extLst>
                </a:gridCol>
                <a:gridCol w="329184">
                  <a:extLst>
                    <a:ext uri="{9D8B030D-6E8A-4147-A177-3AD203B41FA5}">
                      <a16:colId xmlns:a16="http://schemas.microsoft.com/office/drawing/2014/main" val="1723284650"/>
                    </a:ext>
                  </a:extLst>
                </a:gridCol>
                <a:gridCol w="493776">
                  <a:extLst>
                    <a:ext uri="{9D8B030D-6E8A-4147-A177-3AD203B41FA5}">
                      <a16:colId xmlns:a16="http://schemas.microsoft.com/office/drawing/2014/main" val="2396958518"/>
                    </a:ext>
                  </a:extLst>
                </a:gridCol>
                <a:gridCol w="329184">
                  <a:extLst>
                    <a:ext uri="{9D8B030D-6E8A-4147-A177-3AD203B41FA5}">
                      <a16:colId xmlns:a16="http://schemas.microsoft.com/office/drawing/2014/main" val="179468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387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- 2018-05-12 14:10:41 </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Hannover 96 zum Klassenerhalt und wünschen viel Erfolg für das letzte Saisonspiel. Hier unser Aufstiegsgeschenk aus dem letzten Jahr. Auf geht's, Jungs!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extLst>
                  <a:ext uri="{0D108BD9-81ED-4DB2-BD59-A6C34878D82A}">
                    <a16:rowId xmlns:a16="http://schemas.microsoft.com/office/drawing/2014/main" val="159055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- 2018-02-01 18:12:00 </a:t>
                      </a:r>
                      <a:r>
                        <a:rPr kumimoji="0" lang="en-US" sz="1000" b="0" i="0" u="none" strike="noStrike" kern="1200" cap="none" spc="0" normalizeH="0" baseline="0" noProof="0">
                          <a:ln>
                            <a:noFill/>
                          </a:ln>
                          <a:solidFill>
                            <a:prstClr val="black"/>
                          </a:solidFill>
                          <a:effectLst/>
                          <a:uLnTx/>
                          <a:uFillTx/>
                          <a:latin typeface="+mn-lt"/>
                          <a:ea typeface="+mn-ea"/>
                          <a:cs typeface="+mn-cs"/>
                        </a:rPr>
                        <a:t> 
 Amadeus, Amadeus! 
Wir danken #LudwigWicki, dem Mädchenchor Hannover, dem Knabenchor Hannover (official) und Avex Classics International für vier fantastische Konzerte. Schauen Sie in unserem Video hinter die Kulissen!
Wer wissen möchte, welches Live-to-Projection-Konzert wir als nächstes spielen... NDR Radiophilharmonie liken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2523398530"/>
                  </a:ext>
                </a:extLst>
              </a:tr>
            </a:tbl>
          </a:graphicData>
        </a:graphic>
      </p:graphicFrame>
      <p:sp>
        <p:nvSpPr>
          <p:cNvPr id="4" name="Text Placeholder 3">
            <a:extLst>
              <a:ext uri="{FF2B5EF4-FFF2-40B4-BE49-F238E27FC236}">
                <a16:creationId xmlns:a16="http://schemas.microsoft.com/office/drawing/2014/main" id="{347482CC-9F11-4071-8170-51145439BDB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874506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FA60F-65BE-4505-9803-113FDB7284B8}"/>
              </a:ext>
            </a:extLst>
          </p:cNvPr>
          <p:cNvSpPr>
            <a:spLocks noGrp="1"/>
          </p:cNvSpPr>
          <p:nvPr>
            <p:ph type="title"/>
          </p:nvPr>
        </p:nvSpPr>
        <p:spPr/>
        <p:txBody>
          <a:bodyPr/>
          <a:lstStyle/>
          <a:p>
            <a:r>
              <a:rPr lang="en-US"/>
              <a:t>Facebook Eigene Videos - Crossposts (nur Ersteller) - Export  | NDR Radiophilharmonie - 2 of 2</a:t>
            </a:r>
          </a:p>
        </p:txBody>
      </p:sp>
      <p:graphicFrame>
        <p:nvGraphicFramePr>
          <p:cNvPr id="5" name="Table Placeholder 4">
            <a:extLst>
              <a:ext uri="{FF2B5EF4-FFF2-40B4-BE49-F238E27FC236}">
                <a16:creationId xmlns:a16="http://schemas.microsoft.com/office/drawing/2014/main" id="{60CB7A43-97BE-485F-B32E-00238972C89C}"/>
              </a:ext>
            </a:extLst>
          </p:cNvPr>
          <p:cNvGraphicFramePr>
            <a:graphicFrameLocks noGrp="1"/>
          </p:cNvGraphicFramePr>
          <p:nvPr>
            <p:ph type="tbl" sz="quarter" idx="13"/>
            <p:extLst>
              <p:ext uri="{D42A27DB-BD31-4B8C-83A1-F6EECF244321}">
                <p14:modId xmlns:p14="http://schemas.microsoft.com/office/powerpoint/2010/main" val="291572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94773154"/>
                    </a:ext>
                  </a:extLst>
                </a:gridCol>
                <a:gridCol w="493776">
                  <a:extLst>
                    <a:ext uri="{9D8B030D-6E8A-4147-A177-3AD203B41FA5}">
                      <a16:colId xmlns:a16="http://schemas.microsoft.com/office/drawing/2014/main" val="1752280030"/>
                    </a:ext>
                  </a:extLst>
                </a:gridCol>
                <a:gridCol w="411480">
                  <a:extLst>
                    <a:ext uri="{9D8B030D-6E8A-4147-A177-3AD203B41FA5}">
                      <a16:colId xmlns:a16="http://schemas.microsoft.com/office/drawing/2014/main" val="3044818916"/>
                    </a:ext>
                  </a:extLst>
                </a:gridCol>
                <a:gridCol w="411480">
                  <a:extLst>
                    <a:ext uri="{9D8B030D-6E8A-4147-A177-3AD203B41FA5}">
                      <a16:colId xmlns:a16="http://schemas.microsoft.com/office/drawing/2014/main" val="1552963344"/>
                    </a:ext>
                  </a:extLst>
                </a:gridCol>
                <a:gridCol w="246888">
                  <a:extLst>
                    <a:ext uri="{9D8B030D-6E8A-4147-A177-3AD203B41FA5}">
                      <a16:colId xmlns:a16="http://schemas.microsoft.com/office/drawing/2014/main" val="4121820035"/>
                    </a:ext>
                  </a:extLst>
                </a:gridCol>
                <a:gridCol w="658368">
                  <a:extLst>
                    <a:ext uri="{9D8B030D-6E8A-4147-A177-3AD203B41FA5}">
                      <a16:colId xmlns:a16="http://schemas.microsoft.com/office/drawing/2014/main" val="3475231409"/>
                    </a:ext>
                  </a:extLst>
                </a:gridCol>
                <a:gridCol w="576072">
                  <a:extLst>
                    <a:ext uri="{9D8B030D-6E8A-4147-A177-3AD203B41FA5}">
                      <a16:colId xmlns:a16="http://schemas.microsoft.com/office/drawing/2014/main" val="2617737752"/>
                    </a:ext>
                  </a:extLst>
                </a:gridCol>
                <a:gridCol w="576072">
                  <a:extLst>
                    <a:ext uri="{9D8B030D-6E8A-4147-A177-3AD203B41FA5}">
                      <a16:colId xmlns:a16="http://schemas.microsoft.com/office/drawing/2014/main" val="166418852"/>
                    </a:ext>
                  </a:extLst>
                </a:gridCol>
                <a:gridCol w="411480">
                  <a:extLst>
                    <a:ext uri="{9D8B030D-6E8A-4147-A177-3AD203B41FA5}">
                      <a16:colId xmlns:a16="http://schemas.microsoft.com/office/drawing/2014/main" val="2060920732"/>
                    </a:ext>
                  </a:extLst>
                </a:gridCol>
                <a:gridCol w="658368">
                  <a:extLst>
                    <a:ext uri="{9D8B030D-6E8A-4147-A177-3AD203B41FA5}">
                      <a16:colId xmlns:a16="http://schemas.microsoft.com/office/drawing/2014/main" val="2791295626"/>
                    </a:ext>
                  </a:extLst>
                </a:gridCol>
                <a:gridCol w="329184">
                  <a:extLst>
                    <a:ext uri="{9D8B030D-6E8A-4147-A177-3AD203B41FA5}">
                      <a16:colId xmlns:a16="http://schemas.microsoft.com/office/drawing/2014/main" val="1555061584"/>
                    </a:ext>
                  </a:extLst>
                </a:gridCol>
                <a:gridCol w="493776">
                  <a:extLst>
                    <a:ext uri="{9D8B030D-6E8A-4147-A177-3AD203B41FA5}">
                      <a16:colId xmlns:a16="http://schemas.microsoft.com/office/drawing/2014/main" val="2943343843"/>
                    </a:ext>
                  </a:extLst>
                </a:gridCol>
                <a:gridCol w="329184">
                  <a:extLst>
                    <a:ext uri="{9D8B030D-6E8A-4147-A177-3AD203B41FA5}">
                      <a16:colId xmlns:a16="http://schemas.microsoft.com/office/drawing/2014/main" val="4191885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6904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- 2018-04-14 10:52:34 </a:t>
                      </a:r>
                      <a:r>
                        <a:rPr kumimoji="0" lang="de-DE" sz="1000" b="0" i="0" u="none" strike="noStrike" kern="1200" cap="none" spc="0" normalizeH="0" baseline="0" noProof="0">
                          <a:ln>
                            <a:noFill/>
                          </a:ln>
                          <a:solidFill>
                            <a:prstClr val="black"/>
                          </a:solidFill>
                          <a:effectLst/>
                          <a:uLnTx/>
                          <a:uFillTx/>
                          <a:latin typeface="+mn-lt"/>
                          <a:ea typeface="+mn-ea"/>
                          <a:cs typeface="+mn-cs"/>
                        </a:rPr>
                        <a:t> 
 Miloš Forman, Regisseur des Filmklassikers "Amadeus", ist im Alter von 86 Jahren verstorben. Eine Erinnerung an unser "Amadeus"-Filmkonzert.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57620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Radiophilharmonie - 2018-08-19 10:17:50 </a:t>
                      </a:r>
                      <a:r>
                        <a:rPr kumimoji="0" lang="en-US" sz="1000" b="0" i="0" u="none" strike="noStrike" kern="1200" cap="none" spc="0" normalizeH="0" baseline="0" noProof="0">
                          <a:ln>
                            <a:noFill/>
                          </a:ln>
                          <a:solidFill>
                            <a:prstClr val="black"/>
                          </a:solidFill>
                          <a:effectLst/>
                          <a:uLnTx/>
                          <a:uFillTx/>
                          <a:latin typeface="+mn-lt"/>
                          <a:ea typeface="+mn-ea"/>
                          <a:cs typeface="+mn-cs"/>
                        </a:rPr>
                        <a:t> 
 Das 5. NDR Klassik Open Air bringt Wolfgang Amadeus Mozart nach Hannover. Am 25. August ertönt "Don Giovanni" im Maschpark.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64037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Radiophilharmonie - 2018-02-27 19:55:05 </a:t>
                      </a:r>
                      <a:r>
                        <a:rPr kumimoji="0" lang="de-DE" sz="1000" b="0" i="0" u="none" strike="noStrike" kern="1200" cap="none" spc="0" normalizeH="0" baseline="0" noProof="0">
                          <a:ln>
                            <a:noFill/>
                          </a:ln>
                          <a:solidFill>
                            <a:prstClr val="black"/>
                          </a:solidFill>
                          <a:effectLst/>
                          <a:uLnTx/>
                          <a:uFillTx/>
                          <a:latin typeface="+mn-lt"/>
                          <a:ea typeface="+mn-ea"/>
                          <a:cs typeface="+mn-cs"/>
                        </a:rPr>
                        <a:t> 
 Heute Schnee, am Samstag ein Donnerwetter!  🌩 
ARD-Wetterexperte #SvenPlöger gibt seine ganz persönliche Vorhersage für unser Kinderkonzert am Samstag! Wir fühlen uns geehrt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43308123"/>
                  </a:ext>
                </a:extLst>
              </a:tr>
            </a:tbl>
          </a:graphicData>
        </a:graphic>
      </p:graphicFrame>
      <p:sp>
        <p:nvSpPr>
          <p:cNvPr id="4" name="Text Placeholder 3">
            <a:extLst>
              <a:ext uri="{FF2B5EF4-FFF2-40B4-BE49-F238E27FC236}">
                <a16:creationId xmlns:a16="http://schemas.microsoft.com/office/drawing/2014/main" id="{09B2D677-BBC8-4674-AE24-9ECF24E8321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6295188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2155</Words>
  <Application>Microsoft Office PowerPoint</Application>
  <PresentationFormat>On-screen Show (4:3)</PresentationFormat>
  <Paragraphs>963</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MeFo - Facebook - Social Media - Evaluation</vt:lpstr>
      <vt:lpstr>Facebook Profil - Potenz.Reichw.,Aktive Nutzer,I-Rate,Fans | NDR Radiophilharmonie</vt:lpstr>
      <vt:lpstr>Facebook Anzahl Post, Reaktionen (Kommentare, Shares, Likes) - FB Insights | NDR Radiophilharmonie</vt:lpstr>
      <vt:lpstr>Facebook Profil - Fans | NDR Radiophilharmonie</vt:lpstr>
      <vt:lpstr>Facebook Profil - Potenzielle Reichweite | NDR Radiophilharmonie</vt:lpstr>
      <vt:lpstr>Facebook Profil - Aktive Nutzer | NDR Radiophilharmonie</vt:lpstr>
      <vt:lpstr>Facebook Profil - Video-Starts ab 10 Sek. | NDR Radiophilharmonie</vt:lpstr>
      <vt:lpstr>Facebook Profil - Durchschnitt Potenzi. Reichweite pro Tag | NDR Radiophilharmonie</vt:lpstr>
      <vt:lpstr>Facebook Distributionstyp - FB Insights | NDR Radiophilharmonie</vt:lpstr>
      <vt:lpstr>Facebook Distributionstyp - Tabelle - FB Insights | NDR Radiophilharmonie</vt:lpstr>
      <vt:lpstr>Facebook Eigene Posts - Shares - Export | NDR Radiophilharmonie</vt:lpstr>
      <vt:lpstr>Facebook Eigene Posts - Kommentare - Export | NDR Radiophilharmonie - 1 of 2</vt:lpstr>
      <vt:lpstr>Facebook Eigene Posts - Kommentare - Export | NDR Radiophilharmonie - 2 of 2</vt:lpstr>
      <vt:lpstr>Facebook Eigene Posts - Links - Export | NDR Radiophilharmonie - 1 of 2</vt:lpstr>
      <vt:lpstr>Facebook Eigene Posts - Links - Export | NDR Radiophilharmonie - 2 of 2</vt:lpstr>
      <vt:lpstr>Facebook Eigene Posts - Videostartrate - Export | NDR Radiophilharmonie - 1 of 2</vt:lpstr>
      <vt:lpstr>Facebook Eigene Posts - Videostartrate - Export | NDR Radiophilharmonie - 2 of 2</vt:lpstr>
      <vt:lpstr>Facebook Eigene Posts - Videostartrate - Flop - Export | NDR Radiophilharmonie</vt:lpstr>
      <vt:lpstr>Facebook Eigene Posts - Potenzielle Reichweite - Export | NDR Radiophilharmonie - 1 of 2</vt:lpstr>
      <vt:lpstr>Facebook Eigene Posts - Potenzielle Reichweite - Export | NDR Radiophilharmonie - 2 of 2</vt:lpstr>
      <vt:lpstr>Facebook Eigene Posts - Aktive Nutzer - Export | NDR Radiophilharmonie</vt:lpstr>
      <vt:lpstr>Facebook Eigene Posts - I-Rate Aktive Nutzer - Export | NDR Radiophilharmonie</vt:lpstr>
      <vt:lpstr>Facebook Eigene Posts - I-Rate Aktive Nutzer-Flop - Export | NDR Radiophilharmonie</vt:lpstr>
      <vt:lpstr>Facebook Eigene Post - Summe Interaktionen - Export | NDR Radiophilharmonie</vt:lpstr>
      <vt:lpstr>Facebook Eigene Posts - Reaktionen - Export | NDR Radiophilharmonie - 1 of 3</vt:lpstr>
      <vt:lpstr>Facebook Eigene Posts - Reaktionen - Export | NDR Radiophilharmonie - 2 of 3</vt:lpstr>
      <vt:lpstr>Facebook Eigene Posts - Reaktionen - Export | NDR Radiophilharmonie - 3 of 3</vt:lpstr>
      <vt:lpstr>Eigene Posts - Videostarts - Profil-bezogene Nutzung | NDR Radiophilharmonie</vt:lpstr>
      <vt:lpstr>Facebook Eigene Videos - Crossposts (ohne Ersteller) - Export | NDR Radiophilharmonie - 1 of 3</vt:lpstr>
      <vt:lpstr>Facebook Eigene Videos - Crossposts (ohne Ersteller) - Export | NDR Radiophilharmonie - 2 of 3</vt:lpstr>
      <vt:lpstr>Facebook Eigene Videos - Crossposts (ohne Ersteller) - Export | NDR Radiophilharmonie - 3 of 3</vt:lpstr>
      <vt:lpstr>Facebook Eigene Videos - Crossposts (nur Ersteller) - Export  | NDR Radiophilharmonie - 1 of 2</vt:lpstr>
      <vt:lpstr>Facebook Eigene Videos - Crossposts (nur Ersteller) - Export  | NDR Radiophilharmonie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2019-01-15T10:22:35Z</dcterms:created>
  <dcterms:modified xsi:type="dcterms:W3CDTF">2019-01-15T10:23:40Z</dcterms:modified>
</cp:coreProperties>
</file>