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  <p:sldId id="271" r:id="rId15"/>
    <p:sldId id="273" r:id="rId16"/>
    <p:sldId id="274" r:id="rId17"/>
    <p:sldId id="275" r:id="rId18"/>
    <p:sldId id="276" r:id="rId19"/>
    <p:sldId id="278" r:id="rId20"/>
    <p:sldId id="279" r:id="rId21"/>
    <p:sldId id="280" r:id="rId22"/>
    <p:sldId id="281" r:id="rId23"/>
    <p:sldId id="282" r:id="rId24"/>
    <p:sldId id="284" r:id="rId25"/>
    <p:sldId id="285" r:id="rId26"/>
    <p:sldId id="287" r:id="rId27"/>
    <p:sldId id="288" r:id="rId28"/>
    <p:sldId id="289" r:id="rId29"/>
    <p:sldId id="290" r:id="rId30"/>
    <p:sldId id="291" r:id="rId31"/>
    <p:sldId id="293" r:id="rId32"/>
    <p:sldId id="294" r:id="rId33"/>
    <p:sldId id="296" r:id="rId34"/>
    <p:sldId id="297" r:id="rId35"/>
    <p:sldId id="298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41039</c:v>
                </c:pt>
                <c:pt idx="1">
                  <c:v>41072</c:v>
                </c:pt>
                <c:pt idx="2">
                  <c:v>41092</c:v>
                </c:pt>
                <c:pt idx="3">
                  <c:v>41107</c:v>
                </c:pt>
                <c:pt idx="4">
                  <c:v>41109</c:v>
                </c:pt>
                <c:pt idx="5">
                  <c:v>41122</c:v>
                </c:pt>
                <c:pt idx="6">
                  <c:v>41127</c:v>
                </c:pt>
                <c:pt idx="7">
                  <c:v>41138</c:v>
                </c:pt>
                <c:pt idx="8">
                  <c:v>41139</c:v>
                </c:pt>
                <c:pt idx="9">
                  <c:v>41144</c:v>
                </c:pt>
                <c:pt idx="10">
                  <c:v>41200</c:v>
                </c:pt>
                <c:pt idx="11">
                  <c:v>41234</c:v>
                </c:pt>
                <c:pt idx="12">
                  <c:v>41251</c:v>
                </c:pt>
                <c:pt idx="13">
                  <c:v>41266</c:v>
                </c:pt>
                <c:pt idx="14">
                  <c:v>41296</c:v>
                </c:pt>
                <c:pt idx="15">
                  <c:v>41314</c:v>
                </c:pt>
                <c:pt idx="16">
                  <c:v>41319</c:v>
                </c:pt>
                <c:pt idx="17">
                  <c:v>41325</c:v>
                </c:pt>
                <c:pt idx="18">
                  <c:v>41331</c:v>
                </c:pt>
                <c:pt idx="19">
                  <c:v>41366</c:v>
                </c:pt>
                <c:pt idx="20">
                  <c:v>41382</c:v>
                </c:pt>
                <c:pt idx="21">
                  <c:v>41392</c:v>
                </c:pt>
                <c:pt idx="22">
                  <c:v>41397</c:v>
                </c:pt>
                <c:pt idx="23">
                  <c:v>41406</c:v>
                </c:pt>
                <c:pt idx="24">
                  <c:v>41414</c:v>
                </c:pt>
                <c:pt idx="25">
                  <c:v>41426</c:v>
                </c:pt>
                <c:pt idx="26">
                  <c:v>41429</c:v>
                </c:pt>
                <c:pt idx="27">
                  <c:v>41444</c:v>
                </c:pt>
                <c:pt idx="28">
                  <c:v>41451</c:v>
                </c:pt>
                <c:pt idx="29">
                  <c:v>41458</c:v>
                </c:pt>
                <c:pt idx="30">
                  <c:v>41464</c:v>
                </c:pt>
                <c:pt idx="31">
                  <c:v>41470</c:v>
                </c:pt>
                <c:pt idx="32">
                  <c:v>41479</c:v>
                </c:pt>
                <c:pt idx="33">
                  <c:v>41483</c:v>
                </c:pt>
                <c:pt idx="34">
                  <c:v>41487</c:v>
                </c:pt>
                <c:pt idx="35">
                  <c:v>41499</c:v>
                </c:pt>
                <c:pt idx="36">
                  <c:v>41506</c:v>
                </c:pt>
                <c:pt idx="37">
                  <c:v>41507</c:v>
                </c:pt>
                <c:pt idx="38">
                  <c:v>41504</c:v>
                </c:pt>
                <c:pt idx="39">
                  <c:v>41505</c:v>
                </c:pt>
                <c:pt idx="40">
                  <c:v>41504</c:v>
                </c:pt>
                <c:pt idx="41">
                  <c:v>41503</c:v>
                </c:pt>
                <c:pt idx="42">
                  <c:v>41504</c:v>
                </c:pt>
                <c:pt idx="43">
                  <c:v>41526</c:v>
                </c:pt>
                <c:pt idx="44">
                  <c:v>41521</c:v>
                </c:pt>
                <c:pt idx="45">
                  <c:v>41506</c:v>
                </c:pt>
                <c:pt idx="46">
                  <c:v>41508</c:v>
                </c:pt>
                <c:pt idx="47">
                  <c:v>41511</c:v>
                </c:pt>
                <c:pt idx="48">
                  <c:v>41511</c:v>
                </c:pt>
                <c:pt idx="49">
                  <c:v>41521</c:v>
                </c:pt>
                <c:pt idx="50">
                  <c:v>41519</c:v>
                </c:pt>
                <c:pt idx="51">
                  <c:v>41520</c:v>
                </c:pt>
                <c:pt idx="52">
                  <c:v>41517</c:v>
                </c:pt>
                <c:pt idx="53">
                  <c:v>41530</c:v>
                </c:pt>
                <c:pt idx="54">
                  <c:v>41533</c:v>
                </c:pt>
                <c:pt idx="55">
                  <c:v>41539</c:v>
                </c:pt>
                <c:pt idx="56">
                  <c:v>41542</c:v>
                </c:pt>
                <c:pt idx="57">
                  <c:v>41543</c:v>
                </c:pt>
                <c:pt idx="58">
                  <c:v>41548</c:v>
                </c:pt>
                <c:pt idx="59">
                  <c:v>41553</c:v>
                </c:pt>
                <c:pt idx="60">
                  <c:v>41552</c:v>
                </c:pt>
                <c:pt idx="61">
                  <c:v>41556</c:v>
                </c:pt>
                <c:pt idx="62">
                  <c:v>41558</c:v>
                </c:pt>
                <c:pt idx="63">
                  <c:v>41562</c:v>
                </c:pt>
                <c:pt idx="64">
                  <c:v>41567</c:v>
                </c:pt>
                <c:pt idx="65">
                  <c:v>41564</c:v>
                </c:pt>
                <c:pt idx="66">
                  <c:v>41601</c:v>
                </c:pt>
                <c:pt idx="67">
                  <c:v>41635</c:v>
                </c:pt>
                <c:pt idx="68">
                  <c:v>41664</c:v>
                </c:pt>
                <c:pt idx="69">
                  <c:v>41677</c:v>
                </c:pt>
                <c:pt idx="70">
                  <c:v>41692</c:v>
                </c:pt>
                <c:pt idx="71">
                  <c:v>41692</c:v>
                </c:pt>
                <c:pt idx="72">
                  <c:v>41695</c:v>
                </c:pt>
                <c:pt idx="73">
                  <c:v>41686</c:v>
                </c:pt>
                <c:pt idx="74">
                  <c:v>41682</c:v>
                </c:pt>
                <c:pt idx="75">
                  <c:v>41678</c:v>
                </c:pt>
                <c:pt idx="76">
                  <c:v>41683</c:v>
                </c:pt>
                <c:pt idx="77">
                  <c:v>41692</c:v>
                </c:pt>
                <c:pt idx="78">
                  <c:v>41704</c:v>
                </c:pt>
                <c:pt idx="79">
                  <c:v>41709</c:v>
                </c:pt>
                <c:pt idx="80">
                  <c:v>41700</c:v>
                </c:pt>
                <c:pt idx="81">
                  <c:v>41700</c:v>
                </c:pt>
                <c:pt idx="82">
                  <c:v>41702</c:v>
                </c:pt>
                <c:pt idx="83">
                  <c:v>41702</c:v>
                </c:pt>
                <c:pt idx="84">
                  <c:v>41700</c:v>
                </c:pt>
                <c:pt idx="85">
                  <c:v>41710</c:v>
                </c:pt>
                <c:pt idx="86">
                  <c:v>41711</c:v>
                </c:pt>
                <c:pt idx="87">
                  <c:v>41707</c:v>
                </c:pt>
                <c:pt idx="88">
                  <c:v>41714</c:v>
                </c:pt>
                <c:pt idx="89">
                  <c:v>41713</c:v>
                </c:pt>
                <c:pt idx="90">
                  <c:v>41716</c:v>
                </c:pt>
                <c:pt idx="91">
                  <c:v>41719</c:v>
                </c:pt>
                <c:pt idx="92">
                  <c:v>41717</c:v>
                </c:pt>
                <c:pt idx="93">
                  <c:v>41733</c:v>
                </c:pt>
                <c:pt idx="94">
                  <c:v>41760</c:v>
                </c:pt>
                <c:pt idx="95">
                  <c:v>42071</c:v>
                </c:pt>
                <c:pt idx="96">
                  <c:v>42207</c:v>
                </c:pt>
                <c:pt idx="97">
                  <c:v>42264</c:v>
                </c:pt>
                <c:pt idx="98">
                  <c:v>42292</c:v>
                </c:pt>
                <c:pt idx="99">
                  <c:v>42335</c:v>
                </c:pt>
                <c:pt idx="100">
                  <c:v>42384</c:v>
                </c:pt>
                <c:pt idx="101">
                  <c:v>42418</c:v>
                </c:pt>
                <c:pt idx="102">
                  <c:v>42449</c:v>
                </c:pt>
                <c:pt idx="103">
                  <c:v>42447</c:v>
                </c:pt>
                <c:pt idx="104">
                  <c:v>42448</c:v>
                </c:pt>
                <c:pt idx="105">
                  <c:v>42449</c:v>
                </c:pt>
                <c:pt idx="106">
                  <c:v>42449</c:v>
                </c:pt>
                <c:pt idx="107">
                  <c:v>42456</c:v>
                </c:pt>
                <c:pt idx="108">
                  <c:v>42458</c:v>
                </c:pt>
                <c:pt idx="109">
                  <c:v>42451</c:v>
                </c:pt>
                <c:pt idx="110">
                  <c:v>42450</c:v>
                </c:pt>
                <c:pt idx="111">
                  <c:v>42448</c:v>
                </c:pt>
                <c:pt idx="112">
                  <c:v>42455</c:v>
                </c:pt>
                <c:pt idx="113">
                  <c:v>42451</c:v>
                </c:pt>
                <c:pt idx="114">
                  <c:v>42460</c:v>
                </c:pt>
                <c:pt idx="115">
                  <c:v>42456</c:v>
                </c:pt>
                <c:pt idx="116">
                  <c:v>42458</c:v>
                </c:pt>
                <c:pt idx="117">
                  <c:v>42464</c:v>
                </c:pt>
                <c:pt idx="118">
                  <c:v>42463</c:v>
                </c:pt>
                <c:pt idx="119">
                  <c:v>42458</c:v>
                </c:pt>
                <c:pt idx="120">
                  <c:v>42457</c:v>
                </c:pt>
                <c:pt idx="121">
                  <c:v>42461</c:v>
                </c:pt>
                <c:pt idx="122">
                  <c:v>42468</c:v>
                </c:pt>
                <c:pt idx="123">
                  <c:v>42469</c:v>
                </c:pt>
                <c:pt idx="124">
                  <c:v>42467</c:v>
                </c:pt>
                <c:pt idx="125">
                  <c:v>42468</c:v>
                </c:pt>
                <c:pt idx="126">
                  <c:v>42504</c:v>
                </c:pt>
                <c:pt idx="127">
                  <c:v>42532</c:v>
                </c:pt>
                <c:pt idx="128">
                  <c:v>42551</c:v>
                </c:pt>
                <c:pt idx="129">
                  <c:v>42934</c:v>
                </c:pt>
                <c:pt idx="130">
                  <c:v>43250</c:v>
                </c:pt>
                <c:pt idx="131">
                  <c:v>43329</c:v>
                </c:pt>
                <c:pt idx="132">
                  <c:v>43358</c:v>
                </c:pt>
                <c:pt idx="133">
                  <c:v>43390</c:v>
                </c:pt>
                <c:pt idx="134">
                  <c:v>43397</c:v>
                </c:pt>
                <c:pt idx="135">
                  <c:v>43407</c:v>
                </c:pt>
                <c:pt idx="136">
                  <c:v>43409</c:v>
                </c:pt>
                <c:pt idx="137">
                  <c:v>43411</c:v>
                </c:pt>
                <c:pt idx="138">
                  <c:v>43409</c:v>
                </c:pt>
                <c:pt idx="139">
                  <c:v>43406</c:v>
                </c:pt>
                <c:pt idx="140">
                  <c:v>43411</c:v>
                </c:pt>
                <c:pt idx="141">
                  <c:v>43416</c:v>
                </c:pt>
                <c:pt idx="142">
                  <c:v>43425</c:v>
                </c:pt>
                <c:pt idx="143">
                  <c:v>43434</c:v>
                </c:pt>
                <c:pt idx="144">
                  <c:v>43439</c:v>
                </c:pt>
                <c:pt idx="145">
                  <c:v>43445</c:v>
                </c:pt>
                <c:pt idx="146">
                  <c:v>43443</c:v>
                </c:pt>
                <c:pt idx="147">
                  <c:v>43444</c:v>
                </c:pt>
                <c:pt idx="148">
                  <c:v>43453</c:v>
                </c:pt>
                <c:pt idx="149">
                  <c:v>43452</c:v>
                </c:pt>
                <c:pt idx="150">
                  <c:v>43451</c:v>
                </c:pt>
                <c:pt idx="151">
                  <c:v>43454</c:v>
                </c:pt>
                <c:pt idx="152">
                  <c:v>43458</c:v>
                </c:pt>
                <c:pt idx="153">
                  <c:v>43456</c:v>
                </c:pt>
                <c:pt idx="154">
                  <c:v>43453</c:v>
                </c:pt>
                <c:pt idx="155">
                  <c:v>43455</c:v>
                </c:pt>
                <c:pt idx="156">
                  <c:v>43455</c:v>
                </c:pt>
                <c:pt idx="157">
                  <c:v>43450</c:v>
                </c:pt>
                <c:pt idx="158">
                  <c:v>43448</c:v>
                </c:pt>
                <c:pt idx="159">
                  <c:v>43449</c:v>
                </c:pt>
                <c:pt idx="160">
                  <c:v>43448</c:v>
                </c:pt>
                <c:pt idx="161">
                  <c:v>43451</c:v>
                </c:pt>
                <c:pt idx="162">
                  <c:v>43455</c:v>
                </c:pt>
                <c:pt idx="163">
                  <c:v>43455</c:v>
                </c:pt>
                <c:pt idx="164">
                  <c:v>43456</c:v>
                </c:pt>
                <c:pt idx="165">
                  <c:v>43457</c:v>
                </c:pt>
                <c:pt idx="166">
                  <c:v>43458</c:v>
                </c:pt>
                <c:pt idx="167">
                  <c:v>43459</c:v>
                </c:pt>
                <c:pt idx="168">
                  <c:v>43460</c:v>
                </c:pt>
                <c:pt idx="169">
                  <c:v>43464</c:v>
                </c:pt>
                <c:pt idx="170">
                  <c:v>43467</c:v>
                </c:pt>
                <c:pt idx="171">
                  <c:v>43467</c:v>
                </c:pt>
                <c:pt idx="172">
                  <c:v>43474</c:v>
                </c:pt>
                <c:pt idx="173">
                  <c:v>43473</c:v>
                </c:pt>
                <c:pt idx="174">
                  <c:v>43476</c:v>
                </c:pt>
                <c:pt idx="175">
                  <c:v>43470</c:v>
                </c:pt>
                <c:pt idx="176">
                  <c:v>43465</c:v>
                </c:pt>
                <c:pt idx="177">
                  <c:v>43468</c:v>
                </c:pt>
                <c:pt idx="178">
                  <c:v>43464</c:v>
                </c:pt>
                <c:pt idx="179">
                  <c:v>43461</c:v>
                </c:pt>
                <c:pt idx="180">
                  <c:v>43459</c:v>
                </c:pt>
                <c:pt idx="181">
                  <c:v>43455</c:v>
                </c:pt>
                <c:pt idx="182">
                  <c:v>43450</c:v>
                </c:pt>
                <c:pt idx="183">
                  <c:v>43453</c:v>
                </c:pt>
                <c:pt idx="184">
                  <c:v>43453</c:v>
                </c:pt>
                <c:pt idx="185">
                  <c:v>43454</c:v>
                </c:pt>
                <c:pt idx="186">
                  <c:v>43470</c:v>
                </c:pt>
                <c:pt idx="187">
                  <c:v>43470</c:v>
                </c:pt>
                <c:pt idx="188">
                  <c:v>43478</c:v>
                </c:pt>
                <c:pt idx="189">
                  <c:v>43477</c:v>
                </c:pt>
                <c:pt idx="190">
                  <c:v>43475</c:v>
                </c:pt>
                <c:pt idx="191">
                  <c:v>43478</c:v>
                </c:pt>
                <c:pt idx="192">
                  <c:v>43485</c:v>
                </c:pt>
                <c:pt idx="193">
                  <c:v>43493</c:v>
                </c:pt>
                <c:pt idx="194">
                  <c:v>43487</c:v>
                </c:pt>
                <c:pt idx="195">
                  <c:v>43488</c:v>
                </c:pt>
                <c:pt idx="196">
                  <c:v>43497</c:v>
                </c:pt>
                <c:pt idx="197">
                  <c:v>43501</c:v>
                </c:pt>
                <c:pt idx="198">
                  <c:v>43511</c:v>
                </c:pt>
                <c:pt idx="199">
                  <c:v>43551</c:v>
                </c:pt>
                <c:pt idx="200">
                  <c:v>43558</c:v>
                </c:pt>
                <c:pt idx="201">
                  <c:v>43567</c:v>
                </c:pt>
                <c:pt idx="202">
                  <c:v>43573</c:v>
                </c:pt>
                <c:pt idx="203">
                  <c:v>43577</c:v>
                </c:pt>
                <c:pt idx="204">
                  <c:v>43580</c:v>
                </c:pt>
                <c:pt idx="205">
                  <c:v>43575</c:v>
                </c:pt>
                <c:pt idx="206">
                  <c:v>43574</c:v>
                </c:pt>
                <c:pt idx="207">
                  <c:v>43570</c:v>
                </c:pt>
                <c:pt idx="208">
                  <c:v>43571</c:v>
                </c:pt>
                <c:pt idx="209">
                  <c:v>43580</c:v>
                </c:pt>
                <c:pt idx="210">
                  <c:v>43584</c:v>
                </c:pt>
                <c:pt idx="211">
                  <c:v>43583</c:v>
                </c:pt>
                <c:pt idx="212">
                  <c:v>43578</c:v>
                </c:pt>
                <c:pt idx="213">
                  <c:v>43577</c:v>
                </c:pt>
                <c:pt idx="214">
                  <c:v>43577</c:v>
                </c:pt>
                <c:pt idx="215">
                  <c:v>43575</c:v>
                </c:pt>
                <c:pt idx="216">
                  <c:v>43576</c:v>
                </c:pt>
                <c:pt idx="217">
                  <c:v>43567</c:v>
                </c:pt>
                <c:pt idx="218">
                  <c:v>43568</c:v>
                </c:pt>
                <c:pt idx="219">
                  <c:v>43570</c:v>
                </c:pt>
                <c:pt idx="220">
                  <c:v>43566</c:v>
                </c:pt>
                <c:pt idx="221">
                  <c:v>43569</c:v>
                </c:pt>
                <c:pt idx="222">
                  <c:v>43568</c:v>
                </c:pt>
                <c:pt idx="223">
                  <c:v>43574</c:v>
                </c:pt>
                <c:pt idx="224">
                  <c:v>43589</c:v>
                </c:pt>
                <c:pt idx="225">
                  <c:v>43592</c:v>
                </c:pt>
                <c:pt idx="226">
                  <c:v>43592</c:v>
                </c:pt>
                <c:pt idx="227">
                  <c:v>43593</c:v>
                </c:pt>
                <c:pt idx="228">
                  <c:v>43594</c:v>
                </c:pt>
                <c:pt idx="229">
                  <c:v>43593</c:v>
                </c:pt>
                <c:pt idx="230">
                  <c:v>43594</c:v>
                </c:pt>
                <c:pt idx="231">
                  <c:v>43589</c:v>
                </c:pt>
                <c:pt idx="232">
                  <c:v>43590</c:v>
                </c:pt>
                <c:pt idx="233">
                  <c:v>43592</c:v>
                </c:pt>
                <c:pt idx="234">
                  <c:v>43587</c:v>
                </c:pt>
                <c:pt idx="235">
                  <c:v>43591</c:v>
                </c:pt>
                <c:pt idx="236">
                  <c:v>43595</c:v>
                </c:pt>
                <c:pt idx="237">
                  <c:v>43595</c:v>
                </c:pt>
                <c:pt idx="238">
                  <c:v>43591</c:v>
                </c:pt>
                <c:pt idx="239">
                  <c:v>43592</c:v>
                </c:pt>
                <c:pt idx="240">
                  <c:v>43589</c:v>
                </c:pt>
                <c:pt idx="241">
                  <c:v>43588</c:v>
                </c:pt>
                <c:pt idx="242">
                  <c:v>43592</c:v>
                </c:pt>
                <c:pt idx="243">
                  <c:v>43762</c:v>
                </c:pt>
                <c:pt idx="244">
                  <c:v>43834</c:v>
                </c:pt>
                <c:pt idx="245">
                  <c:v>43851</c:v>
                </c:pt>
                <c:pt idx="246">
                  <c:v>43864</c:v>
                </c:pt>
                <c:pt idx="247">
                  <c:v>43867</c:v>
                </c:pt>
                <c:pt idx="248">
                  <c:v>43873</c:v>
                </c:pt>
                <c:pt idx="249">
                  <c:v>43876</c:v>
                </c:pt>
                <c:pt idx="250">
                  <c:v>43882</c:v>
                </c:pt>
                <c:pt idx="251">
                  <c:v>43881</c:v>
                </c:pt>
                <c:pt idx="252">
                  <c:v>43882</c:v>
                </c:pt>
                <c:pt idx="253">
                  <c:v>43889</c:v>
                </c:pt>
                <c:pt idx="254">
                  <c:v>43898</c:v>
                </c:pt>
                <c:pt idx="255">
                  <c:v>43899</c:v>
                </c:pt>
                <c:pt idx="256">
                  <c:v>43902</c:v>
                </c:pt>
                <c:pt idx="257">
                  <c:v>43938</c:v>
                </c:pt>
                <c:pt idx="258">
                  <c:v>43947</c:v>
                </c:pt>
                <c:pt idx="259">
                  <c:v>43947</c:v>
                </c:pt>
                <c:pt idx="260">
                  <c:v>43954</c:v>
                </c:pt>
                <c:pt idx="261">
                  <c:v>43960</c:v>
                </c:pt>
                <c:pt idx="262">
                  <c:v>43961</c:v>
                </c:pt>
                <c:pt idx="263">
                  <c:v>43966</c:v>
                </c:pt>
                <c:pt idx="264">
                  <c:v>43968</c:v>
                </c:pt>
                <c:pt idx="265">
                  <c:v>43973</c:v>
                </c:pt>
                <c:pt idx="266">
                  <c:v>43978</c:v>
                </c:pt>
                <c:pt idx="267">
                  <c:v>43982</c:v>
                </c:pt>
                <c:pt idx="268">
                  <c:v>43979</c:v>
                </c:pt>
                <c:pt idx="269">
                  <c:v>43984</c:v>
                </c:pt>
                <c:pt idx="270">
                  <c:v>43983</c:v>
                </c:pt>
                <c:pt idx="271">
                  <c:v>43992</c:v>
                </c:pt>
                <c:pt idx="272">
                  <c:v>44000</c:v>
                </c:pt>
                <c:pt idx="273">
                  <c:v>44000</c:v>
                </c:pt>
                <c:pt idx="274">
                  <c:v>43995</c:v>
                </c:pt>
                <c:pt idx="275">
                  <c:v>43997</c:v>
                </c:pt>
                <c:pt idx="276">
                  <c:v>43998</c:v>
                </c:pt>
                <c:pt idx="277">
                  <c:v>43996</c:v>
                </c:pt>
                <c:pt idx="278">
                  <c:v>43994</c:v>
                </c:pt>
                <c:pt idx="279">
                  <c:v>43996</c:v>
                </c:pt>
                <c:pt idx="280">
                  <c:v>43998</c:v>
                </c:pt>
                <c:pt idx="281">
                  <c:v>43998</c:v>
                </c:pt>
                <c:pt idx="282">
                  <c:v>44003</c:v>
                </c:pt>
                <c:pt idx="283">
                  <c:v>44141</c:v>
                </c:pt>
                <c:pt idx="284">
                  <c:v>44185</c:v>
                </c:pt>
                <c:pt idx="285">
                  <c:v>44196</c:v>
                </c:pt>
                <c:pt idx="286">
                  <c:v>44206</c:v>
                </c:pt>
                <c:pt idx="287">
                  <c:v>44218</c:v>
                </c:pt>
                <c:pt idx="288">
                  <c:v>44212</c:v>
                </c:pt>
                <c:pt idx="289">
                  <c:v>44226</c:v>
                </c:pt>
                <c:pt idx="290">
                  <c:v>44238</c:v>
                </c:pt>
                <c:pt idx="291">
                  <c:v>44245</c:v>
                </c:pt>
                <c:pt idx="292">
                  <c:v>44257</c:v>
                </c:pt>
                <c:pt idx="293">
                  <c:v>44271</c:v>
                </c:pt>
                <c:pt idx="294">
                  <c:v>44272</c:v>
                </c:pt>
                <c:pt idx="295">
                  <c:v>44275</c:v>
                </c:pt>
                <c:pt idx="296">
                  <c:v>44276</c:v>
                </c:pt>
                <c:pt idx="297">
                  <c:v>44303</c:v>
                </c:pt>
                <c:pt idx="298">
                  <c:v>44314</c:v>
                </c:pt>
                <c:pt idx="299">
                  <c:v>44315</c:v>
                </c:pt>
                <c:pt idx="300">
                  <c:v>44325</c:v>
                </c:pt>
                <c:pt idx="301">
                  <c:v>44331</c:v>
                </c:pt>
                <c:pt idx="302">
                  <c:v>44338</c:v>
                </c:pt>
                <c:pt idx="303">
                  <c:v>44343</c:v>
                </c:pt>
                <c:pt idx="304">
                  <c:v>44345</c:v>
                </c:pt>
                <c:pt idx="305">
                  <c:v>44347</c:v>
                </c:pt>
                <c:pt idx="306">
                  <c:v>44351</c:v>
                </c:pt>
                <c:pt idx="307">
                  <c:v>44360</c:v>
                </c:pt>
                <c:pt idx="308">
                  <c:v>44361</c:v>
                </c:pt>
                <c:pt idx="309">
                  <c:v>44369</c:v>
                </c:pt>
                <c:pt idx="310">
                  <c:v>44367</c:v>
                </c:pt>
                <c:pt idx="311">
                  <c:v>44362</c:v>
                </c:pt>
                <c:pt idx="312">
                  <c:v>44362</c:v>
                </c:pt>
                <c:pt idx="313">
                  <c:v>44361</c:v>
                </c:pt>
                <c:pt idx="314">
                  <c:v>44361</c:v>
                </c:pt>
                <c:pt idx="315">
                  <c:v>44364</c:v>
                </c:pt>
                <c:pt idx="316">
                  <c:v>44361</c:v>
                </c:pt>
                <c:pt idx="317">
                  <c:v>44362</c:v>
                </c:pt>
                <c:pt idx="318">
                  <c:v>44370</c:v>
                </c:pt>
                <c:pt idx="319">
                  <c:v>44377</c:v>
                </c:pt>
                <c:pt idx="320">
                  <c:v>44423</c:v>
                </c:pt>
                <c:pt idx="321">
                  <c:v>44448</c:v>
                </c:pt>
                <c:pt idx="322">
                  <c:v>44461</c:v>
                </c:pt>
                <c:pt idx="323">
                  <c:v>44471</c:v>
                </c:pt>
                <c:pt idx="324">
                  <c:v>44473</c:v>
                </c:pt>
                <c:pt idx="325">
                  <c:v>44479</c:v>
                </c:pt>
                <c:pt idx="326">
                  <c:v>44483</c:v>
                </c:pt>
                <c:pt idx="327">
                  <c:v>44495</c:v>
                </c:pt>
                <c:pt idx="328">
                  <c:v>44504</c:v>
                </c:pt>
                <c:pt idx="329">
                  <c:v>44501</c:v>
                </c:pt>
                <c:pt idx="330">
                  <c:v>44498</c:v>
                </c:pt>
                <c:pt idx="331">
                  <c:v>44500</c:v>
                </c:pt>
                <c:pt idx="332">
                  <c:v>44498</c:v>
                </c:pt>
                <c:pt idx="333">
                  <c:v>44501</c:v>
                </c:pt>
                <c:pt idx="334">
                  <c:v>44503</c:v>
                </c:pt>
                <c:pt idx="335">
                  <c:v>44511</c:v>
                </c:pt>
                <c:pt idx="336">
                  <c:v>44512</c:v>
                </c:pt>
                <c:pt idx="337">
                  <c:v>44512</c:v>
                </c:pt>
                <c:pt idx="338">
                  <c:v>44513</c:v>
                </c:pt>
                <c:pt idx="339">
                  <c:v>44518</c:v>
                </c:pt>
                <c:pt idx="340">
                  <c:v>44520</c:v>
                </c:pt>
                <c:pt idx="341">
                  <c:v>44521</c:v>
                </c:pt>
                <c:pt idx="342">
                  <c:v>44525</c:v>
                </c:pt>
                <c:pt idx="343">
                  <c:v>44528</c:v>
                </c:pt>
                <c:pt idx="344">
                  <c:v>44525</c:v>
                </c:pt>
                <c:pt idx="345">
                  <c:v>44524</c:v>
                </c:pt>
                <c:pt idx="346">
                  <c:v>44672</c:v>
                </c:pt>
                <c:pt idx="347">
                  <c:v>44737</c:v>
                </c:pt>
                <c:pt idx="348">
                  <c:v>44757</c:v>
                </c:pt>
                <c:pt idx="349">
                  <c:v>44765</c:v>
                </c:pt>
                <c:pt idx="350">
                  <c:v>44778</c:v>
                </c:pt>
                <c:pt idx="351">
                  <c:v>44785</c:v>
                </c:pt>
                <c:pt idx="352">
                  <c:v>44792</c:v>
                </c:pt>
                <c:pt idx="353">
                  <c:v>44791</c:v>
                </c:pt>
                <c:pt idx="354">
                  <c:v>44795</c:v>
                </c:pt>
                <c:pt idx="355">
                  <c:v>44794</c:v>
                </c:pt>
                <c:pt idx="356">
                  <c:v>44793</c:v>
                </c:pt>
                <c:pt idx="357">
                  <c:v>44785</c:v>
                </c:pt>
                <c:pt idx="358">
                  <c:v>44785</c:v>
                </c:pt>
                <c:pt idx="359">
                  <c:v>44783</c:v>
                </c:pt>
                <c:pt idx="360">
                  <c:v>44782</c:v>
                </c:pt>
                <c:pt idx="361">
                  <c:v>44781</c:v>
                </c:pt>
                <c:pt idx="362">
                  <c:v>44780</c:v>
                </c:pt>
                <c:pt idx="363">
                  <c:v>44778</c:v>
                </c:pt>
                <c:pt idx="364">
                  <c:v>44779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05-4084-A808-A0CD07D398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2137</c:v>
                </c:pt>
                <c:pt idx="1">
                  <c:v>2135</c:v>
                </c:pt>
                <c:pt idx="2">
                  <c:v>2136</c:v>
                </c:pt>
                <c:pt idx="3">
                  <c:v>2139</c:v>
                </c:pt>
                <c:pt idx="4">
                  <c:v>2140</c:v>
                </c:pt>
                <c:pt idx="5">
                  <c:v>2140</c:v>
                </c:pt>
                <c:pt idx="6">
                  <c:v>2140</c:v>
                </c:pt>
                <c:pt idx="7">
                  <c:v>2140</c:v>
                </c:pt>
                <c:pt idx="8">
                  <c:v>2140</c:v>
                </c:pt>
                <c:pt idx="9">
                  <c:v>2140</c:v>
                </c:pt>
                <c:pt idx="10">
                  <c:v>2141</c:v>
                </c:pt>
                <c:pt idx="11">
                  <c:v>2143</c:v>
                </c:pt>
                <c:pt idx="12">
                  <c:v>2143</c:v>
                </c:pt>
                <c:pt idx="13">
                  <c:v>2144</c:v>
                </c:pt>
                <c:pt idx="14">
                  <c:v>2145</c:v>
                </c:pt>
                <c:pt idx="15">
                  <c:v>2145</c:v>
                </c:pt>
                <c:pt idx="16">
                  <c:v>2145</c:v>
                </c:pt>
                <c:pt idx="17">
                  <c:v>2145</c:v>
                </c:pt>
                <c:pt idx="18">
                  <c:v>2144</c:v>
                </c:pt>
                <c:pt idx="19">
                  <c:v>2146</c:v>
                </c:pt>
                <c:pt idx="20">
                  <c:v>2147</c:v>
                </c:pt>
                <c:pt idx="21">
                  <c:v>2147</c:v>
                </c:pt>
                <c:pt idx="22">
                  <c:v>2146</c:v>
                </c:pt>
                <c:pt idx="23">
                  <c:v>2146</c:v>
                </c:pt>
                <c:pt idx="24">
                  <c:v>2144</c:v>
                </c:pt>
                <c:pt idx="25">
                  <c:v>2143</c:v>
                </c:pt>
                <c:pt idx="26">
                  <c:v>2143</c:v>
                </c:pt>
                <c:pt idx="27">
                  <c:v>2144</c:v>
                </c:pt>
                <c:pt idx="28">
                  <c:v>2144</c:v>
                </c:pt>
                <c:pt idx="29">
                  <c:v>2143</c:v>
                </c:pt>
                <c:pt idx="30">
                  <c:v>2144</c:v>
                </c:pt>
                <c:pt idx="31">
                  <c:v>2144</c:v>
                </c:pt>
                <c:pt idx="32">
                  <c:v>2144</c:v>
                </c:pt>
                <c:pt idx="33">
                  <c:v>2147</c:v>
                </c:pt>
                <c:pt idx="34">
                  <c:v>2146</c:v>
                </c:pt>
                <c:pt idx="35">
                  <c:v>2146</c:v>
                </c:pt>
                <c:pt idx="36">
                  <c:v>2148</c:v>
                </c:pt>
                <c:pt idx="37">
                  <c:v>2147</c:v>
                </c:pt>
                <c:pt idx="38">
                  <c:v>2148</c:v>
                </c:pt>
                <c:pt idx="39">
                  <c:v>2148</c:v>
                </c:pt>
                <c:pt idx="40">
                  <c:v>2150</c:v>
                </c:pt>
                <c:pt idx="41">
                  <c:v>2151</c:v>
                </c:pt>
                <c:pt idx="42">
                  <c:v>2152</c:v>
                </c:pt>
                <c:pt idx="43">
                  <c:v>2158</c:v>
                </c:pt>
                <c:pt idx="44">
                  <c:v>2173</c:v>
                </c:pt>
                <c:pt idx="45">
                  <c:v>2187</c:v>
                </c:pt>
                <c:pt idx="46">
                  <c:v>2194</c:v>
                </c:pt>
                <c:pt idx="47">
                  <c:v>2197</c:v>
                </c:pt>
                <c:pt idx="48">
                  <c:v>2200</c:v>
                </c:pt>
                <c:pt idx="49">
                  <c:v>2199</c:v>
                </c:pt>
                <c:pt idx="50">
                  <c:v>2199</c:v>
                </c:pt>
                <c:pt idx="51">
                  <c:v>2199</c:v>
                </c:pt>
                <c:pt idx="52">
                  <c:v>2201</c:v>
                </c:pt>
                <c:pt idx="53">
                  <c:v>2205</c:v>
                </c:pt>
                <c:pt idx="54">
                  <c:v>2208</c:v>
                </c:pt>
                <c:pt idx="55">
                  <c:v>2208</c:v>
                </c:pt>
                <c:pt idx="56">
                  <c:v>2207</c:v>
                </c:pt>
                <c:pt idx="57">
                  <c:v>2207</c:v>
                </c:pt>
                <c:pt idx="58">
                  <c:v>2208</c:v>
                </c:pt>
                <c:pt idx="59">
                  <c:v>2209</c:v>
                </c:pt>
                <c:pt idx="60">
                  <c:v>2208</c:v>
                </c:pt>
                <c:pt idx="61">
                  <c:v>2208</c:v>
                </c:pt>
                <c:pt idx="62">
                  <c:v>2209</c:v>
                </c:pt>
                <c:pt idx="63">
                  <c:v>2211</c:v>
                </c:pt>
                <c:pt idx="64">
                  <c:v>2213</c:v>
                </c:pt>
                <c:pt idx="65">
                  <c:v>2215</c:v>
                </c:pt>
                <c:pt idx="66">
                  <c:v>2215</c:v>
                </c:pt>
                <c:pt idx="67">
                  <c:v>2216</c:v>
                </c:pt>
                <c:pt idx="68">
                  <c:v>2217</c:v>
                </c:pt>
                <c:pt idx="69">
                  <c:v>2218</c:v>
                </c:pt>
                <c:pt idx="70">
                  <c:v>2218</c:v>
                </c:pt>
                <c:pt idx="71">
                  <c:v>2219</c:v>
                </c:pt>
                <c:pt idx="72">
                  <c:v>2219</c:v>
                </c:pt>
                <c:pt idx="73">
                  <c:v>2222</c:v>
                </c:pt>
                <c:pt idx="74">
                  <c:v>2222</c:v>
                </c:pt>
                <c:pt idx="75">
                  <c:v>2222</c:v>
                </c:pt>
                <c:pt idx="76">
                  <c:v>2223</c:v>
                </c:pt>
                <c:pt idx="77">
                  <c:v>2222</c:v>
                </c:pt>
                <c:pt idx="78">
                  <c:v>2223</c:v>
                </c:pt>
                <c:pt idx="79">
                  <c:v>2226</c:v>
                </c:pt>
                <c:pt idx="80">
                  <c:v>2225</c:v>
                </c:pt>
                <c:pt idx="81">
                  <c:v>2225</c:v>
                </c:pt>
                <c:pt idx="82">
                  <c:v>2225</c:v>
                </c:pt>
                <c:pt idx="83">
                  <c:v>2226</c:v>
                </c:pt>
                <c:pt idx="84">
                  <c:v>2227</c:v>
                </c:pt>
                <c:pt idx="85">
                  <c:v>2229</c:v>
                </c:pt>
                <c:pt idx="86">
                  <c:v>2229</c:v>
                </c:pt>
                <c:pt idx="87">
                  <c:v>2229</c:v>
                </c:pt>
                <c:pt idx="88">
                  <c:v>2229</c:v>
                </c:pt>
                <c:pt idx="89">
                  <c:v>2229</c:v>
                </c:pt>
                <c:pt idx="90">
                  <c:v>2230</c:v>
                </c:pt>
                <c:pt idx="91">
                  <c:v>2230</c:v>
                </c:pt>
                <c:pt idx="92">
                  <c:v>2230</c:v>
                </c:pt>
                <c:pt idx="93">
                  <c:v>2230</c:v>
                </c:pt>
                <c:pt idx="94">
                  <c:v>2230</c:v>
                </c:pt>
                <c:pt idx="95">
                  <c:v>2234</c:v>
                </c:pt>
                <c:pt idx="96">
                  <c:v>2236</c:v>
                </c:pt>
                <c:pt idx="97">
                  <c:v>2237</c:v>
                </c:pt>
                <c:pt idx="98">
                  <c:v>2239</c:v>
                </c:pt>
                <c:pt idx="99">
                  <c:v>2240</c:v>
                </c:pt>
                <c:pt idx="100">
                  <c:v>2241</c:v>
                </c:pt>
                <c:pt idx="101">
                  <c:v>2242</c:v>
                </c:pt>
                <c:pt idx="102">
                  <c:v>2241</c:v>
                </c:pt>
                <c:pt idx="103">
                  <c:v>2240</c:v>
                </c:pt>
                <c:pt idx="104">
                  <c:v>2240</c:v>
                </c:pt>
                <c:pt idx="105">
                  <c:v>2240</c:v>
                </c:pt>
                <c:pt idx="106">
                  <c:v>2241</c:v>
                </c:pt>
                <c:pt idx="107">
                  <c:v>2243</c:v>
                </c:pt>
                <c:pt idx="108">
                  <c:v>2242</c:v>
                </c:pt>
                <c:pt idx="109">
                  <c:v>2241</c:v>
                </c:pt>
                <c:pt idx="110">
                  <c:v>2241</c:v>
                </c:pt>
                <c:pt idx="111">
                  <c:v>2240</c:v>
                </c:pt>
                <c:pt idx="112">
                  <c:v>2241</c:v>
                </c:pt>
                <c:pt idx="113">
                  <c:v>2239</c:v>
                </c:pt>
                <c:pt idx="114">
                  <c:v>2239</c:v>
                </c:pt>
                <c:pt idx="115">
                  <c:v>2240</c:v>
                </c:pt>
                <c:pt idx="116">
                  <c:v>2241</c:v>
                </c:pt>
                <c:pt idx="117">
                  <c:v>2241</c:v>
                </c:pt>
                <c:pt idx="118">
                  <c:v>2241</c:v>
                </c:pt>
                <c:pt idx="119">
                  <c:v>2242</c:v>
                </c:pt>
                <c:pt idx="120">
                  <c:v>2244</c:v>
                </c:pt>
                <c:pt idx="121">
                  <c:v>2244</c:v>
                </c:pt>
                <c:pt idx="122">
                  <c:v>2245</c:v>
                </c:pt>
                <c:pt idx="123">
                  <c:v>2245</c:v>
                </c:pt>
                <c:pt idx="124">
                  <c:v>2244</c:v>
                </c:pt>
                <c:pt idx="125">
                  <c:v>2244</c:v>
                </c:pt>
                <c:pt idx="126">
                  <c:v>2244</c:v>
                </c:pt>
                <c:pt idx="127">
                  <c:v>2244</c:v>
                </c:pt>
                <c:pt idx="128">
                  <c:v>2244</c:v>
                </c:pt>
                <c:pt idx="129">
                  <c:v>2246</c:v>
                </c:pt>
                <c:pt idx="130">
                  <c:v>2245</c:v>
                </c:pt>
                <c:pt idx="131">
                  <c:v>2246</c:v>
                </c:pt>
                <c:pt idx="132">
                  <c:v>2246</c:v>
                </c:pt>
                <c:pt idx="133">
                  <c:v>2246</c:v>
                </c:pt>
                <c:pt idx="134">
                  <c:v>2248</c:v>
                </c:pt>
                <c:pt idx="135">
                  <c:v>2272</c:v>
                </c:pt>
                <c:pt idx="136">
                  <c:v>2273</c:v>
                </c:pt>
                <c:pt idx="137">
                  <c:v>2273</c:v>
                </c:pt>
                <c:pt idx="138">
                  <c:v>2273</c:v>
                </c:pt>
                <c:pt idx="139">
                  <c:v>2274</c:v>
                </c:pt>
                <c:pt idx="140">
                  <c:v>2274</c:v>
                </c:pt>
                <c:pt idx="141">
                  <c:v>2274</c:v>
                </c:pt>
                <c:pt idx="142">
                  <c:v>2273</c:v>
                </c:pt>
                <c:pt idx="143">
                  <c:v>2274</c:v>
                </c:pt>
                <c:pt idx="144">
                  <c:v>2275</c:v>
                </c:pt>
                <c:pt idx="145">
                  <c:v>2275</c:v>
                </c:pt>
                <c:pt idx="146">
                  <c:v>2274</c:v>
                </c:pt>
                <c:pt idx="147">
                  <c:v>2274</c:v>
                </c:pt>
                <c:pt idx="148">
                  <c:v>2274</c:v>
                </c:pt>
                <c:pt idx="149">
                  <c:v>2275</c:v>
                </c:pt>
                <c:pt idx="150">
                  <c:v>2278</c:v>
                </c:pt>
                <c:pt idx="151">
                  <c:v>2278</c:v>
                </c:pt>
                <c:pt idx="152">
                  <c:v>2279</c:v>
                </c:pt>
                <c:pt idx="153">
                  <c:v>2280</c:v>
                </c:pt>
                <c:pt idx="154">
                  <c:v>2281</c:v>
                </c:pt>
                <c:pt idx="155">
                  <c:v>2283</c:v>
                </c:pt>
                <c:pt idx="156">
                  <c:v>2289</c:v>
                </c:pt>
                <c:pt idx="157">
                  <c:v>2293</c:v>
                </c:pt>
                <c:pt idx="158">
                  <c:v>2293</c:v>
                </c:pt>
                <c:pt idx="159">
                  <c:v>2295</c:v>
                </c:pt>
                <c:pt idx="160">
                  <c:v>2295</c:v>
                </c:pt>
                <c:pt idx="161">
                  <c:v>2297</c:v>
                </c:pt>
                <c:pt idx="162">
                  <c:v>2297</c:v>
                </c:pt>
                <c:pt idx="163">
                  <c:v>2297</c:v>
                </c:pt>
                <c:pt idx="164">
                  <c:v>2297</c:v>
                </c:pt>
                <c:pt idx="165">
                  <c:v>2296</c:v>
                </c:pt>
                <c:pt idx="166">
                  <c:v>2298</c:v>
                </c:pt>
                <c:pt idx="167">
                  <c:v>2299</c:v>
                </c:pt>
                <c:pt idx="168">
                  <c:v>2298</c:v>
                </c:pt>
                <c:pt idx="169">
                  <c:v>2298</c:v>
                </c:pt>
                <c:pt idx="170">
                  <c:v>2298</c:v>
                </c:pt>
                <c:pt idx="171">
                  <c:v>2299</c:v>
                </c:pt>
                <c:pt idx="172">
                  <c:v>2299</c:v>
                </c:pt>
                <c:pt idx="173">
                  <c:v>2300</c:v>
                </c:pt>
                <c:pt idx="174">
                  <c:v>2300</c:v>
                </c:pt>
                <c:pt idx="175">
                  <c:v>2300</c:v>
                </c:pt>
                <c:pt idx="176">
                  <c:v>2301</c:v>
                </c:pt>
                <c:pt idx="177">
                  <c:v>2306</c:v>
                </c:pt>
                <c:pt idx="178">
                  <c:v>2316</c:v>
                </c:pt>
                <c:pt idx="179">
                  <c:v>2321</c:v>
                </c:pt>
                <c:pt idx="180">
                  <c:v>2322</c:v>
                </c:pt>
                <c:pt idx="181">
                  <c:v>2323</c:v>
                </c:pt>
                <c:pt idx="182">
                  <c:v>2323</c:v>
                </c:pt>
                <c:pt idx="183">
                  <c:v>2331</c:v>
                </c:pt>
                <c:pt idx="184">
                  <c:v>2331</c:v>
                </c:pt>
                <c:pt idx="185">
                  <c:v>2329</c:v>
                </c:pt>
                <c:pt idx="186">
                  <c:v>2329</c:v>
                </c:pt>
                <c:pt idx="187">
                  <c:v>2329</c:v>
                </c:pt>
                <c:pt idx="188">
                  <c:v>2332</c:v>
                </c:pt>
                <c:pt idx="189">
                  <c:v>2332</c:v>
                </c:pt>
                <c:pt idx="190">
                  <c:v>2332</c:v>
                </c:pt>
                <c:pt idx="191">
                  <c:v>2333</c:v>
                </c:pt>
                <c:pt idx="192">
                  <c:v>2333</c:v>
                </c:pt>
                <c:pt idx="193">
                  <c:v>2333</c:v>
                </c:pt>
                <c:pt idx="194">
                  <c:v>2335</c:v>
                </c:pt>
                <c:pt idx="195">
                  <c:v>2336</c:v>
                </c:pt>
                <c:pt idx="196">
                  <c:v>2335</c:v>
                </c:pt>
                <c:pt idx="197">
                  <c:v>2336</c:v>
                </c:pt>
                <c:pt idx="198">
                  <c:v>2336</c:v>
                </c:pt>
                <c:pt idx="199">
                  <c:v>2337</c:v>
                </c:pt>
                <c:pt idx="200">
                  <c:v>2337</c:v>
                </c:pt>
                <c:pt idx="201">
                  <c:v>2337</c:v>
                </c:pt>
                <c:pt idx="202">
                  <c:v>2339</c:v>
                </c:pt>
                <c:pt idx="203">
                  <c:v>2339</c:v>
                </c:pt>
                <c:pt idx="204">
                  <c:v>2340</c:v>
                </c:pt>
                <c:pt idx="205">
                  <c:v>2340</c:v>
                </c:pt>
                <c:pt idx="206">
                  <c:v>2339</c:v>
                </c:pt>
                <c:pt idx="207">
                  <c:v>2339</c:v>
                </c:pt>
                <c:pt idx="208">
                  <c:v>2339</c:v>
                </c:pt>
                <c:pt idx="209">
                  <c:v>2339</c:v>
                </c:pt>
                <c:pt idx="210">
                  <c:v>2339</c:v>
                </c:pt>
                <c:pt idx="211">
                  <c:v>2339</c:v>
                </c:pt>
                <c:pt idx="212">
                  <c:v>2340</c:v>
                </c:pt>
                <c:pt idx="213">
                  <c:v>2340</c:v>
                </c:pt>
                <c:pt idx="214">
                  <c:v>2340</c:v>
                </c:pt>
                <c:pt idx="215">
                  <c:v>2338</c:v>
                </c:pt>
                <c:pt idx="216">
                  <c:v>2338</c:v>
                </c:pt>
                <c:pt idx="217">
                  <c:v>2338</c:v>
                </c:pt>
                <c:pt idx="218">
                  <c:v>2338</c:v>
                </c:pt>
                <c:pt idx="219">
                  <c:v>2337</c:v>
                </c:pt>
                <c:pt idx="220">
                  <c:v>2338</c:v>
                </c:pt>
                <c:pt idx="221">
                  <c:v>2339</c:v>
                </c:pt>
                <c:pt idx="222">
                  <c:v>2340</c:v>
                </c:pt>
                <c:pt idx="223">
                  <c:v>2339</c:v>
                </c:pt>
                <c:pt idx="224">
                  <c:v>2338</c:v>
                </c:pt>
                <c:pt idx="225">
                  <c:v>2338</c:v>
                </c:pt>
                <c:pt idx="226">
                  <c:v>2338</c:v>
                </c:pt>
                <c:pt idx="227">
                  <c:v>2338</c:v>
                </c:pt>
                <c:pt idx="228">
                  <c:v>2338</c:v>
                </c:pt>
                <c:pt idx="229">
                  <c:v>2338</c:v>
                </c:pt>
                <c:pt idx="230">
                  <c:v>2340</c:v>
                </c:pt>
                <c:pt idx="231">
                  <c:v>2341</c:v>
                </c:pt>
                <c:pt idx="232">
                  <c:v>2345</c:v>
                </c:pt>
                <c:pt idx="233">
                  <c:v>2347</c:v>
                </c:pt>
                <c:pt idx="234">
                  <c:v>2350</c:v>
                </c:pt>
                <c:pt idx="235">
                  <c:v>2351</c:v>
                </c:pt>
                <c:pt idx="236">
                  <c:v>2351</c:v>
                </c:pt>
                <c:pt idx="237">
                  <c:v>2352</c:v>
                </c:pt>
                <c:pt idx="238">
                  <c:v>2355</c:v>
                </c:pt>
                <c:pt idx="239">
                  <c:v>2355</c:v>
                </c:pt>
                <c:pt idx="240">
                  <c:v>2355</c:v>
                </c:pt>
                <c:pt idx="241">
                  <c:v>2355</c:v>
                </c:pt>
                <c:pt idx="242">
                  <c:v>2356</c:v>
                </c:pt>
                <c:pt idx="243">
                  <c:v>2356</c:v>
                </c:pt>
                <c:pt idx="244">
                  <c:v>2356</c:v>
                </c:pt>
                <c:pt idx="245">
                  <c:v>2356</c:v>
                </c:pt>
                <c:pt idx="246">
                  <c:v>2356</c:v>
                </c:pt>
                <c:pt idx="247">
                  <c:v>2357</c:v>
                </c:pt>
                <c:pt idx="248">
                  <c:v>2357</c:v>
                </c:pt>
                <c:pt idx="249">
                  <c:v>2379</c:v>
                </c:pt>
                <c:pt idx="250">
                  <c:v>2389</c:v>
                </c:pt>
                <c:pt idx="251">
                  <c:v>2392</c:v>
                </c:pt>
                <c:pt idx="252">
                  <c:v>2398</c:v>
                </c:pt>
                <c:pt idx="253">
                  <c:v>2405</c:v>
                </c:pt>
                <c:pt idx="254">
                  <c:v>2405</c:v>
                </c:pt>
                <c:pt idx="255">
                  <c:v>2407</c:v>
                </c:pt>
                <c:pt idx="256">
                  <c:v>2409</c:v>
                </c:pt>
                <c:pt idx="257">
                  <c:v>2410</c:v>
                </c:pt>
                <c:pt idx="258">
                  <c:v>2409</c:v>
                </c:pt>
                <c:pt idx="259">
                  <c:v>2409</c:v>
                </c:pt>
                <c:pt idx="260">
                  <c:v>2410</c:v>
                </c:pt>
                <c:pt idx="261">
                  <c:v>2410</c:v>
                </c:pt>
                <c:pt idx="262">
                  <c:v>2412</c:v>
                </c:pt>
                <c:pt idx="263">
                  <c:v>2414</c:v>
                </c:pt>
                <c:pt idx="264">
                  <c:v>2413</c:v>
                </c:pt>
                <c:pt idx="265">
                  <c:v>2413</c:v>
                </c:pt>
                <c:pt idx="266">
                  <c:v>2420</c:v>
                </c:pt>
                <c:pt idx="267">
                  <c:v>2421</c:v>
                </c:pt>
                <c:pt idx="268">
                  <c:v>2423</c:v>
                </c:pt>
                <c:pt idx="269">
                  <c:v>2425</c:v>
                </c:pt>
                <c:pt idx="270">
                  <c:v>2427</c:v>
                </c:pt>
                <c:pt idx="271">
                  <c:v>2434</c:v>
                </c:pt>
                <c:pt idx="272">
                  <c:v>2539</c:v>
                </c:pt>
                <c:pt idx="273">
                  <c:v>2618</c:v>
                </c:pt>
                <c:pt idx="274">
                  <c:v>2629</c:v>
                </c:pt>
                <c:pt idx="275">
                  <c:v>2632</c:v>
                </c:pt>
                <c:pt idx="276">
                  <c:v>2643</c:v>
                </c:pt>
                <c:pt idx="277">
                  <c:v>2646</c:v>
                </c:pt>
                <c:pt idx="278">
                  <c:v>2645</c:v>
                </c:pt>
                <c:pt idx="279">
                  <c:v>2646</c:v>
                </c:pt>
                <c:pt idx="280">
                  <c:v>2645</c:v>
                </c:pt>
                <c:pt idx="281">
                  <c:v>2645</c:v>
                </c:pt>
                <c:pt idx="282">
                  <c:v>2645</c:v>
                </c:pt>
                <c:pt idx="283">
                  <c:v>2647</c:v>
                </c:pt>
                <c:pt idx="284">
                  <c:v>2648</c:v>
                </c:pt>
                <c:pt idx="285">
                  <c:v>2650</c:v>
                </c:pt>
                <c:pt idx="286">
                  <c:v>2650</c:v>
                </c:pt>
                <c:pt idx="287">
                  <c:v>2651</c:v>
                </c:pt>
                <c:pt idx="288">
                  <c:v>2651</c:v>
                </c:pt>
                <c:pt idx="289">
                  <c:v>2653</c:v>
                </c:pt>
                <c:pt idx="290">
                  <c:v>2654</c:v>
                </c:pt>
                <c:pt idx="291">
                  <c:v>2654</c:v>
                </c:pt>
                <c:pt idx="292">
                  <c:v>2654</c:v>
                </c:pt>
                <c:pt idx="293">
                  <c:v>2656</c:v>
                </c:pt>
                <c:pt idx="294">
                  <c:v>2657</c:v>
                </c:pt>
                <c:pt idx="295">
                  <c:v>2658</c:v>
                </c:pt>
                <c:pt idx="296">
                  <c:v>2659</c:v>
                </c:pt>
                <c:pt idx="297">
                  <c:v>2659</c:v>
                </c:pt>
                <c:pt idx="298">
                  <c:v>2659</c:v>
                </c:pt>
                <c:pt idx="299">
                  <c:v>2659</c:v>
                </c:pt>
                <c:pt idx="300">
                  <c:v>2660</c:v>
                </c:pt>
                <c:pt idx="301">
                  <c:v>2660</c:v>
                </c:pt>
                <c:pt idx="302">
                  <c:v>2660</c:v>
                </c:pt>
                <c:pt idx="303">
                  <c:v>2659</c:v>
                </c:pt>
                <c:pt idx="304">
                  <c:v>2659</c:v>
                </c:pt>
                <c:pt idx="305">
                  <c:v>2656</c:v>
                </c:pt>
                <c:pt idx="306">
                  <c:v>2657</c:v>
                </c:pt>
                <c:pt idx="307">
                  <c:v>2656</c:v>
                </c:pt>
                <c:pt idx="308">
                  <c:v>2656</c:v>
                </c:pt>
                <c:pt idx="309">
                  <c:v>2658</c:v>
                </c:pt>
                <c:pt idx="310">
                  <c:v>2659</c:v>
                </c:pt>
                <c:pt idx="311">
                  <c:v>2660</c:v>
                </c:pt>
                <c:pt idx="312">
                  <c:v>2659</c:v>
                </c:pt>
                <c:pt idx="313">
                  <c:v>2657</c:v>
                </c:pt>
                <c:pt idx="314">
                  <c:v>2658</c:v>
                </c:pt>
                <c:pt idx="315">
                  <c:v>2658</c:v>
                </c:pt>
                <c:pt idx="316">
                  <c:v>2658</c:v>
                </c:pt>
                <c:pt idx="317">
                  <c:v>2660</c:v>
                </c:pt>
                <c:pt idx="318">
                  <c:v>2662</c:v>
                </c:pt>
                <c:pt idx="319">
                  <c:v>2662</c:v>
                </c:pt>
                <c:pt idx="320">
                  <c:v>2661</c:v>
                </c:pt>
                <c:pt idx="321">
                  <c:v>2661</c:v>
                </c:pt>
                <c:pt idx="322">
                  <c:v>2660</c:v>
                </c:pt>
                <c:pt idx="323">
                  <c:v>2658</c:v>
                </c:pt>
                <c:pt idx="324">
                  <c:v>2658</c:v>
                </c:pt>
                <c:pt idx="325">
                  <c:v>2659</c:v>
                </c:pt>
                <c:pt idx="326">
                  <c:v>2658</c:v>
                </c:pt>
                <c:pt idx="327">
                  <c:v>2657</c:v>
                </c:pt>
                <c:pt idx="328">
                  <c:v>2657</c:v>
                </c:pt>
                <c:pt idx="329">
                  <c:v>2657</c:v>
                </c:pt>
                <c:pt idx="330">
                  <c:v>2657</c:v>
                </c:pt>
                <c:pt idx="331">
                  <c:v>2659</c:v>
                </c:pt>
                <c:pt idx="332">
                  <c:v>2660</c:v>
                </c:pt>
                <c:pt idx="333">
                  <c:v>2660</c:v>
                </c:pt>
                <c:pt idx="334">
                  <c:v>2660</c:v>
                </c:pt>
                <c:pt idx="335">
                  <c:v>2662</c:v>
                </c:pt>
                <c:pt idx="336">
                  <c:v>2662</c:v>
                </c:pt>
                <c:pt idx="337">
                  <c:v>2662</c:v>
                </c:pt>
                <c:pt idx="338">
                  <c:v>2662</c:v>
                </c:pt>
                <c:pt idx="339">
                  <c:v>2662</c:v>
                </c:pt>
                <c:pt idx="340">
                  <c:v>2661</c:v>
                </c:pt>
                <c:pt idx="341">
                  <c:v>2661</c:v>
                </c:pt>
                <c:pt idx="342">
                  <c:v>2662</c:v>
                </c:pt>
                <c:pt idx="343">
                  <c:v>2662</c:v>
                </c:pt>
                <c:pt idx="344">
                  <c:v>2663</c:v>
                </c:pt>
                <c:pt idx="345">
                  <c:v>2664</c:v>
                </c:pt>
                <c:pt idx="346">
                  <c:v>2664</c:v>
                </c:pt>
                <c:pt idx="347">
                  <c:v>2665</c:v>
                </c:pt>
                <c:pt idx="348">
                  <c:v>2664</c:v>
                </c:pt>
                <c:pt idx="349">
                  <c:v>2663</c:v>
                </c:pt>
                <c:pt idx="350">
                  <c:v>2664</c:v>
                </c:pt>
                <c:pt idx="351">
                  <c:v>2667</c:v>
                </c:pt>
                <c:pt idx="352">
                  <c:v>2670</c:v>
                </c:pt>
                <c:pt idx="353">
                  <c:v>2672</c:v>
                </c:pt>
                <c:pt idx="354">
                  <c:v>2672</c:v>
                </c:pt>
                <c:pt idx="355">
                  <c:v>2672</c:v>
                </c:pt>
                <c:pt idx="356">
                  <c:v>2674</c:v>
                </c:pt>
                <c:pt idx="357">
                  <c:v>2673</c:v>
                </c:pt>
                <c:pt idx="358">
                  <c:v>2673</c:v>
                </c:pt>
                <c:pt idx="359">
                  <c:v>2673</c:v>
                </c:pt>
                <c:pt idx="360">
                  <c:v>2672</c:v>
                </c:pt>
                <c:pt idx="361">
                  <c:v>2673</c:v>
                </c:pt>
                <c:pt idx="362">
                  <c:v>2673</c:v>
                </c:pt>
                <c:pt idx="363">
                  <c:v>2673</c:v>
                </c:pt>
                <c:pt idx="364">
                  <c:v>2673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05-4084-A808-A0CD07D398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3689</c:v>
                </c:pt>
                <c:pt idx="1">
                  <c:v>3689</c:v>
                </c:pt>
                <c:pt idx="2">
                  <c:v>3691</c:v>
                </c:pt>
                <c:pt idx="3">
                  <c:v>3695</c:v>
                </c:pt>
                <c:pt idx="4">
                  <c:v>3699</c:v>
                </c:pt>
                <c:pt idx="5">
                  <c:v>3700</c:v>
                </c:pt>
                <c:pt idx="6">
                  <c:v>3700</c:v>
                </c:pt>
                <c:pt idx="7">
                  <c:v>3700</c:v>
                </c:pt>
                <c:pt idx="8">
                  <c:v>3700</c:v>
                </c:pt>
                <c:pt idx="9">
                  <c:v>3701</c:v>
                </c:pt>
                <c:pt idx="10">
                  <c:v>3704</c:v>
                </c:pt>
                <c:pt idx="11">
                  <c:v>3703</c:v>
                </c:pt>
                <c:pt idx="12">
                  <c:v>3705</c:v>
                </c:pt>
                <c:pt idx="13">
                  <c:v>3704</c:v>
                </c:pt>
                <c:pt idx="14">
                  <c:v>3708</c:v>
                </c:pt>
                <c:pt idx="15">
                  <c:v>3710</c:v>
                </c:pt>
                <c:pt idx="16">
                  <c:v>3731</c:v>
                </c:pt>
                <c:pt idx="17">
                  <c:v>3739</c:v>
                </c:pt>
                <c:pt idx="18">
                  <c:v>3739</c:v>
                </c:pt>
                <c:pt idx="19">
                  <c:v>3748</c:v>
                </c:pt>
                <c:pt idx="20">
                  <c:v>3750</c:v>
                </c:pt>
                <c:pt idx="21">
                  <c:v>3754</c:v>
                </c:pt>
                <c:pt idx="22">
                  <c:v>3760</c:v>
                </c:pt>
                <c:pt idx="23">
                  <c:v>3761</c:v>
                </c:pt>
                <c:pt idx="24">
                  <c:v>3765</c:v>
                </c:pt>
                <c:pt idx="25">
                  <c:v>3764</c:v>
                </c:pt>
                <c:pt idx="26">
                  <c:v>3769</c:v>
                </c:pt>
                <c:pt idx="27">
                  <c:v>3769</c:v>
                </c:pt>
                <c:pt idx="28">
                  <c:v>3779</c:v>
                </c:pt>
                <c:pt idx="29">
                  <c:v>3783</c:v>
                </c:pt>
                <c:pt idx="30">
                  <c:v>3785</c:v>
                </c:pt>
                <c:pt idx="31">
                  <c:v>3790</c:v>
                </c:pt>
                <c:pt idx="32">
                  <c:v>3801</c:v>
                </c:pt>
                <c:pt idx="33">
                  <c:v>3810</c:v>
                </c:pt>
                <c:pt idx="34">
                  <c:v>3813</c:v>
                </c:pt>
                <c:pt idx="35">
                  <c:v>3828</c:v>
                </c:pt>
                <c:pt idx="36">
                  <c:v>3855</c:v>
                </c:pt>
                <c:pt idx="37">
                  <c:v>3883</c:v>
                </c:pt>
                <c:pt idx="38">
                  <c:v>3933</c:v>
                </c:pt>
                <c:pt idx="39">
                  <c:v>3951</c:v>
                </c:pt>
                <c:pt idx="40">
                  <c:v>3962</c:v>
                </c:pt>
                <c:pt idx="41">
                  <c:v>3988</c:v>
                </c:pt>
                <c:pt idx="42">
                  <c:v>4009</c:v>
                </c:pt>
                <c:pt idx="43">
                  <c:v>4025</c:v>
                </c:pt>
                <c:pt idx="44">
                  <c:v>4045</c:v>
                </c:pt>
                <c:pt idx="45">
                  <c:v>4062</c:v>
                </c:pt>
                <c:pt idx="46">
                  <c:v>4075</c:v>
                </c:pt>
                <c:pt idx="47">
                  <c:v>4096</c:v>
                </c:pt>
                <c:pt idx="48">
                  <c:v>4120</c:v>
                </c:pt>
                <c:pt idx="49">
                  <c:v>4135</c:v>
                </c:pt>
                <c:pt idx="50">
                  <c:v>4145</c:v>
                </c:pt>
                <c:pt idx="51">
                  <c:v>4158</c:v>
                </c:pt>
                <c:pt idx="52">
                  <c:v>4168</c:v>
                </c:pt>
                <c:pt idx="53">
                  <c:v>4179</c:v>
                </c:pt>
                <c:pt idx="54">
                  <c:v>4184</c:v>
                </c:pt>
                <c:pt idx="55">
                  <c:v>4236</c:v>
                </c:pt>
                <c:pt idx="56">
                  <c:v>4244</c:v>
                </c:pt>
                <c:pt idx="57">
                  <c:v>4250</c:v>
                </c:pt>
                <c:pt idx="58">
                  <c:v>4268</c:v>
                </c:pt>
                <c:pt idx="59">
                  <c:v>4294</c:v>
                </c:pt>
                <c:pt idx="60">
                  <c:v>4312</c:v>
                </c:pt>
                <c:pt idx="61">
                  <c:v>4321</c:v>
                </c:pt>
                <c:pt idx="62">
                  <c:v>4333</c:v>
                </c:pt>
                <c:pt idx="63">
                  <c:v>4350</c:v>
                </c:pt>
                <c:pt idx="64">
                  <c:v>4355</c:v>
                </c:pt>
                <c:pt idx="65">
                  <c:v>4362</c:v>
                </c:pt>
                <c:pt idx="66">
                  <c:v>4364</c:v>
                </c:pt>
                <c:pt idx="67">
                  <c:v>4366</c:v>
                </c:pt>
                <c:pt idx="68">
                  <c:v>4368</c:v>
                </c:pt>
                <c:pt idx="69">
                  <c:v>4371</c:v>
                </c:pt>
                <c:pt idx="70">
                  <c:v>4376</c:v>
                </c:pt>
                <c:pt idx="71">
                  <c:v>4381</c:v>
                </c:pt>
                <c:pt idx="72">
                  <c:v>4389</c:v>
                </c:pt>
                <c:pt idx="73">
                  <c:v>4390</c:v>
                </c:pt>
                <c:pt idx="74">
                  <c:v>4395</c:v>
                </c:pt>
                <c:pt idx="75">
                  <c:v>4399</c:v>
                </c:pt>
                <c:pt idx="76">
                  <c:v>4398</c:v>
                </c:pt>
                <c:pt idx="77">
                  <c:v>4442</c:v>
                </c:pt>
                <c:pt idx="78">
                  <c:v>4502</c:v>
                </c:pt>
                <c:pt idx="79">
                  <c:v>4521</c:v>
                </c:pt>
                <c:pt idx="80">
                  <c:v>4528</c:v>
                </c:pt>
                <c:pt idx="81">
                  <c:v>4533</c:v>
                </c:pt>
                <c:pt idx="82">
                  <c:v>4533</c:v>
                </c:pt>
                <c:pt idx="83">
                  <c:v>4537</c:v>
                </c:pt>
                <c:pt idx="84">
                  <c:v>4537</c:v>
                </c:pt>
                <c:pt idx="85">
                  <c:v>4605</c:v>
                </c:pt>
                <c:pt idx="86">
                  <c:v>4620</c:v>
                </c:pt>
                <c:pt idx="87">
                  <c:v>4624</c:v>
                </c:pt>
                <c:pt idx="88">
                  <c:v>4622</c:v>
                </c:pt>
                <c:pt idx="89">
                  <c:v>4623</c:v>
                </c:pt>
                <c:pt idx="90">
                  <c:v>4623</c:v>
                </c:pt>
                <c:pt idx="91">
                  <c:v>4624</c:v>
                </c:pt>
                <c:pt idx="92">
                  <c:v>4624</c:v>
                </c:pt>
                <c:pt idx="93">
                  <c:v>4627</c:v>
                </c:pt>
                <c:pt idx="94">
                  <c:v>4630</c:v>
                </c:pt>
                <c:pt idx="95">
                  <c:v>4633</c:v>
                </c:pt>
                <c:pt idx="96">
                  <c:v>4632</c:v>
                </c:pt>
                <c:pt idx="97">
                  <c:v>4632</c:v>
                </c:pt>
                <c:pt idx="98">
                  <c:v>4634</c:v>
                </c:pt>
                <c:pt idx="99">
                  <c:v>4636</c:v>
                </c:pt>
                <c:pt idx="100">
                  <c:v>4640</c:v>
                </c:pt>
                <c:pt idx="101">
                  <c:v>4643</c:v>
                </c:pt>
                <c:pt idx="102">
                  <c:v>4646</c:v>
                </c:pt>
                <c:pt idx="103">
                  <c:v>4645</c:v>
                </c:pt>
                <c:pt idx="104">
                  <c:v>4650</c:v>
                </c:pt>
                <c:pt idx="105">
                  <c:v>4653</c:v>
                </c:pt>
                <c:pt idx="106">
                  <c:v>4655</c:v>
                </c:pt>
                <c:pt idx="107">
                  <c:v>4661</c:v>
                </c:pt>
                <c:pt idx="108">
                  <c:v>4665</c:v>
                </c:pt>
                <c:pt idx="109">
                  <c:v>4667</c:v>
                </c:pt>
                <c:pt idx="110">
                  <c:v>4669</c:v>
                </c:pt>
                <c:pt idx="111">
                  <c:v>4675</c:v>
                </c:pt>
                <c:pt idx="112">
                  <c:v>4677</c:v>
                </c:pt>
                <c:pt idx="113">
                  <c:v>4683</c:v>
                </c:pt>
                <c:pt idx="114">
                  <c:v>4685</c:v>
                </c:pt>
                <c:pt idx="115">
                  <c:v>4696</c:v>
                </c:pt>
                <c:pt idx="116">
                  <c:v>4729</c:v>
                </c:pt>
                <c:pt idx="117">
                  <c:v>4733</c:v>
                </c:pt>
                <c:pt idx="118">
                  <c:v>4737</c:v>
                </c:pt>
                <c:pt idx="119">
                  <c:v>4744</c:v>
                </c:pt>
                <c:pt idx="120">
                  <c:v>4744</c:v>
                </c:pt>
                <c:pt idx="121">
                  <c:v>4748</c:v>
                </c:pt>
                <c:pt idx="122">
                  <c:v>4751</c:v>
                </c:pt>
                <c:pt idx="123">
                  <c:v>4751</c:v>
                </c:pt>
                <c:pt idx="124">
                  <c:v>4752</c:v>
                </c:pt>
                <c:pt idx="125">
                  <c:v>4753</c:v>
                </c:pt>
                <c:pt idx="126">
                  <c:v>4753</c:v>
                </c:pt>
                <c:pt idx="127">
                  <c:v>4754</c:v>
                </c:pt>
                <c:pt idx="128">
                  <c:v>4753</c:v>
                </c:pt>
                <c:pt idx="129">
                  <c:v>4758</c:v>
                </c:pt>
                <c:pt idx="130">
                  <c:v>4758</c:v>
                </c:pt>
                <c:pt idx="131">
                  <c:v>4805</c:v>
                </c:pt>
                <c:pt idx="132">
                  <c:v>4806</c:v>
                </c:pt>
                <c:pt idx="133">
                  <c:v>4815</c:v>
                </c:pt>
                <c:pt idx="134">
                  <c:v>4817</c:v>
                </c:pt>
                <c:pt idx="135">
                  <c:v>4819</c:v>
                </c:pt>
                <c:pt idx="136">
                  <c:v>4822</c:v>
                </c:pt>
                <c:pt idx="137">
                  <c:v>4825</c:v>
                </c:pt>
                <c:pt idx="138">
                  <c:v>4825</c:v>
                </c:pt>
                <c:pt idx="139">
                  <c:v>4824</c:v>
                </c:pt>
                <c:pt idx="140">
                  <c:v>4828</c:v>
                </c:pt>
                <c:pt idx="141">
                  <c:v>4828</c:v>
                </c:pt>
                <c:pt idx="142">
                  <c:v>4829</c:v>
                </c:pt>
                <c:pt idx="143">
                  <c:v>4833</c:v>
                </c:pt>
                <c:pt idx="144">
                  <c:v>4841</c:v>
                </c:pt>
                <c:pt idx="145">
                  <c:v>4848</c:v>
                </c:pt>
                <c:pt idx="146">
                  <c:v>4862</c:v>
                </c:pt>
                <c:pt idx="147">
                  <c:v>4864</c:v>
                </c:pt>
                <c:pt idx="148">
                  <c:v>4866</c:v>
                </c:pt>
                <c:pt idx="149">
                  <c:v>4869</c:v>
                </c:pt>
                <c:pt idx="150">
                  <c:v>4979</c:v>
                </c:pt>
                <c:pt idx="151">
                  <c:v>4991</c:v>
                </c:pt>
                <c:pt idx="152">
                  <c:v>4992</c:v>
                </c:pt>
                <c:pt idx="153">
                  <c:v>4998</c:v>
                </c:pt>
                <c:pt idx="154">
                  <c:v>4998</c:v>
                </c:pt>
                <c:pt idx="155">
                  <c:v>4997</c:v>
                </c:pt>
                <c:pt idx="156">
                  <c:v>4999</c:v>
                </c:pt>
                <c:pt idx="157">
                  <c:v>4999</c:v>
                </c:pt>
                <c:pt idx="158">
                  <c:v>5001</c:v>
                </c:pt>
                <c:pt idx="159">
                  <c:v>5002</c:v>
                </c:pt>
                <c:pt idx="160">
                  <c:v>5002</c:v>
                </c:pt>
                <c:pt idx="161">
                  <c:v>5004</c:v>
                </c:pt>
                <c:pt idx="162">
                  <c:v>5007</c:v>
                </c:pt>
                <c:pt idx="163">
                  <c:v>5008</c:v>
                </c:pt>
                <c:pt idx="164">
                  <c:v>5012</c:v>
                </c:pt>
                <c:pt idx="165">
                  <c:v>5017</c:v>
                </c:pt>
                <c:pt idx="166">
                  <c:v>5021</c:v>
                </c:pt>
                <c:pt idx="167">
                  <c:v>5023</c:v>
                </c:pt>
                <c:pt idx="168">
                  <c:v>5023</c:v>
                </c:pt>
                <c:pt idx="169">
                  <c:v>5024</c:v>
                </c:pt>
                <c:pt idx="170">
                  <c:v>5022</c:v>
                </c:pt>
                <c:pt idx="171">
                  <c:v>5024</c:v>
                </c:pt>
                <c:pt idx="172">
                  <c:v>5026</c:v>
                </c:pt>
                <c:pt idx="173">
                  <c:v>5026</c:v>
                </c:pt>
                <c:pt idx="174">
                  <c:v>5027</c:v>
                </c:pt>
                <c:pt idx="175">
                  <c:v>5026</c:v>
                </c:pt>
                <c:pt idx="176">
                  <c:v>5027</c:v>
                </c:pt>
                <c:pt idx="177">
                  <c:v>5032</c:v>
                </c:pt>
                <c:pt idx="178">
                  <c:v>5033</c:v>
                </c:pt>
                <c:pt idx="179">
                  <c:v>5034</c:v>
                </c:pt>
                <c:pt idx="180">
                  <c:v>5035</c:v>
                </c:pt>
                <c:pt idx="181">
                  <c:v>5031</c:v>
                </c:pt>
                <c:pt idx="182">
                  <c:v>5032</c:v>
                </c:pt>
                <c:pt idx="183">
                  <c:v>5035</c:v>
                </c:pt>
                <c:pt idx="184">
                  <c:v>5045</c:v>
                </c:pt>
                <c:pt idx="185">
                  <c:v>5055</c:v>
                </c:pt>
                <c:pt idx="186">
                  <c:v>5057</c:v>
                </c:pt>
                <c:pt idx="187">
                  <c:v>5057</c:v>
                </c:pt>
                <c:pt idx="188">
                  <c:v>5060</c:v>
                </c:pt>
                <c:pt idx="189">
                  <c:v>5063</c:v>
                </c:pt>
                <c:pt idx="190">
                  <c:v>5066</c:v>
                </c:pt>
                <c:pt idx="191">
                  <c:v>5065</c:v>
                </c:pt>
                <c:pt idx="192">
                  <c:v>5064</c:v>
                </c:pt>
                <c:pt idx="193">
                  <c:v>5065</c:v>
                </c:pt>
                <c:pt idx="194">
                  <c:v>5065</c:v>
                </c:pt>
                <c:pt idx="195">
                  <c:v>5064</c:v>
                </c:pt>
                <c:pt idx="196">
                  <c:v>5065</c:v>
                </c:pt>
                <c:pt idx="197">
                  <c:v>5066</c:v>
                </c:pt>
                <c:pt idx="198">
                  <c:v>5067</c:v>
                </c:pt>
                <c:pt idx="199">
                  <c:v>5066</c:v>
                </c:pt>
                <c:pt idx="200">
                  <c:v>5068</c:v>
                </c:pt>
                <c:pt idx="201">
                  <c:v>5067</c:v>
                </c:pt>
                <c:pt idx="202">
                  <c:v>5067</c:v>
                </c:pt>
                <c:pt idx="203">
                  <c:v>5066</c:v>
                </c:pt>
                <c:pt idx="204">
                  <c:v>5067</c:v>
                </c:pt>
                <c:pt idx="205">
                  <c:v>5071</c:v>
                </c:pt>
                <c:pt idx="206">
                  <c:v>5076</c:v>
                </c:pt>
                <c:pt idx="207">
                  <c:v>5077</c:v>
                </c:pt>
                <c:pt idx="208">
                  <c:v>5077</c:v>
                </c:pt>
                <c:pt idx="209">
                  <c:v>5078</c:v>
                </c:pt>
                <c:pt idx="210">
                  <c:v>5079</c:v>
                </c:pt>
                <c:pt idx="211">
                  <c:v>5078</c:v>
                </c:pt>
                <c:pt idx="212">
                  <c:v>5086</c:v>
                </c:pt>
                <c:pt idx="213">
                  <c:v>5097</c:v>
                </c:pt>
                <c:pt idx="214">
                  <c:v>5097</c:v>
                </c:pt>
                <c:pt idx="215">
                  <c:v>5096</c:v>
                </c:pt>
                <c:pt idx="216">
                  <c:v>5110</c:v>
                </c:pt>
                <c:pt idx="217">
                  <c:v>5129</c:v>
                </c:pt>
                <c:pt idx="218">
                  <c:v>5131</c:v>
                </c:pt>
                <c:pt idx="219">
                  <c:v>5134</c:v>
                </c:pt>
                <c:pt idx="220">
                  <c:v>5140</c:v>
                </c:pt>
                <c:pt idx="221">
                  <c:v>5142</c:v>
                </c:pt>
                <c:pt idx="222">
                  <c:v>5143</c:v>
                </c:pt>
                <c:pt idx="223">
                  <c:v>5142</c:v>
                </c:pt>
                <c:pt idx="224">
                  <c:v>5141</c:v>
                </c:pt>
                <c:pt idx="225">
                  <c:v>5141</c:v>
                </c:pt>
                <c:pt idx="226">
                  <c:v>5146</c:v>
                </c:pt>
                <c:pt idx="227">
                  <c:v>5147</c:v>
                </c:pt>
                <c:pt idx="228">
                  <c:v>5152</c:v>
                </c:pt>
                <c:pt idx="229">
                  <c:v>5155</c:v>
                </c:pt>
                <c:pt idx="230">
                  <c:v>5201</c:v>
                </c:pt>
                <c:pt idx="231">
                  <c:v>5211</c:v>
                </c:pt>
                <c:pt idx="232">
                  <c:v>5217</c:v>
                </c:pt>
                <c:pt idx="233">
                  <c:v>5224</c:v>
                </c:pt>
                <c:pt idx="234">
                  <c:v>5273</c:v>
                </c:pt>
                <c:pt idx="235">
                  <c:v>5285</c:v>
                </c:pt>
                <c:pt idx="236">
                  <c:v>5301</c:v>
                </c:pt>
                <c:pt idx="237">
                  <c:v>5376</c:v>
                </c:pt>
                <c:pt idx="238">
                  <c:v>5397</c:v>
                </c:pt>
                <c:pt idx="239">
                  <c:v>5396</c:v>
                </c:pt>
                <c:pt idx="240">
                  <c:v>5402</c:v>
                </c:pt>
                <c:pt idx="241">
                  <c:v>5404</c:v>
                </c:pt>
                <c:pt idx="242">
                  <c:v>5408</c:v>
                </c:pt>
                <c:pt idx="243">
                  <c:v>5411</c:v>
                </c:pt>
                <c:pt idx="244">
                  <c:v>5414</c:v>
                </c:pt>
                <c:pt idx="245">
                  <c:v>5418</c:v>
                </c:pt>
                <c:pt idx="246">
                  <c:v>5431</c:v>
                </c:pt>
                <c:pt idx="247">
                  <c:v>5432</c:v>
                </c:pt>
                <c:pt idx="248">
                  <c:v>5433</c:v>
                </c:pt>
                <c:pt idx="249">
                  <c:v>5442</c:v>
                </c:pt>
                <c:pt idx="250">
                  <c:v>5449</c:v>
                </c:pt>
                <c:pt idx="251">
                  <c:v>5452</c:v>
                </c:pt>
                <c:pt idx="252">
                  <c:v>5454</c:v>
                </c:pt>
                <c:pt idx="253">
                  <c:v>5455</c:v>
                </c:pt>
                <c:pt idx="254">
                  <c:v>5456</c:v>
                </c:pt>
                <c:pt idx="255">
                  <c:v>5461</c:v>
                </c:pt>
                <c:pt idx="256">
                  <c:v>5464</c:v>
                </c:pt>
                <c:pt idx="257">
                  <c:v>5465</c:v>
                </c:pt>
                <c:pt idx="258">
                  <c:v>5468</c:v>
                </c:pt>
                <c:pt idx="259">
                  <c:v>5470</c:v>
                </c:pt>
                <c:pt idx="260">
                  <c:v>5470</c:v>
                </c:pt>
                <c:pt idx="261">
                  <c:v>5470</c:v>
                </c:pt>
                <c:pt idx="262">
                  <c:v>5470</c:v>
                </c:pt>
                <c:pt idx="263">
                  <c:v>5474</c:v>
                </c:pt>
                <c:pt idx="264">
                  <c:v>5473</c:v>
                </c:pt>
                <c:pt idx="265">
                  <c:v>5475</c:v>
                </c:pt>
                <c:pt idx="266">
                  <c:v>5476</c:v>
                </c:pt>
                <c:pt idx="267">
                  <c:v>5478</c:v>
                </c:pt>
                <c:pt idx="268">
                  <c:v>5480</c:v>
                </c:pt>
                <c:pt idx="269">
                  <c:v>5480</c:v>
                </c:pt>
                <c:pt idx="270">
                  <c:v>5483</c:v>
                </c:pt>
                <c:pt idx="271">
                  <c:v>5490</c:v>
                </c:pt>
                <c:pt idx="272">
                  <c:v>5498</c:v>
                </c:pt>
                <c:pt idx="273">
                  <c:v>5497</c:v>
                </c:pt>
                <c:pt idx="274">
                  <c:v>5500</c:v>
                </c:pt>
                <c:pt idx="275">
                  <c:v>5500</c:v>
                </c:pt>
                <c:pt idx="276">
                  <c:v>5500</c:v>
                </c:pt>
                <c:pt idx="277">
                  <c:v>5500</c:v>
                </c:pt>
                <c:pt idx="278">
                  <c:v>5501</c:v>
                </c:pt>
                <c:pt idx="279">
                  <c:v>5503</c:v>
                </c:pt>
                <c:pt idx="280">
                  <c:v>5505</c:v>
                </c:pt>
                <c:pt idx="281">
                  <c:v>5508</c:v>
                </c:pt>
                <c:pt idx="282">
                  <c:v>5510</c:v>
                </c:pt>
                <c:pt idx="283">
                  <c:v>5510</c:v>
                </c:pt>
                <c:pt idx="284">
                  <c:v>5513</c:v>
                </c:pt>
                <c:pt idx="285">
                  <c:v>5518</c:v>
                </c:pt>
                <c:pt idx="286">
                  <c:v>5520</c:v>
                </c:pt>
                <c:pt idx="287">
                  <c:v>5520</c:v>
                </c:pt>
                <c:pt idx="288">
                  <c:v>5522</c:v>
                </c:pt>
                <c:pt idx="289">
                  <c:v>5525</c:v>
                </c:pt>
                <c:pt idx="290">
                  <c:v>5545</c:v>
                </c:pt>
                <c:pt idx="291">
                  <c:v>5548</c:v>
                </c:pt>
                <c:pt idx="292">
                  <c:v>5554</c:v>
                </c:pt>
                <c:pt idx="293">
                  <c:v>5553</c:v>
                </c:pt>
                <c:pt idx="294">
                  <c:v>5555</c:v>
                </c:pt>
                <c:pt idx="295">
                  <c:v>5555</c:v>
                </c:pt>
                <c:pt idx="296">
                  <c:v>5555</c:v>
                </c:pt>
                <c:pt idx="297">
                  <c:v>5603</c:v>
                </c:pt>
                <c:pt idx="298">
                  <c:v>5641</c:v>
                </c:pt>
                <c:pt idx="299">
                  <c:v>5652</c:v>
                </c:pt>
                <c:pt idx="300">
                  <c:v>5660</c:v>
                </c:pt>
                <c:pt idx="301">
                  <c:v>5668</c:v>
                </c:pt>
                <c:pt idx="302">
                  <c:v>5677</c:v>
                </c:pt>
                <c:pt idx="303">
                  <c:v>5678</c:v>
                </c:pt>
                <c:pt idx="304">
                  <c:v>5683</c:v>
                </c:pt>
                <c:pt idx="305">
                  <c:v>5687</c:v>
                </c:pt>
                <c:pt idx="306">
                  <c:v>5703</c:v>
                </c:pt>
                <c:pt idx="307">
                  <c:v>5716</c:v>
                </c:pt>
                <c:pt idx="308">
                  <c:v>5719</c:v>
                </c:pt>
                <c:pt idx="309">
                  <c:v>5724</c:v>
                </c:pt>
                <c:pt idx="310">
                  <c:v>5728</c:v>
                </c:pt>
                <c:pt idx="311">
                  <c:v>5729</c:v>
                </c:pt>
                <c:pt idx="312">
                  <c:v>5729</c:v>
                </c:pt>
                <c:pt idx="313">
                  <c:v>5732</c:v>
                </c:pt>
                <c:pt idx="314">
                  <c:v>5737</c:v>
                </c:pt>
                <c:pt idx="315">
                  <c:v>5737</c:v>
                </c:pt>
                <c:pt idx="316">
                  <c:v>5739</c:v>
                </c:pt>
                <c:pt idx="317">
                  <c:v>5737</c:v>
                </c:pt>
                <c:pt idx="318">
                  <c:v>5739</c:v>
                </c:pt>
                <c:pt idx="319">
                  <c:v>5742</c:v>
                </c:pt>
                <c:pt idx="320">
                  <c:v>5741</c:v>
                </c:pt>
                <c:pt idx="321">
                  <c:v>5742</c:v>
                </c:pt>
                <c:pt idx="322">
                  <c:v>5742</c:v>
                </c:pt>
                <c:pt idx="323">
                  <c:v>5744</c:v>
                </c:pt>
                <c:pt idx="324">
                  <c:v>5756</c:v>
                </c:pt>
                <c:pt idx="325">
                  <c:v>5776</c:v>
                </c:pt>
                <c:pt idx="326">
                  <c:v>5784</c:v>
                </c:pt>
                <c:pt idx="327">
                  <c:v>5787</c:v>
                </c:pt>
                <c:pt idx="328">
                  <c:v>5795</c:v>
                </c:pt>
                <c:pt idx="329">
                  <c:v>5799</c:v>
                </c:pt>
                <c:pt idx="330">
                  <c:v>5799</c:v>
                </c:pt>
                <c:pt idx="331">
                  <c:v>5804</c:v>
                </c:pt>
                <c:pt idx="332">
                  <c:v>5805</c:v>
                </c:pt>
                <c:pt idx="333">
                  <c:v>5805</c:v>
                </c:pt>
                <c:pt idx="334">
                  <c:v>5810</c:v>
                </c:pt>
                <c:pt idx="335">
                  <c:v>5810</c:v>
                </c:pt>
                <c:pt idx="336">
                  <c:v>5810</c:v>
                </c:pt>
                <c:pt idx="337">
                  <c:v>5810</c:v>
                </c:pt>
                <c:pt idx="338">
                  <c:v>5816</c:v>
                </c:pt>
                <c:pt idx="339">
                  <c:v>5824</c:v>
                </c:pt>
                <c:pt idx="340">
                  <c:v>5826</c:v>
                </c:pt>
                <c:pt idx="341">
                  <c:v>5823</c:v>
                </c:pt>
                <c:pt idx="342">
                  <c:v>5825</c:v>
                </c:pt>
                <c:pt idx="343">
                  <c:v>5827</c:v>
                </c:pt>
                <c:pt idx="344">
                  <c:v>5829</c:v>
                </c:pt>
                <c:pt idx="345">
                  <c:v>5831</c:v>
                </c:pt>
                <c:pt idx="346">
                  <c:v>5833</c:v>
                </c:pt>
                <c:pt idx="347">
                  <c:v>5833</c:v>
                </c:pt>
                <c:pt idx="348">
                  <c:v>5832</c:v>
                </c:pt>
                <c:pt idx="349">
                  <c:v>5833</c:v>
                </c:pt>
                <c:pt idx="350">
                  <c:v>5834</c:v>
                </c:pt>
                <c:pt idx="351">
                  <c:v>5834</c:v>
                </c:pt>
                <c:pt idx="352">
                  <c:v>5833</c:v>
                </c:pt>
                <c:pt idx="353">
                  <c:v>5834</c:v>
                </c:pt>
                <c:pt idx="354">
                  <c:v>5834</c:v>
                </c:pt>
                <c:pt idx="355">
                  <c:v>5833</c:v>
                </c:pt>
                <c:pt idx="356">
                  <c:v>5840</c:v>
                </c:pt>
                <c:pt idx="357">
                  <c:v>5844</c:v>
                </c:pt>
                <c:pt idx="358">
                  <c:v>5850</c:v>
                </c:pt>
                <c:pt idx="359">
                  <c:v>5852</c:v>
                </c:pt>
                <c:pt idx="360">
                  <c:v>5850</c:v>
                </c:pt>
                <c:pt idx="361">
                  <c:v>5851</c:v>
                </c:pt>
                <c:pt idx="362">
                  <c:v>5852</c:v>
                </c:pt>
                <c:pt idx="363">
                  <c:v>5853</c:v>
                </c:pt>
                <c:pt idx="364">
                  <c:v>5851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05-4084-A808-A0CD07D398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3994</c:v>
                </c:pt>
                <c:pt idx="1">
                  <c:v>4020</c:v>
                </c:pt>
                <c:pt idx="2">
                  <c:v>4040</c:v>
                </c:pt>
                <c:pt idx="3">
                  <c:v>4043</c:v>
                </c:pt>
                <c:pt idx="4">
                  <c:v>4053</c:v>
                </c:pt>
                <c:pt idx="5">
                  <c:v>4057</c:v>
                </c:pt>
                <c:pt idx="6">
                  <c:v>4060</c:v>
                </c:pt>
                <c:pt idx="7">
                  <c:v>4063</c:v>
                </c:pt>
                <c:pt idx="8">
                  <c:v>4066</c:v>
                </c:pt>
                <c:pt idx="9">
                  <c:v>4072</c:v>
                </c:pt>
                <c:pt idx="10">
                  <c:v>4073</c:v>
                </c:pt>
                <c:pt idx="11">
                  <c:v>4074</c:v>
                </c:pt>
                <c:pt idx="12">
                  <c:v>4074</c:v>
                </c:pt>
                <c:pt idx="13">
                  <c:v>4076</c:v>
                </c:pt>
                <c:pt idx="14">
                  <c:v>4077</c:v>
                </c:pt>
                <c:pt idx="15">
                  <c:v>4076</c:v>
                </c:pt>
                <c:pt idx="16">
                  <c:v>4076</c:v>
                </c:pt>
                <c:pt idx="17">
                  <c:v>4077</c:v>
                </c:pt>
                <c:pt idx="18">
                  <c:v>4079</c:v>
                </c:pt>
                <c:pt idx="19">
                  <c:v>4083</c:v>
                </c:pt>
                <c:pt idx="20">
                  <c:v>4084</c:v>
                </c:pt>
                <c:pt idx="21">
                  <c:v>4084</c:v>
                </c:pt>
                <c:pt idx="22">
                  <c:v>4086</c:v>
                </c:pt>
                <c:pt idx="23">
                  <c:v>4088</c:v>
                </c:pt>
                <c:pt idx="24">
                  <c:v>4090</c:v>
                </c:pt>
                <c:pt idx="25">
                  <c:v>4093</c:v>
                </c:pt>
                <c:pt idx="26">
                  <c:v>4092</c:v>
                </c:pt>
                <c:pt idx="27">
                  <c:v>4097</c:v>
                </c:pt>
                <c:pt idx="28">
                  <c:v>4096</c:v>
                </c:pt>
                <c:pt idx="29">
                  <c:v>4095</c:v>
                </c:pt>
                <c:pt idx="30">
                  <c:v>4095</c:v>
                </c:pt>
                <c:pt idx="31">
                  <c:v>4096</c:v>
                </c:pt>
                <c:pt idx="32">
                  <c:v>4098</c:v>
                </c:pt>
                <c:pt idx="33">
                  <c:v>4098</c:v>
                </c:pt>
                <c:pt idx="34">
                  <c:v>4099</c:v>
                </c:pt>
                <c:pt idx="35">
                  <c:v>4100</c:v>
                </c:pt>
                <c:pt idx="36">
                  <c:v>4104</c:v>
                </c:pt>
                <c:pt idx="37">
                  <c:v>4105</c:v>
                </c:pt>
                <c:pt idx="38">
                  <c:v>4105</c:v>
                </c:pt>
                <c:pt idx="39">
                  <c:v>4105</c:v>
                </c:pt>
                <c:pt idx="40">
                  <c:v>4104</c:v>
                </c:pt>
                <c:pt idx="41">
                  <c:v>4106</c:v>
                </c:pt>
                <c:pt idx="42">
                  <c:v>4106</c:v>
                </c:pt>
                <c:pt idx="43">
                  <c:v>4112</c:v>
                </c:pt>
                <c:pt idx="44">
                  <c:v>4111</c:v>
                </c:pt>
                <c:pt idx="45">
                  <c:v>4110</c:v>
                </c:pt>
                <c:pt idx="46">
                  <c:v>4111</c:v>
                </c:pt>
                <c:pt idx="47">
                  <c:v>4114</c:v>
                </c:pt>
                <c:pt idx="48">
                  <c:v>4115</c:v>
                </c:pt>
                <c:pt idx="49">
                  <c:v>4115</c:v>
                </c:pt>
                <c:pt idx="50">
                  <c:v>4117</c:v>
                </c:pt>
                <c:pt idx="51">
                  <c:v>4119</c:v>
                </c:pt>
                <c:pt idx="52">
                  <c:v>4123</c:v>
                </c:pt>
                <c:pt idx="53">
                  <c:v>4125</c:v>
                </c:pt>
                <c:pt idx="54">
                  <c:v>4126</c:v>
                </c:pt>
                <c:pt idx="55">
                  <c:v>4126</c:v>
                </c:pt>
                <c:pt idx="56">
                  <c:v>4130</c:v>
                </c:pt>
                <c:pt idx="57">
                  <c:v>4135</c:v>
                </c:pt>
                <c:pt idx="58">
                  <c:v>4135</c:v>
                </c:pt>
                <c:pt idx="59">
                  <c:v>4137</c:v>
                </c:pt>
                <c:pt idx="60">
                  <c:v>4140</c:v>
                </c:pt>
                <c:pt idx="61">
                  <c:v>4140</c:v>
                </c:pt>
                <c:pt idx="62">
                  <c:v>4144</c:v>
                </c:pt>
                <c:pt idx="63">
                  <c:v>4147</c:v>
                </c:pt>
                <c:pt idx="64">
                  <c:v>4153</c:v>
                </c:pt>
                <c:pt idx="65">
                  <c:v>4152</c:v>
                </c:pt>
                <c:pt idx="66">
                  <c:v>4153</c:v>
                </c:pt>
                <c:pt idx="67">
                  <c:v>4155</c:v>
                </c:pt>
                <c:pt idx="68">
                  <c:v>4154</c:v>
                </c:pt>
                <c:pt idx="69">
                  <c:v>4154</c:v>
                </c:pt>
                <c:pt idx="70">
                  <c:v>4157</c:v>
                </c:pt>
                <c:pt idx="71">
                  <c:v>4163</c:v>
                </c:pt>
                <c:pt idx="72">
                  <c:v>4167</c:v>
                </c:pt>
                <c:pt idx="73">
                  <c:v>4169</c:v>
                </c:pt>
                <c:pt idx="74">
                  <c:v>4172</c:v>
                </c:pt>
                <c:pt idx="75">
                  <c:v>4177</c:v>
                </c:pt>
                <c:pt idx="76">
                  <c:v>4182</c:v>
                </c:pt>
                <c:pt idx="77">
                  <c:v>4182</c:v>
                </c:pt>
                <c:pt idx="78">
                  <c:v>4182</c:v>
                </c:pt>
                <c:pt idx="79">
                  <c:v>4183</c:v>
                </c:pt>
                <c:pt idx="80">
                  <c:v>4182</c:v>
                </c:pt>
                <c:pt idx="81">
                  <c:v>4183</c:v>
                </c:pt>
                <c:pt idx="82">
                  <c:v>4184</c:v>
                </c:pt>
                <c:pt idx="83">
                  <c:v>4184</c:v>
                </c:pt>
                <c:pt idx="84">
                  <c:v>4185</c:v>
                </c:pt>
                <c:pt idx="85">
                  <c:v>4187</c:v>
                </c:pt>
                <c:pt idx="86">
                  <c:v>4190</c:v>
                </c:pt>
                <c:pt idx="87">
                  <c:v>4191</c:v>
                </c:pt>
                <c:pt idx="88">
                  <c:v>4191</c:v>
                </c:pt>
                <c:pt idx="89">
                  <c:v>4190</c:v>
                </c:pt>
                <c:pt idx="90">
                  <c:v>4191</c:v>
                </c:pt>
                <c:pt idx="91">
                  <c:v>4191</c:v>
                </c:pt>
                <c:pt idx="92">
                  <c:v>4191</c:v>
                </c:pt>
                <c:pt idx="93">
                  <c:v>4192</c:v>
                </c:pt>
                <c:pt idx="94">
                  <c:v>4192</c:v>
                </c:pt>
                <c:pt idx="95">
                  <c:v>4201</c:v>
                </c:pt>
                <c:pt idx="96">
                  <c:v>4204</c:v>
                </c:pt>
                <c:pt idx="97">
                  <c:v>4208</c:v>
                </c:pt>
                <c:pt idx="98">
                  <c:v>4208</c:v>
                </c:pt>
                <c:pt idx="99">
                  <c:v>4211</c:v>
                </c:pt>
                <c:pt idx="100">
                  <c:v>4214</c:v>
                </c:pt>
                <c:pt idx="101">
                  <c:v>4218</c:v>
                </c:pt>
                <c:pt idx="102">
                  <c:v>4219</c:v>
                </c:pt>
                <c:pt idx="103">
                  <c:v>4222</c:v>
                </c:pt>
                <c:pt idx="104">
                  <c:v>4222</c:v>
                </c:pt>
                <c:pt idx="105">
                  <c:v>4226</c:v>
                </c:pt>
                <c:pt idx="106">
                  <c:v>4233</c:v>
                </c:pt>
                <c:pt idx="107">
                  <c:v>4231</c:v>
                </c:pt>
                <c:pt idx="108">
                  <c:v>4230</c:v>
                </c:pt>
                <c:pt idx="109">
                  <c:v>4230</c:v>
                </c:pt>
                <c:pt idx="110">
                  <c:v>4230</c:v>
                </c:pt>
                <c:pt idx="111">
                  <c:v>4231</c:v>
                </c:pt>
                <c:pt idx="112">
                  <c:v>4233</c:v>
                </c:pt>
                <c:pt idx="113">
                  <c:v>4235</c:v>
                </c:pt>
                <c:pt idx="114">
                  <c:v>4235</c:v>
                </c:pt>
                <c:pt idx="115">
                  <c:v>4237</c:v>
                </c:pt>
                <c:pt idx="116">
                  <c:v>4237</c:v>
                </c:pt>
                <c:pt idx="117">
                  <c:v>4238</c:v>
                </c:pt>
                <c:pt idx="118">
                  <c:v>4238</c:v>
                </c:pt>
                <c:pt idx="119">
                  <c:v>4240</c:v>
                </c:pt>
                <c:pt idx="120">
                  <c:v>4244</c:v>
                </c:pt>
                <c:pt idx="121">
                  <c:v>4249</c:v>
                </c:pt>
                <c:pt idx="122">
                  <c:v>4249</c:v>
                </c:pt>
                <c:pt idx="123">
                  <c:v>4248</c:v>
                </c:pt>
                <c:pt idx="124">
                  <c:v>4249</c:v>
                </c:pt>
                <c:pt idx="125">
                  <c:v>4250</c:v>
                </c:pt>
                <c:pt idx="126">
                  <c:v>4250</c:v>
                </c:pt>
                <c:pt idx="127">
                  <c:v>4250</c:v>
                </c:pt>
                <c:pt idx="128">
                  <c:v>4249</c:v>
                </c:pt>
                <c:pt idx="129">
                  <c:v>4251</c:v>
                </c:pt>
                <c:pt idx="130">
                  <c:v>4253</c:v>
                </c:pt>
                <c:pt idx="131">
                  <c:v>4255</c:v>
                </c:pt>
                <c:pt idx="132">
                  <c:v>4255</c:v>
                </c:pt>
                <c:pt idx="133">
                  <c:v>4257</c:v>
                </c:pt>
                <c:pt idx="134">
                  <c:v>4258</c:v>
                </c:pt>
                <c:pt idx="135">
                  <c:v>4257</c:v>
                </c:pt>
                <c:pt idx="136">
                  <c:v>4257</c:v>
                </c:pt>
                <c:pt idx="137">
                  <c:v>4258</c:v>
                </c:pt>
                <c:pt idx="138">
                  <c:v>4259</c:v>
                </c:pt>
                <c:pt idx="139">
                  <c:v>4258</c:v>
                </c:pt>
                <c:pt idx="140">
                  <c:v>4260</c:v>
                </c:pt>
                <c:pt idx="141">
                  <c:v>4260</c:v>
                </c:pt>
                <c:pt idx="142">
                  <c:v>4259</c:v>
                </c:pt>
                <c:pt idx="143">
                  <c:v>4259</c:v>
                </c:pt>
                <c:pt idx="144">
                  <c:v>4261</c:v>
                </c:pt>
                <c:pt idx="145">
                  <c:v>4266</c:v>
                </c:pt>
                <c:pt idx="146">
                  <c:v>4268</c:v>
                </c:pt>
                <c:pt idx="147">
                  <c:v>4271</c:v>
                </c:pt>
                <c:pt idx="148">
                  <c:v>4275</c:v>
                </c:pt>
                <c:pt idx="149">
                  <c:v>4275</c:v>
                </c:pt>
                <c:pt idx="150">
                  <c:v>4278</c:v>
                </c:pt>
                <c:pt idx="151">
                  <c:v>4292</c:v>
                </c:pt>
                <c:pt idx="152">
                  <c:v>4294</c:v>
                </c:pt>
                <c:pt idx="153">
                  <c:v>4296</c:v>
                </c:pt>
                <c:pt idx="154">
                  <c:v>4297</c:v>
                </c:pt>
                <c:pt idx="155">
                  <c:v>4304</c:v>
                </c:pt>
                <c:pt idx="156">
                  <c:v>4304</c:v>
                </c:pt>
                <c:pt idx="157">
                  <c:v>4305</c:v>
                </c:pt>
                <c:pt idx="158">
                  <c:v>4307</c:v>
                </c:pt>
                <c:pt idx="159">
                  <c:v>4307</c:v>
                </c:pt>
                <c:pt idx="160">
                  <c:v>4308</c:v>
                </c:pt>
                <c:pt idx="161">
                  <c:v>4309</c:v>
                </c:pt>
                <c:pt idx="162">
                  <c:v>4313</c:v>
                </c:pt>
                <c:pt idx="163">
                  <c:v>4314</c:v>
                </c:pt>
                <c:pt idx="164">
                  <c:v>4316</c:v>
                </c:pt>
                <c:pt idx="165">
                  <c:v>4319</c:v>
                </c:pt>
                <c:pt idx="166">
                  <c:v>4318</c:v>
                </c:pt>
                <c:pt idx="167">
                  <c:v>4320</c:v>
                </c:pt>
                <c:pt idx="168">
                  <c:v>4322</c:v>
                </c:pt>
                <c:pt idx="169">
                  <c:v>4323</c:v>
                </c:pt>
                <c:pt idx="170">
                  <c:v>4325</c:v>
                </c:pt>
                <c:pt idx="171">
                  <c:v>4326</c:v>
                </c:pt>
                <c:pt idx="172">
                  <c:v>4327</c:v>
                </c:pt>
                <c:pt idx="173">
                  <c:v>4329</c:v>
                </c:pt>
                <c:pt idx="174">
                  <c:v>4332</c:v>
                </c:pt>
                <c:pt idx="175">
                  <c:v>4332</c:v>
                </c:pt>
                <c:pt idx="176">
                  <c:v>4339</c:v>
                </c:pt>
                <c:pt idx="177">
                  <c:v>4343</c:v>
                </c:pt>
                <c:pt idx="178">
                  <c:v>4345</c:v>
                </c:pt>
                <c:pt idx="179">
                  <c:v>4346</c:v>
                </c:pt>
                <c:pt idx="180">
                  <c:v>4345</c:v>
                </c:pt>
                <c:pt idx="181">
                  <c:v>4347</c:v>
                </c:pt>
                <c:pt idx="182">
                  <c:v>4348</c:v>
                </c:pt>
                <c:pt idx="183">
                  <c:v>4348</c:v>
                </c:pt>
                <c:pt idx="184">
                  <c:v>4349</c:v>
                </c:pt>
                <c:pt idx="185">
                  <c:v>4351</c:v>
                </c:pt>
                <c:pt idx="186">
                  <c:v>4351</c:v>
                </c:pt>
                <c:pt idx="187">
                  <c:v>4351</c:v>
                </c:pt>
                <c:pt idx="188">
                  <c:v>4352</c:v>
                </c:pt>
                <c:pt idx="189">
                  <c:v>4352</c:v>
                </c:pt>
                <c:pt idx="190">
                  <c:v>4353</c:v>
                </c:pt>
                <c:pt idx="191">
                  <c:v>4355</c:v>
                </c:pt>
                <c:pt idx="192">
                  <c:v>4356</c:v>
                </c:pt>
                <c:pt idx="193">
                  <c:v>4355</c:v>
                </c:pt>
                <c:pt idx="194">
                  <c:v>4355</c:v>
                </c:pt>
                <c:pt idx="195">
                  <c:v>4355</c:v>
                </c:pt>
                <c:pt idx="196">
                  <c:v>4354</c:v>
                </c:pt>
                <c:pt idx="197">
                  <c:v>4359</c:v>
                </c:pt>
                <c:pt idx="198">
                  <c:v>4361</c:v>
                </c:pt>
                <c:pt idx="199">
                  <c:v>4361</c:v>
                </c:pt>
                <c:pt idx="200">
                  <c:v>4362</c:v>
                </c:pt>
                <c:pt idx="201">
                  <c:v>4364</c:v>
                </c:pt>
                <c:pt idx="202">
                  <c:v>4368</c:v>
                </c:pt>
                <c:pt idx="203">
                  <c:v>4369</c:v>
                </c:pt>
                <c:pt idx="204">
                  <c:v>4370</c:v>
                </c:pt>
                <c:pt idx="205">
                  <c:v>4373</c:v>
                </c:pt>
                <c:pt idx="206">
                  <c:v>4375</c:v>
                </c:pt>
                <c:pt idx="207">
                  <c:v>4376</c:v>
                </c:pt>
                <c:pt idx="208">
                  <c:v>4376</c:v>
                </c:pt>
                <c:pt idx="209">
                  <c:v>4376</c:v>
                </c:pt>
                <c:pt idx="210">
                  <c:v>4375</c:v>
                </c:pt>
                <c:pt idx="211">
                  <c:v>4375</c:v>
                </c:pt>
                <c:pt idx="212">
                  <c:v>4375</c:v>
                </c:pt>
                <c:pt idx="213">
                  <c:v>4376</c:v>
                </c:pt>
                <c:pt idx="214">
                  <c:v>4375</c:v>
                </c:pt>
                <c:pt idx="215">
                  <c:v>4375</c:v>
                </c:pt>
                <c:pt idx="216">
                  <c:v>4375</c:v>
                </c:pt>
                <c:pt idx="217">
                  <c:v>4374</c:v>
                </c:pt>
                <c:pt idx="218">
                  <c:v>4376</c:v>
                </c:pt>
                <c:pt idx="219">
                  <c:v>4376</c:v>
                </c:pt>
                <c:pt idx="220">
                  <c:v>4377</c:v>
                </c:pt>
                <c:pt idx="221">
                  <c:v>4379</c:v>
                </c:pt>
                <c:pt idx="222">
                  <c:v>4379</c:v>
                </c:pt>
                <c:pt idx="223">
                  <c:v>4380</c:v>
                </c:pt>
                <c:pt idx="224">
                  <c:v>4380</c:v>
                </c:pt>
                <c:pt idx="225">
                  <c:v>4380</c:v>
                </c:pt>
                <c:pt idx="226">
                  <c:v>4381</c:v>
                </c:pt>
                <c:pt idx="227">
                  <c:v>4386</c:v>
                </c:pt>
                <c:pt idx="228">
                  <c:v>4385</c:v>
                </c:pt>
                <c:pt idx="229">
                  <c:v>4391</c:v>
                </c:pt>
                <c:pt idx="230">
                  <c:v>4393</c:v>
                </c:pt>
                <c:pt idx="231">
                  <c:v>4396</c:v>
                </c:pt>
                <c:pt idx="232">
                  <c:v>4395</c:v>
                </c:pt>
                <c:pt idx="233">
                  <c:v>4394</c:v>
                </c:pt>
                <c:pt idx="234">
                  <c:v>4400</c:v>
                </c:pt>
                <c:pt idx="235">
                  <c:v>4402</c:v>
                </c:pt>
                <c:pt idx="236">
                  <c:v>4404</c:v>
                </c:pt>
                <c:pt idx="237">
                  <c:v>4405</c:v>
                </c:pt>
                <c:pt idx="238">
                  <c:v>4407</c:v>
                </c:pt>
                <c:pt idx="239">
                  <c:v>4407</c:v>
                </c:pt>
                <c:pt idx="240">
                  <c:v>4408</c:v>
                </c:pt>
                <c:pt idx="241">
                  <c:v>4411</c:v>
                </c:pt>
                <c:pt idx="242">
                  <c:v>4414</c:v>
                </c:pt>
                <c:pt idx="243">
                  <c:v>4416</c:v>
                </c:pt>
                <c:pt idx="244">
                  <c:v>4417</c:v>
                </c:pt>
                <c:pt idx="245">
                  <c:v>4420</c:v>
                </c:pt>
                <c:pt idx="246">
                  <c:v>4421</c:v>
                </c:pt>
                <c:pt idx="247">
                  <c:v>4422</c:v>
                </c:pt>
                <c:pt idx="248">
                  <c:v>4424</c:v>
                </c:pt>
                <c:pt idx="249">
                  <c:v>4426</c:v>
                </c:pt>
                <c:pt idx="250">
                  <c:v>4468</c:v>
                </c:pt>
                <c:pt idx="251">
                  <c:v>4472</c:v>
                </c:pt>
                <c:pt idx="252">
                  <c:v>4485</c:v>
                </c:pt>
                <c:pt idx="253">
                  <c:v>4487</c:v>
                </c:pt>
                <c:pt idx="254">
                  <c:v>4490</c:v>
                </c:pt>
                <c:pt idx="255">
                  <c:v>4495</c:v>
                </c:pt>
                <c:pt idx="256">
                  <c:v>4500</c:v>
                </c:pt>
                <c:pt idx="257">
                  <c:v>4504</c:v>
                </c:pt>
                <c:pt idx="258">
                  <c:v>4504</c:v>
                </c:pt>
                <c:pt idx="259">
                  <c:v>4506</c:v>
                </c:pt>
                <c:pt idx="260">
                  <c:v>4508</c:v>
                </c:pt>
                <c:pt idx="261">
                  <c:v>4509</c:v>
                </c:pt>
                <c:pt idx="262">
                  <c:v>4509</c:v>
                </c:pt>
                <c:pt idx="263">
                  <c:v>4511</c:v>
                </c:pt>
                <c:pt idx="264">
                  <c:v>4569</c:v>
                </c:pt>
                <c:pt idx="265">
                  <c:v>4587</c:v>
                </c:pt>
                <c:pt idx="266">
                  <c:v>4601</c:v>
                </c:pt>
                <c:pt idx="267">
                  <c:v>4604</c:v>
                </c:pt>
                <c:pt idx="268">
                  <c:v>4604</c:v>
                </c:pt>
                <c:pt idx="269">
                  <c:v>4604</c:v>
                </c:pt>
                <c:pt idx="270">
                  <c:v>4608</c:v>
                </c:pt>
                <c:pt idx="271">
                  <c:v>4609</c:v>
                </c:pt>
                <c:pt idx="272">
                  <c:v>4613</c:v>
                </c:pt>
                <c:pt idx="273">
                  <c:v>4614</c:v>
                </c:pt>
                <c:pt idx="274">
                  <c:v>4615</c:v>
                </c:pt>
                <c:pt idx="275">
                  <c:v>4617</c:v>
                </c:pt>
                <c:pt idx="276">
                  <c:v>4618</c:v>
                </c:pt>
                <c:pt idx="277">
                  <c:v>4619</c:v>
                </c:pt>
                <c:pt idx="278">
                  <c:v>4621</c:v>
                </c:pt>
                <c:pt idx="279">
                  <c:v>4620</c:v>
                </c:pt>
                <c:pt idx="280">
                  <c:v>4619</c:v>
                </c:pt>
                <c:pt idx="281">
                  <c:v>4617</c:v>
                </c:pt>
                <c:pt idx="282">
                  <c:v>4619</c:v>
                </c:pt>
                <c:pt idx="283">
                  <c:v>4623</c:v>
                </c:pt>
                <c:pt idx="284">
                  <c:v>4626</c:v>
                </c:pt>
                <c:pt idx="285">
                  <c:v>4627</c:v>
                </c:pt>
                <c:pt idx="286">
                  <c:v>4628</c:v>
                </c:pt>
                <c:pt idx="287">
                  <c:v>4628</c:v>
                </c:pt>
                <c:pt idx="288">
                  <c:v>4631</c:v>
                </c:pt>
                <c:pt idx="289">
                  <c:v>4631</c:v>
                </c:pt>
                <c:pt idx="290">
                  <c:v>4633</c:v>
                </c:pt>
                <c:pt idx="291">
                  <c:v>4634</c:v>
                </c:pt>
                <c:pt idx="292">
                  <c:v>4635</c:v>
                </c:pt>
                <c:pt idx="293">
                  <c:v>4634</c:v>
                </c:pt>
                <c:pt idx="294">
                  <c:v>4636</c:v>
                </c:pt>
                <c:pt idx="295">
                  <c:v>4636</c:v>
                </c:pt>
                <c:pt idx="296">
                  <c:v>4638</c:v>
                </c:pt>
                <c:pt idx="297">
                  <c:v>4648</c:v>
                </c:pt>
                <c:pt idx="298">
                  <c:v>4655</c:v>
                </c:pt>
                <c:pt idx="299">
                  <c:v>4656</c:v>
                </c:pt>
                <c:pt idx="300">
                  <c:v>4657</c:v>
                </c:pt>
                <c:pt idx="301">
                  <c:v>4662</c:v>
                </c:pt>
                <c:pt idx="302">
                  <c:v>4663</c:v>
                </c:pt>
                <c:pt idx="303">
                  <c:v>4663</c:v>
                </c:pt>
                <c:pt idx="304">
                  <c:v>4663</c:v>
                </c:pt>
                <c:pt idx="305">
                  <c:v>4662</c:v>
                </c:pt>
                <c:pt idx="306">
                  <c:v>4663</c:v>
                </c:pt>
                <c:pt idx="307">
                  <c:v>4663</c:v>
                </c:pt>
                <c:pt idx="308">
                  <c:v>4664</c:v>
                </c:pt>
                <c:pt idx="309">
                  <c:v>4665</c:v>
                </c:pt>
                <c:pt idx="310">
                  <c:v>4667</c:v>
                </c:pt>
                <c:pt idx="311">
                  <c:v>4670</c:v>
                </c:pt>
                <c:pt idx="312">
                  <c:v>4671</c:v>
                </c:pt>
                <c:pt idx="313">
                  <c:v>4674</c:v>
                </c:pt>
                <c:pt idx="314">
                  <c:v>4675</c:v>
                </c:pt>
                <c:pt idx="315">
                  <c:v>4674</c:v>
                </c:pt>
                <c:pt idx="316">
                  <c:v>4678</c:v>
                </c:pt>
                <c:pt idx="317">
                  <c:v>4679</c:v>
                </c:pt>
                <c:pt idx="318">
                  <c:v>4681</c:v>
                </c:pt>
                <c:pt idx="319">
                  <c:v>4681</c:v>
                </c:pt>
                <c:pt idx="320">
                  <c:v>4682</c:v>
                </c:pt>
                <c:pt idx="321">
                  <c:v>4680</c:v>
                </c:pt>
                <c:pt idx="322">
                  <c:v>4681</c:v>
                </c:pt>
                <c:pt idx="323">
                  <c:v>4684</c:v>
                </c:pt>
                <c:pt idx="324">
                  <c:v>4690</c:v>
                </c:pt>
                <c:pt idx="325">
                  <c:v>4692</c:v>
                </c:pt>
                <c:pt idx="326">
                  <c:v>4694</c:v>
                </c:pt>
                <c:pt idx="327">
                  <c:v>4719</c:v>
                </c:pt>
                <c:pt idx="328">
                  <c:v>4754</c:v>
                </c:pt>
                <c:pt idx="329">
                  <c:v>4766</c:v>
                </c:pt>
                <c:pt idx="330">
                  <c:v>4767</c:v>
                </c:pt>
                <c:pt idx="331">
                  <c:v>4769</c:v>
                </c:pt>
                <c:pt idx="332">
                  <c:v>4773</c:v>
                </c:pt>
                <c:pt idx="333">
                  <c:v>4773</c:v>
                </c:pt>
                <c:pt idx="334">
                  <c:v>4776</c:v>
                </c:pt>
                <c:pt idx="335">
                  <c:v>4779</c:v>
                </c:pt>
                <c:pt idx="336">
                  <c:v>4781</c:v>
                </c:pt>
                <c:pt idx="337">
                  <c:v>4783</c:v>
                </c:pt>
                <c:pt idx="338">
                  <c:v>4787</c:v>
                </c:pt>
                <c:pt idx="339">
                  <c:v>4788</c:v>
                </c:pt>
                <c:pt idx="340">
                  <c:v>4789</c:v>
                </c:pt>
                <c:pt idx="341">
                  <c:v>4788</c:v>
                </c:pt>
                <c:pt idx="342">
                  <c:v>4792</c:v>
                </c:pt>
                <c:pt idx="343">
                  <c:v>4793</c:v>
                </c:pt>
                <c:pt idx="344">
                  <c:v>4793</c:v>
                </c:pt>
                <c:pt idx="345">
                  <c:v>4798</c:v>
                </c:pt>
                <c:pt idx="346">
                  <c:v>4802</c:v>
                </c:pt>
                <c:pt idx="347">
                  <c:v>4807</c:v>
                </c:pt>
                <c:pt idx="348">
                  <c:v>4813</c:v>
                </c:pt>
                <c:pt idx="349">
                  <c:v>4813</c:v>
                </c:pt>
                <c:pt idx="350">
                  <c:v>4820</c:v>
                </c:pt>
                <c:pt idx="351">
                  <c:v>4830</c:v>
                </c:pt>
                <c:pt idx="352">
                  <c:v>4833</c:v>
                </c:pt>
                <c:pt idx="353">
                  <c:v>4833</c:v>
                </c:pt>
                <c:pt idx="354">
                  <c:v>4837</c:v>
                </c:pt>
                <c:pt idx="355">
                  <c:v>4843</c:v>
                </c:pt>
                <c:pt idx="356">
                  <c:v>4844</c:v>
                </c:pt>
                <c:pt idx="357">
                  <c:v>4845</c:v>
                </c:pt>
                <c:pt idx="358">
                  <c:v>4849</c:v>
                </c:pt>
                <c:pt idx="359">
                  <c:v>4851</c:v>
                </c:pt>
                <c:pt idx="360">
                  <c:v>4852</c:v>
                </c:pt>
                <c:pt idx="361">
                  <c:v>4853</c:v>
                </c:pt>
                <c:pt idx="362">
                  <c:v>4854</c:v>
                </c:pt>
                <c:pt idx="363">
                  <c:v>4854</c:v>
                </c:pt>
                <c:pt idx="364">
                  <c:v>4853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05-4084-A808-A0CD07D39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282336"/>
        <c:axId val="355285616"/>
      </c:lineChart>
      <c:catAx>
        <c:axId val="35528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85616"/>
        <c:crosses val="autoZero"/>
        <c:auto val="1"/>
        <c:lblAlgn val="ctr"/>
        <c:lblOffset val="100"/>
        <c:noMultiLvlLbl val="0"/>
      </c:catAx>
      <c:valAx>
        <c:axId val="35528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8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38829</c:v>
                </c:pt>
                <c:pt idx="1">
                  <c:v>9959</c:v>
                </c:pt>
                <c:pt idx="2">
                  <c:v>12673</c:v>
                </c:pt>
                <c:pt idx="3">
                  <c:v>11776</c:v>
                </c:pt>
                <c:pt idx="4">
                  <c:v>3187</c:v>
                </c:pt>
                <c:pt idx="5">
                  <c:v>1382</c:v>
                </c:pt>
                <c:pt idx="6">
                  <c:v>1107</c:v>
                </c:pt>
                <c:pt idx="7">
                  <c:v>200279</c:v>
                </c:pt>
                <c:pt idx="8">
                  <c:v>78904</c:v>
                </c:pt>
                <c:pt idx="9">
                  <c:v>40251</c:v>
                </c:pt>
                <c:pt idx="10">
                  <c:v>97064</c:v>
                </c:pt>
                <c:pt idx="11">
                  <c:v>45498</c:v>
                </c:pt>
                <c:pt idx="12">
                  <c:v>24925</c:v>
                </c:pt>
                <c:pt idx="13">
                  <c:v>19629</c:v>
                </c:pt>
                <c:pt idx="14">
                  <c:v>25293</c:v>
                </c:pt>
                <c:pt idx="15">
                  <c:v>5520</c:v>
                </c:pt>
                <c:pt idx="16">
                  <c:v>6825</c:v>
                </c:pt>
                <c:pt idx="17">
                  <c:v>6203</c:v>
                </c:pt>
                <c:pt idx="18">
                  <c:v>7151</c:v>
                </c:pt>
                <c:pt idx="19">
                  <c:v>3355</c:v>
                </c:pt>
                <c:pt idx="20">
                  <c:v>1902</c:v>
                </c:pt>
                <c:pt idx="21">
                  <c:v>7149</c:v>
                </c:pt>
                <c:pt idx="22">
                  <c:v>4487</c:v>
                </c:pt>
                <c:pt idx="23">
                  <c:v>1558</c:v>
                </c:pt>
                <c:pt idx="24">
                  <c:v>13125</c:v>
                </c:pt>
                <c:pt idx="25">
                  <c:v>11173</c:v>
                </c:pt>
                <c:pt idx="26">
                  <c:v>4188</c:v>
                </c:pt>
                <c:pt idx="27">
                  <c:v>2971</c:v>
                </c:pt>
                <c:pt idx="28">
                  <c:v>5559</c:v>
                </c:pt>
                <c:pt idx="29">
                  <c:v>6457</c:v>
                </c:pt>
                <c:pt idx="30">
                  <c:v>2001</c:v>
                </c:pt>
                <c:pt idx="31">
                  <c:v>2819</c:v>
                </c:pt>
                <c:pt idx="32">
                  <c:v>4315</c:v>
                </c:pt>
                <c:pt idx="33">
                  <c:v>1110</c:v>
                </c:pt>
                <c:pt idx="34">
                  <c:v>727</c:v>
                </c:pt>
                <c:pt idx="35">
                  <c:v>5805</c:v>
                </c:pt>
                <c:pt idx="36">
                  <c:v>969</c:v>
                </c:pt>
                <c:pt idx="37">
                  <c:v>5790</c:v>
                </c:pt>
                <c:pt idx="38">
                  <c:v>7717</c:v>
                </c:pt>
                <c:pt idx="39">
                  <c:v>6525</c:v>
                </c:pt>
                <c:pt idx="40">
                  <c:v>1732</c:v>
                </c:pt>
                <c:pt idx="41">
                  <c:v>1152</c:v>
                </c:pt>
                <c:pt idx="42">
                  <c:v>4704</c:v>
                </c:pt>
                <c:pt idx="43">
                  <c:v>6577</c:v>
                </c:pt>
                <c:pt idx="44">
                  <c:v>7255</c:v>
                </c:pt>
                <c:pt idx="45">
                  <c:v>3702</c:v>
                </c:pt>
                <c:pt idx="46">
                  <c:v>2082</c:v>
                </c:pt>
                <c:pt idx="47">
                  <c:v>2141</c:v>
                </c:pt>
                <c:pt idx="48">
                  <c:v>1438</c:v>
                </c:pt>
                <c:pt idx="49">
                  <c:v>4135</c:v>
                </c:pt>
                <c:pt idx="50">
                  <c:v>2401</c:v>
                </c:pt>
                <c:pt idx="51">
                  <c:v>797</c:v>
                </c:pt>
                <c:pt idx="52">
                  <c:v>3751</c:v>
                </c:pt>
                <c:pt idx="53">
                  <c:v>3714</c:v>
                </c:pt>
                <c:pt idx="54">
                  <c:v>4165</c:v>
                </c:pt>
                <c:pt idx="55">
                  <c:v>3821</c:v>
                </c:pt>
                <c:pt idx="56">
                  <c:v>4283</c:v>
                </c:pt>
                <c:pt idx="57">
                  <c:v>2011</c:v>
                </c:pt>
                <c:pt idx="58">
                  <c:v>13067</c:v>
                </c:pt>
                <c:pt idx="59">
                  <c:v>3019</c:v>
                </c:pt>
                <c:pt idx="60">
                  <c:v>1721</c:v>
                </c:pt>
                <c:pt idx="61">
                  <c:v>3802</c:v>
                </c:pt>
                <c:pt idx="62">
                  <c:v>4417</c:v>
                </c:pt>
                <c:pt idx="63">
                  <c:v>3982</c:v>
                </c:pt>
                <c:pt idx="64">
                  <c:v>6228</c:v>
                </c:pt>
                <c:pt idx="65">
                  <c:v>6533</c:v>
                </c:pt>
                <c:pt idx="66">
                  <c:v>57938</c:v>
                </c:pt>
                <c:pt idx="67">
                  <c:v>58630</c:v>
                </c:pt>
                <c:pt idx="68">
                  <c:v>58610</c:v>
                </c:pt>
                <c:pt idx="69">
                  <c:v>61637</c:v>
                </c:pt>
                <c:pt idx="70">
                  <c:v>35575</c:v>
                </c:pt>
                <c:pt idx="71">
                  <c:v>1915</c:v>
                </c:pt>
                <c:pt idx="72">
                  <c:v>1972</c:v>
                </c:pt>
                <c:pt idx="73">
                  <c:v>2240</c:v>
                </c:pt>
                <c:pt idx="74">
                  <c:v>3159</c:v>
                </c:pt>
                <c:pt idx="75">
                  <c:v>1194</c:v>
                </c:pt>
                <c:pt idx="76">
                  <c:v>925</c:v>
                </c:pt>
                <c:pt idx="77">
                  <c:v>5167</c:v>
                </c:pt>
                <c:pt idx="78">
                  <c:v>3041</c:v>
                </c:pt>
                <c:pt idx="79">
                  <c:v>2344</c:v>
                </c:pt>
                <c:pt idx="80">
                  <c:v>1711</c:v>
                </c:pt>
                <c:pt idx="81">
                  <c:v>23645</c:v>
                </c:pt>
                <c:pt idx="82">
                  <c:v>9578</c:v>
                </c:pt>
                <c:pt idx="83">
                  <c:v>3381</c:v>
                </c:pt>
                <c:pt idx="84">
                  <c:v>7177</c:v>
                </c:pt>
                <c:pt idx="85">
                  <c:v>3050</c:v>
                </c:pt>
                <c:pt idx="86">
                  <c:v>4664</c:v>
                </c:pt>
                <c:pt idx="87">
                  <c:v>2164</c:v>
                </c:pt>
                <c:pt idx="88">
                  <c:v>993</c:v>
                </c:pt>
                <c:pt idx="89">
                  <c:v>656</c:v>
                </c:pt>
                <c:pt idx="90">
                  <c:v>430</c:v>
                </c:pt>
                <c:pt idx="91">
                  <c:v>5424</c:v>
                </c:pt>
                <c:pt idx="92">
                  <c:v>5695</c:v>
                </c:pt>
                <c:pt idx="93">
                  <c:v>34435</c:v>
                </c:pt>
                <c:pt idx="94">
                  <c:v>39927</c:v>
                </c:pt>
                <c:pt idx="95">
                  <c:v>76716</c:v>
                </c:pt>
                <c:pt idx="96">
                  <c:v>206676</c:v>
                </c:pt>
                <c:pt idx="97">
                  <c:v>260375</c:v>
                </c:pt>
                <c:pt idx="98">
                  <c:v>206743</c:v>
                </c:pt>
                <c:pt idx="99">
                  <c:v>200886</c:v>
                </c:pt>
                <c:pt idx="100">
                  <c:v>206218</c:v>
                </c:pt>
                <c:pt idx="101">
                  <c:v>90635</c:v>
                </c:pt>
                <c:pt idx="102">
                  <c:v>2959</c:v>
                </c:pt>
                <c:pt idx="103">
                  <c:v>1830</c:v>
                </c:pt>
                <c:pt idx="104">
                  <c:v>1078</c:v>
                </c:pt>
                <c:pt idx="105">
                  <c:v>807</c:v>
                </c:pt>
                <c:pt idx="106">
                  <c:v>1051</c:v>
                </c:pt>
                <c:pt idx="107">
                  <c:v>7392</c:v>
                </c:pt>
                <c:pt idx="108">
                  <c:v>2753</c:v>
                </c:pt>
                <c:pt idx="109">
                  <c:v>3684</c:v>
                </c:pt>
                <c:pt idx="110">
                  <c:v>3789</c:v>
                </c:pt>
                <c:pt idx="111">
                  <c:v>1686</c:v>
                </c:pt>
                <c:pt idx="112">
                  <c:v>860</c:v>
                </c:pt>
                <c:pt idx="113">
                  <c:v>651</c:v>
                </c:pt>
                <c:pt idx="114">
                  <c:v>9934</c:v>
                </c:pt>
                <c:pt idx="115">
                  <c:v>7770</c:v>
                </c:pt>
                <c:pt idx="116">
                  <c:v>11434</c:v>
                </c:pt>
                <c:pt idx="117">
                  <c:v>6787</c:v>
                </c:pt>
                <c:pt idx="118">
                  <c:v>3028</c:v>
                </c:pt>
                <c:pt idx="119">
                  <c:v>4880</c:v>
                </c:pt>
                <c:pt idx="120">
                  <c:v>1505</c:v>
                </c:pt>
                <c:pt idx="121">
                  <c:v>10390</c:v>
                </c:pt>
                <c:pt idx="122">
                  <c:v>3054</c:v>
                </c:pt>
                <c:pt idx="123">
                  <c:v>3612</c:v>
                </c:pt>
                <c:pt idx="124">
                  <c:v>2240</c:v>
                </c:pt>
                <c:pt idx="125">
                  <c:v>2338</c:v>
                </c:pt>
                <c:pt idx="126">
                  <c:v>23980</c:v>
                </c:pt>
                <c:pt idx="127">
                  <c:v>14763</c:v>
                </c:pt>
                <c:pt idx="128">
                  <c:v>12265</c:v>
                </c:pt>
                <c:pt idx="129">
                  <c:v>112664</c:v>
                </c:pt>
                <c:pt idx="130">
                  <c:v>72250</c:v>
                </c:pt>
                <c:pt idx="131">
                  <c:v>27996</c:v>
                </c:pt>
                <c:pt idx="132">
                  <c:v>20508</c:v>
                </c:pt>
                <c:pt idx="133">
                  <c:v>16669</c:v>
                </c:pt>
                <c:pt idx="134">
                  <c:v>10037</c:v>
                </c:pt>
                <c:pt idx="135">
                  <c:v>6088</c:v>
                </c:pt>
                <c:pt idx="136">
                  <c:v>3324</c:v>
                </c:pt>
                <c:pt idx="137">
                  <c:v>4775</c:v>
                </c:pt>
                <c:pt idx="138">
                  <c:v>2431</c:v>
                </c:pt>
                <c:pt idx="139">
                  <c:v>1591</c:v>
                </c:pt>
                <c:pt idx="140">
                  <c:v>1569</c:v>
                </c:pt>
                <c:pt idx="141">
                  <c:v>4532</c:v>
                </c:pt>
                <c:pt idx="142">
                  <c:v>12366</c:v>
                </c:pt>
                <c:pt idx="143">
                  <c:v>3187</c:v>
                </c:pt>
                <c:pt idx="144">
                  <c:v>7236</c:v>
                </c:pt>
                <c:pt idx="145">
                  <c:v>2441</c:v>
                </c:pt>
                <c:pt idx="146">
                  <c:v>2110</c:v>
                </c:pt>
                <c:pt idx="147">
                  <c:v>3284</c:v>
                </c:pt>
                <c:pt idx="148">
                  <c:v>4913</c:v>
                </c:pt>
                <c:pt idx="149">
                  <c:v>6916</c:v>
                </c:pt>
                <c:pt idx="150">
                  <c:v>6410</c:v>
                </c:pt>
                <c:pt idx="151">
                  <c:v>2288</c:v>
                </c:pt>
                <c:pt idx="152">
                  <c:v>3294</c:v>
                </c:pt>
                <c:pt idx="153">
                  <c:v>1582</c:v>
                </c:pt>
                <c:pt idx="154">
                  <c:v>811</c:v>
                </c:pt>
                <c:pt idx="155">
                  <c:v>3934</c:v>
                </c:pt>
                <c:pt idx="156">
                  <c:v>3854</c:v>
                </c:pt>
                <c:pt idx="157">
                  <c:v>1516</c:v>
                </c:pt>
                <c:pt idx="158">
                  <c:v>4578</c:v>
                </c:pt>
                <c:pt idx="159">
                  <c:v>1145</c:v>
                </c:pt>
                <c:pt idx="160">
                  <c:v>1152</c:v>
                </c:pt>
                <c:pt idx="161">
                  <c:v>721</c:v>
                </c:pt>
                <c:pt idx="162">
                  <c:v>1078</c:v>
                </c:pt>
                <c:pt idx="163">
                  <c:v>7889</c:v>
                </c:pt>
                <c:pt idx="164">
                  <c:v>6458</c:v>
                </c:pt>
                <c:pt idx="165">
                  <c:v>2398</c:v>
                </c:pt>
                <c:pt idx="166">
                  <c:v>1382</c:v>
                </c:pt>
                <c:pt idx="167">
                  <c:v>1166</c:v>
                </c:pt>
                <c:pt idx="168">
                  <c:v>717</c:v>
                </c:pt>
                <c:pt idx="169">
                  <c:v>6022</c:v>
                </c:pt>
                <c:pt idx="170">
                  <c:v>4694</c:v>
                </c:pt>
                <c:pt idx="171">
                  <c:v>5722</c:v>
                </c:pt>
                <c:pt idx="172">
                  <c:v>1806</c:v>
                </c:pt>
                <c:pt idx="173">
                  <c:v>1005</c:v>
                </c:pt>
                <c:pt idx="174">
                  <c:v>756</c:v>
                </c:pt>
                <c:pt idx="175">
                  <c:v>504</c:v>
                </c:pt>
                <c:pt idx="176">
                  <c:v>407</c:v>
                </c:pt>
                <c:pt idx="177">
                  <c:v>4588</c:v>
                </c:pt>
                <c:pt idx="178">
                  <c:v>2068</c:v>
                </c:pt>
                <c:pt idx="179">
                  <c:v>4180</c:v>
                </c:pt>
                <c:pt idx="180">
                  <c:v>4275</c:v>
                </c:pt>
                <c:pt idx="181">
                  <c:v>5433</c:v>
                </c:pt>
                <c:pt idx="182">
                  <c:v>2738</c:v>
                </c:pt>
                <c:pt idx="183">
                  <c:v>2252</c:v>
                </c:pt>
                <c:pt idx="184">
                  <c:v>9491</c:v>
                </c:pt>
                <c:pt idx="185">
                  <c:v>5886</c:v>
                </c:pt>
                <c:pt idx="186">
                  <c:v>6347</c:v>
                </c:pt>
                <c:pt idx="187">
                  <c:v>3654</c:v>
                </c:pt>
                <c:pt idx="188">
                  <c:v>1920</c:v>
                </c:pt>
                <c:pt idx="189">
                  <c:v>5290</c:v>
                </c:pt>
                <c:pt idx="190">
                  <c:v>7207</c:v>
                </c:pt>
                <c:pt idx="191">
                  <c:v>2545</c:v>
                </c:pt>
                <c:pt idx="192">
                  <c:v>5953</c:v>
                </c:pt>
                <c:pt idx="193">
                  <c:v>3187</c:v>
                </c:pt>
                <c:pt idx="194">
                  <c:v>5759</c:v>
                </c:pt>
                <c:pt idx="195">
                  <c:v>2954</c:v>
                </c:pt>
                <c:pt idx="196">
                  <c:v>3192</c:v>
                </c:pt>
                <c:pt idx="197">
                  <c:v>6829</c:v>
                </c:pt>
                <c:pt idx="198">
                  <c:v>4607</c:v>
                </c:pt>
                <c:pt idx="199">
                  <c:v>9161</c:v>
                </c:pt>
                <c:pt idx="200">
                  <c:v>7299</c:v>
                </c:pt>
                <c:pt idx="201">
                  <c:v>4785</c:v>
                </c:pt>
                <c:pt idx="202">
                  <c:v>4806</c:v>
                </c:pt>
                <c:pt idx="203">
                  <c:v>2082</c:v>
                </c:pt>
                <c:pt idx="204">
                  <c:v>940</c:v>
                </c:pt>
                <c:pt idx="205">
                  <c:v>5289</c:v>
                </c:pt>
                <c:pt idx="206">
                  <c:v>2155</c:v>
                </c:pt>
                <c:pt idx="207">
                  <c:v>854</c:v>
                </c:pt>
                <c:pt idx="208">
                  <c:v>607</c:v>
                </c:pt>
                <c:pt idx="209">
                  <c:v>10242</c:v>
                </c:pt>
                <c:pt idx="210">
                  <c:v>2273</c:v>
                </c:pt>
                <c:pt idx="211">
                  <c:v>4946</c:v>
                </c:pt>
                <c:pt idx="212">
                  <c:v>2674</c:v>
                </c:pt>
                <c:pt idx="213">
                  <c:v>5640</c:v>
                </c:pt>
                <c:pt idx="214">
                  <c:v>2434</c:v>
                </c:pt>
                <c:pt idx="215">
                  <c:v>3072</c:v>
                </c:pt>
                <c:pt idx="216">
                  <c:v>1489</c:v>
                </c:pt>
                <c:pt idx="217">
                  <c:v>692</c:v>
                </c:pt>
                <c:pt idx="218">
                  <c:v>4315</c:v>
                </c:pt>
                <c:pt idx="219">
                  <c:v>1478</c:v>
                </c:pt>
                <c:pt idx="220">
                  <c:v>4349</c:v>
                </c:pt>
                <c:pt idx="221">
                  <c:v>11323</c:v>
                </c:pt>
                <c:pt idx="222">
                  <c:v>10639</c:v>
                </c:pt>
                <c:pt idx="223">
                  <c:v>12304</c:v>
                </c:pt>
                <c:pt idx="224">
                  <c:v>5411</c:v>
                </c:pt>
                <c:pt idx="225">
                  <c:v>6917</c:v>
                </c:pt>
                <c:pt idx="226">
                  <c:v>2261</c:v>
                </c:pt>
                <c:pt idx="227">
                  <c:v>658</c:v>
                </c:pt>
                <c:pt idx="228">
                  <c:v>1366</c:v>
                </c:pt>
                <c:pt idx="229">
                  <c:v>2193</c:v>
                </c:pt>
                <c:pt idx="230">
                  <c:v>1150</c:v>
                </c:pt>
                <c:pt idx="231">
                  <c:v>661</c:v>
                </c:pt>
                <c:pt idx="232">
                  <c:v>4891</c:v>
                </c:pt>
                <c:pt idx="233">
                  <c:v>4674</c:v>
                </c:pt>
                <c:pt idx="234">
                  <c:v>6468</c:v>
                </c:pt>
                <c:pt idx="235">
                  <c:v>5014</c:v>
                </c:pt>
                <c:pt idx="236">
                  <c:v>1550</c:v>
                </c:pt>
                <c:pt idx="237">
                  <c:v>753</c:v>
                </c:pt>
                <c:pt idx="238">
                  <c:v>4443</c:v>
                </c:pt>
                <c:pt idx="239">
                  <c:v>2441</c:v>
                </c:pt>
                <c:pt idx="240">
                  <c:v>1604</c:v>
                </c:pt>
                <c:pt idx="241">
                  <c:v>6931</c:v>
                </c:pt>
                <c:pt idx="242">
                  <c:v>3216</c:v>
                </c:pt>
                <c:pt idx="243">
                  <c:v>76498</c:v>
                </c:pt>
                <c:pt idx="244">
                  <c:v>35058</c:v>
                </c:pt>
                <c:pt idx="245">
                  <c:v>7672</c:v>
                </c:pt>
                <c:pt idx="246">
                  <c:v>4243</c:v>
                </c:pt>
                <c:pt idx="247">
                  <c:v>4578</c:v>
                </c:pt>
                <c:pt idx="248">
                  <c:v>4635</c:v>
                </c:pt>
                <c:pt idx="249">
                  <c:v>8896</c:v>
                </c:pt>
                <c:pt idx="250">
                  <c:v>2921</c:v>
                </c:pt>
                <c:pt idx="251">
                  <c:v>1679</c:v>
                </c:pt>
                <c:pt idx="252">
                  <c:v>1187</c:v>
                </c:pt>
                <c:pt idx="253">
                  <c:v>5135</c:v>
                </c:pt>
                <c:pt idx="254">
                  <c:v>2487</c:v>
                </c:pt>
                <c:pt idx="255">
                  <c:v>3499</c:v>
                </c:pt>
                <c:pt idx="256">
                  <c:v>6247</c:v>
                </c:pt>
                <c:pt idx="257">
                  <c:v>13483</c:v>
                </c:pt>
                <c:pt idx="258">
                  <c:v>4902</c:v>
                </c:pt>
                <c:pt idx="259">
                  <c:v>2584</c:v>
                </c:pt>
                <c:pt idx="260">
                  <c:v>7925</c:v>
                </c:pt>
                <c:pt idx="261">
                  <c:v>6512</c:v>
                </c:pt>
                <c:pt idx="262">
                  <c:v>3690</c:v>
                </c:pt>
                <c:pt idx="263">
                  <c:v>6372</c:v>
                </c:pt>
                <c:pt idx="264">
                  <c:v>4935</c:v>
                </c:pt>
                <c:pt idx="265">
                  <c:v>25446</c:v>
                </c:pt>
                <c:pt idx="266">
                  <c:v>8697</c:v>
                </c:pt>
                <c:pt idx="267">
                  <c:v>2670</c:v>
                </c:pt>
                <c:pt idx="268">
                  <c:v>1236</c:v>
                </c:pt>
                <c:pt idx="269">
                  <c:v>800</c:v>
                </c:pt>
                <c:pt idx="270">
                  <c:v>6524</c:v>
                </c:pt>
                <c:pt idx="271">
                  <c:v>4523</c:v>
                </c:pt>
                <c:pt idx="272">
                  <c:v>4275</c:v>
                </c:pt>
                <c:pt idx="273">
                  <c:v>1436</c:v>
                </c:pt>
                <c:pt idx="274">
                  <c:v>1877</c:v>
                </c:pt>
                <c:pt idx="275">
                  <c:v>1088</c:v>
                </c:pt>
                <c:pt idx="276">
                  <c:v>4391</c:v>
                </c:pt>
                <c:pt idx="277">
                  <c:v>5345</c:v>
                </c:pt>
                <c:pt idx="278">
                  <c:v>5678</c:v>
                </c:pt>
                <c:pt idx="279">
                  <c:v>1737</c:v>
                </c:pt>
                <c:pt idx="280">
                  <c:v>781</c:v>
                </c:pt>
                <c:pt idx="281">
                  <c:v>5395</c:v>
                </c:pt>
                <c:pt idx="282">
                  <c:v>5141</c:v>
                </c:pt>
                <c:pt idx="283">
                  <c:v>77732</c:v>
                </c:pt>
                <c:pt idx="284">
                  <c:v>26966</c:v>
                </c:pt>
                <c:pt idx="285">
                  <c:v>10943</c:v>
                </c:pt>
                <c:pt idx="286">
                  <c:v>7396</c:v>
                </c:pt>
                <c:pt idx="287">
                  <c:v>2645</c:v>
                </c:pt>
                <c:pt idx="288">
                  <c:v>7492</c:v>
                </c:pt>
                <c:pt idx="289">
                  <c:v>17888</c:v>
                </c:pt>
                <c:pt idx="290">
                  <c:v>5903</c:v>
                </c:pt>
                <c:pt idx="291">
                  <c:v>7529</c:v>
                </c:pt>
                <c:pt idx="292">
                  <c:v>8184</c:v>
                </c:pt>
                <c:pt idx="293">
                  <c:v>2332</c:v>
                </c:pt>
                <c:pt idx="294">
                  <c:v>1621</c:v>
                </c:pt>
                <c:pt idx="295">
                  <c:v>4848</c:v>
                </c:pt>
                <c:pt idx="296">
                  <c:v>2178</c:v>
                </c:pt>
                <c:pt idx="297">
                  <c:v>13759</c:v>
                </c:pt>
                <c:pt idx="298">
                  <c:v>4880</c:v>
                </c:pt>
                <c:pt idx="299">
                  <c:v>7120</c:v>
                </c:pt>
                <c:pt idx="300">
                  <c:v>3815</c:v>
                </c:pt>
                <c:pt idx="301">
                  <c:v>5125</c:v>
                </c:pt>
                <c:pt idx="302">
                  <c:v>6591</c:v>
                </c:pt>
                <c:pt idx="303">
                  <c:v>6008</c:v>
                </c:pt>
                <c:pt idx="304">
                  <c:v>6680</c:v>
                </c:pt>
                <c:pt idx="305">
                  <c:v>6721</c:v>
                </c:pt>
                <c:pt idx="306">
                  <c:v>5794</c:v>
                </c:pt>
                <c:pt idx="307">
                  <c:v>5147</c:v>
                </c:pt>
                <c:pt idx="308">
                  <c:v>6602</c:v>
                </c:pt>
                <c:pt idx="309">
                  <c:v>6479</c:v>
                </c:pt>
                <c:pt idx="310">
                  <c:v>5575</c:v>
                </c:pt>
                <c:pt idx="311">
                  <c:v>13718</c:v>
                </c:pt>
                <c:pt idx="312">
                  <c:v>6969</c:v>
                </c:pt>
                <c:pt idx="313">
                  <c:v>3708</c:v>
                </c:pt>
                <c:pt idx="314">
                  <c:v>8601</c:v>
                </c:pt>
                <c:pt idx="315">
                  <c:v>2474</c:v>
                </c:pt>
                <c:pt idx="316">
                  <c:v>3808</c:v>
                </c:pt>
                <c:pt idx="317">
                  <c:v>1673</c:v>
                </c:pt>
                <c:pt idx="318">
                  <c:v>6173</c:v>
                </c:pt>
                <c:pt idx="319">
                  <c:v>5609</c:v>
                </c:pt>
                <c:pt idx="320">
                  <c:v>41341</c:v>
                </c:pt>
                <c:pt idx="321">
                  <c:v>15956</c:v>
                </c:pt>
                <c:pt idx="322">
                  <c:v>3757</c:v>
                </c:pt>
                <c:pt idx="323">
                  <c:v>2619</c:v>
                </c:pt>
                <c:pt idx="324">
                  <c:v>5875</c:v>
                </c:pt>
                <c:pt idx="325">
                  <c:v>4980</c:v>
                </c:pt>
                <c:pt idx="326">
                  <c:v>4434</c:v>
                </c:pt>
                <c:pt idx="327">
                  <c:v>5418</c:v>
                </c:pt>
                <c:pt idx="328">
                  <c:v>1892</c:v>
                </c:pt>
                <c:pt idx="329">
                  <c:v>5327</c:v>
                </c:pt>
                <c:pt idx="330">
                  <c:v>2730</c:v>
                </c:pt>
                <c:pt idx="331">
                  <c:v>1470</c:v>
                </c:pt>
                <c:pt idx="332">
                  <c:v>5136</c:v>
                </c:pt>
                <c:pt idx="333">
                  <c:v>1718</c:v>
                </c:pt>
                <c:pt idx="334">
                  <c:v>4664</c:v>
                </c:pt>
                <c:pt idx="335">
                  <c:v>1742</c:v>
                </c:pt>
                <c:pt idx="336">
                  <c:v>4551</c:v>
                </c:pt>
                <c:pt idx="337">
                  <c:v>7606</c:v>
                </c:pt>
                <c:pt idx="338">
                  <c:v>2484</c:v>
                </c:pt>
                <c:pt idx="339">
                  <c:v>4203</c:v>
                </c:pt>
                <c:pt idx="340">
                  <c:v>1489</c:v>
                </c:pt>
                <c:pt idx="341">
                  <c:v>4434</c:v>
                </c:pt>
                <c:pt idx="342">
                  <c:v>4991</c:v>
                </c:pt>
                <c:pt idx="343">
                  <c:v>1122</c:v>
                </c:pt>
                <c:pt idx="344">
                  <c:v>6653</c:v>
                </c:pt>
                <c:pt idx="345">
                  <c:v>8397</c:v>
                </c:pt>
                <c:pt idx="346">
                  <c:v>62051</c:v>
                </c:pt>
                <c:pt idx="347">
                  <c:v>31321</c:v>
                </c:pt>
                <c:pt idx="348">
                  <c:v>15558</c:v>
                </c:pt>
                <c:pt idx="349">
                  <c:v>10083</c:v>
                </c:pt>
                <c:pt idx="350">
                  <c:v>8256</c:v>
                </c:pt>
                <c:pt idx="351">
                  <c:v>7815</c:v>
                </c:pt>
                <c:pt idx="352">
                  <c:v>6498</c:v>
                </c:pt>
                <c:pt idx="353">
                  <c:v>6280</c:v>
                </c:pt>
                <c:pt idx="354">
                  <c:v>2141</c:v>
                </c:pt>
                <c:pt idx="355">
                  <c:v>1339</c:v>
                </c:pt>
                <c:pt idx="356">
                  <c:v>5961</c:v>
                </c:pt>
                <c:pt idx="357">
                  <c:v>6689</c:v>
                </c:pt>
                <c:pt idx="358">
                  <c:v>2243</c:v>
                </c:pt>
                <c:pt idx="359">
                  <c:v>1006</c:v>
                </c:pt>
                <c:pt idx="360">
                  <c:v>7897</c:v>
                </c:pt>
                <c:pt idx="361">
                  <c:v>2967</c:v>
                </c:pt>
                <c:pt idx="362">
                  <c:v>1402</c:v>
                </c:pt>
                <c:pt idx="363">
                  <c:v>5820</c:v>
                </c:pt>
                <c:pt idx="364">
                  <c:v>1105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A1-4157-9481-DAFBA649EC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27</c:v>
                </c:pt>
                <c:pt idx="1">
                  <c:v>10</c:v>
                </c:pt>
                <c:pt idx="2">
                  <c:v>10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  <c:pt idx="7">
                  <c:v>682</c:v>
                </c:pt>
                <c:pt idx="8">
                  <c:v>1402</c:v>
                </c:pt>
                <c:pt idx="9">
                  <c:v>936</c:v>
                </c:pt>
                <c:pt idx="10">
                  <c:v>383</c:v>
                </c:pt>
                <c:pt idx="11">
                  <c:v>177</c:v>
                </c:pt>
                <c:pt idx="12">
                  <c:v>97</c:v>
                </c:pt>
                <c:pt idx="13">
                  <c:v>26</c:v>
                </c:pt>
                <c:pt idx="14">
                  <c:v>10</c:v>
                </c:pt>
                <c:pt idx="15">
                  <c:v>647</c:v>
                </c:pt>
                <c:pt idx="16">
                  <c:v>714</c:v>
                </c:pt>
                <c:pt idx="17">
                  <c:v>660</c:v>
                </c:pt>
                <c:pt idx="18">
                  <c:v>5968</c:v>
                </c:pt>
                <c:pt idx="19">
                  <c:v>2001</c:v>
                </c:pt>
                <c:pt idx="20">
                  <c:v>855</c:v>
                </c:pt>
                <c:pt idx="21">
                  <c:v>520</c:v>
                </c:pt>
                <c:pt idx="22">
                  <c:v>93</c:v>
                </c:pt>
                <c:pt idx="23">
                  <c:v>460</c:v>
                </c:pt>
                <c:pt idx="24">
                  <c:v>687</c:v>
                </c:pt>
                <c:pt idx="25">
                  <c:v>840</c:v>
                </c:pt>
                <c:pt idx="26">
                  <c:v>360</c:v>
                </c:pt>
                <c:pt idx="27">
                  <c:v>169</c:v>
                </c:pt>
                <c:pt idx="28">
                  <c:v>86</c:v>
                </c:pt>
                <c:pt idx="29">
                  <c:v>656</c:v>
                </c:pt>
                <c:pt idx="30">
                  <c:v>157</c:v>
                </c:pt>
                <c:pt idx="31">
                  <c:v>451</c:v>
                </c:pt>
                <c:pt idx="32">
                  <c:v>140</c:v>
                </c:pt>
                <c:pt idx="33">
                  <c:v>40</c:v>
                </c:pt>
                <c:pt idx="34">
                  <c:v>90</c:v>
                </c:pt>
                <c:pt idx="35">
                  <c:v>36</c:v>
                </c:pt>
                <c:pt idx="36">
                  <c:v>265</c:v>
                </c:pt>
                <c:pt idx="37">
                  <c:v>62</c:v>
                </c:pt>
                <c:pt idx="38">
                  <c:v>182</c:v>
                </c:pt>
                <c:pt idx="39">
                  <c:v>548</c:v>
                </c:pt>
                <c:pt idx="40">
                  <c:v>214</c:v>
                </c:pt>
                <c:pt idx="41">
                  <c:v>455</c:v>
                </c:pt>
                <c:pt idx="42">
                  <c:v>1085</c:v>
                </c:pt>
                <c:pt idx="43">
                  <c:v>3032</c:v>
                </c:pt>
                <c:pt idx="44">
                  <c:v>7002</c:v>
                </c:pt>
                <c:pt idx="45">
                  <c:v>10891</c:v>
                </c:pt>
                <c:pt idx="46">
                  <c:v>3726</c:v>
                </c:pt>
                <c:pt idx="47">
                  <c:v>1512</c:v>
                </c:pt>
                <c:pt idx="48">
                  <c:v>939</c:v>
                </c:pt>
                <c:pt idx="49">
                  <c:v>411</c:v>
                </c:pt>
                <c:pt idx="50">
                  <c:v>201</c:v>
                </c:pt>
                <c:pt idx="51">
                  <c:v>191</c:v>
                </c:pt>
                <c:pt idx="52">
                  <c:v>138</c:v>
                </c:pt>
                <c:pt idx="53">
                  <c:v>113</c:v>
                </c:pt>
                <c:pt idx="54">
                  <c:v>170</c:v>
                </c:pt>
                <c:pt idx="55">
                  <c:v>210</c:v>
                </c:pt>
                <c:pt idx="56">
                  <c:v>1266</c:v>
                </c:pt>
                <c:pt idx="57">
                  <c:v>1063</c:v>
                </c:pt>
                <c:pt idx="58">
                  <c:v>948</c:v>
                </c:pt>
                <c:pt idx="59">
                  <c:v>873</c:v>
                </c:pt>
                <c:pt idx="60">
                  <c:v>338</c:v>
                </c:pt>
                <c:pt idx="61">
                  <c:v>169</c:v>
                </c:pt>
                <c:pt idx="62">
                  <c:v>132</c:v>
                </c:pt>
                <c:pt idx="63">
                  <c:v>98</c:v>
                </c:pt>
                <c:pt idx="64">
                  <c:v>65</c:v>
                </c:pt>
                <c:pt idx="65">
                  <c:v>61</c:v>
                </c:pt>
                <c:pt idx="66">
                  <c:v>464</c:v>
                </c:pt>
                <c:pt idx="67">
                  <c:v>155</c:v>
                </c:pt>
                <c:pt idx="68">
                  <c:v>116</c:v>
                </c:pt>
                <c:pt idx="69">
                  <c:v>88</c:v>
                </c:pt>
                <c:pt idx="70">
                  <c:v>67</c:v>
                </c:pt>
                <c:pt idx="71">
                  <c:v>47</c:v>
                </c:pt>
                <c:pt idx="72">
                  <c:v>94</c:v>
                </c:pt>
                <c:pt idx="73">
                  <c:v>492</c:v>
                </c:pt>
                <c:pt idx="74">
                  <c:v>126</c:v>
                </c:pt>
                <c:pt idx="75">
                  <c:v>139</c:v>
                </c:pt>
                <c:pt idx="76">
                  <c:v>111</c:v>
                </c:pt>
                <c:pt idx="77">
                  <c:v>68</c:v>
                </c:pt>
                <c:pt idx="78">
                  <c:v>55</c:v>
                </c:pt>
                <c:pt idx="79">
                  <c:v>647</c:v>
                </c:pt>
                <c:pt idx="80">
                  <c:v>504</c:v>
                </c:pt>
                <c:pt idx="81">
                  <c:v>275</c:v>
                </c:pt>
                <c:pt idx="82">
                  <c:v>124</c:v>
                </c:pt>
                <c:pt idx="83">
                  <c:v>86</c:v>
                </c:pt>
                <c:pt idx="84">
                  <c:v>176</c:v>
                </c:pt>
                <c:pt idx="85">
                  <c:v>1347</c:v>
                </c:pt>
                <c:pt idx="86">
                  <c:v>1203</c:v>
                </c:pt>
                <c:pt idx="87">
                  <c:v>444</c:v>
                </c:pt>
                <c:pt idx="88">
                  <c:v>587</c:v>
                </c:pt>
                <c:pt idx="89">
                  <c:v>244</c:v>
                </c:pt>
                <c:pt idx="90">
                  <c:v>106</c:v>
                </c:pt>
                <c:pt idx="91">
                  <c:v>78</c:v>
                </c:pt>
                <c:pt idx="92">
                  <c:v>37</c:v>
                </c:pt>
                <c:pt idx="93">
                  <c:v>33</c:v>
                </c:pt>
                <c:pt idx="94">
                  <c:v>372</c:v>
                </c:pt>
                <c:pt idx="95">
                  <c:v>179</c:v>
                </c:pt>
                <c:pt idx="96">
                  <c:v>313</c:v>
                </c:pt>
                <c:pt idx="97">
                  <c:v>354</c:v>
                </c:pt>
                <c:pt idx="98">
                  <c:v>82</c:v>
                </c:pt>
                <c:pt idx="99">
                  <c:v>67</c:v>
                </c:pt>
                <c:pt idx="100">
                  <c:v>40</c:v>
                </c:pt>
                <c:pt idx="101">
                  <c:v>28</c:v>
                </c:pt>
                <c:pt idx="102">
                  <c:v>44</c:v>
                </c:pt>
                <c:pt idx="103">
                  <c:v>27</c:v>
                </c:pt>
                <c:pt idx="104">
                  <c:v>29</c:v>
                </c:pt>
                <c:pt idx="105">
                  <c:v>363</c:v>
                </c:pt>
                <c:pt idx="106">
                  <c:v>80</c:v>
                </c:pt>
                <c:pt idx="107">
                  <c:v>50</c:v>
                </c:pt>
                <c:pt idx="108">
                  <c:v>35</c:v>
                </c:pt>
                <c:pt idx="109">
                  <c:v>34</c:v>
                </c:pt>
                <c:pt idx="110">
                  <c:v>20</c:v>
                </c:pt>
                <c:pt idx="111">
                  <c:v>21</c:v>
                </c:pt>
                <c:pt idx="112">
                  <c:v>83</c:v>
                </c:pt>
                <c:pt idx="113">
                  <c:v>80</c:v>
                </c:pt>
                <c:pt idx="114">
                  <c:v>38</c:v>
                </c:pt>
                <c:pt idx="115">
                  <c:v>488</c:v>
                </c:pt>
                <c:pt idx="116">
                  <c:v>4775</c:v>
                </c:pt>
                <c:pt idx="117">
                  <c:v>1865</c:v>
                </c:pt>
                <c:pt idx="118">
                  <c:v>1258</c:v>
                </c:pt>
                <c:pt idx="119">
                  <c:v>624</c:v>
                </c:pt>
                <c:pt idx="120">
                  <c:v>204</c:v>
                </c:pt>
                <c:pt idx="121">
                  <c:v>92</c:v>
                </c:pt>
                <c:pt idx="122">
                  <c:v>54</c:v>
                </c:pt>
                <c:pt idx="123">
                  <c:v>62</c:v>
                </c:pt>
                <c:pt idx="124">
                  <c:v>78</c:v>
                </c:pt>
                <c:pt idx="125">
                  <c:v>78</c:v>
                </c:pt>
                <c:pt idx="126">
                  <c:v>1794</c:v>
                </c:pt>
                <c:pt idx="127">
                  <c:v>724</c:v>
                </c:pt>
                <c:pt idx="128">
                  <c:v>224</c:v>
                </c:pt>
                <c:pt idx="129">
                  <c:v>910</c:v>
                </c:pt>
                <c:pt idx="130">
                  <c:v>575</c:v>
                </c:pt>
                <c:pt idx="131">
                  <c:v>423</c:v>
                </c:pt>
                <c:pt idx="132">
                  <c:v>395</c:v>
                </c:pt>
                <c:pt idx="133">
                  <c:v>199</c:v>
                </c:pt>
                <c:pt idx="134">
                  <c:v>126</c:v>
                </c:pt>
                <c:pt idx="135">
                  <c:v>583</c:v>
                </c:pt>
                <c:pt idx="136">
                  <c:v>181</c:v>
                </c:pt>
                <c:pt idx="137">
                  <c:v>127</c:v>
                </c:pt>
                <c:pt idx="138">
                  <c:v>132</c:v>
                </c:pt>
                <c:pt idx="139">
                  <c:v>74</c:v>
                </c:pt>
                <c:pt idx="140">
                  <c:v>67</c:v>
                </c:pt>
                <c:pt idx="141">
                  <c:v>478</c:v>
                </c:pt>
                <c:pt idx="142">
                  <c:v>224</c:v>
                </c:pt>
                <c:pt idx="143">
                  <c:v>58</c:v>
                </c:pt>
                <c:pt idx="144">
                  <c:v>187</c:v>
                </c:pt>
                <c:pt idx="145">
                  <c:v>636</c:v>
                </c:pt>
                <c:pt idx="146">
                  <c:v>181</c:v>
                </c:pt>
                <c:pt idx="147">
                  <c:v>66</c:v>
                </c:pt>
                <c:pt idx="148">
                  <c:v>46</c:v>
                </c:pt>
                <c:pt idx="149">
                  <c:v>28</c:v>
                </c:pt>
                <c:pt idx="150">
                  <c:v>50</c:v>
                </c:pt>
                <c:pt idx="151">
                  <c:v>504</c:v>
                </c:pt>
                <c:pt idx="152">
                  <c:v>506</c:v>
                </c:pt>
                <c:pt idx="153">
                  <c:v>533</c:v>
                </c:pt>
                <c:pt idx="154">
                  <c:v>555</c:v>
                </c:pt>
                <c:pt idx="155">
                  <c:v>577</c:v>
                </c:pt>
                <c:pt idx="156">
                  <c:v>185</c:v>
                </c:pt>
                <c:pt idx="157">
                  <c:v>470</c:v>
                </c:pt>
                <c:pt idx="158">
                  <c:v>41</c:v>
                </c:pt>
                <c:pt idx="159">
                  <c:v>33</c:v>
                </c:pt>
                <c:pt idx="160">
                  <c:v>300</c:v>
                </c:pt>
                <c:pt idx="161">
                  <c:v>998</c:v>
                </c:pt>
                <c:pt idx="162">
                  <c:v>47</c:v>
                </c:pt>
                <c:pt idx="163">
                  <c:v>28</c:v>
                </c:pt>
                <c:pt idx="164">
                  <c:v>21</c:v>
                </c:pt>
                <c:pt idx="165">
                  <c:v>21</c:v>
                </c:pt>
                <c:pt idx="166">
                  <c:v>20</c:v>
                </c:pt>
                <c:pt idx="167">
                  <c:v>28</c:v>
                </c:pt>
                <c:pt idx="168">
                  <c:v>41</c:v>
                </c:pt>
                <c:pt idx="169">
                  <c:v>41</c:v>
                </c:pt>
                <c:pt idx="170">
                  <c:v>19</c:v>
                </c:pt>
                <c:pt idx="171">
                  <c:v>760</c:v>
                </c:pt>
                <c:pt idx="172">
                  <c:v>213</c:v>
                </c:pt>
                <c:pt idx="173">
                  <c:v>585</c:v>
                </c:pt>
                <c:pt idx="174">
                  <c:v>413</c:v>
                </c:pt>
                <c:pt idx="175">
                  <c:v>74</c:v>
                </c:pt>
                <c:pt idx="176">
                  <c:v>128</c:v>
                </c:pt>
                <c:pt idx="177">
                  <c:v>2096</c:v>
                </c:pt>
                <c:pt idx="178">
                  <c:v>28157</c:v>
                </c:pt>
                <c:pt idx="179">
                  <c:v>7405</c:v>
                </c:pt>
                <c:pt idx="180">
                  <c:v>2648</c:v>
                </c:pt>
                <c:pt idx="181">
                  <c:v>2357</c:v>
                </c:pt>
                <c:pt idx="182">
                  <c:v>724</c:v>
                </c:pt>
                <c:pt idx="183">
                  <c:v>269</c:v>
                </c:pt>
                <c:pt idx="184">
                  <c:v>147</c:v>
                </c:pt>
                <c:pt idx="185">
                  <c:v>457</c:v>
                </c:pt>
                <c:pt idx="186">
                  <c:v>224</c:v>
                </c:pt>
                <c:pt idx="187">
                  <c:v>98</c:v>
                </c:pt>
                <c:pt idx="188">
                  <c:v>901</c:v>
                </c:pt>
                <c:pt idx="189">
                  <c:v>359</c:v>
                </c:pt>
                <c:pt idx="190">
                  <c:v>171</c:v>
                </c:pt>
                <c:pt idx="191">
                  <c:v>74</c:v>
                </c:pt>
                <c:pt idx="192">
                  <c:v>68</c:v>
                </c:pt>
                <c:pt idx="193">
                  <c:v>40</c:v>
                </c:pt>
                <c:pt idx="194">
                  <c:v>20</c:v>
                </c:pt>
                <c:pt idx="195">
                  <c:v>20</c:v>
                </c:pt>
                <c:pt idx="196">
                  <c:v>18</c:v>
                </c:pt>
                <c:pt idx="197">
                  <c:v>625</c:v>
                </c:pt>
                <c:pt idx="198">
                  <c:v>356</c:v>
                </c:pt>
                <c:pt idx="199">
                  <c:v>160</c:v>
                </c:pt>
                <c:pt idx="200">
                  <c:v>64</c:v>
                </c:pt>
                <c:pt idx="201">
                  <c:v>49</c:v>
                </c:pt>
                <c:pt idx="202">
                  <c:v>706</c:v>
                </c:pt>
                <c:pt idx="203">
                  <c:v>271</c:v>
                </c:pt>
                <c:pt idx="204">
                  <c:v>621</c:v>
                </c:pt>
                <c:pt idx="205">
                  <c:v>483</c:v>
                </c:pt>
                <c:pt idx="206">
                  <c:v>439</c:v>
                </c:pt>
                <c:pt idx="207">
                  <c:v>10</c:v>
                </c:pt>
                <c:pt idx="208">
                  <c:v>16</c:v>
                </c:pt>
                <c:pt idx="209">
                  <c:v>76</c:v>
                </c:pt>
                <c:pt idx="210">
                  <c:v>47</c:v>
                </c:pt>
                <c:pt idx="211">
                  <c:v>14</c:v>
                </c:pt>
                <c:pt idx="212">
                  <c:v>19</c:v>
                </c:pt>
                <c:pt idx="213">
                  <c:v>17</c:v>
                </c:pt>
                <c:pt idx="214">
                  <c:v>185</c:v>
                </c:pt>
                <c:pt idx="215">
                  <c:v>110</c:v>
                </c:pt>
                <c:pt idx="216">
                  <c:v>40</c:v>
                </c:pt>
                <c:pt idx="217">
                  <c:v>24</c:v>
                </c:pt>
                <c:pt idx="218">
                  <c:v>78</c:v>
                </c:pt>
                <c:pt idx="219">
                  <c:v>82</c:v>
                </c:pt>
                <c:pt idx="220">
                  <c:v>5361</c:v>
                </c:pt>
                <c:pt idx="221">
                  <c:v>1688</c:v>
                </c:pt>
                <c:pt idx="222">
                  <c:v>587</c:v>
                </c:pt>
                <c:pt idx="223">
                  <c:v>912</c:v>
                </c:pt>
                <c:pt idx="224">
                  <c:v>429</c:v>
                </c:pt>
                <c:pt idx="225">
                  <c:v>180</c:v>
                </c:pt>
                <c:pt idx="226">
                  <c:v>81</c:v>
                </c:pt>
                <c:pt idx="227">
                  <c:v>62</c:v>
                </c:pt>
                <c:pt idx="228">
                  <c:v>41</c:v>
                </c:pt>
                <c:pt idx="229">
                  <c:v>35</c:v>
                </c:pt>
                <c:pt idx="230">
                  <c:v>30</c:v>
                </c:pt>
                <c:pt idx="231">
                  <c:v>2454</c:v>
                </c:pt>
                <c:pt idx="232">
                  <c:v>3612</c:v>
                </c:pt>
                <c:pt idx="233">
                  <c:v>826</c:v>
                </c:pt>
                <c:pt idx="234">
                  <c:v>1108</c:v>
                </c:pt>
                <c:pt idx="235">
                  <c:v>509</c:v>
                </c:pt>
                <c:pt idx="236">
                  <c:v>138</c:v>
                </c:pt>
                <c:pt idx="237">
                  <c:v>456</c:v>
                </c:pt>
                <c:pt idx="238">
                  <c:v>333</c:v>
                </c:pt>
                <c:pt idx="239">
                  <c:v>84</c:v>
                </c:pt>
                <c:pt idx="240">
                  <c:v>31</c:v>
                </c:pt>
                <c:pt idx="241">
                  <c:v>32</c:v>
                </c:pt>
                <c:pt idx="242">
                  <c:v>30</c:v>
                </c:pt>
                <c:pt idx="243">
                  <c:v>32</c:v>
                </c:pt>
                <c:pt idx="244">
                  <c:v>20</c:v>
                </c:pt>
                <c:pt idx="245">
                  <c:v>26</c:v>
                </c:pt>
                <c:pt idx="246">
                  <c:v>29</c:v>
                </c:pt>
                <c:pt idx="247">
                  <c:v>611</c:v>
                </c:pt>
                <c:pt idx="248">
                  <c:v>569</c:v>
                </c:pt>
                <c:pt idx="249">
                  <c:v>283</c:v>
                </c:pt>
                <c:pt idx="250">
                  <c:v>158</c:v>
                </c:pt>
                <c:pt idx="251">
                  <c:v>98</c:v>
                </c:pt>
                <c:pt idx="252">
                  <c:v>222</c:v>
                </c:pt>
                <c:pt idx="253">
                  <c:v>925</c:v>
                </c:pt>
                <c:pt idx="254">
                  <c:v>811</c:v>
                </c:pt>
                <c:pt idx="255">
                  <c:v>246</c:v>
                </c:pt>
                <c:pt idx="256">
                  <c:v>122</c:v>
                </c:pt>
                <c:pt idx="257">
                  <c:v>70</c:v>
                </c:pt>
                <c:pt idx="258">
                  <c:v>56</c:v>
                </c:pt>
                <c:pt idx="259">
                  <c:v>146</c:v>
                </c:pt>
                <c:pt idx="260">
                  <c:v>56</c:v>
                </c:pt>
                <c:pt idx="261">
                  <c:v>50</c:v>
                </c:pt>
                <c:pt idx="262">
                  <c:v>183</c:v>
                </c:pt>
                <c:pt idx="263">
                  <c:v>737</c:v>
                </c:pt>
                <c:pt idx="264">
                  <c:v>331</c:v>
                </c:pt>
                <c:pt idx="265">
                  <c:v>136</c:v>
                </c:pt>
                <c:pt idx="266">
                  <c:v>2228</c:v>
                </c:pt>
                <c:pt idx="267">
                  <c:v>958</c:v>
                </c:pt>
                <c:pt idx="268">
                  <c:v>1337</c:v>
                </c:pt>
                <c:pt idx="269">
                  <c:v>419</c:v>
                </c:pt>
                <c:pt idx="270">
                  <c:v>1297</c:v>
                </c:pt>
                <c:pt idx="271">
                  <c:v>3250</c:v>
                </c:pt>
                <c:pt idx="272">
                  <c:v>76428</c:v>
                </c:pt>
                <c:pt idx="273">
                  <c:v>15288</c:v>
                </c:pt>
                <c:pt idx="274">
                  <c:v>6857</c:v>
                </c:pt>
                <c:pt idx="275">
                  <c:v>6101</c:v>
                </c:pt>
                <c:pt idx="276">
                  <c:v>1524</c:v>
                </c:pt>
                <c:pt idx="277">
                  <c:v>2132</c:v>
                </c:pt>
                <c:pt idx="278">
                  <c:v>1284</c:v>
                </c:pt>
                <c:pt idx="279">
                  <c:v>583</c:v>
                </c:pt>
                <c:pt idx="280">
                  <c:v>369</c:v>
                </c:pt>
                <c:pt idx="281">
                  <c:v>209</c:v>
                </c:pt>
                <c:pt idx="282">
                  <c:v>120</c:v>
                </c:pt>
                <c:pt idx="283">
                  <c:v>100</c:v>
                </c:pt>
                <c:pt idx="284">
                  <c:v>770</c:v>
                </c:pt>
                <c:pt idx="285">
                  <c:v>267</c:v>
                </c:pt>
                <c:pt idx="286">
                  <c:v>131</c:v>
                </c:pt>
                <c:pt idx="287">
                  <c:v>90</c:v>
                </c:pt>
                <c:pt idx="288">
                  <c:v>76</c:v>
                </c:pt>
                <c:pt idx="289">
                  <c:v>807</c:v>
                </c:pt>
                <c:pt idx="290">
                  <c:v>346</c:v>
                </c:pt>
                <c:pt idx="291">
                  <c:v>617</c:v>
                </c:pt>
                <c:pt idx="292">
                  <c:v>597</c:v>
                </c:pt>
                <c:pt idx="293">
                  <c:v>531</c:v>
                </c:pt>
                <c:pt idx="294">
                  <c:v>310</c:v>
                </c:pt>
                <c:pt idx="295">
                  <c:v>74</c:v>
                </c:pt>
                <c:pt idx="296">
                  <c:v>60</c:v>
                </c:pt>
                <c:pt idx="297">
                  <c:v>56</c:v>
                </c:pt>
                <c:pt idx="298">
                  <c:v>647</c:v>
                </c:pt>
                <c:pt idx="299">
                  <c:v>263</c:v>
                </c:pt>
                <c:pt idx="300">
                  <c:v>120</c:v>
                </c:pt>
                <c:pt idx="301">
                  <c:v>110</c:v>
                </c:pt>
                <c:pt idx="302">
                  <c:v>69</c:v>
                </c:pt>
                <c:pt idx="303">
                  <c:v>1003</c:v>
                </c:pt>
                <c:pt idx="304">
                  <c:v>1098</c:v>
                </c:pt>
                <c:pt idx="305">
                  <c:v>444</c:v>
                </c:pt>
                <c:pt idx="306">
                  <c:v>163</c:v>
                </c:pt>
                <c:pt idx="307">
                  <c:v>98</c:v>
                </c:pt>
                <c:pt idx="308">
                  <c:v>55</c:v>
                </c:pt>
                <c:pt idx="309">
                  <c:v>58</c:v>
                </c:pt>
                <c:pt idx="310">
                  <c:v>39</c:v>
                </c:pt>
                <c:pt idx="311">
                  <c:v>686</c:v>
                </c:pt>
                <c:pt idx="312">
                  <c:v>801</c:v>
                </c:pt>
                <c:pt idx="313">
                  <c:v>987</c:v>
                </c:pt>
                <c:pt idx="314">
                  <c:v>591</c:v>
                </c:pt>
                <c:pt idx="315">
                  <c:v>460</c:v>
                </c:pt>
                <c:pt idx="316">
                  <c:v>870</c:v>
                </c:pt>
                <c:pt idx="317">
                  <c:v>333</c:v>
                </c:pt>
                <c:pt idx="318">
                  <c:v>1448</c:v>
                </c:pt>
                <c:pt idx="319">
                  <c:v>654</c:v>
                </c:pt>
                <c:pt idx="320">
                  <c:v>217</c:v>
                </c:pt>
                <c:pt idx="321">
                  <c:v>122</c:v>
                </c:pt>
                <c:pt idx="322">
                  <c:v>850</c:v>
                </c:pt>
                <c:pt idx="323">
                  <c:v>1155</c:v>
                </c:pt>
                <c:pt idx="324">
                  <c:v>360</c:v>
                </c:pt>
                <c:pt idx="325">
                  <c:v>118</c:v>
                </c:pt>
                <c:pt idx="326">
                  <c:v>743</c:v>
                </c:pt>
                <c:pt idx="327">
                  <c:v>216</c:v>
                </c:pt>
                <c:pt idx="328">
                  <c:v>341</c:v>
                </c:pt>
                <c:pt idx="329">
                  <c:v>87</c:v>
                </c:pt>
                <c:pt idx="330">
                  <c:v>1155</c:v>
                </c:pt>
                <c:pt idx="331">
                  <c:v>982</c:v>
                </c:pt>
                <c:pt idx="332">
                  <c:v>5553</c:v>
                </c:pt>
                <c:pt idx="333">
                  <c:v>1541</c:v>
                </c:pt>
                <c:pt idx="334">
                  <c:v>1166</c:v>
                </c:pt>
                <c:pt idx="335">
                  <c:v>884</c:v>
                </c:pt>
                <c:pt idx="336">
                  <c:v>264</c:v>
                </c:pt>
                <c:pt idx="337">
                  <c:v>734</c:v>
                </c:pt>
                <c:pt idx="338">
                  <c:v>157</c:v>
                </c:pt>
                <c:pt idx="339">
                  <c:v>87</c:v>
                </c:pt>
                <c:pt idx="340">
                  <c:v>52</c:v>
                </c:pt>
                <c:pt idx="341">
                  <c:v>39</c:v>
                </c:pt>
                <c:pt idx="342">
                  <c:v>58</c:v>
                </c:pt>
                <c:pt idx="343">
                  <c:v>51</c:v>
                </c:pt>
                <c:pt idx="344">
                  <c:v>46</c:v>
                </c:pt>
                <c:pt idx="345">
                  <c:v>30</c:v>
                </c:pt>
                <c:pt idx="346">
                  <c:v>64</c:v>
                </c:pt>
                <c:pt idx="347">
                  <c:v>982</c:v>
                </c:pt>
                <c:pt idx="348">
                  <c:v>585</c:v>
                </c:pt>
                <c:pt idx="349">
                  <c:v>599</c:v>
                </c:pt>
                <c:pt idx="350">
                  <c:v>228</c:v>
                </c:pt>
                <c:pt idx="351">
                  <c:v>2052</c:v>
                </c:pt>
                <c:pt idx="352">
                  <c:v>1454</c:v>
                </c:pt>
                <c:pt idx="353">
                  <c:v>573</c:v>
                </c:pt>
                <c:pt idx="354">
                  <c:v>305</c:v>
                </c:pt>
                <c:pt idx="355">
                  <c:v>706</c:v>
                </c:pt>
                <c:pt idx="356">
                  <c:v>247</c:v>
                </c:pt>
                <c:pt idx="357">
                  <c:v>820</c:v>
                </c:pt>
                <c:pt idx="358">
                  <c:v>413</c:v>
                </c:pt>
                <c:pt idx="359">
                  <c:v>143</c:v>
                </c:pt>
                <c:pt idx="360">
                  <c:v>1565</c:v>
                </c:pt>
                <c:pt idx="361">
                  <c:v>331</c:v>
                </c:pt>
                <c:pt idx="362">
                  <c:v>958</c:v>
                </c:pt>
                <c:pt idx="363">
                  <c:v>607</c:v>
                </c:pt>
                <c:pt idx="364">
                  <c:v>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A1-4157-9481-DAFBA649EC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1168</c:v>
                </c:pt>
                <c:pt idx="1">
                  <c:v>1108</c:v>
                </c:pt>
                <c:pt idx="2">
                  <c:v>242</c:v>
                </c:pt>
                <c:pt idx="3">
                  <c:v>1036</c:v>
                </c:pt>
                <c:pt idx="4">
                  <c:v>1430</c:v>
                </c:pt>
                <c:pt idx="5">
                  <c:v>587</c:v>
                </c:pt>
                <c:pt idx="6">
                  <c:v>420</c:v>
                </c:pt>
                <c:pt idx="7">
                  <c:v>760</c:v>
                </c:pt>
                <c:pt idx="8">
                  <c:v>315</c:v>
                </c:pt>
                <c:pt idx="9">
                  <c:v>118</c:v>
                </c:pt>
                <c:pt idx="10">
                  <c:v>1489</c:v>
                </c:pt>
                <c:pt idx="11">
                  <c:v>2127</c:v>
                </c:pt>
                <c:pt idx="12">
                  <c:v>2240</c:v>
                </c:pt>
                <c:pt idx="13">
                  <c:v>2332</c:v>
                </c:pt>
                <c:pt idx="14">
                  <c:v>5188</c:v>
                </c:pt>
                <c:pt idx="15">
                  <c:v>5412</c:v>
                </c:pt>
                <c:pt idx="16">
                  <c:v>7571</c:v>
                </c:pt>
                <c:pt idx="17">
                  <c:v>7276</c:v>
                </c:pt>
                <c:pt idx="18">
                  <c:v>6652</c:v>
                </c:pt>
                <c:pt idx="19">
                  <c:v>7877</c:v>
                </c:pt>
                <c:pt idx="20">
                  <c:v>6451</c:v>
                </c:pt>
                <c:pt idx="21">
                  <c:v>7529</c:v>
                </c:pt>
                <c:pt idx="22">
                  <c:v>3927</c:v>
                </c:pt>
                <c:pt idx="23">
                  <c:v>1639</c:v>
                </c:pt>
                <c:pt idx="24">
                  <c:v>1693</c:v>
                </c:pt>
                <c:pt idx="25">
                  <c:v>1588</c:v>
                </c:pt>
                <c:pt idx="26">
                  <c:v>2307</c:v>
                </c:pt>
                <c:pt idx="27">
                  <c:v>1231</c:v>
                </c:pt>
                <c:pt idx="28">
                  <c:v>1737</c:v>
                </c:pt>
                <c:pt idx="29">
                  <c:v>1666</c:v>
                </c:pt>
                <c:pt idx="30">
                  <c:v>661</c:v>
                </c:pt>
                <c:pt idx="31">
                  <c:v>2925</c:v>
                </c:pt>
                <c:pt idx="32">
                  <c:v>5659</c:v>
                </c:pt>
                <c:pt idx="33">
                  <c:v>6190</c:v>
                </c:pt>
                <c:pt idx="34">
                  <c:v>5885</c:v>
                </c:pt>
                <c:pt idx="35">
                  <c:v>10799</c:v>
                </c:pt>
                <c:pt idx="36">
                  <c:v>17850</c:v>
                </c:pt>
                <c:pt idx="37">
                  <c:v>13057</c:v>
                </c:pt>
                <c:pt idx="38">
                  <c:v>14265</c:v>
                </c:pt>
                <c:pt idx="39">
                  <c:v>15576</c:v>
                </c:pt>
                <c:pt idx="40">
                  <c:v>15127</c:v>
                </c:pt>
                <c:pt idx="41">
                  <c:v>15083</c:v>
                </c:pt>
                <c:pt idx="42">
                  <c:v>10801</c:v>
                </c:pt>
                <c:pt idx="43">
                  <c:v>11622</c:v>
                </c:pt>
                <c:pt idx="44">
                  <c:v>14175</c:v>
                </c:pt>
                <c:pt idx="45">
                  <c:v>13818</c:v>
                </c:pt>
                <c:pt idx="46">
                  <c:v>15420</c:v>
                </c:pt>
                <c:pt idx="47">
                  <c:v>13487</c:v>
                </c:pt>
                <c:pt idx="48">
                  <c:v>15490</c:v>
                </c:pt>
                <c:pt idx="49">
                  <c:v>14298</c:v>
                </c:pt>
                <c:pt idx="50">
                  <c:v>14971</c:v>
                </c:pt>
                <c:pt idx="51">
                  <c:v>14536</c:v>
                </c:pt>
                <c:pt idx="52">
                  <c:v>7519</c:v>
                </c:pt>
                <c:pt idx="53">
                  <c:v>2531</c:v>
                </c:pt>
                <c:pt idx="54">
                  <c:v>2210</c:v>
                </c:pt>
                <c:pt idx="55">
                  <c:v>2689</c:v>
                </c:pt>
                <c:pt idx="56">
                  <c:v>1948</c:v>
                </c:pt>
                <c:pt idx="57">
                  <c:v>2656</c:v>
                </c:pt>
                <c:pt idx="58">
                  <c:v>15354</c:v>
                </c:pt>
                <c:pt idx="59">
                  <c:v>16438</c:v>
                </c:pt>
                <c:pt idx="60">
                  <c:v>14209</c:v>
                </c:pt>
                <c:pt idx="61">
                  <c:v>7295</c:v>
                </c:pt>
                <c:pt idx="62">
                  <c:v>5781</c:v>
                </c:pt>
                <c:pt idx="63">
                  <c:v>4645</c:v>
                </c:pt>
                <c:pt idx="64">
                  <c:v>5593</c:v>
                </c:pt>
                <c:pt idx="65">
                  <c:v>5322</c:v>
                </c:pt>
                <c:pt idx="66">
                  <c:v>5591</c:v>
                </c:pt>
                <c:pt idx="67">
                  <c:v>4694</c:v>
                </c:pt>
                <c:pt idx="68">
                  <c:v>4227</c:v>
                </c:pt>
                <c:pt idx="69">
                  <c:v>1845</c:v>
                </c:pt>
                <c:pt idx="70">
                  <c:v>252</c:v>
                </c:pt>
                <c:pt idx="71">
                  <c:v>4251</c:v>
                </c:pt>
                <c:pt idx="72">
                  <c:v>1803</c:v>
                </c:pt>
                <c:pt idx="73">
                  <c:v>1670</c:v>
                </c:pt>
                <c:pt idx="74">
                  <c:v>1742</c:v>
                </c:pt>
                <c:pt idx="75">
                  <c:v>910</c:v>
                </c:pt>
                <c:pt idx="76">
                  <c:v>413</c:v>
                </c:pt>
                <c:pt idx="77">
                  <c:v>2049</c:v>
                </c:pt>
                <c:pt idx="78">
                  <c:v>3543</c:v>
                </c:pt>
                <c:pt idx="79">
                  <c:v>4588</c:v>
                </c:pt>
                <c:pt idx="80">
                  <c:v>3672</c:v>
                </c:pt>
                <c:pt idx="81">
                  <c:v>2839</c:v>
                </c:pt>
                <c:pt idx="82">
                  <c:v>1003</c:v>
                </c:pt>
                <c:pt idx="83">
                  <c:v>2328</c:v>
                </c:pt>
                <c:pt idx="84">
                  <c:v>1912</c:v>
                </c:pt>
                <c:pt idx="85">
                  <c:v>1707</c:v>
                </c:pt>
                <c:pt idx="86">
                  <c:v>2765</c:v>
                </c:pt>
                <c:pt idx="87">
                  <c:v>733</c:v>
                </c:pt>
                <c:pt idx="88">
                  <c:v>2360</c:v>
                </c:pt>
                <c:pt idx="89">
                  <c:v>1852</c:v>
                </c:pt>
                <c:pt idx="90">
                  <c:v>2141</c:v>
                </c:pt>
                <c:pt idx="91">
                  <c:v>575</c:v>
                </c:pt>
                <c:pt idx="92">
                  <c:v>310</c:v>
                </c:pt>
                <c:pt idx="93">
                  <c:v>2573</c:v>
                </c:pt>
                <c:pt idx="94">
                  <c:v>2700</c:v>
                </c:pt>
                <c:pt idx="95">
                  <c:v>1203</c:v>
                </c:pt>
                <c:pt idx="96">
                  <c:v>1470</c:v>
                </c:pt>
                <c:pt idx="97">
                  <c:v>2243</c:v>
                </c:pt>
                <c:pt idx="98">
                  <c:v>4514</c:v>
                </c:pt>
                <c:pt idx="99">
                  <c:v>4496</c:v>
                </c:pt>
                <c:pt idx="100">
                  <c:v>4010</c:v>
                </c:pt>
                <c:pt idx="101">
                  <c:v>3126</c:v>
                </c:pt>
                <c:pt idx="102">
                  <c:v>3720</c:v>
                </c:pt>
                <c:pt idx="103">
                  <c:v>3840</c:v>
                </c:pt>
                <c:pt idx="104">
                  <c:v>3045</c:v>
                </c:pt>
                <c:pt idx="105">
                  <c:v>1951</c:v>
                </c:pt>
                <c:pt idx="106">
                  <c:v>2788</c:v>
                </c:pt>
                <c:pt idx="107">
                  <c:v>2322</c:v>
                </c:pt>
                <c:pt idx="108">
                  <c:v>1875</c:v>
                </c:pt>
                <c:pt idx="109">
                  <c:v>2988</c:v>
                </c:pt>
                <c:pt idx="110">
                  <c:v>5725</c:v>
                </c:pt>
                <c:pt idx="111">
                  <c:v>3684</c:v>
                </c:pt>
                <c:pt idx="112">
                  <c:v>2963</c:v>
                </c:pt>
                <c:pt idx="113">
                  <c:v>2504</c:v>
                </c:pt>
                <c:pt idx="114">
                  <c:v>3386</c:v>
                </c:pt>
                <c:pt idx="115">
                  <c:v>146426</c:v>
                </c:pt>
                <c:pt idx="116">
                  <c:v>33265</c:v>
                </c:pt>
                <c:pt idx="117">
                  <c:v>11915</c:v>
                </c:pt>
                <c:pt idx="118">
                  <c:v>11648</c:v>
                </c:pt>
                <c:pt idx="119">
                  <c:v>5152</c:v>
                </c:pt>
                <c:pt idx="120">
                  <c:v>4694</c:v>
                </c:pt>
                <c:pt idx="121">
                  <c:v>3397</c:v>
                </c:pt>
                <c:pt idx="122">
                  <c:v>8115</c:v>
                </c:pt>
                <c:pt idx="123">
                  <c:v>5437</c:v>
                </c:pt>
                <c:pt idx="124">
                  <c:v>2917</c:v>
                </c:pt>
                <c:pt idx="125">
                  <c:v>2835</c:v>
                </c:pt>
                <c:pt idx="126">
                  <c:v>2190</c:v>
                </c:pt>
                <c:pt idx="127">
                  <c:v>769</c:v>
                </c:pt>
                <c:pt idx="128">
                  <c:v>1756</c:v>
                </c:pt>
                <c:pt idx="129">
                  <c:v>2859</c:v>
                </c:pt>
                <c:pt idx="130">
                  <c:v>2316</c:v>
                </c:pt>
                <c:pt idx="131">
                  <c:v>3624</c:v>
                </c:pt>
                <c:pt idx="132">
                  <c:v>3549</c:v>
                </c:pt>
                <c:pt idx="133">
                  <c:v>1789</c:v>
                </c:pt>
                <c:pt idx="134">
                  <c:v>1569</c:v>
                </c:pt>
                <c:pt idx="135">
                  <c:v>2566</c:v>
                </c:pt>
                <c:pt idx="136">
                  <c:v>2681</c:v>
                </c:pt>
                <c:pt idx="137">
                  <c:v>2082</c:v>
                </c:pt>
                <c:pt idx="138">
                  <c:v>3618</c:v>
                </c:pt>
                <c:pt idx="139">
                  <c:v>2749</c:v>
                </c:pt>
                <c:pt idx="140">
                  <c:v>3578</c:v>
                </c:pt>
                <c:pt idx="141">
                  <c:v>1623</c:v>
                </c:pt>
                <c:pt idx="142">
                  <c:v>3067</c:v>
                </c:pt>
                <c:pt idx="143">
                  <c:v>2322</c:v>
                </c:pt>
                <c:pt idx="144">
                  <c:v>5134</c:v>
                </c:pt>
                <c:pt idx="145">
                  <c:v>4434</c:v>
                </c:pt>
                <c:pt idx="146">
                  <c:v>12759</c:v>
                </c:pt>
                <c:pt idx="147">
                  <c:v>7083</c:v>
                </c:pt>
                <c:pt idx="148">
                  <c:v>3714</c:v>
                </c:pt>
                <c:pt idx="149">
                  <c:v>3045</c:v>
                </c:pt>
                <c:pt idx="150">
                  <c:v>24078</c:v>
                </c:pt>
                <c:pt idx="151">
                  <c:v>2811</c:v>
                </c:pt>
                <c:pt idx="152">
                  <c:v>2542</c:v>
                </c:pt>
                <c:pt idx="153">
                  <c:v>1917</c:v>
                </c:pt>
                <c:pt idx="154">
                  <c:v>2667</c:v>
                </c:pt>
                <c:pt idx="155">
                  <c:v>2457</c:v>
                </c:pt>
                <c:pt idx="156">
                  <c:v>3225</c:v>
                </c:pt>
                <c:pt idx="157">
                  <c:v>1845</c:v>
                </c:pt>
                <c:pt idx="158">
                  <c:v>816</c:v>
                </c:pt>
                <c:pt idx="159">
                  <c:v>561</c:v>
                </c:pt>
                <c:pt idx="160">
                  <c:v>1923</c:v>
                </c:pt>
                <c:pt idx="161">
                  <c:v>690</c:v>
                </c:pt>
                <c:pt idx="162">
                  <c:v>2202</c:v>
                </c:pt>
                <c:pt idx="163">
                  <c:v>1813</c:v>
                </c:pt>
                <c:pt idx="164">
                  <c:v>4664</c:v>
                </c:pt>
                <c:pt idx="165">
                  <c:v>4408</c:v>
                </c:pt>
                <c:pt idx="166">
                  <c:v>3466</c:v>
                </c:pt>
                <c:pt idx="167">
                  <c:v>3090</c:v>
                </c:pt>
                <c:pt idx="168">
                  <c:v>1051</c:v>
                </c:pt>
                <c:pt idx="169">
                  <c:v>3289</c:v>
                </c:pt>
                <c:pt idx="170">
                  <c:v>1969</c:v>
                </c:pt>
                <c:pt idx="171">
                  <c:v>3094</c:v>
                </c:pt>
                <c:pt idx="172">
                  <c:v>3259</c:v>
                </c:pt>
                <c:pt idx="173">
                  <c:v>2009</c:v>
                </c:pt>
                <c:pt idx="174">
                  <c:v>746</c:v>
                </c:pt>
                <c:pt idx="175">
                  <c:v>428</c:v>
                </c:pt>
                <c:pt idx="176">
                  <c:v>2264</c:v>
                </c:pt>
                <c:pt idx="177">
                  <c:v>8162</c:v>
                </c:pt>
                <c:pt idx="178">
                  <c:v>6626</c:v>
                </c:pt>
                <c:pt idx="179">
                  <c:v>4391</c:v>
                </c:pt>
                <c:pt idx="180">
                  <c:v>1753</c:v>
                </c:pt>
                <c:pt idx="181">
                  <c:v>711</c:v>
                </c:pt>
                <c:pt idx="182">
                  <c:v>2298</c:v>
                </c:pt>
                <c:pt idx="183">
                  <c:v>2414</c:v>
                </c:pt>
                <c:pt idx="184">
                  <c:v>2249</c:v>
                </c:pt>
                <c:pt idx="185">
                  <c:v>775</c:v>
                </c:pt>
                <c:pt idx="186">
                  <c:v>1326</c:v>
                </c:pt>
                <c:pt idx="187">
                  <c:v>1737</c:v>
                </c:pt>
                <c:pt idx="188">
                  <c:v>619</c:v>
                </c:pt>
                <c:pt idx="189">
                  <c:v>1737</c:v>
                </c:pt>
                <c:pt idx="190">
                  <c:v>2528</c:v>
                </c:pt>
                <c:pt idx="191">
                  <c:v>1684</c:v>
                </c:pt>
                <c:pt idx="192">
                  <c:v>1988</c:v>
                </c:pt>
                <c:pt idx="193">
                  <c:v>8450</c:v>
                </c:pt>
                <c:pt idx="194">
                  <c:v>3887</c:v>
                </c:pt>
                <c:pt idx="195">
                  <c:v>3235</c:v>
                </c:pt>
                <c:pt idx="196">
                  <c:v>2988</c:v>
                </c:pt>
                <c:pt idx="197">
                  <c:v>3225</c:v>
                </c:pt>
                <c:pt idx="198">
                  <c:v>2700</c:v>
                </c:pt>
                <c:pt idx="199">
                  <c:v>903</c:v>
                </c:pt>
                <c:pt idx="200">
                  <c:v>1294</c:v>
                </c:pt>
                <c:pt idx="201">
                  <c:v>581</c:v>
                </c:pt>
                <c:pt idx="202">
                  <c:v>1815</c:v>
                </c:pt>
                <c:pt idx="203">
                  <c:v>4025</c:v>
                </c:pt>
                <c:pt idx="204">
                  <c:v>17750</c:v>
                </c:pt>
                <c:pt idx="205">
                  <c:v>10833</c:v>
                </c:pt>
                <c:pt idx="206">
                  <c:v>4299</c:v>
                </c:pt>
                <c:pt idx="207">
                  <c:v>2563</c:v>
                </c:pt>
                <c:pt idx="208">
                  <c:v>943</c:v>
                </c:pt>
                <c:pt idx="209">
                  <c:v>867</c:v>
                </c:pt>
                <c:pt idx="210">
                  <c:v>2304</c:v>
                </c:pt>
                <c:pt idx="211">
                  <c:v>585</c:v>
                </c:pt>
                <c:pt idx="212">
                  <c:v>2457</c:v>
                </c:pt>
                <c:pt idx="213">
                  <c:v>733</c:v>
                </c:pt>
                <c:pt idx="214">
                  <c:v>316</c:v>
                </c:pt>
                <c:pt idx="215">
                  <c:v>2867</c:v>
                </c:pt>
                <c:pt idx="216">
                  <c:v>6096</c:v>
                </c:pt>
                <c:pt idx="217">
                  <c:v>8648</c:v>
                </c:pt>
                <c:pt idx="218">
                  <c:v>6546</c:v>
                </c:pt>
                <c:pt idx="219">
                  <c:v>7477</c:v>
                </c:pt>
                <c:pt idx="220">
                  <c:v>2338</c:v>
                </c:pt>
                <c:pt idx="221">
                  <c:v>2068</c:v>
                </c:pt>
                <c:pt idx="222">
                  <c:v>1765</c:v>
                </c:pt>
                <c:pt idx="223">
                  <c:v>798</c:v>
                </c:pt>
                <c:pt idx="224">
                  <c:v>772</c:v>
                </c:pt>
                <c:pt idx="225">
                  <c:v>1355</c:v>
                </c:pt>
                <c:pt idx="226">
                  <c:v>8042</c:v>
                </c:pt>
                <c:pt idx="227">
                  <c:v>5811</c:v>
                </c:pt>
                <c:pt idx="228">
                  <c:v>5143</c:v>
                </c:pt>
                <c:pt idx="229">
                  <c:v>4541</c:v>
                </c:pt>
                <c:pt idx="230">
                  <c:v>19206</c:v>
                </c:pt>
                <c:pt idx="231">
                  <c:v>14425</c:v>
                </c:pt>
                <c:pt idx="232">
                  <c:v>7789</c:v>
                </c:pt>
                <c:pt idx="233">
                  <c:v>12994</c:v>
                </c:pt>
                <c:pt idx="234">
                  <c:v>15969</c:v>
                </c:pt>
                <c:pt idx="235">
                  <c:v>23619</c:v>
                </c:pt>
                <c:pt idx="236">
                  <c:v>13037</c:v>
                </c:pt>
                <c:pt idx="237">
                  <c:v>45336</c:v>
                </c:pt>
                <c:pt idx="238">
                  <c:v>17455</c:v>
                </c:pt>
                <c:pt idx="239">
                  <c:v>4010</c:v>
                </c:pt>
                <c:pt idx="240">
                  <c:v>4469</c:v>
                </c:pt>
                <c:pt idx="241">
                  <c:v>5352</c:v>
                </c:pt>
                <c:pt idx="242">
                  <c:v>5331</c:v>
                </c:pt>
                <c:pt idx="243">
                  <c:v>2207</c:v>
                </c:pt>
                <c:pt idx="244">
                  <c:v>9716</c:v>
                </c:pt>
                <c:pt idx="245">
                  <c:v>6493</c:v>
                </c:pt>
                <c:pt idx="246">
                  <c:v>10363</c:v>
                </c:pt>
                <c:pt idx="247">
                  <c:v>4869</c:v>
                </c:pt>
                <c:pt idx="248">
                  <c:v>4859</c:v>
                </c:pt>
                <c:pt idx="249">
                  <c:v>12321</c:v>
                </c:pt>
                <c:pt idx="250">
                  <c:v>8551</c:v>
                </c:pt>
                <c:pt idx="251">
                  <c:v>6658</c:v>
                </c:pt>
                <c:pt idx="252">
                  <c:v>2178</c:v>
                </c:pt>
                <c:pt idx="253">
                  <c:v>4165</c:v>
                </c:pt>
                <c:pt idx="254">
                  <c:v>3840</c:v>
                </c:pt>
                <c:pt idx="255">
                  <c:v>2963</c:v>
                </c:pt>
                <c:pt idx="256">
                  <c:v>1777</c:v>
                </c:pt>
                <c:pt idx="257">
                  <c:v>1910</c:v>
                </c:pt>
                <c:pt idx="258">
                  <c:v>3654</c:v>
                </c:pt>
                <c:pt idx="259">
                  <c:v>1907</c:v>
                </c:pt>
                <c:pt idx="260">
                  <c:v>1573</c:v>
                </c:pt>
                <c:pt idx="261">
                  <c:v>509</c:v>
                </c:pt>
                <c:pt idx="262">
                  <c:v>2124</c:v>
                </c:pt>
                <c:pt idx="263">
                  <c:v>1516</c:v>
                </c:pt>
                <c:pt idx="264">
                  <c:v>1923</c:v>
                </c:pt>
                <c:pt idx="265">
                  <c:v>2294</c:v>
                </c:pt>
                <c:pt idx="266">
                  <c:v>1791</c:v>
                </c:pt>
                <c:pt idx="267">
                  <c:v>1586</c:v>
                </c:pt>
                <c:pt idx="268">
                  <c:v>971</c:v>
                </c:pt>
                <c:pt idx="269">
                  <c:v>288</c:v>
                </c:pt>
                <c:pt idx="270">
                  <c:v>1634</c:v>
                </c:pt>
                <c:pt idx="271">
                  <c:v>3783</c:v>
                </c:pt>
                <c:pt idx="272">
                  <c:v>2379</c:v>
                </c:pt>
                <c:pt idx="273">
                  <c:v>2454</c:v>
                </c:pt>
                <c:pt idx="274">
                  <c:v>1840</c:v>
                </c:pt>
                <c:pt idx="275">
                  <c:v>2382</c:v>
                </c:pt>
                <c:pt idx="276">
                  <c:v>557</c:v>
                </c:pt>
                <c:pt idx="277">
                  <c:v>2450</c:v>
                </c:pt>
                <c:pt idx="278">
                  <c:v>2335</c:v>
                </c:pt>
                <c:pt idx="279">
                  <c:v>1349</c:v>
                </c:pt>
                <c:pt idx="280">
                  <c:v>828</c:v>
                </c:pt>
                <c:pt idx="281">
                  <c:v>2427</c:v>
                </c:pt>
                <c:pt idx="282">
                  <c:v>716</c:v>
                </c:pt>
                <c:pt idx="283">
                  <c:v>1664</c:v>
                </c:pt>
                <c:pt idx="284">
                  <c:v>2144</c:v>
                </c:pt>
                <c:pt idx="285">
                  <c:v>1085</c:v>
                </c:pt>
                <c:pt idx="286">
                  <c:v>1271</c:v>
                </c:pt>
                <c:pt idx="287">
                  <c:v>1666</c:v>
                </c:pt>
                <c:pt idx="288">
                  <c:v>2130</c:v>
                </c:pt>
                <c:pt idx="289">
                  <c:v>2135</c:v>
                </c:pt>
                <c:pt idx="290">
                  <c:v>29806</c:v>
                </c:pt>
                <c:pt idx="291">
                  <c:v>9317</c:v>
                </c:pt>
                <c:pt idx="292">
                  <c:v>5298</c:v>
                </c:pt>
                <c:pt idx="293">
                  <c:v>3397</c:v>
                </c:pt>
                <c:pt idx="294">
                  <c:v>2656</c:v>
                </c:pt>
                <c:pt idx="295">
                  <c:v>940</c:v>
                </c:pt>
                <c:pt idx="296">
                  <c:v>1728</c:v>
                </c:pt>
                <c:pt idx="297">
                  <c:v>13636</c:v>
                </c:pt>
                <c:pt idx="298">
                  <c:v>10402</c:v>
                </c:pt>
                <c:pt idx="299">
                  <c:v>6050</c:v>
                </c:pt>
                <c:pt idx="300">
                  <c:v>4025</c:v>
                </c:pt>
                <c:pt idx="301">
                  <c:v>3720</c:v>
                </c:pt>
                <c:pt idx="302">
                  <c:v>3094</c:v>
                </c:pt>
                <c:pt idx="303">
                  <c:v>3090</c:v>
                </c:pt>
                <c:pt idx="304">
                  <c:v>2298</c:v>
                </c:pt>
                <c:pt idx="305">
                  <c:v>3900</c:v>
                </c:pt>
                <c:pt idx="306">
                  <c:v>18393</c:v>
                </c:pt>
                <c:pt idx="307">
                  <c:v>12607</c:v>
                </c:pt>
                <c:pt idx="308">
                  <c:v>4597</c:v>
                </c:pt>
                <c:pt idx="309">
                  <c:v>10232</c:v>
                </c:pt>
                <c:pt idx="310">
                  <c:v>9938</c:v>
                </c:pt>
                <c:pt idx="311">
                  <c:v>7457</c:v>
                </c:pt>
                <c:pt idx="312">
                  <c:v>17875</c:v>
                </c:pt>
                <c:pt idx="313">
                  <c:v>7280</c:v>
                </c:pt>
                <c:pt idx="314">
                  <c:v>4105</c:v>
                </c:pt>
                <c:pt idx="315">
                  <c:v>4391</c:v>
                </c:pt>
                <c:pt idx="316">
                  <c:v>1404</c:v>
                </c:pt>
                <c:pt idx="317">
                  <c:v>2385</c:v>
                </c:pt>
                <c:pt idx="318">
                  <c:v>4039</c:v>
                </c:pt>
                <c:pt idx="319">
                  <c:v>9294</c:v>
                </c:pt>
                <c:pt idx="320">
                  <c:v>5875</c:v>
                </c:pt>
                <c:pt idx="321">
                  <c:v>2267</c:v>
                </c:pt>
                <c:pt idx="322">
                  <c:v>878</c:v>
                </c:pt>
                <c:pt idx="323">
                  <c:v>2077</c:v>
                </c:pt>
                <c:pt idx="324">
                  <c:v>34692</c:v>
                </c:pt>
                <c:pt idx="325">
                  <c:v>22154</c:v>
                </c:pt>
                <c:pt idx="326">
                  <c:v>16070</c:v>
                </c:pt>
                <c:pt idx="327">
                  <c:v>7853</c:v>
                </c:pt>
                <c:pt idx="328">
                  <c:v>5563</c:v>
                </c:pt>
                <c:pt idx="329">
                  <c:v>2115</c:v>
                </c:pt>
                <c:pt idx="330">
                  <c:v>2480</c:v>
                </c:pt>
                <c:pt idx="331">
                  <c:v>5652</c:v>
                </c:pt>
                <c:pt idx="332">
                  <c:v>3900</c:v>
                </c:pt>
                <c:pt idx="333">
                  <c:v>2444</c:v>
                </c:pt>
                <c:pt idx="334">
                  <c:v>3299</c:v>
                </c:pt>
                <c:pt idx="335">
                  <c:v>10717</c:v>
                </c:pt>
                <c:pt idx="336">
                  <c:v>1686</c:v>
                </c:pt>
                <c:pt idx="337">
                  <c:v>3081</c:v>
                </c:pt>
                <c:pt idx="338">
                  <c:v>5187</c:v>
                </c:pt>
                <c:pt idx="339">
                  <c:v>5222</c:v>
                </c:pt>
                <c:pt idx="340">
                  <c:v>1353</c:v>
                </c:pt>
                <c:pt idx="341">
                  <c:v>4391</c:v>
                </c:pt>
                <c:pt idx="342">
                  <c:v>3032</c:v>
                </c:pt>
                <c:pt idx="343">
                  <c:v>710</c:v>
                </c:pt>
                <c:pt idx="344">
                  <c:v>3660</c:v>
                </c:pt>
                <c:pt idx="345">
                  <c:v>4173</c:v>
                </c:pt>
                <c:pt idx="346">
                  <c:v>2959</c:v>
                </c:pt>
                <c:pt idx="347">
                  <c:v>1267</c:v>
                </c:pt>
                <c:pt idx="348">
                  <c:v>3094</c:v>
                </c:pt>
                <c:pt idx="349">
                  <c:v>2294</c:v>
                </c:pt>
                <c:pt idx="350">
                  <c:v>649</c:v>
                </c:pt>
                <c:pt idx="351">
                  <c:v>2152</c:v>
                </c:pt>
                <c:pt idx="352">
                  <c:v>2823</c:v>
                </c:pt>
                <c:pt idx="353">
                  <c:v>577</c:v>
                </c:pt>
                <c:pt idx="354">
                  <c:v>2566</c:v>
                </c:pt>
                <c:pt idx="355">
                  <c:v>2855</c:v>
                </c:pt>
                <c:pt idx="356">
                  <c:v>2294</c:v>
                </c:pt>
                <c:pt idx="357">
                  <c:v>19299</c:v>
                </c:pt>
                <c:pt idx="358">
                  <c:v>12282</c:v>
                </c:pt>
                <c:pt idx="359">
                  <c:v>5123</c:v>
                </c:pt>
                <c:pt idx="360">
                  <c:v>1351</c:v>
                </c:pt>
                <c:pt idx="361">
                  <c:v>1220</c:v>
                </c:pt>
                <c:pt idx="362">
                  <c:v>439</c:v>
                </c:pt>
                <c:pt idx="363">
                  <c:v>183</c:v>
                </c:pt>
                <c:pt idx="364">
                  <c:v>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A1-4157-9481-DAFBA649EC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58</c:v>
                </c:pt>
                <c:pt idx="1">
                  <c:v>10599</c:v>
                </c:pt>
                <c:pt idx="2">
                  <c:v>3001</c:v>
                </c:pt>
                <c:pt idx="3">
                  <c:v>671</c:v>
                </c:pt>
                <c:pt idx="4">
                  <c:v>3672</c:v>
                </c:pt>
                <c:pt idx="5">
                  <c:v>1236</c:v>
                </c:pt>
                <c:pt idx="6">
                  <c:v>413</c:v>
                </c:pt>
                <c:pt idx="7">
                  <c:v>213</c:v>
                </c:pt>
                <c:pt idx="8">
                  <c:v>99</c:v>
                </c:pt>
                <c:pt idx="9">
                  <c:v>2719</c:v>
                </c:pt>
                <c:pt idx="10">
                  <c:v>709</c:v>
                </c:pt>
                <c:pt idx="11">
                  <c:v>273</c:v>
                </c:pt>
                <c:pt idx="12">
                  <c:v>205</c:v>
                </c:pt>
                <c:pt idx="13">
                  <c:v>52</c:v>
                </c:pt>
                <c:pt idx="14">
                  <c:v>1008</c:v>
                </c:pt>
                <c:pt idx="15">
                  <c:v>1700</c:v>
                </c:pt>
                <c:pt idx="16">
                  <c:v>1357</c:v>
                </c:pt>
                <c:pt idx="17">
                  <c:v>435</c:v>
                </c:pt>
                <c:pt idx="18">
                  <c:v>1558</c:v>
                </c:pt>
                <c:pt idx="19">
                  <c:v>466</c:v>
                </c:pt>
                <c:pt idx="20">
                  <c:v>1956</c:v>
                </c:pt>
                <c:pt idx="21">
                  <c:v>702</c:v>
                </c:pt>
                <c:pt idx="22">
                  <c:v>1995</c:v>
                </c:pt>
                <c:pt idx="23">
                  <c:v>469</c:v>
                </c:pt>
                <c:pt idx="24">
                  <c:v>206</c:v>
                </c:pt>
                <c:pt idx="25">
                  <c:v>1528</c:v>
                </c:pt>
                <c:pt idx="26">
                  <c:v>1775</c:v>
                </c:pt>
                <c:pt idx="27">
                  <c:v>690</c:v>
                </c:pt>
                <c:pt idx="28">
                  <c:v>2099</c:v>
                </c:pt>
                <c:pt idx="29">
                  <c:v>1485</c:v>
                </c:pt>
                <c:pt idx="30">
                  <c:v>2001</c:v>
                </c:pt>
                <c:pt idx="31">
                  <c:v>823</c:v>
                </c:pt>
                <c:pt idx="32">
                  <c:v>1021</c:v>
                </c:pt>
                <c:pt idx="33">
                  <c:v>272</c:v>
                </c:pt>
                <c:pt idx="34">
                  <c:v>160</c:v>
                </c:pt>
                <c:pt idx="35">
                  <c:v>76</c:v>
                </c:pt>
                <c:pt idx="36">
                  <c:v>25</c:v>
                </c:pt>
                <c:pt idx="37">
                  <c:v>40</c:v>
                </c:pt>
                <c:pt idx="38">
                  <c:v>25</c:v>
                </c:pt>
                <c:pt idx="39">
                  <c:v>11</c:v>
                </c:pt>
                <c:pt idx="40">
                  <c:v>5</c:v>
                </c:pt>
                <c:pt idx="41">
                  <c:v>15</c:v>
                </c:pt>
                <c:pt idx="42">
                  <c:v>7</c:v>
                </c:pt>
                <c:pt idx="43">
                  <c:v>23</c:v>
                </c:pt>
                <c:pt idx="44">
                  <c:v>26</c:v>
                </c:pt>
                <c:pt idx="45">
                  <c:v>80</c:v>
                </c:pt>
                <c:pt idx="46">
                  <c:v>1187</c:v>
                </c:pt>
                <c:pt idx="47">
                  <c:v>1552</c:v>
                </c:pt>
                <c:pt idx="48">
                  <c:v>1882</c:v>
                </c:pt>
                <c:pt idx="49">
                  <c:v>1964</c:v>
                </c:pt>
                <c:pt idx="50">
                  <c:v>675</c:v>
                </c:pt>
                <c:pt idx="51">
                  <c:v>1331</c:v>
                </c:pt>
                <c:pt idx="52">
                  <c:v>1510</c:v>
                </c:pt>
                <c:pt idx="53">
                  <c:v>1314</c:v>
                </c:pt>
                <c:pt idx="54">
                  <c:v>1010</c:v>
                </c:pt>
                <c:pt idx="55">
                  <c:v>391</c:v>
                </c:pt>
                <c:pt idx="56">
                  <c:v>1335</c:v>
                </c:pt>
                <c:pt idx="57">
                  <c:v>3900</c:v>
                </c:pt>
                <c:pt idx="58">
                  <c:v>1284</c:v>
                </c:pt>
                <c:pt idx="59">
                  <c:v>720</c:v>
                </c:pt>
                <c:pt idx="60">
                  <c:v>1648</c:v>
                </c:pt>
                <c:pt idx="61">
                  <c:v>476</c:v>
                </c:pt>
                <c:pt idx="62">
                  <c:v>1438</c:v>
                </c:pt>
                <c:pt idx="63">
                  <c:v>1675</c:v>
                </c:pt>
                <c:pt idx="64">
                  <c:v>380</c:v>
                </c:pt>
                <c:pt idx="65">
                  <c:v>198</c:v>
                </c:pt>
                <c:pt idx="66">
                  <c:v>1537</c:v>
                </c:pt>
                <c:pt idx="67">
                  <c:v>424</c:v>
                </c:pt>
                <c:pt idx="68">
                  <c:v>227</c:v>
                </c:pt>
                <c:pt idx="69">
                  <c:v>126</c:v>
                </c:pt>
                <c:pt idx="70">
                  <c:v>83</c:v>
                </c:pt>
                <c:pt idx="71">
                  <c:v>2216</c:v>
                </c:pt>
                <c:pt idx="72">
                  <c:v>2161</c:v>
                </c:pt>
                <c:pt idx="73">
                  <c:v>1446</c:v>
                </c:pt>
                <c:pt idx="74">
                  <c:v>481</c:v>
                </c:pt>
                <c:pt idx="75">
                  <c:v>1134</c:v>
                </c:pt>
                <c:pt idx="76">
                  <c:v>1066</c:v>
                </c:pt>
                <c:pt idx="77">
                  <c:v>1440</c:v>
                </c:pt>
                <c:pt idx="78">
                  <c:v>474</c:v>
                </c:pt>
                <c:pt idx="79">
                  <c:v>151</c:v>
                </c:pt>
                <c:pt idx="80">
                  <c:v>96</c:v>
                </c:pt>
                <c:pt idx="81">
                  <c:v>1122</c:v>
                </c:pt>
                <c:pt idx="82">
                  <c:v>535</c:v>
                </c:pt>
                <c:pt idx="83">
                  <c:v>559</c:v>
                </c:pt>
                <c:pt idx="84">
                  <c:v>1330</c:v>
                </c:pt>
                <c:pt idx="85">
                  <c:v>495</c:v>
                </c:pt>
                <c:pt idx="86">
                  <c:v>10279</c:v>
                </c:pt>
                <c:pt idx="87">
                  <c:v>797</c:v>
                </c:pt>
                <c:pt idx="88">
                  <c:v>1430</c:v>
                </c:pt>
                <c:pt idx="89">
                  <c:v>424</c:v>
                </c:pt>
                <c:pt idx="90">
                  <c:v>225</c:v>
                </c:pt>
                <c:pt idx="91">
                  <c:v>191</c:v>
                </c:pt>
                <c:pt idx="92">
                  <c:v>95</c:v>
                </c:pt>
                <c:pt idx="93">
                  <c:v>69</c:v>
                </c:pt>
                <c:pt idx="94">
                  <c:v>63</c:v>
                </c:pt>
                <c:pt idx="95">
                  <c:v>3412</c:v>
                </c:pt>
                <c:pt idx="96">
                  <c:v>1763</c:v>
                </c:pt>
                <c:pt idx="97">
                  <c:v>600</c:v>
                </c:pt>
                <c:pt idx="98">
                  <c:v>349</c:v>
                </c:pt>
                <c:pt idx="99">
                  <c:v>1386</c:v>
                </c:pt>
                <c:pt idx="100">
                  <c:v>1273</c:v>
                </c:pt>
                <c:pt idx="101">
                  <c:v>1043</c:v>
                </c:pt>
                <c:pt idx="102">
                  <c:v>2467</c:v>
                </c:pt>
                <c:pt idx="103">
                  <c:v>2044</c:v>
                </c:pt>
                <c:pt idx="104">
                  <c:v>669</c:v>
                </c:pt>
                <c:pt idx="105">
                  <c:v>2222</c:v>
                </c:pt>
                <c:pt idx="106">
                  <c:v>3515</c:v>
                </c:pt>
                <c:pt idx="107">
                  <c:v>1024</c:v>
                </c:pt>
                <c:pt idx="108">
                  <c:v>2563</c:v>
                </c:pt>
                <c:pt idx="109">
                  <c:v>2418</c:v>
                </c:pt>
                <c:pt idx="110">
                  <c:v>1108</c:v>
                </c:pt>
                <c:pt idx="111">
                  <c:v>542</c:v>
                </c:pt>
                <c:pt idx="112">
                  <c:v>277</c:v>
                </c:pt>
                <c:pt idx="113">
                  <c:v>2954</c:v>
                </c:pt>
                <c:pt idx="114">
                  <c:v>985</c:v>
                </c:pt>
                <c:pt idx="115">
                  <c:v>1756</c:v>
                </c:pt>
                <c:pt idx="116">
                  <c:v>454</c:v>
                </c:pt>
                <c:pt idx="117">
                  <c:v>302</c:v>
                </c:pt>
                <c:pt idx="118">
                  <c:v>1604</c:v>
                </c:pt>
                <c:pt idx="119">
                  <c:v>2184</c:v>
                </c:pt>
                <c:pt idx="120">
                  <c:v>658</c:v>
                </c:pt>
                <c:pt idx="121">
                  <c:v>2017</c:v>
                </c:pt>
                <c:pt idx="122">
                  <c:v>413</c:v>
                </c:pt>
                <c:pt idx="123">
                  <c:v>2444</c:v>
                </c:pt>
                <c:pt idx="124">
                  <c:v>557</c:v>
                </c:pt>
                <c:pt idx="125">
                  <c:v>430</c:v>
                </c:pt>
                <c:pt idx="126">
                  <c:v>327</c:v>
                </c:pt>
                <c:pt idx="127">
                  <c:v>3140</c:v>
                </c:pt>
                <c:pt idx="128">
                  <c:v>832</c:v>
                </c:pt>
                <c:pt idx="129">
                  <c:v>662</c:v>
                </c:pt>
                <c:pt idx="130">
                  <c:v>2101</c:v>
                </c:pt>
                <c:pt idx="131">
                  <c:v>589</c:v>
                </c:pt>
                <c:pt idx="132">
                  <c:v>355</c:v>
                </c:pt>
                <c:pt idx="133">
                  <c:v>299</c:v>
                </c:pt>
                <c:pt idx="134">
                  <c:v>126</c:v>
                </c:pt>
                <c:pt idx="135">
                  <c:v>386</c:v>
                </c:pt>
                <c:pt idx="136">
                  <c:v>162</c:v>
                </c:pt>
                <c:pt idx="137">
                  <c:v>281</c:v>
                </c:pt>
                <c:pt idx="138">
                  <c:v>122</c:v>
                </c:pt>
                <c:pt idx="139">
                  <c:v>99</c:v>
                </c:pt>
                <c:pt idx="140">
                  <c:v>898</c:v>
                </c:pt>
                <c:pt idx="141">
                  <c:v>479</c:v>
                </c:pt>
                <c:pt idx="142">
                  <c:v>164</c:v>
                </c:pt>
                <c:pt idx="143">
                  <c:v>1271</c:v>
                </c:pt>
                <c:pt idx="144">
                  <c:v>1487</c:v>
                </c:pt>
                <c:pt idx="145">
                  <c:v>1254</c:v>
                </c:pt>
                <c:pt idx="146">
                  <c:v>1845</c:v>
                </c:pt>
                <c:pt idx="147">
                  <c:v>609</c:v>
                </c:pt>
                <c:pt idx="148">
                  <c:v>1758</c:v>
                </c:pt>
                <c:pt idx="149">
                  <c:v>309</c:v>
                </c:pt>
                <c:pt idx="150">
                  <c:v>158</c:v>
                </c:pt>
                <c:pt idx="151">
                  <c:v>109</c:v>
                </c:pt>
                <c:pt idx="152">
                  <c:v>1516</c:v>
                </c:pt>
                <c:pt idx="153">
                  <c:v>1091</c:v>
                </c:pt>
                <c:pt idx="154">
                  <c:v>301</c:v>
                </c:pt>
                <c:pt idx="155">
                  <c:v>2294</c:v>
                </c:pt>
                <c:pt idx="156">
                  <c:v>478</c:v>
                </c:pt>
                <c:pt idx="157">
                  <c:v>1880</c:v>
                </c:pt>
                <c:pt idx="158">
                  <c:v>1404</c:v>
                </c:pt>
                <c:pt idx="159">
                  <c:v>327</c:v>
                </c:pt>
                <c:pt idx="160">
                  <c:v>246</c:v>
                </c:pt>
                <c:pt idx="161">
                  <c:v>115</c:v>
                </c:pt>
                <c:pt idx="162">
                  <c:v>59</c:v>
                </c:pt>
                <c:pt idx="163">
                  <c:v>60</c:v>
                </c:pt>
                <c:pt idx="164">
                  <c:v>2049</c:v>
                </c:pt>
                <c:pt idx="165">
                  <c:v>2249</c:v>
                </c:pt>
                <c:pt idx="166">
                  <c:v>835</c:v>
                </c:pt>
                <c:pt idx="167">
                  <c:v>492</c:v>
                </c:pt>
                <c:pt idx="168">
                  <c:v>264</c:v>
                </c:pt>
                <c:pt idx="169">
                  <c:v>139</c:v>
                </c:pt>
                <c:pt idx="170">
                  <c:v>75</c:v>
                </c:pt>
                <c:pt idx="171">
                  <c:v>1253</c:v>
                </c:pt>
                <c:pt idx="172">
                  <c:v>2587</c:v>
                </c:pt>
                <c:pt idx="173">
                  <c:v>1328</c:v>
                </c:pt>
                <c:pt idx="174">
                  <c:v>595</c:v>
                </c:pt>
                <c:pt idx="175">
                  <c:v>258</c:v>
                </c:pt>
                <c:pt idx="176">
                  <c:v>3549</c:v>
                </c:pt>
                <c:pt idx="177">
                  <c:v>672</c:v>
                </c:pt>
                <c:pt idx="178">
                  <c:v>333</c:v>
                </c:pt>
                <c:pt idx="179">
                  <c:v>1593</c:v>
                </c:pt>
                <c:pt idx="180">
                  <c:v>1599</c:v>
                </c:pt>
                <c:pt idx="181">
                  <c:v>760</c:v>
                </c:pt>
                <c:pt idx="182">
                  <c:v>2997</c:v>
                </c:pt>
                <c:pt idx="183">
                  <c:v>2190</c:v>
                </c:pt>
                <c:pt idx="184">
                  <c:v>806</c:v>
                </c:pt>
                <c:pt idx="185">
                  <c:v>678</c:v>
                </c:pt>
                <c:pt idx="186">
                  <c:v>233</c:v>
                </c:pt>
                <c:pt idx="187">
                  <c:v>108</c:v>
                </c:pt>
                <c:pt idx="188">
                  <c:v>69</c:v>
                </c:pt>
                <c:pt idx="189">
                  <c:v>58</c:v>
                </c:pt>
                <c:pt idx="190">
                  <c:v>48</c:v>
                </c:pt>
                <c:pt idx="191">
                  <c:v>1700</c:v>
                </c:pt>
                <c:pt idx="192">
                  <c:v>763</c:v>
                </c:pt>
                <c:pt idx="193">
                  <c:v>275</c:v>
                </c:pt>
                <c:pt idx="194">
                  <c:v>103</c:v>
                </c:pt>
                <c:pt idx="195">
                  <c:v>69</c:v>
                </c:pt>
                <c:pt idx="196">
                  <c:v>35</c:v>
                </c:pt>
                <c:pt idx="197">
                  <c:v>1487</c:v>
                </c:pt>
                <c:pt idx="198">
                  <c:v>392</c:v>
                </c:pt>
                <c:pt idx="199">
                  <c:v>409</c:v>
                </c:pt>
                <c:pt idx="200">
                  <c:v>2249</c:v>
                </c:pt>
                <c:pt idx="201">
                  <c:v>1096</c:v>
                </c:pt>
                <c:pt idx="202">
                  <c:v>426</c:v>
                </c:pt>
                <c:pt idx="203">
                  <c:v>235</c:v>
                </c:pt>
                <c:pt idx="204">
                  <c:v>109</c:v>
                </c:pt>
                <c:pt idx="205">
                  <c:v>1480</c:v>
                </c:pt>
                <c:pt idx="206">
                  <c:v>525</c:v>
                </c:pt>
                <c:pt idx="207">
                  <c:v>159</c:v>
                </c:pt>
                <c:pt idx="208">
                  <c:v>1129</c:v>
                </c:pt>
                <c:pt idx="209">
                  <c:v>544</c:v>
                </c:pt>
                <c:pt idx="210">
                  <c:v>198</c:v>
                </c:pt>
                <c:pt idx="211">
                  <c:v>72</c:v>
                </c:pt>
                <c:pt idx="212">
                  <c:v>1349</c:v>
                </c:pt>
                <c:pt idx="213">
                  <c:v>367</c:v>
                </c:pt>
                <c:pt idx="214">
                  <c:v>143</c:v>
                </c:pt>
                <c:pt idx="215">
                  <c:v>1358</c:v>
                </c:pt>
                <c:pt idx="216">
                  <c:v>750</c:v>
                </c:pt>
                <c:pt idx="217">
                  <c:v>241</c:v>
                </c:pt>
                <c:pt idx="218">
                  <c:v>93</c:v>
                </c:pt>
                <c:pt idx="219">
                  <c:v>1606</c:v>
                </c:pt>
                <c:pt idx="220">
                  <c:v>408</c:v>
                </c:pt>
                <c:pt idx="221">
                  <c:v>1207</c:v>
                </c:pt>
                <c:pt idx="222">
                  <c:v>791</c:v>
                </c:pt>
                <c:pt idx="223">
                  <c:v>2225</c:v>
                </c:pt>
                <c:pt idx="224">
                  <c:v>983</c:v>
                </c:pt>
                <c:pt idx="225">
                  <c:v>1811</c:v>
                </c:pt>
                <c:pt idx="226">
                  <c:v>475</c:v>
                </c:pt>
                <c:pt idx="227">
                  <c:v>11673</c:v>
                </c:pt>
                <c:pt idx="228">
                  <c:v>5934</c:v>
                </c:pt>
                <c:pt idx="229">
                  <c:v>3117</c:v>
                </c:pt>
                <c:pt idx="230">
                  <c:v>1448</c:v>
                </c:pt>
                <c:pt idx="231">
                  <c:v>2243</c:v>
                </c:pt>
                <c:pt idx="232">
                  <c:v>1612</c:v>
                </c:pt>
                <c:pt idx="233">
                  <c:v>488</c:v>
                </c:pt>
                <c:pt idx="234">
                  <c:v>2738</c:v>
                </c:pt>
                <c:pt idx="235">
                  <c:v>1547</c:v>
                </c:pt>
                <c:pt idx="236">
                  <c:v>1360</c:v>
                </c:pt>
                <c:pt idx="237">
                  <c:v>3477</c:v>
                </c:pt>
                <c:pt idx="238">
                  <c:v>1675</c:v>
                </c:pt>
                <c:pt idx="239">
                  <c:v>2027</c:v>
                </c:pt>
                <c:pt idx="240">
                  <c:v>1969</c:v>
                </c:pt>
                <c:pt idx="241">
                  <c:v>903</c:v>
                </c:pt>
                <c:pt idx="242">
                  <c:v>245</c:v>
                </c:pt>
                <c:pt idx="243">
                  <c:v>163</c:v>
                </c:pt>
                <c:pt idx="244">
                  <c:v>1343</c:v>
                </c:pt>
                <c:pt idx="245">
                  <c:v>366</c:v>
                </c:pt>
                <c:pt idx="246">
                  <c:v>1171</c:v>
                </c:pt>
                <c:pt idx="247">
                  <c:v>327</c:v>
                </c:pt>
                <c:pt idx="248">
                  <c:v>142</c:v>
                </c:pt>
                <c:pt idx="249">
                  <c:v>66</c:v>
                </c:pt>
                <c:pt idx="250">
                  <c:v>2107</c:v>
                </c:pt>
                <c:pt idx="251">
                  <c:v>1969</c:v>
                </c:pt>
                <c:pt idx="252">
                  <c:v>1136</c:v>
                </c:pt>
                <c:pt idx="253">
                  <c:v>1835</c:v>
                </c:pt>
                <c:pt idx="254">
                  <c:v>6331</c:v>
                </c:pt>
                <c:pt idx="255">
                  <c:v>4764</c:v>
                </c:pt>
                <c:pt idx="256">
                  <c:v>2003</c:v>
                </c:pt>
                <c:pt idx="257">
                  <c:v>1358</c:v>
                </c:pt>
                <c:pt idx="258">
                  <c:v>561</c:v>
                </c:pt>
                <c:pt idx="259">
                  <c:v>253</c:v>
                </c:pt>
                <c:pt idx="260">
                  <c:v>164</c:v>
                </c:pt>
                <c:pt idx="261">
                  <c:v>120</c:v>
                </c:pt>
                <c:pt idx="262">
                  <c:v>186</c:v>
                </c:pt>
                <c:pt idx="263">
                  <c:v>1127</c:v>
                </c:pt>
                <c:pt idx="264">
                  <c:v>11876</c:v>
                </c:pt>
                <c:pt idx="265">
                  <c:v>4235</c:v>
                </c:pt>
                <c:pt idx="266">
                  <c:v>2504</c:v>
                </c:pt>
                <c:pt idx="267">
                  <c:v>923</c:v>
                </c:pt>
                <c:pt idx="268">
                  <c:v>1823</c:v>
                </c:pt>
                <c:pt idx="269">
                  <c:v>1569</c:v>
                </c:pt>
                <c:pt idx="270">
                  <c:v>769</c:v>
                </c:pt>
                <c:pt idx="271">
                  <c:v>476</c:v>
                </c:pt>
                <c:pt idx="272">
                  <c:v>1820</c:v>
                </c:pt>
                <c:pt idx="273">
                  <c:v>497</c:v>
                </c:pt>
                <c:pt idx="274">
                  <c:v>4655</c:v>
                </c:pt>
                <c:pt idx="275">
                  <c:v>2444</c:v>
                </c:pt>
                <c:pt idx="276">
                  <c:v>668</c:v>
                </c:pt>
                <c:pt idx="277">
                  <c:v>1440</c:v>
                </c:pt>
                <c:pt idx="278">
                  <c:v>591</c:v>
                </c:pt>
                <c:pt idx="279">
                  <c:v>264</c:v>
                </c:pt>
                <c:pt idx="280">
                  <c:v>145</c:v>
                </c:pt>
                <c:pt idx="281">
                  <c:v>615</c:v>
                </c:pt>
                <c:pt idx="282">
                  <c:v>198</c:v>
                </c:pt>
                <c:pt idx="283">
                  <c:v>114</c:v>
                </c:pt>
                <c:pt idx="284">
                  <c:v>1524</c:v>
                </c:pt>
                <c:pt idx="285">
                  <c:v>823</c:v>
                </c:pt>
                <c:pt idx="286">
                  <c:v>1249</c:v>
                </c:pt>
                <c:pt idx="287">
                  <c:v>280</c:v>
                </c:pt>
                <c:pt idx="288">
                  <c:v>943</c:v>
                </c:pt>
                <c:pt idx="289">
                  <c:v>1345</c:v>
                </c:pt>
                <c:pt idx="290">
                  <c:v>1355</c:v>
                </c:pt>
                <c:pt idx="291">
                  <c:v>1316</c:v>
                </c:pt>
                <c:pt idx="292">
                  <c:v>893</c:v>
                </c:pt>
                <c:pt idx="293">
                  <c:v>1584</c:v>
                </c:pt>
                <c:pt idx="294">
                  <c:v>763</c:v>
                </c:pt>
                <c:pt idx="295">
                  <c:v>1138</c:v>
                </c:pt>
                <c:pt idx="296">
                  <c:v>310</c:v>
                </c:pt>
                <c:pt idx="297">
                  <c:v>5223</c:v>
                </c:pt>
                <c:pt idx="298">
                  <c:v>1390</c:v>
                </c:pt>
                <c:pt idx="299">
                  <c:v>1777</c:v>
                </c:pt>
                <c:pt idx="300">
                  <c:v>1131</c:v>
                </c:pt>
                <c:pt idx="301">
                  <c:v>264</c:v>
                </c:pt>
                <c:pt idx="302">
                  <c:v>105</c:v>
                </c:pt>
                <c:pt idx="303">
                  <c:v>2184</c:v>
                </c:pt>
                <c:pt idx="304">
                  <c:v>425</c:v>
                </c:pt>
                <c:pt idx="305">
                  <c:v>288</c:v>
                </c:pt>
                <c:pt idx="306">
                  <c:v>950</c:v>
                </c:pt>
                <c:pt idx="307">
                  <c:v>441</c:v>
                </c:pt>
                <c:pt idx="308">
                  <c:v>166</c:v>
                </c:pt>
                <c:pt idx="309">
                  <c:v>115</c:v>
                </c:pt>
                <c:pt idx="310">
                  <c:v>69</c:v>
                </c:pt>
                <c:pt idx="311">
                  <c:v>2316</c:v>
                </c:pt>
                <c:pt idx="312">
                  <c:v>1083</c:v>
                </c:pt>
                <c:pt idx="313">
                  <c:v>1301</c:v>
                </c:pt>
                <c:pt idx="314">
                  <c:v>826</c:v>
                </c:pt>
                <c:pt idx="315">
                  <c:v>1641</c:v>
                </c:pt>
                <c:pt idx="316">
                  <c:v>4443</c:v>
                </c:pt>
                <c:pt idx="317">
                  <c:v>1702</c:v>
                </c:pt>
                <c:pt idx="318">
                  <c:v>1657</c:v>
                </c:pt>
                <c:pt idx="319">
                  <c:v>512</c:v>
                </c:pt>
                <c:pt idx="320">
                  <c:v>319</c:v>
                </c:pt>
                <c:pt idx="321">
                  <c:v>174</c:v>
                </c:pt>
                <c:pt idx="322">
                  <c:v>1961</c:v>
                </c:pt>
                <c:pt idx="323">
                  <c:v>3014</c:v>
                </c:pt>
                <c:pt idx="324">
                  <c:v>3001</c:v>
                </c:pt>
                <c:pt idx="325">
                  <c:v>2099</c:v>
                </c:pt>
                <c:pt idx="326">
                  <c:v>2497</c:v>
                </c:pt>
                <c:pt idx="327">
                  <c:v>36727</c:v>
                </c:pt>
                <c:pt idx="328">
                  <c:v>18473</c:v>
                </c:pt>
                <c:pt idx="329">
                  <c:v>4816</c:v>
                </c:pt>
                <c:pt idx="330">
                  <c:v>3827</c:v>
                </c:pt>
                <c:pt idx="331">
                  <c:v>2418</c:v>
                </c:pt>
                <c:pt idx="332">
                  <c:v>9139</c:v>
                </c:pt>
                <c:pt idx="333">
                  <c:v>3543</c:v>
                </c:pt>
                <c:pt idx="334">
                  <c:v>2421</c:v>
                </c:pt>
                <c:pt idx="335">
                  <c:v>2071</c:v>
                </c:pt>
                <c:pt idx="336">
                  <c:v>1376</c:v>
                </c:pt>
                <c:pt idx="337">
                  <c:v>2141</c:v>
                </c:pt>
                <c:pt idx="338">
                  <c:v>646</c:v>
                </c:pt>
                <c:pt idx="339">
                  <c:v>1637</c:v>
                </c:pt>
                <c:pt idx="340">
                  <c:v>438</c:v>
                </c:pt>
                <c:pt idx="341">
                  <c:v>1454</c:v>
                </c:pt>
                <c:pt idx="342">
                  <c:v>1286</c:v>
                </c:pt>
                <c:pt idx="343">
                  <c:v>585</c:v>
                </c:pt>
                <c:pt idx="344">
                  <c:v>2049</c:v>
                </c:pt>
                <c:pt idx="345">
                  <c:v>4010</c:v>
                </c:pt>
                <c:pt idx="346">
                  <c:v>3714</c:v>
                </c:pt>
                <c:pt idx="347">
                  <c:v>12534</c:v>
                </c:pt>
                <c:pt idx="348">
                  <c:v>5467</c:v>
                </c:pt>
                <c:pt idx="349">
                  <c:v>4157</c:v>
                </c:pt>
                <c:pt idx="350">
                  <c:v>3164</c:v>
                </c:pt>
                <c:pt idx="351">
                  <c:v>2071</c:v>
                </c:pt>
                <c:pt idx="352">
                  <c:v>2888</c:v>
                </c:pt>
                <c:pt idx="353">
                  <c:v>2487</c:v>
                </c:pt>
                <c:pt idx="354">
                  <c:v>3264</c:v>
                </c:pt>
                <c:pt idx="355">
                  <c:v>2745</c:v>
                </c:pt>
                <c:pt idx="356">
                  <c:v>738</c:v>
                </c:pt>
                <c:pt idx="357">
                  <c:v>3439</c:v>
                </c:pt>
                <c:pt idx="358">
                  <c:v>1406</c:v>
                </c:pt>
                <c:pt idx="359">
                  <c:v>542</c:v>
                </c:pt>
                <c:pt idx="360">
                  <c:v>2044</c:v>
                </c:pt>
                <c:pt idx="361">
                  <c:v>1711</c:v>
                </c:pt>
                <c:pt idx="362">
                  <c:v>478</c:v>
                </c:pt>
                <c:pt idx="363">
                  <c:v>1586</c:v>
                </c:pt>
                <c:pt idx="364">
                  <c:v>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A1-4157-9481-DAFBA649E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59976"/>
        <c:axId val="297964240"/>
      </c:lineChart>
      <c:catAx>
        <c:axId val="29795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64240"/>
        <c:crosses val="autoZero"/>
        <c:auto val="1"/>
        <c:lblAlgn val="ctr"/>
        <c:lblOffset val="100"/>
        <c:noMultiLvlLbl val="0"/>
      </c:catAx>
      <c:valAx>
        <c:axId val="29796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5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3136</c:v>
                </c:pt>
                <c:pt idx="1">
                  <c:v>503</c:v>
                </c:pt>
                <c:pt idx="2">
                  <c:v>767</c:v>
                </c:pt>
                <c:pt idx="3">
                  <c:v>658</c:v>
                </c:pt>
                <c:pt idx="4">
                  <c:v>155</c:v>
                </c:pt>
                <c:pt idx="5">
                  <c:v>91</c:v>
                </c:pt>
                <c:pt idx="6">
                  <c:v>83</c:v>
                </c:pt>
                <c:pt idx="7">
                  <c:v>6317</c:v>
                </c:pt>
                <c:pt idx="8">
                  <c:v>2734</c:v>
                </c:pt>
                <c:pt idx="9">
                  <c:v>1390</c:v>
                </c:pt>
                <c:pt idx="10">
                  <c:v>2875</c:v>
                </c:pt>
                <c:pt idx="11">
                  <c:v>1269</c:v>
                </c:pt>
                <c:pt idx="12">
                  <c:v>778</c:v>
                </c:pt>
                <c:pt idx="13">
                  <c:v>760</c:v>
                </c:pt>
                <c:pt idx="14">
                  <c:v>1464</c:v>
                </c:pt>
                <c:pt idx="15">
                  <c:v>271</c:v>
                </c:pt>
                <c:pt idx="16">
                  <c:v>540</c:v>
                </c:pt>
                <c:pt idx="17">
                  <c:v>397</c:v>
                </c:pt>
                <c:pt idx="18">
                  <c:v>470</c:v>
                </c:pt>
                <c:pt idx="19">
                  <c:v>335</c:v>
                </c:pt>
                <c:pt idx="20">
                  <c:v>153</c:v>
                </c:pt>
                <c:pt idx="21">
                  <c:v>406</c:v>
                </c:pt>
                <c:pt idx="22">
                  <c:v>173</c:v>
                </c:pt>
                <c:pt idx="23">
                  <c:v>72</c:v>
                </c:pt>
                <c:pt idx="24">
                  <c:v>969</c:v>
                </c:pt>
                <c:pt idx="25">
                  <c:v>770</c:v>
                </c:pt>
                <c:pt idx="26">
                  <c:v>217</c:v>
                </c:pt>
                <c:pt idx="27">
                  <c:v>195</c:v>
                </c:pt>
                <c:pt idx="28">
                  <c:v>296</c:v>
                </c:pt>
                <c:pt idx="29">
                  <c:v>395</c:v>
                </c:pt>
                <c:pt idx="30">
                  <c:v>129</c:v>
                </c:pt>
                <c:pt idx="31">
                  <c:v>261</c:v>
                </c:pt>
                <c:pt idx="32">
                  <c:v>259</c:v>
                </c:pt>
                <c:pt idx="33">
                  <c:v>76</c:v>
                </c:pt>
                <c:pt idx="34">
                  <c:v>65</c:v>
                </c:pt>
                <c:pt idx="35">
                  <c:v>216</c:v>
                </c:pt>
                <c:pt idx="36">
                  <c:v>58</c:v>
                </c:pt>
                <c:pt idx="37">
                  <c:v>320</c:v>
                </c:pt>
                <c:pt idx="38">
                  <c:v>1177</c:v>
                </c:pt>
                <c:pt idx="39">
                  <c:v>451</c:v>
                </c:pt>
                <c:pt idx="40">
                  <c:v>142</c:v>
                </c:pt>
                <c:pt idx="41">
                  <c:v>116</c:v>
                </c:pt>
                <c:pt idx="42">
                  <c:v>233</c:v>
                </c:pt>
                <c:pt idx="43">
                  <c:v>380</c:v>
                </c:pt>
                <c:pt idx="44">
                  <c:v>649</c:v>
                </c:pt>
                <c:pt idx="45">
                  <c:v>229</c:v>
                </c:pt>
                <c:pt idx="46">
                  <c:v>154</c:v>
                </c:pt>
                <c:pt idx="47">
                  <c:v>149</c:v>
                </c:pt>
                <c:pt idx="48">
                  <c:v>88</c:v>
                </c:pt>
                <c:pt idx="49">
                  <c:v>449</c:v>
                </c:pt>
                <c:pt idx="50">
                  <c:v>203</c:v>
                </c:pt>
                <c:pt idx="51">
                  <c:v>64</c:v>
                </c:pt>
                <c:pt idx="52">
                  <c:v>294</c:v>
                </c:pt>
                <c:pt idx="53">
                  <c:v>348</c:v>
                </c:pt>
                <c:pt idx="54">
                  <c:v>400</c:v>
                </c:pt>
                <c:pt idx="55">
                  <c:v>301</c:v>
                </c:pt>
                <c:pt idx="56">
                  <c:v>259</c:v>
                </c:pt>
                <c:pt idx="57">
                  <c:v>140</c:v>
                </c:pt>
                <c:pt idx="58">
                  <c:v>85</c:v>
                </c:pt>
                <c:pt idx="59">
                  <c:v>338</c:v>
                </c:pt>
                <c:pt idx="60">
                  <c:v>136</c:v>
                </c:pt>
                <c:pt idx="61">
                  <c:v>457</c:v>
                </c:pt>
                <c:pt idx="62">
                  <c:v>453</c:v>
                </c:pt>
                <c:pt idx="63">
                  <c:v>355</c:v>
                </c:pt>
                <c:pt idx="64">
                  <c:v>564</c:v>
                </c:pt>
                <c:pt idx="65">
                  <c:v>456</c:v>
                </c:pt>
                <c:pt idx="66">
                  <c:v>2867</c:v>
                </c:pt>
                <c:pt idx="67">
                  <c:v>2674</c:v>
                </c:pt>
                <c:pt idx="68">
                  <c:v>2663</c:v>
                </c:pt>
                <c:pt idx="69">
                  <c:v>2228</c:v>
                </c:pt>
                <c:pt idx="70">
                  <c:v>1280</c:v>
                </c:pt>
                <c:pt idx="71">
                  <c:v>149</c:v>
                </c:pt>
                <c:pt idx="72">
                  <c:v>140</c:v>
                </c:pt>
                <c:pt idx="73">
                  <c:v>174</c:v>
                </c:pt>
                <c:pt idx="74">
                  <c:v>209</c:v>
                </c:pt>
                <c:pt idx="75">
                  <c:v>61</c:v>
                </c:pt>
                <c:pt idx="76">
                  <c:v>46</c:v>
                </c:pt>
                <c:pt idx="77">
                  <c:v>384</c:v>
                </c:pt>
                <c:pt idx="78">
                  <c:v>234</c:v>
                </c:pt>
                <c:pt idx="79">
                  <c:v>215</c:v>
                </c:pt>
                <c:pt idx="80">
                  <c:v>142</c:v>
                </c:pt>
                <c:pt idx="81">
                  <c:v>788</c:v>
                </c:pt>
                <c:pt idx="82">
                  <c:v>278</c:v>
                </c:pt>
                <c:pt idx="83">
                  <c:v>110</c:v>
                </c:pt>
                <c:pt idx="84">
                  <c:v>232</c:v>
                </c:pt>
                <c:pt idx="85">
                  <c:v>104</c:v>
                </c:pt>
                <c:pt idx="86">
                  <c:v>303</c:v>
                </c:pt>
                <c:pt idx="87">
                  <c:v>90</c:v>
                </c:pt>
                <c:pt idx="88">
                  <c:v>67</c:v>
                </c:pt>
                <c:pt idx="89">
                  <c:v>53</c:v>
                </c:pt>
                <c:pt idx="90">
                  <c:v>29</c:v>
                </c:pt>
                <c:pt idx="91">
                  <c:v>328</c:v>
                </c:pt>
                <c:pt idx="92">
                  <c:v>360</c:v>
                </c:pt>
                <c:pt idx="93">
                  <c:v>918</c:v>
                </c:pt>
                <c:pt idx="94">
                  <c:v>469</c:v>
                </c:pt>
                <c:pt idx="95">
                  <c:v>6431</c:v>
                </c:pt>
                <c:pt idx="96">
                  <c:v>3391</c:v>
                </c:pt>
                <c:pt idx="97">
                  <c:v>1617</c:v>
                </c:pt>
                <c:pt idx="98">
                  <c:v>943</c:v>
                </c:pt>
                <c:pt idx="99">
                  <c:v>1855</c:v>
                </c:pt>
                <c:pt idx="100">
                  <c:v>2074</c:v>
                </c:pt>
                <c:pt idx="101">
                  <c:v>849</c:v>
                </c:pt>
                <c:pt idx="102">
                  <c:v>359</c:v>
                </c:pt>
                <c:pt idx="103">
                  <c:v>164</c:v>
                </c:pt>
                <c:pt idx="104">
                  <c:v>114</c:v>
                </c:pt>
                <c:pt idx="105">
                  <c:v>73</c:v>
                </c:pt>
                <c:pt idx="106">
                  <c:v>76</c:v>
                </c:pt>
                <c:pt idx="107">
                  <c:v>800</c:v>
                </c:pt>
                <c:pt idx="108">
                  <c:v>265</c:v>
                </c:pt>
                <c:pt idx="109">
                  <c:v>134</c:v>
                </c:pt>
                <c:pt idx="110">
                  <c:v>374</c:v>
                </c:pt>
                <c:pt idx="111">
                  <c:v>118</c:v>
                </c:pt>
                <c:pt idx="112">
                  <c:v>70</c:v>
                </c:pt>
                <c:pt idx="113">
                  <c:v>58</c:v>
                </c:pt>
                <c:pt idx="114">
                  <c:v>983</c:v>
                </c:pt>
                <c:pt idx="115">
                  <c:v>819</c:v>
                </c:pt>
                <c:pt idx="116">
                  <c:v>690</c:v>
                </c:pt>
                <c:pt idx="117">
                  <c:v>326</c:v>
                </c:pt>
                <c:pt idx="118">
                  <c:v>188</c:v>
                </c:pt>
                <c:pt idx="119">
                  <c:v>354</c:v>
                </c:pt>
                <c:pt idx="120">
                  <c:v>92</c:v>
                </c:pt>
                <c:pt idx="121">
                  <c:v>565</c:v>
                </c:pt>
                <c:pt idx="122">
                  <c:v>168</c:v>
                </c:pt>
                <c:pt idx="123">
                  <c:v>222</c:v>
                </c:pt>
                <c:pt idx="124">
                  <c:v>111</c:v>
                </c:pt>
                <c:pt idx="125">
                  <c:v>216</c:v>
                </c:pt>
                <c:pt idx="126">
                  <c:v>2164</c:v>
                </c:pt>
                <c:pt idx="127">
                  <c:v>1284</c:v>
                </c:pt>
                <c:pt idx="128">
                  <c:v>947</c:v>
                </c:pt>
                <c:pt idx="129">
                  <c:v>12070</c:v>
                </c:pt>
                <c:pt idx="130">
                  <c:v>5677</c:v>
                </c:pt>
                <c:pt idx="131">
                  <c:v>1830</c:v>
                </c:pt>
                <c:pt idx="132">
                  <c:v>1833</c:v>
                </c:pt>
                <c:pt idx="133">
                  <c:v>1794</c:v>
                </c:pt>
                <c:pt idx="134">
                  <c:v>695</c:v>
                </c:pt>
                <c:pt idx="135">
                  <c:v>400</c:v>
                </c:pt>
                <c:pt idx="136">
                  <c:v>220</c:v>
                </c:pt>
                <c:pt idx="137">
                  <c:v>369</c:v>
                </c:pt>
                <c:pt idx="138">
                  <c:v>186</c:v>
                </c:pt>
                <c:pt idx="139">
                  <c:v>100</c:v>
                </c:pt>
                <c:pt idx="140">
                  <c:v>103</c:v>
                </c:pt>
                <c:pt idx="141">
                  <c:v>217</c:v>
                </c:pt>
                <c:pt idx="142">
                  <c:v>719</c:v>
                </c:pt>
                <c:pt idx="143">
                  <c:v>209</c:v>
                </c:pt>
                <c:pt idx="144">
                  <c:v>422</c:v>
                </c:pt>
                <c:pt idx="145">
                  <c:v>176</c:v>
                </c:pt>
                <c:pt idx="146">
                  <c:v>166</c:v>
                </c:pt>
                <c:pt idx="147">
                  <c:v>301</c:v>
                </c:pt>
                <c:pt idx="148">
                  <c:v>604</c:v>
                </c:pt>
                <c:pt idx="149">
                  <c:v>681</c:v>
                </c:pt>
                <c:pt idx="150">
                  <c:v>393</c:v>
                </c:pt>
                <c:pt idx="151">
                  <c:v>140</c:v>
                </c:pt>
                <c:pt idx="152">
                  <c:v>215</c:v>
                </c:pt>
                <c:pt idx="153">
                  <c:v>109</c:v>
                </c:pt>
                <c:pt idx="154">
                  <c:v>54</c:v>
                </c:pt>
                <c:pt idx="155">
                  <c:v>242</c:v>
                </c:pt>
                <c:pt idx="156">
                  <c:v>747</c:v>
                </c:pt>
                <c:pt idx="157">
                  <c:v>244</c:v>
                </c:pt>
                <c:pt idx="158">
                  <c:v>175</c:v>
                </c:pt>
                <c:pt idx="159">
                  <c:v>88</c:v>
                </c:pt>
                <c:pt idx="160">
                  <c:v>59</c:v>
                </c:pt>
                <c:pt idx="161">
                  <c:v>42</c:v>
                </c:pt>
                <c:pt idx="162">
                  <c:v>80</c:v>
                </c:pt>
                <c:pt idx="163">
                  <c:v>675</c:v>
                </c:pt>
                <c:pt idx="164">
                  <c:v>419</c:v>
                </c:pt>
                <c:pt idx="165">
                  <c:v>135</c:v>
                </c:pt>
                <c:pt idx="166">
                  <c:v>99</c:v>
                </c:pt>
                <c:pt idx="167">
                  <c:v>77</c:v>
                </c:pt>
                <c:pt idx="168">
                  <c:v>56</c:v>
                </c:pt>
                <c:pt idx="169">
                  <c:v>283</c:v>
                </c:pt>
                <c:pt idx="170">
                  <c:v>195</c:v>
                </c:pt>
                <c:pt idx="171">
                  <c:v>349</c:v>
                </c:pt>
                <c:pt idx="172">
                  <c:v>123</c:v>
                </c:pt>
                <c:pt idx="173">
                  <c:v>59</c:v>
                </c:pt>
                <c:pt idx="174">
                  <c:v>38</c:v>
                </c:pt>
                <c:pt idx="175">
                  <c:v>28</c:v>
                </c:pt>
                <c:pt idx="176">
                  <c:v>26</c:v>
                </c:pt>
                <c:pt idx="177">
                  <c:v>168</c:v>
                </c:pt>
                <c:pt idx="178">
                  <c:v>103</c:v>
                </c:pt>
                <c:pt idx="179">
                  <c:v>372</c:v>
                </c:pt>
                <c:pt idx="180">
                  <c:v>167</c:v>
                </c:pt>
                <c:pt idx="181">
                  <c:v>380</c:v>
                </c:pt>
                <c:pt idx="182">
                  <c:v>184</c:v>
                </c:pt>
                <c:pt idx="183">
                  <c:v>148</c:v>
                </c:pt>
                <c:pt idx="184">
                  <c:v>470</c:v>
                </c:pt>
                <c:pt idx="185">
                  <c:v>350</c:v>
                </c:pt>
                <c:pt idx="186">
                  <c:v>682</c:v>
                </c:pt>
                <c:pt idx="187">
                  <c:v>456</c:v>
                </c:pt>
                <c:pt idx="188">
                  <c:v>184</c:v>
                </c:pt>
                <c:pt idx="189">
                  <c:v>220</c:v>
                </c:pt>
                <c:pt idx="190">
                  <c:v>632</c:v>
                </c:pt>
                <c:pt idx="191">
                  <c:v>174</c:v>
                </c:pt>
                <c:pt idx="192">
                  <c:v>512</c:v>
                </c:pt>
                <c:pt idx="193">
                  <c:v>313</c:v>
                </c:pt>
                <c:pt idx="194">
                  <c:v>484</c:v>
                </c:pt>
                <c:pt idx="195">
                  <c:v>207</c:v>
                </c:pt>
                <c:pt idx="196">
                  <c:v>306</c:v>
                </c:pt>
                <c:pt idx="197">
                  <c:v>634</c:v>
                </c:pt>
                <c:pt idx="198">
                  <c:v>476</c:v>
                </c:pt>
                <c:pt idx="199">
                  <c:v>974</c:v>
                </c:pt>
                <c:pt idx="200">
                  <c:v>585</c:v>
                </c:pt>
                <c:pt idx="201">
                  <c:v>390</c:v>
                </c:pt>
                <c:pt idx="202">
                  <c:v>390</c:v>
                </c:pt>
                <c:pt idx="203">
                  <c:v>129</c:v>
                </c:pt>
                <c:pt idx="204">
                  <c:v>58</c:v>
                </c:pt>
                <c:pt idx="205">
                  <c:v>377</c:v>
                </c:pt>
                <c:pt idx="206">
                  <c:v>182</c:v>
                </c:pt>
                <c:pt idx="207">
                  <c:v>59</c:v>
                </c:pt>
                <c:pt idx="208">
                  <c:v>39</c:v>
                </c:pt>
                <c:pt idx="209">
                  <c:v>956</c:v>
                </c:pt>
                <c:pt idx="210">
                  <c:v>202</c:v>
                </c:pt>
                <c:pt idx="211">
                  <c:v>300</c:v>
                </c:pt>
                <c:pt idx="212">
                  <c:v>206</c:v>
                </c:pt>
                <c:pt idx="213">
                  <c:v>354</c:v>
                </c:pt>
                <c:pt idx="214">
                  <c:v>175</c:v>
                </c:pt>
                <c:pt idx="215">
                  <c:v>92</c:v>
                </c:pt>
                <c:pt idx="216">
                  <c:v>42</c:v>
                </c:pt>
                <c:pt idx="217">
                  <c:v>39</c:v>
                </c:pt>
                <c:pt idx="218">
                  <c:v>72</c:v>
                </c:pt>
                <c:pt idx="219">
                  <c:v>27</c:v>
                </c:pt>
                <c:pt idx="220">
                  <c:v>196</c:v>
                </c:pt>
                <c:pt idx="221">
                  <c:v>995</c:v>
                </c:pt>
                <c:pt idx="222">
                  <c:v>860</c:v>
                </c:pt>
                <c:pt idx="223">
                  <c:v>733</c:v>
                </c:pt>
                <c:pt idx="224">
                  <c:v>243</c:v>
                </c:pt>
                <c:pt idx="225">
                  <c:v>271</c:v>
                </c:pt>
                <c:pt idx="226">
                  <c:v>158</c:v>
                </c:pt>
                <c:pt idx="227">
                  <c:v>64</c:v>
                </c:pt>
                <c:pt idx="228">
                  <c:v>141</c:v>
                </c:pt>
                <c:pt idx="229">
                  <c:v>205</c:v>
                </c:pt>
                <c:pt idx="230">
                  <c:v>98</c:v>
                </c:pt>
                <c:pt idx="231">
                  <c:v>53</c:v>
                </c:pt>
                <c:pt idx="232">
                  <c:v>349</c:v>
                </c:pt>
                <c:pt idx="233">
                  <c:v>292</c:v>
                </c:pt>
                <c:pt idx="234">
                  <c:v>540</c:v>
                </c:pt>
                <c:pt idx="235">
                  <c:v>242</c:v>
                </c:pt>
                <c:pt idx="236">
                  <c:v>82</c:v>
                </c:pt>
                <c:pt idx="237">
                  <c:v>50</c:v>
                </c:pt>
                <c:pt idx="238">
                  <c:v>123</c:v>
                </c:pt>
                <c:pt idx="239">
                  <c:v>96</c:v>
                </c:pt>
                <c:pt idx="240">
                  <c:v>157</c:v>
                </c:pt>
                <c:pt idx="241">
                  <c:v>683</c:v>
                </c:pt>
                <c:pt idx="242">
                  <c:v>217</c:v>
                </c:pt>
                <c:pt idx="243">
                  <c:v>5422</c:v>
                </c:pt>
                <c:pt idx="244">
                  <c:v>1737</c:v>
                </c:pt>
                <c:pt idx="245">
                  <c:v>367</c:v>
                </c:pt>
                <c:pt idx="246">
                  <c:v>291</c:v>
                </c:pt>
                <c:pt idx="247">
                  <c:v>484</c:v>
                </c:pt>
                <c:pt idx="248">
                  <c:v>278</c:v>
                </c:pt>
                <c:pt idx="249">
                  <c:v>945</c:v>
                </c:pt>
                <c:pt idx="250">
                  <c:v>255</c:v>
                </c:pt>
                <c:pt idx="251">
                  <c:v>122</c:v>
                </c:pt>
                <c:pt idx="252">
                  <c:v>65</c:v>
                </c:pt>
                <c:pt idx="253">
                  <c:v>309</c:v>
                </c:pt>
                <c:pt idx="254">
                  <c:v>149</c:v>
                </c:pt>
                <c:pt idx="255">
                  <c:v>119</c:v>
                </c:pt>
                <c:pt idx="256">
                  <c:v>448</c:v>
                </c:pt>
                <c:pt idx="257">
                  <c:v>1777</c:v>
                </c:pt>
                <c:pt idx="258">
                  <c:v>383</c:v>
                </c:pt>
                <c:pt idx="259">
                  <c:v>143</c:v>
                </c:pt>
                <c:pt idx="260">
                  <c:v>469</c:v>
                </c:pt>
                <c:pt idx="261">
                  <c:v>441</c:v>
                </c:pt>
                <c:pt idx="262">
                  <c:v>327</c:v>
                </c:pt>
                <c:pt idx="263">
                  <c:v>779</c:v>
                </c:pt>
                <c:pt idx="264">
                  <c:v>474</c:v>
                </c:pt>
                <c:pt idx="265">
                  <c:v>917</c:v>
                </c:pt>
                <c:pt idx="266">
                  <c:v>415</c:v>
                </c:pt>
                <c:pt idx="267">
                  <c:v>143</c:v>
                </c:pt>
                <c:pt idx="268">
                  <c:v>66</c:v>
                </c:pt>
                <c:pt idx="269">
                  <c:v>63</c:v>
                </c:pt>
                <c:pt idx="270">
                  <c:v>473</c:v>
                </c:pt>
                <c:pt idx="271">
                  <c:v>450</c:v>
                </c:pt>
                <c:pt idx="272">
                  <c:v>1056</c:v>
                </c:pt>
                <c:pt idx="273">
                  <c:v>160</c:v>
                </c:pt>
                <c:pt idx="274">
                  <c:v>423</c:v>
                </c:pt>
                <c:pt idx="275">
                  <c:v>242</c:v>
                </c:pt>
                <c:pt idx="276">
                  <c:v>154</c:v>
                </c:pt>
                <c:pt idx="277">
                  <c:v>314</c:v>
                </c:pt>
                <c:pt idx="278">
                  <c:v>286</c:v>
                </c:pt>
                <c:pt idx="279">
                  <c:v>88</c:v>
                </c:pt>
                <c:pt idx="280">
                  <c:v>59</c:v>
                </c:pt>
                <c:pt idx="281">
                  <c:v>196</c:v>
                </c:pt>
                <c:pt idx="282">
                  <c:v>213</c:v>
                </c:pt>
                <c:pt idx="283">
                  <c:v>5915</c:v>
                </c:pt>
                <c:pt idx="284">
                  <c:v>1422</c:v>
                </c:pt>
                <c:pt idx="285">
                  <c:v>460</c:v>
                </c:pt>
                <c:pt idx="286">
                  <c:v>295</c:v>
                </c:pt>
                <c:pt idx="287">
                  <c:v>147</c:v>
                </c:pt>
                <c:pt idx="288">
                  <c:v>441</c:v>
                </c:pt>
                <c:pt idx="289">
                  <c:v>1877</c:v>
                </c:pt>
                <c:pt idx="290">
                  <c:v>422</c:v>
                </c:pt>
                <c:pt idx="291">
                  <c:v>820</c:v>
                </c:pt>
                <c:pt idx="292">
                  <c:v>597</c:v>
                </c:pt>
                <c:pt idx="293">
                  <c:v>184</c:v>
                </c:pt>
                <c:pt idx="294">
                  <c:v>185</c:v>
                </c:pt>
                <c:pt idx="295">
                  <c:v>195</c:v>
                </c:pt>
                <c:pt idx="296">
                  <c:v>151</c:v>
                </c:pt>
                <c:pt idx="297">
                  <c:v>1837</c:v>
                </c:pt>
                <c:pt idx="298">
                  <c:v>555</c:v>
                </c:pt>
                <c:pt idx="299">
                  <c:v>809</c:v>
                </c:pt>
                <c:pt idx="300">
                  <c:v>330</c:v>
                </c:pt>
                <c:pt idx="301">
                  <c:v>433</c:v>
                </c:pt>
                <c:pt idx="302">
                  <c:v>791</c:v>
                </c:pt>
                <c:pt idx="303">
                  <c:v>726</c:v>
                </c:pt>
                <c:pt idx="304">
                  <c:v>728</c:v>
                </c:pt>
                <c:pt idx="305">
                  <c:v>769</c:v>
                </c:pt>
                <c:pt idx="306">
                  <c:v>535</c:v>
                </c:pt>
                <c:pt idx="307">
                  <c:v>342</c:v>
                </c:pt>
                <c:pt idx="308">
                  <c:v>302</c:v>
                </c:pt>
                <c:pt idx="309">
                  <c:v>331</c:v>
                </c:pt>
                <c:pt idx="310">
                  <c:v>521</c:v>
                </c:pt>
                <c:pt idx="311">
                  <c:v>1048</c:v>
                </c:pt>
                <c:pt idx="312">
                  <c:v>414</c:v>
                </c:pt>
                <c:pt idx="313">
                  <c:v>238</c:v>
                </c:pt>
                <c:pt idx="314">
                  <c:v>616</c:v>
                </c:pt>
                <c:pt idx="315">
                  <c:v>151</c:v>
                </c:pt>
                <c:pt idx="316">
                  <c:v>140</c:v>
                </c:pt>
                <c:pt idx="317">
                  <c:v>83</c:v>
                </c:pt>
                <c:pt idx="318">
                  <c:v>294</c:v>
                </c:pt>
                <c:pt idx="319">
                  <c:v>340</c:v>
                </c:pt>
                <c:pt idx="320">
                  <c:v>3532</c:v>
                </c:pt>
                <c:pt idx="321">
                  <c:v>1006</c:v>
                </c:pt>
                <c:pt idx="322">
                  <c:v>256</c:v>
                </c:pt>
                <c:pt idx="323">
                  <c:v>218</c:v>
                </c:pt>
                <c:pt idx="324">
                  <c:v>273</c:v>
                </c:pt>
                <c:pt idx="325">
                  <c:v>210</c:v>
                </c:pt>
                <c:pt idx="326">
                  <c:v>241</c:v>
                </c:pt>
                <c:pt idx="327">
                  <c:v>561</c:v>
                </c:pt>
                <c:pt idx="328">
                  <c:v>173</c:v>
                </c:pt>
                <c:pt idx="329">
                  <c:v>250</c:v>
                </c:pt>
                <c:pt idx="330">
                  <c:v>245</c:v>
                </c:pt>
                <c:pt idx="331">
                  <c:v>91</c:v>
                </c:pt>
                <c:pt idx="332">
                  <c:v>326</c:v>
                </c:pt>
                <c:pt idx="333">
                  <c:v>126</c:v>
                </c:pt>
                <c:pt idx="334">
                  <c:v>154</c:v>
                </c:pt>
                <c:pt idx="335">
                  <c:v>83</c:v>
                </c:pt>
                <c:pt idx="336">
                  <c:v>575</c:v>
                </c:pt>
                <c:pt idx="337">
                  <c:v>547</c:v>
                </c:pt>
                <c:pt idx="338">
                  <c:v>220</c:v>
                </c:pt>
                <c:pt idx="339">
                  <c:v>214</c:v>
                </c:pt>
                <c:pt idx="340">
                  <c:v>106</c:v>
                </c:pt>
                <c:pt idx="341">
                  <c:v>149</c:v>
                </c:pt>
                <c:pt idx="342">
                  <c:v>196</c:v>
                </c:pt>
                <c:pt idx="343">
                  <c:v>65</c:v>
                </c:pt>
                <c:pt idx="344">
                  <c:v>260</c:v>
                </c:pt>
                <c:pt idx="345">
                  <c:v>728</c:v>
                </c:pt>
                <c:pt idx="346">
                  <c:v>4946</c:v>
                </c:pt>
                <c:pt idx="347">
                  <c:v>2298</c:v>
                </c:pt>
                <c:pt idx="348">
                  <c:v>1254</c:v>
                </c:pt>
                <c:pt idx="349">
                  <c:v>556</c:v>
                </c:pt>
                <c:pt idx="350">
                  <c:v>717</c:v>
                </c:pt>
                <c:pt idx="351">
                  <c:v>481</c:v>
                </c:pt>
                <c:pt idx="352">
                  <c:v>390</c:v>
                </c:pt>
                <c:pt idx="353">
                  <c:v>341</c:v>
                </c:pt>
                <c:pt idx="354">
                  <c:v>125</c:v>
                </c:pt>
                <c:pt idx="355">
                  <c:v>84</c:v>
                </c:pt>
                <c:pt idx="356">
                  <c:v>246</c:v>
                </c:pt>
                <c:pt idx="357">
                  <c:v>340</c:v>
                </c:pt>
                <c:pt idx="358">
                  <c:v>118</c:v>
                </c:pt>
                <c:pt idx="359">
                  <c:v>56</c:v>
                </c:pt>
                <c:pt idx="360">
                  <c:v>390</c:v>
                </c:pt>
                <c:pt idx="361">
                  <c:v>177</c:v>
                </c:pt>
                <c:pt idx="362">
                  <c:v>87</c:v>
                </c:pt>
                <c:pt idx="363">
                  <c:v>172</c:v>
                </c:pt>
                <c:pt idx="364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38-4C10-BBDF-3D57DFFE68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4</c:v>
                </c:pt>
                <c:pt idx="1">
                  <c:v>3</c:v>
                </c:pt>
                <c:pt idx="2">
                  <c:v>7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59</c:v>
                </c:pt>
                <c:pt idx="8">
                  <c:v>116</c:v>
                </c:pt>
                <c:pt idx="9">
                  <c:v>83</c:v>
                </c:pt>
                <c:pt idx="10">
                  <c:v>32</c:v>
                </c:pt>
                <c:pt idx="11">
                  <c:v>18</c:v>
                </c:pt>
                <c:pt idx="12">
                  <c:v>10</c:v>
                </c:pt>
                <c:pt idx="13">
                  <c:v>6</c:v>
                </c:pt>
                <c:pt idx="14">
                  <c:v>4</c:v>
                </c:pt>
                <c:pt idx="15">
                  <c:v>99</c:v>
                </c:pt>
                <c:pt idx="16">
                  <c:v>106</c:v>
                </c:pt>
                <c:pt idx="17">
                  <c:v>39</c:v>
                </c:pt>
                <c:pt idx="18">
                  <c:v>303</c:v>
                </c:pt>
                <c:pt idx="19">
                  <c:v>89</c:v>
                </c:pt>
                <c:pt idx="20">
                  <c:v>38</c:v>
                </c:pt>
                <c:pt idx="21">
                  <c:v>15</c:v>
                </c:pt>
                <c:pt idx="22">
                  <c:v>9</c:v>
                </c:pt>
                <c:pt idx="23">
                  <c:v>18</c:v>
                </c:pt>
                <c:pt idx="24">
                  <c:v>78</c:v>
                </c:pt>
                <c:pt idx="25">
                  <c:v>72</c:v>
                </c:pt>
                <c:pt idx="26">
                  <c:v>23</c:v>
                </c:pt>
                <c:pt idx="27">
                  <c:v>14</c:v>
                </c:pt>
                <c:pt idx="28">
                  <c:v>1</c:v>
                </c:pt>
                <c:pt idx="29">
                  <c:v>64</c:v>
                </c:pt>
                <c:pt idx="30">
                  <c:v>12</c:v>
                </c:pt>
                <c:pt idx="31">
                  <c:v>23</c:v>
                </c:pt>
                <c:pt idx="32">
                  <c:v>7</c:v>
                </c:pt>
                <c:pt idx="33">
                  <c:v>3</c:v>
                </c:pt>
                <c:pt idx="34">
                  <c:v>8</c:v>
                </c:pt>
                <c:pt idx="35">
                  <c:v>3</c:v>
                </c:pt>
                <c:pt idx="36">
                  <c:v>12</c:v>
                </c:pt>
                <c:pt idx="37">
                  <c:v>5</c:v>
                </c:pt>
                <c:pt idx="38">
                  <c:v>25</c:v>
                </c:pt>
                <c:pt idx="39">
                  <c:v>65</c:v>
                </c:pt>
                <c:pt idx="40">
                  <c:v>17</c:v>
                </c:pt>
                <c:pt idx="41">
                  <c:v>22</c:v>
                </c:pt>
                <c:pt idx="42">
                  <c:v>115</c:v>
                </c:pt>
                <c:pt idx="43">
                  <c:v>634</c:v>
                </c:pt>
                <c:pt idx="44">
                  <c:v>731</c:v>
                </c:pt>
                <c:pt idx="45">
                  <c:v>1578</c:v>
                </c:pt>
                <c:pt idx="46">
                  <c:v>568</c:v>
                </c:pt>
                <c:pt idx="47">
                  <c:v>210</c:v>
                </c:pt>
                <c:pt idx="48">
                  <c:v>107</c:v>
                </c:pt>
                <c:pt idx="49">
                  <c:v>56</c:v>
                </c:pt>
                <c:pt idx="50">
                  <c:v>23</c:v>
                </c:pt>
                <c:pt idx="51">
                  <c:v>22</c:v>
                </c:pt>
                <c:pt idx="52">
                  <c:v>12</c:v>
                </c:pt>
                <c:pt idx="53">
                  <c:v>11</c:v>
                </c:pt>
                <c:pt idx="54">
                  <c:v>13</c:v>
                </c:pt>
                <c:pt idx="55">
                  <c:v>9</c:v>
                </c:pt>
                <c:pt idx="56">
                  <c:v>136</c:v>
                </c:pt>
                <c:pt idx="57">
                  <c:v>144</c:v>
                </c:pt>
                <c:pt idx="58">
                  <c:v>135</c:v>
                </c:pt>
                <c:pt idx="59">
                  <c:v>80</c:v>
                </c:pt>
                <c:pt idx="60">
                  <c:v>24</c:v>
                </c:pt>
                <c:pt idx="61">
                  <c:v>6</c:v>
                </c:pt>
                <c:pt idx="62">
                  <c:v>8</c:v>
                </c:pt>
                <c:pt idx="63">
                  <c:v>8</c:v>
                </c:pt>
                <c:pt idx="64">
                  <c:v>8</c:v>
                </c:pt>
                <c:pt idx="65">
                  <c:v>12</c:v>
                </c:pt>
                <c:pt idx="66">
                  <c:v>36</c:v>
                </c:pt>
                <c:pt idx="67">
                  <c:v>16</c:v>
                </c:pt>
                <c:pt idx="68">
                  <c:v>15</c:v>
                </c:pt>
                <c:pt idx="69">
                  <c:v>10</c:v>
                </c:pt>
                <c:pt idx="70">
                  <c:v>5</c:v>
                </c:pt>
                <c:pt idx="71">
                  <c:v>5</c:v>
                </c:pt>
                <c:pt idx="72">
                  <c:v>15</c:v>
                </c:pt>
                <c:pt idx="73">
                  <c:v>65</c:v>
                </c:pt>
                <c:pt idx="74">
                  <c:v>5</c:v>
                </c:pt>
                <c:pt idx="75">
                  <c:v>17</c:v>
                </c:pt>
                <c:pt idx="76">
                  <c:v>9</c:v>
                </c:pt>
                <c:pt idx="77">
                  <c:v>11</c:v>
                </c:pt>
                <c:pt idx="78">
                  <c:v>9</c:v>
                </c:pt>
                <c:pt idx="79">
                  <c:v>120</c:v>
                </c:pt>
                <c:pt idx="80">
                  <c:v>54</c:v>
                </c:pt>
                <c:pt idx="81">
                  <c:v>25</c:v>
                </c:pt>
                <c:pt idx="82">
                  <c:v>13</c:v>
                </c:pt>
                <c:pt idx="83">
                  <c:v>7</c:v>
                </c:pt>
                <c:pt idx="84">
                  <c:v>25</c:v>
                </c:pt>
                <c:pt idx="85">
                  <c:v>188</c:v>
                </c:pt>
                <c:pt idx="86">
                  <c:v>187</c:v>
                </c:pt>
                <c:pt idx="87">
                  <c:v>46</c:v>
                </c:pt>
                <c:pt idx="88">
                  <c:v>58</c:v>
                </c:pt>
                <c:pt idx="89">
                  <c:v>23</c:v>
                </c:pt>
                <c:pt idx="90">
                  <c:v>10</c:v>
                </c:pt>
                <c:pt idx="91">
                  <c:v>2</c:v>
                </c:pt>
                <c:pt idx="92">
                  <c:v>9</c:v>
                </c:pt>
                <c:pt idx="93">
                  <c:v>2</c:v>
                </c:pt>
                <c:pt idx="94">
                  <c:v>44</c:v>
                </c:pt>
                <c:pt idx="95">
                  <c:v>21</c:v>
                </c:pt>
                <c:pt idx="96">
                  <c:v>23</c:v>
                </c:pt>
                <c:pt idx="97">
                  <c:v>29</c:v>
                </c:pt>
                <c:pt idx="98">
                  <c:v>8</c:v>
                </c:pt>
                <c:pt idx="99">
                  <c:v>8</c:v>
                </c:pt>
                <c:pt idx="100">
                  <c:v>5</c:v>
                </c:pt>
                <c:pt idx="101">
                  <c:v>3</c:v>
                </c:pt>
                <c:pt idx="102">
                  <c:v>4</c:v>
                </c:pt>
                <c:pt idx="103">
                  <c:v>2</c:v>
                </c:pt>
                <c:pt idx="104">
                  <c:v>4</c:v>
                </c:pt>
                <c:pt idx="105">
                  <c:v>13</c:v>
                </c:pt>
                <c:pt idx="106">
                  <c:v>3</c:v>
                </c:pt>
                <c:pt idx="107">
                  <c:v>6</c:v>
                </c:pt>
                <c:pt idx="108">
                  <c:v>1</c:v>
                </c:pt>
                <c:pt idx="109">
                  <c:v>3</c:v>
                </c:pt>
                <c:pt idx="110">
                  <c:v>5</c:v>
                </c:pt>
                <c:pt idx="111">
                  <c:v>1</c:v>
                </c:pt>
                <c:pt idx="112">
                  <c:v>11</c:v>
                </c:pt>
                <c:pt idx="113">
                  <c:v>7</c:v>
                </c:pt>
                <c:pt idx="114">
                  <c:v>8</c:v>
                </c:pt>
                <c:pt idx="115">
                  <c:v>70</c:v>
                </c:pt>
                <c:pt idx="116">
                  <c:v>295</c:v>
                </c:pt>
                <c:pt idx="117">
                  <c:v>90</c:v>
                </c:pt>
                <c:pt idx="118">
                  <c:v>119</c:v>
                </c:pt>
                <c:pt idx="119">
                  <c:v>62</c:v>
                </c:pt>
                <c:pt idx="120">
                  <c:v>10</c:v>
                </c:pt>
                <c:pt idx="121">
                  <c:v>9</c:v>
                </c:pt>
                <c:pt idx="122">
                  <c:v>7</c:v>
                </c:pt>
                <c:pt idx="123">
                  <c:v>3</c:v>
                </c:pt>
                <c:pt idx="124">
                  <c:v>1</c:v>
                </c:pt>
                <c:pt idx="125">
                  <c:v>0</c:v>
                </c:pt>
                <c:pt idx="126">
                  <c:v>96</c:v>
                </c:pt>
                <c:pt idx="127">
                  <c:v>41</c:v>
                </c:pt>
                <c:pt idx="128">
                  <c:v>6</c:v>
                </c:pt>
                <c:pt idx="129">
                  <c:v>66</c:v>
                </c:pt>
                <c:pt idx="130">
                  <c:v>36</c:v>
                </c:pt>
                <c:pt idx="131">
                  <c:v>31</c:v>
                </c:pt>
                <c:pt idx="132">
                  <c:v>23</c:v>
                </c:pt>
                <c:pt idx="133">
                  <c:v>12</c:v>
                </c:pt>
                <c:pt idx="134">
                  <c:v>8</c:v>
                </c:pt>
                <c:pt idx="135">
                  <c:v>120</c:v>
                </c:pt>
                <c:pt idx="136">
                  <c:v>23</c:v>
                </c:pt>
                <c:pt idx="137">
                  <c:v>13</c:v>
                </c:pt>
                <c:pt idx="138">
                  <c:v>17</c:v>
                </c:pt>
                <c:pt idx="139">
                  <c:v>10</c:v>
                </c:pt>
                <c:pt idx="140">
                  <c:v>4</c:v>
                </c:pt>
                <c:pt idx="141">
                  <c:v>44</c:v>
                </c:pt>
                <c:pt idx="142">
                  <c:v>18</c:v>
                </c:pt>
                <c:pt idx="143">
                  <c:v>6</c:v>
                </c:pt>
                <c:pt idx="144">
                  <c:v>20</c:v>
                </c:pt>
                <c:pt idx="145">
                  <c:v>46</c:v>
                </c:pt>
                <c:pt idx="146">
                  <c:v>14</c:v>
                </c:pt>
                <c:pt idx="147">
                  <c:v>11</c:v>
                </c:pt>
                <c:pt idx="148">
                  <c:v>6</c:v>
                </c:pt>
                <c:pt idx="149">
                  <c:v>5</c:v>
                </c:pt>
                <c:pt idx="150">
                  <c:v>7</c:v>
                </c:pt>
                <c:pt idx="151">
                  <c:v>37</c:v>
                </c:pt>
                <c:pt idx="152">
                  <c:v>19</c:v>
                </c:pt>
                <c:pt idx="153">
                  <c:v>14</c:v>
                </c:pt>
                <c:pt idx="154">
                  <c:v>17</c:v>
                </c:pt>
                <c:pt idx="155">
                  <c:v>25</c:v>
                </c:pt>
                <c:pt idx="156">
                  <c:v>18</c:v>
                </c:pt>
                <c:pt idx="157">
                  <c:v>18</c:v>
                </c:pt>
                <c:pt idx="158">
                  <c:v>2</c:v>
                </c:pt>
                <c:pt idx="159">
                  <c:v>5</c:v>
                </c:pt>
                <c:pt idx="160">
                  <c:v>12</c:v>
                </c:pt>
                <c:pt idx="161">
                  <c:v>26</c:v>
                </c:pt>
                <c:pt idx="162">
                  <c:v>5</c:v>
                </c:pt>
                <c:pt idx="163">
                  <c:v>5</c:v>
                </c:pt>
                <c:pt idx="164">
                  <c:v>5</c:v>
                </c:pt>
                <c:pt idx="165">
                  <c:v>3</c:v>
                </c:pt>
                <c:pt idx="166">
                  <c:v>4</c:v>
                </c:pt>
                <c:pt idx="167">
                  <c:v>1</c:v>
                </c:pt>
                <c:pt idx="168">
                  <c:v>5</c:v>
                </c:pt>
                <c:pt idx="169">
                  <c:v>4</c:v>
                </c:pt>
                <c:pt idx="170">
                  <c:v>4</c:v>
                </c:pt>
                <c:pt idx="171">
                  <c:v>166</c:v>
                </c:pt>
                <c:pt idx="172">
                  <c:v>26</c:v>
                </c:pt>
                <c:pt idx="173">
                  <c:v>97</c:v>
                </c:pt>
                <c:pt idx="174">
                  <c:v>19</c:v>
                </c:pt>
                <c:pt idx="175">
                  <c:v>2</c:v>
                </c:pt>
                <c:pt idx="176">
                  <c:v>8</c:v>
                </c:pt>
                <c:pt idx="177">
                  <c:v>330</c:v>
                </c:pt>
                <c:pt idx="178">
                  <c:v>977</c:v>
                </c:pt>
                <c:pt idx="179">
                  <c:v>657</c:v>
                </c:pt>
                <c:pt idx="180">
                  <c:v>175</c:v>
                </c:pt>
                <c:pt idx="181">
                  <c:v>118</c:v>
                </c:pt>
                <c:pt idx="182">
                  <c:v>58</c:v>
                </c:pt>
                <c:pt idx="183">
                  <c:v>41</c:v>
                </c:pt>
                <c:pt idx="184">
                  <c:v>15</c:v>
                </c:pt>
                <c:pt idx="185">
                  <c:v>31</c:v>
                </c:pt>
                <c:pt idx="186">
                  <c:v>26</c:v>
                </c:pt>
                <c:pt idx="187">
                  <c:v>7</c:v>
                </c:pt>
                <c:pt idx="188">
                  <c:v>119</c:v>
                </c:pt>
                <c:pt idx="189">
                  <c:v>56</c:v>
                </c:pt>
                <c:pt idx="190">
                  <c:v>18</c:v>
                </c:pt>
                <c:pt idx="191">
                  <c:v>12</c:v>
                </c:pt>
                <c:pt idx="192">
                  <c:v>13</c:v>
                </c:pt>
                <c:pt idx="193">
                  <c:v>4</c:v>
                </c:pt>
                <c:pt idx="194">
                  <c:v>3</c:v>
                </c:pt>
                <c:pt idx="195">
                  <c:v>7</c:v>
                </c:pt>
                <c:pt idx="196">
                  <c:v>5</c:v>
                </c:pt>
                <c:pt idx="197">
                  <c:v>163</c:v>
                </c:pt>
                <c:pt idx="198">
                  <c:v>77</c:v>
                </c:pt>
                <c:pt idx="199">
                  <c:v>31</c:v>
                </c:pt>
                <c:pt idx="200">
                  <c:v>12</c:v>
                </c:pt>
                <c:pt idx="201">
                  <c:v>10</c:v>
                </c:pt>
                <c:pt idx="202">
                  <c:v>97</c:v>
                </c:pt>
                <c:pt idx="203">
                  <c:v>24</c:v>
                </c:pt>
                <c:pt idx="204">
                  <c:v>29</c:v>
                </c:pt>
                <c:pt idx="205">
                  <c:v>15</c:v>
                </c:pt>
                <c:pt idx="206">
                  <c:v>12</c:v>
                </c:pt>
                <c:pt idx="207">
                  <c:v>4</c:v>
                </c:pt>
                <c:pt idx="208">
                  <c:v>1</c:v>
                </c:pt>
                <c:pt idx="209">
                  <c:v>4</c:v>
                </c:pt>
                <c:pt idx="210">
                  <c:v>4</c:v>
                </c:pt>
                <c:pt idx="211">
                  <c:v>3</c:v>
                </c:pt>
                <c:pt idx="212">
                  <c:v>2</c:v>
                </c:pt>
                <c:pt idx="213">
                  <c:v>4</c:v>
                </c:pt>
                <c:pt idx="214">
                  <c:v>48</c:v>
                </c:pt>
                <c:pt idx="215">
                  <c:v>24</c:v>
                </c:pt>
                <c:pt idx="216">
                  <c:v>6</c:v>
                </c:pt>
                <c:pt idx="217">
                  <c:v>8</c:v>
                </c:pt>
                <c:pt idx="218">
                  <c:v>6</c:v>
                </c:pt>
                <c:pt idx="219">
                  <c:v>6</c:v>
                </c:pt>
                <c:pt idx="220">
                  <c:v>312</c:v>
                </c:pt>
                <c:pt idx="221">
                  <c:v>103</c:v>
                </c:pt>
                <c:pt idx="222">
                  <c:v>39</c:v>
                </c:pt>
                <c:pt idx="223">
                  <c:v>56</c:v>
                </c:pt>
                <c:pt idx="224">
                  <c:v>21</c:v>
                </c:pt>
                <c:pt idx="225">
                  <c:v>11</c:v>
                </c:pt>
                <c:pt idx="226">
                  <c:v>4</c:v>
                </c:pt>
                <c:pt idx="227">
                  <c:v>5</c:v>
                </c:pt>
                <c:pt idx="228">
                  <c:v>4</c:v>
                </c:pt>
                <c:pt idx="229">
                  <c:v>4</c:v>
                </c:pt>
                <c:pt idx="230">
                  <c:v>6</c:v>
                </c:pt>
                <c:pt idx="231">
                  <c:v>280</c:v>
                </c:pt>
                <c:pt idx="232">
                  <c:v>300</c:v>
                </c:pt>
                <c:pt idx="233">
                  <c:v>52</c:v>
                </c:pt>
                <c:pt idx="234">
                  <c:v>173</c:v>
                </c:pt>
                <c:pt idx="235">
                  <c:v>35</c:v>
                </c:pt>
                <c:pt idx="236">
                  <c:v>11</c:v>
                </c:pt>
                <c:pt idx="237">
                  <c:v>61</c:v>
                </c:pt>
                <c:pt idx="238">
                  <c:v>22</c:v>
                </c:pt>
                <c:pt idx="239">
                  <c:v>9</c:v>
                </c:pt>
                <c:pt idx="240">
                  <c:v>1</c:v>
                </c:pt>
                <c:pt idx="241">
                  <c:v>3</c:v>
                </c:pt>
                <c:pt idx="242">
                  <c:v>6</c:v>
                </c:pt>
                <c:pt idx="243">
                  <c:v>0</c:v>
                </c:pt>
                <c:pt idx="244">
                  <c:v>3</c:v>
                </c:pt>
                <c:pt idx="245">
                  <c:v>5</c:v>
                </c:pt>
                <c:pt idx="246">
                  <c:v>4</c:v>
                </c:pt>
                <c:pt idx="247">
                  <c:v>42</c:v>
                </c:pt>
                <c:pt idx="248">
                  <c:v>42</c:v>
                </c:pt>
                <c:pt idx="249">
                  <c:v>37</c:v>
                </c:pt>
                <c:pt idx="250">
                  <c:v>21</c:v>
                </c:pt>
                <c:pt idx="251">
                  <c:v>14</c:v>
                </c:pt>
                <c:pt idx="252">
                  <c:v>29</c:v>
                </c:pt>
                <c:pt idx="253">
                  <c:v>140</c:v>
                </c:pt>
                <c:pt idx="254">
                  <c:v>83</c:v>
                </c:pt>
                <c:pt idx="255">
                  <c:v>24</c:v>
                </c:pt>
                <c:pt idx="256">
                  <c:v>16</c:v>
                </c:pt>
                <c:pt idx="257">
                  <c:v>10</c:v>
                </c:pt>
                <c:pt idx="258">
                  <c:v>4</c:v>
                </c:pt>
                <c:pt idx="259">
                  <c:v>19</c:v>
                </c:pt>
                <c:pt idx="260">
                  <c:v>5</c:v>
                </c:pt>
                <c:pt idx="261">
                  <c:v>6</c:v>
                </c:pt>
                <c:pt idx="262">
                  <c:v>61</c:v>
                </c:pt>
                <c:pt idx="263">
                  <c:v>70</c:v>
                </c:pt>
                <c:pt idx="264">
                  <c:v>37</c:v>
                </c:pt>
                <c:pt idx="265">
                  <c:v>14</c:v>
                </c:pt>
                <c:pt idx="266">
                  <c:v>213</c:v>
                </c:pt>
                <c:pt idx="267">
                  <c:v>109</c:v>
                </c:pt>
                <c:pt idx="268">
                  <c:v>108</c:v>
                </c:pt>
                <c:pt idx="269">
                  <c:v>35</c:v>
                </c:pt>
                <c:pt idx="270">
                  <c:v>127</c:v>
                </c:pt>
                <c:pt idx="271">
                  <c:v>213</c:v>
                </c:pt>
                <c:pt idx="272">
                  <c:v>5867</c:v>
                </c:pt>
                <c:pt idx="273">
                  <c:v>1178</c:v>
                </c:pt>
                <c:pt idx="274">
                  <c:v>591</c:v>
                </c:pt>
                <c:pt idx="275">
                  <c:v>465</c:v>
                </c:pt>
                <c:pt idx="276">
                  <c:v>183</c:v>
                </c:pt>
                <c:pt idx="277">
                  <c:v>229</c:v>
                </c:pt>
                <c:pt idx="278">
                  <c:v>148</c:v>
                </c:pt>
                <c:pt idx="279">
                  <c:v>89</c:v>
                </c:pt>
                <c:pt idx="280">
                  <c:v>53</c:v>
                </c:pt>
                <c:pt idx="281">
                  <c:v>18</c:v>
                </c:pt>
                <c:pt idx="282">
                  <c:v>13</c:v>
                </c:pt>
                <c:pt idx="283">
                  <c:v>10</c:v>
                </c:pt>
                <c:pt idx="284">
                  <c:v>51</c:v>
                </c:pt>
                <c:pt idx="285">
                  <c:v>17</c:v>
                </c:pt>
                <c:pt idx="286">
                  <c:v>11</c:v>
                </c:pt>
                <c:pt idx="287">
                  <c:v>10</c:v>
                </c:pt>
                <c:pt idx="288">
                  <c:v>8</c:v>
                </c:pt>
                <c:pt idx="289">
                  <c:v>73</c:v>
                </c:pt>
                <c:pt idx="290">
                  <c:v>23</c:v>
                </c:pt>
                <c:pt idx="291">
                  <c:v>39</c:v>
                </c:pt>
                <c:pt idx="292">
                  <c:v>34</c:v>
                </c:pt>
                <c:pt idx="293">
                  <c:v>27</c:v>
                </c:pt>
                <c:pt idx="294">
                  <c:v>16</c:v>
                </c:pt>
                <c:pt idx="295">
                  <c:v>9</c:v>
                </c:pt>
                <c:pt idx="296">
                  <c:v>6</c:v>
                </c:pt>
                <c:pt idx="297">
                  <c:v>10</c:v>
                </c:pt>
                <c:pt idx="298">
                  <c:v>49</c:v>
                </c:pt>
                <c:pt idx="299">
                  <c:v>13</c:v>
                </c:pt>
                <c:pt idx="300">
                  <c:v>5</c:v>
                </c:pt>
                <c:pt idx="301">
                  <c:v>7</c:v>
                </c:pt>
                <c:pt idx="302">
                  <c:v>6</c:v>
                </c:pt>
                <c:pt idx="303">
                  <c:v>81</c:v>
                </c:pt>
                <c:pt idx="304">
                  <c:v>63</c:v>
                </c:pt>
                <c:pt idx="305">
                  <c:v>23</c:v>
                </c:pt>
                <c:pt idx="306">
                  <c:v>15</c:v>
                </c:pt>
                <c:pt idx="307">
                  <c:v>7</c:v>
                </c:pt>
                <c:pt idx="308">
                  <c:v>4</c:v>
                </c:pt>
                <c:pt idx="309">
                  <c:v>5</c:v>
                </c:pt>
                <c:pt idx="310">
                  <c:v>1</c:v>
                </c:pt>
                <c:pt idx="311">
                  <c:v>54</c:v>
                </c:pt>
                <c:pt idx="312">
                  <c:v>66</c:v>
                </c:pt>
                <c:pt idx="313">
                  <c:v>69</c:v>
                </c:pt>
                <c:pt idx="314">
                  <c:v>24</c:v>
                </c:pt>
                <c:pt idx="315">
                  <c:v>27</c:v>
                </c:pt>
                <c:pt idx="316">
                  <c:v>62</c:v>
                </c:pt>
                <c:pt idx="317">
                  <c:v>24</c:v>
                </c:pt>
                <c:pt idx="318">
                  <c:v>166</c:v>
                </c:pt>
                <c:pt idx="319">
                  <c:v>50</c:v>
                </c:pt>
                <c:pt idx="320">
                  <c:v>18</c:v>
                </c:pt>
                <c:pt idx="321">
                  <c:v>10</c:v>
                </c:pt>
                <c:pt idx="322">
                  <c:v>181</c:v>
                </c:pt>
                <c:pt idx="323">
                  <c:v>139</c:v>
                </c:pt>
                <c:pt idx="324">
                  <c:v>28</c:v>
                </c:pt>
                <c:pt idx="325">
                  <c:v>14</c:v>
                </c:pt>
                <c:pt idx="326">
                  <c:v>49</c:v>
                </c:pt>
                <c:pt idx="327">
                  <c:v>26</c:v>
                </c:pt>
                <c:pt idx="328">
                  <c:v>83</c:v>
                </c:pt>
                <c:pt idx="329">
                  <c:v>10</c:v>
                </c:pt>
                <c:pt idx="330">
                  <c:v>157</c:v>
                </c:pt>
                <c:pt idx="331">
                  <c:v>139</c:v>
                </c:pt>
                <c:pt idx="332">
                  <c:v>317</c:v>
                </c:pt>
                <c:pt idx="333">
                  <c:v>89</c:v>
                </c:pt>
                <c:pt idx="334">
                  <c:v>51</c:v>
                </c:pt>
                <c:pt idx="335">
                  <c:v>43</c:v>
                </c:pt>
                <c:pt idx="336">
                  <c:v>14</c:v>
                </c:pt>
                <c:pt idx="337">
                  <c:v>44</c:v>
                </c:pt>
                <c:pt idx="338">
                  <c:v>12</c:v>
                </c:pt>
                <c:pt idx="339">
                  <c:v>6</c:v>
                </c:pt>
                <c:pt idx="340">
                  <c:v>2</c:v>
                </c:pt>
                <c:pt idx="341">
                  <c:v>3</c:v>
                </c:pt>
                <c:pt idx="342">
                  <c:v>6</c:v>
                </c:pt>
                <c:pt idx="343">
                  <c:v>3</c:v>
                </c:pt>
                <c:pt idx="344">
                  <c:v>2</c:v>
                </c:pt>
                <c:pt idx="345">
                  <c:v>3</c:v>
                </c:pt>
                <c:pt idx="346">
                  <c:v>3</c:v>
                </c:pt>
                <c:pt idx="347">
                  <c:v>173</c:v>
                </c:pt>
                <c:pt idx="348">
                  <c:v>68</c:v>
                </c:pt>
                <c:pt idx="349">
                  <c:v>71</c:v>
                </c:pt>
                <c:pt idx="350">
                  <c:v>23</c:v>
                </c:pt>
                <c:pt idx="351">
                  <c:v>206</c:v>
                </c:pt>
                <c:pt idx="352">
                  <c:v>123</c:v>
                </c:pt>
                <c:pt idx="353">
                  <c:v>59</c:v>
                </c:pt>
                <c:pt idx="354">
                  <c:v>28</c:v>
                </c:pt>
                <c:pt idx="355">
                  <c:v>28</c:v>
                </c:pt>
                <c:pt idx="356">
                  <c:v>10</c:v>
                </c:pt>
                <c:pt idx="357">
                  <c:v>52</c:v>
                </c:pt>
                <c:pt idx="358">
                  <c:v>26</c:v>
                </c:pt>
                <c:pt idx="359">
                  <c:v>10</c:v>
                </c:pt>
                <c:pt idx="360">
                  <c:v>104</c:v>
                </c:pt>
                <c:pt idx="361">
                  <c:v>18</c:v>
                </c:pt>
                <c:pt idx="362">
                  <c:v>60</c:v>
                </c:pt>
                <c:pt idx="363">
                  <c:v>41</c:v>
                </c:pt>
                <c:pt idx="364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38-4C10-BBDF-3D57DFFE68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80</c:v>
                </c:pt>
                <c:pt idx="1">
                  <c:v>91</c:v>
                </c:pt>
                <c:pt idx="2">
                  <c:v>22</c:v>
                </c:pt>
                <c:pt idx="3">
                  <c:v>55</c:v>
                </c:pt>
                <c:pt idx="4">
                  <c:v>78</c:v>
                </c:pt>
                <c:pt idx="5">
                  <c:v>22</c:v>
                </c:pt>
                <c:pt idx="6">
                  <c:v>40</c:v>
                </c:pt>
                <c:pt idx="7">
                  <c:v>69</c:v>
                </c:pt>
                <c:pt idx="8">
                  <c:v>33</c:v>
                </c:pt>
                <c:pt idx="9">
                  <c:v>24</c:v>
                </c:pt>
                <c:pt idx="10">
                  <c:v>87</c:v>
                </c:pt>
                <c:pt idx="11">
                  <c:v>288</c:v>
                </c:pt>
                <c:pt idx="12">
                  <c:v>253</c:v>
                </c:pt>
                <c:pt idx="13">
                  <c:v>207</c:v>
                </c:pt>
                <c:pt idx="14">
                  <c:v>242</c:v>
                </c:pt>
                <c:pt idx="15">
                  <c:v>123</c:v>
                </c:pt>
                <c:pt idx="16">
                  <c:v>160</c:v>
                </c:pt>
                <c:pt idx="17">
                  <c:v>161</c:v>
                </c:pt>
                <c:pt idx="18">
                  <c:v>140</c:v>
                </c:pt>
                <c:pt idx="19">
                  <c:v>436</c:v>
                </c:pt>
                <c:pt idx="20">
                  <c:v>155</c:v>
                </c:pt>
                <c:pt idx="21">
                  <c:v>169</c:v>
                </c:pt>
                <c:pt idx="22">
                  <c:v>183</c:v>
                </c:pt>
                <c:pt idx="23">
                  <c:v>103</c:v>
                </c:pt>
                <c:pt idx="24">
                  <c:v>113</c:v>
                </c:pt>
                <c:pt idx="25">
                  <c:v>129</c:v>
                </c:pt>
                <c:pt idx="26">
                  <c:v>280</c:v>
                </c:pt>
                <c:pt idx="27">
                  <c:v>129</c:v>
                </c:pt>
                <c:pt idx="28">
                  <c:v>119</c:v>
                </c:pt>
                <c:pt idx="29">
                  <c:v>151</c:v>
                </c:pt>
                <c:pt idx="30">
                  <c:v>53</c:v>
                </c:pt>
                <c:pt idx="31">
                  <c:v>248</c:v>
                </c:pt>
                <c:pt idx="32">
                  <c:v>229</c:v>
                </c:pt>
                <c:pt idx="33">
                  <c:v>176</c:v>
                </c:pt>
                <c:pt idx="34">
                  <c:v>132</c:v>
                </c:pt>
                <c:pt idx="35">
                  <c:v>130</c:v>
                </c:pt>
                <c:pt idx="36">
                  <c:v>312</c:v>
                </c:pt>
                <c:pt idx="37">
                  <c:v>122</c:v>
                </c:pt>
                <c:pt idx="38">
                  <c:v>333</c:v>
                </c:pt>
                <c:pt idx="39">
                  <c:v>245</c:v>
                </c:pt>
                <c:pt idx="40">
                  <c:v>202</c:v>
                </c:pt>
                <c:pt idx="41">
                  <c:v>343</c:v>
                </c:pt>
                <c:pt idx="42">
                  <c:v>208</c:v>
                </c:pt>
                <c:pt idx="43">
                  <c:v>169</c:v>
                </c:pt>
                <c:pt idx="44">
                  <c:v>279</c:v>
                </c:pt>
                <c:pt idx="45">
                  <c:v>226</c:v>
                </c:pt>
                <c:pt idx="46">
                  <c:v>433</c:v>
                </c:pt>
                <c:pt idx="47">
                  <c:v>360</c:v>
                </c:pt>
                <c:pt idx="48">
                  <c:v>293</c:v>
                </c:pt>
                <c:pt idx="49">
                  <c:v>216</c:v>
                </c:pt>
                <c:pt idx="50">
                  <c:v>360</c:v>
                </c:pt>
                <c:pt idx="51">
                  <c:v>269</c:v>
                </c:pt>
                <c:pt idx="52">
                  <c:v>205</c:v>
                </c:pt>
                <c:pt idx="53">
                  <c:v>119</c:v>
                </c:pt>
                <c:pt idx="54">
                  <c:v>76</c:v>
                </c:pt>
                <c:pt idx="55">
                  <c:v>157</c:v>
                </c:pt>
                <c:pt idx="56">
                  <c:v>65</c:v>
                </c:pt>
                <c:pt idx="57">
                  <c:v>145</c:v>
                </c:pt>
                <c:pt idx="58">
                  <c:v>275</c:v>
                </c:pt>
                <c:pt idx="59">
                  <c:v>529</c:v>
                </c:pt>
                <c:pt idx="60">
                  <c:v>317</c:v>
                </c:pt>
                <c:pt idx="61">
                  <c:v>552</c:v>
                </c:pt>
                <c:pt idx="62">
                  <c:v>217</c:v>
                </c:pt>
                <c:pt idx="63">
                  <c:v>133</c:v>
                </c:pt>
                <c:pt idx="64">
                  <c:v>235</c:v>
                </c:pt>
                <c:pt idx="65">
                  <c:v>308</c:v>
                </c:pt>
                <c:pt idx="66">
                  <c:v>172</c:v>
                </c:pt>
                <c:pt idx="67">
                  <c:v>126</c:v>
                </c:pt>
                <c:pt idx="68">
                  <c:v>97</c:v>
                </c:pt>
                <c:pt idx="69">
                  <c:v>48</c:v>
                </c:pt>
                <c:pt idx="70">
                  <c:v>25</c:v>
                </c:pt>
                <c:pt idx="71">
                  <c:v>342</c:v>
                </c:pt>
                <c:pt idx="72">
                  <c:v>159</c:v>
                </c:pt>
                <c:pt idx="73">
                  <c:v>154</c:v>
                </c:pt>
                <c:pt idx="74">
                  <c:v>117</c:v>
                </c:pt>
                <c:pt idx="75">
                  <c:v>46</c:v>
                </c:pt>
                <c:pt idx="76">
                  <c:v>35</c:v>
                </c:pt>
                <c:pt idx="77">
                  <c:v>209</c:v>
                </c:pt>
                <c:pt idx="78">
                  <c:v>433</c:v>
                </c:pt>
                <c:pt idx="79">
                  <c:v>605</c:v>
                </c:pt>
                <c:pt idx="80">
                  <c:v>356</c:v>
                </c:pt>
                <c:pt idx="81">
                  <c:v>220</c:v>
                </c:pt>
                <c:pt idx="82">
                  <c:v>64</c:v>
                </c:pt>
                <c:pt idx="83">
                  <c:v>151</c:v>
                </c:pt>
                <c:pt idx="84">
                  <c:v>117</c:v>
                </c:pt>
                <c:pt idx="85">
                  <c:v>104</c:v>
                </c:pt>
                <c:pt idx="86">
                  <c:v>222</c:v>
                </c:pt>
                <c:pt idx="87">
                  <c:v>68</c:v>
                </c:pt>
                <c:pt idx="88">
                  <c:v>144</c:v>
                </c:pt>
                <c:pt idx="89">
                  <c:v>84</c:v>
                </c:pt>
                <c:pt idx="90">
                  <c:v>168</c:v>
                </c:pt>
                <c:pt idx="91">
                  <c:v>24</c:v>
                </c:pt>
                <c:pt idx="92">
                  <c:v>28</c:v>
                </c:pt>
                <c:pt idx="93">
                  <c:v>239</c:v>
                </c:pt>
                <c:pt idx="94">
                  <c:v>319</c:v>
                </c:pt>
                <c:pt idx="95">
                  <c:v>168</c:v>
                </c:pt>
                <c:pt idx="96">
                  <c:v>143</c:v>
                </c:pt>
                <c:pt idx="97">
                  <c:v>237</c:v>
                </c:pt>
                <c:pt idx="98">
                  <c:v>205</c:v>
                </c:pt>
                <c:pt idx="99">
                  <c:v>264</c:v>
                </c:pt>
                <c:pt idx="100">
                  <c:v>404</c:v>
                </c:pt>
                <c:pt idx="101">
                  <c:v>291</c:v>
                </c:pt>
                <c:pt idx="102">
                  <c:v>516</c:v>
                </c:pt>
                <c:pt idx="103">
                  <c:v>431</c:v>
                </c:pt>
                <c:pt idx="104">
                  <c:v>272</c:v>
                </c:pt>
                <c:pt idx="105">
                  <c:v>147</c:v>
                </c:pt>
                <c:pt idx="106">
                  <c:v>261</c:v>
                </c:pt>
                <c:pt idx="107">
                  <c:v>352</c:v>
                </c:pt>
                <c:pt idx="108">
                  <c:v>199</c:v>
                </c:pt>
                <c:pt idx="109">
                  <c:v>381</c:v>
                </c:pt>
                <c:pt idx="110">
                  <c:v>389</c:v>
                </c:pt>
                <c:pt idx="111">
                  <c:v>572</c:v>
                </c:pt>
                <c:pt idx="112">
                  <c:v>460</c:v>
                </c:pt>
                <c:pt idx="113">
                  <c:v>334</c:v>
                </c:pt>
                <c:pt idx="114">
                  <c:v>373</c:v>
                </c:pt>
                <c:pt idx="115">
                  <c:v>2545</c:v>
                </c:pt>
                <c:pt idx="116">
                  <c:v>723</c:v>
                </c:pt>
                <c:pt idx="117">
                  <c:v>343</c:v>
                </c:pt>
                <c:pt idx="118">
                  <c:v>420</c:v>
                </c:pt>
                <c:pt idx="119">
                  <c:v>182</c:v>
                </c:pt>
                <c:pt idx="120">
                  <c:v>489</c:v>
                </c:pt>
                <c:pt idx="121">
                  <c:v>294</c:v>
                </c:pt>
                <c:pt idx="122">
                  <c:v>375</c:v>
                </c:pt>
                <c:pt idx="123">
                  <c:v>201</c:v>
                </c:pt>
                <c:pt idx="124">
                  <c:v>246</c:v>
                </c:pt>
                <c:pt idx="125">
                  <c:v>210</c:v>
                </c:pt>
                <c:pt idx="126">
                  <c:v>105</c:v>
                </c:pt>
                <c:pt idx="127">
                  <c:v>34</c:v>
                </c:pt>
                <c:pt idx="128">
                  <c:v>214</c:v>
                </c:pt>
                <c:pt idx="129">
                  <c:v>316</c:v>
                </c:pt>
                <c:pt idx="130">
                  <c:v>162</c:v>
                </c:pt>
                <c:pt idx="131">
                  <c:v>335</c:v>
                </c:pt>
                <c:pt idx="132">
                  <c:v>278</c:v>
                </c:pt>
                <c:pt idx="133">
                  <c:v>117</c:v>
                </c:pt>
                <c:pt idx="134">
                  <c:v>87</c:v>
                </c:pt>
                <c:pt idx="135">
                  <c:v>234</c:v>
                </c:pt>
                <c:pt idx="136">
                  <c:v>136</c:v>
                </c:pt>
                <c:pt idx="137">
                  <c:v>136</c:v>
                </c:pt>
                <c:pt idx="138">
                  <c:v>420</c:v>
                </c:pt>
                <c:pt idx="139">
                  <c:v>258</c:v>
                </c:pt>
                <c:pt idx="140">
                  <c:v>214</c:v>
                </c:pt>
                <c:pt idx="141">
                  <c:v>97</c:v>
                </c:pt>
                <c:pt idx="142">
                  <c:v>241</c:v>
                </c:pt>
                <c:pt idx="143">
                  <c:v>224</c:v>
                </c:pt>
                <c:pt idx="144">
                  <c:v>884</c:v>
                </c:pt>
                <c:pt idx="145">
                  <c:v>489</c:v>
                </c:pt>
                <c:pt idx="146">
                  <c:v>956</c:v>
                </c:pt>
                <c:pt idx="147">
                  <c:v>513</c:v>
                </c:pt>
                <c:pt idx="148">
                  <c:v>252</c:v>
                </c:pt>
                <c:pt idx="149">
                  <c:v>271</c:v>
                </c:pt>
                <c:pt idx="150">
                  <c:v>2807</c:v>
                </c:pt>
                <c:pt idx="151">
                  <c:v>224</c:v>
                </c:pt>
                <c:pt idx="152">
                  <c:v>170</c:v>
                </c:pt>
                <c:pt idx="153">
                  <c:v>129</c:v>
                </c:pt>
                <c:pt idx="154">
                  <c:v>167</c:v>
                </c:pt>
                <c:pt idx="155">
                  <c:v>193</c:v>
                </c:pt>
                <c:pt idx="156">
                  <c:v>347</c:v>
                </c:pt>
                <c:pt idx="157">
                  <c:v>131</c:v>
                </c:pt>
                <c:pt idx="158">
                  <c:v>42</c:v>
                </c:pt>
                <c:pt idx="159">
                  <c:v>38</c:v>
                </c:pt>
                <c:pt idx="160">
                  <c:v>174</c:v>
                </c:pt>
                <c:pt idx="161">
                  <c:v>43</c:v>
                </c:pt>
                <c:pt idx="162">
                  <c:v>307</c:v>
                </c:pt>
                <c:pt idx="163">
                  <c:v>116</c:v>
                </c:pt>
                <c:pt idx="164">
                  <c:v>409</c:v>
                </c:pt>
                <c:pt idx="165">
                  <c:v>441</c:v>
                </c:pt>
                <c:pt idx="166">
                  <c:v>252</c:v>
                </c:pt>
                <c:pt idx="167">
                  <c:v>316</c:v>
                </c:pt>
                <c:pt idx="168">
                  <c:v>65</c:v>
                </c:pt>
                <c:pt idx="169">
                  <c:v>153</c:v>
                </c:pt>
                <c:pt idx="170">
                  <c:v>133</c:v>
                </c:pt>
                <c:pt idx="171">
                  <c:v>288</c:v>
                </c:pt>
                <c:pt idx="172">
                  <c:v>173</c:v>
                </c:pt>
                <c:pt idx="173">
                  <c:v>106</c:v>
                </c:pt>
                <c:pt idx="174">
                  <c:v>38</c:v>
                </c:pt>
                <c:pt idx="175">
                  <c:v>24</c:v>
                </c:pt>
                <c:pt idx="176">
                  <c:v>163</c:v>
                </c:pt>
                <c:pt idx="177">
                  <c:v>503</c:v>
                </c:pt>
                <c:pt idx="178">
                  <c:v>674</c:v>
                </c:pt>
                <c:pt idx="179">
                  <c:v>577</c:v>
                </c:pt>
                <c:pt idx="180">
                  <c:v>176</c:v>
                </c:pt>
                <c:pt idx="181">
                  <c:v>71</c:v>
                </c:pt>
                <c:pt idx="182">
                  <c:v>268</c:v>
                </c:pt>
                <c:pt idx="183">
                  <c:v>363</c:v>
                </c:pt>
                <c:pt idx="184">
                  <c:v>348</c:v>
                </c:pt>
                <c:pt idx="185">
                  <c:v>115</c:v>
                </c:pt>
                <c:pt idx="186">
                  <c:v>117</c:v>
                </c:pt>
                <c:pt idx="187">
                  <c:v>109</c:v>
                </c:pt>
                <c:pt idx="188">
                  <c:v>48</c:v>
                </c:pt>
                <c:pt idx="189">
                  <c:v>86</c:v>
                </c:pt>
                <c:pt idx="190">
                  <c:v>135</c:v>
                </c:pt>
                <c:pt idx="191">
                  <c:v>105</c:v>
                </c:pt>
                <c:pt idx="192">
                  <c:v>144</c:v>
                </c:pt>
                <c:pt idx="193">
                  <c:v>397</c:v>
                </c:pt>
                <c:pt idx="194">
                  <c:v>213</c:v>
                </c:pt>
                <c:pt idx="195">
                  <c:v>143</c:v>
                </c:pt>
                <c:pt idx="196">
                  <c:v>155</c:v>
                </c:pt>
                <c:pt idx="197">
                  <c:v>331</c:v>
                </c:pt>
                <c:pt idx="198">
                  <c:v>160</c:v>
                </c:pt>
                <c:pt idx="199">
                  <c:v>43</c:v>
                </c:pt>
                <c:pt idx="200">
                  <c:v>42</c:v>
                </c:pt>
                <c:pt idx="201">
                  <c:v>26</c:v>
                </c:pt>
                <c:pt idx="202">
                  <c:v>129</c:v>
                </c:pt>
                <c:pt idx="203">
                  <c:v>124</c:v>
                </c:pt>
                <c:pt idx="204">
                  <c:v>738</c:v>
                </c:pt>
                <c:pt idx="205">
                  <c:v>461</c:v>
                </c:pt>
                <c:pt idx="206">
                  <c:v>194</c:v>
                </c:pt>
                <c:pt idx="207">
                  <c:v>133</c:v>
                </c:pt>
                <c:pt idx="208">
                  <c:v>43</c:v>
                </c:pt>
                <c:pt idx="209">
                  <c:v>56</c:v>
                </c:pt>
                <c:pt idx="210">
                  <c:v>180</c:v>
                </c:pt>
                <c:pt idx="211">
                  <c:v>52</c:v>
                </c:pt>
                <c:pt idx="212">
                  <c:v>210</c:v>
                </c:pt>
                <c:pt idx="213">
                  <c:v>51</c:v>
                </c:pt>
                <c:pt idx="214">
                  <c:v>21</c:v>
                </c:pt>
                <c:pt idx="215">
                  <c:v>225</c:v>
                </c:pt>
                <c:pt idx="216">
                  <c:v>687</c:v>
                </c:pt>
                <c:pt idx="217">
                  <c:v>411</c:v>
                </c:pt>
                <c:pt idx="218">
                  <c:v>281</c:v>
                </c:pt>
                <c:pt idx="219">
                  <c:v>298</c:v>
                </c:pt>
                <c:pt idx="220">
                  <c:v>89</c:v>
                </c:pt>
                <c:pt idx="221">
                  <c:v>113</c:v>
                </c:pt>
                <c:pt idx="222">
                  <c:v>109</c:v>
                </c:pt>
                <c:pt idx="223">
                  <c:v>51</c:v>
                </c:pt>
                <c:pt idx="224">
                  <c:v>52</c:v>
                </c:pt>
                <c:pt idx="225">
                  <c:v>54</c:v>
                </c:pt>
                <c:pt idx="226">
                  <c:v>308</c:v>
                </c:pt>
                <c:pt idx="227">
                  <c:v>244</c:v>
                </c:pt>
                <c:pt idx="228">
                  <c:v>355</c:v>
                </c:pt>
                <c:pt idx="229">
                  <c:v>373</c:v>
                </c:pt>
                <c:pt idx="230">
                  <c:v>1735</c:v>
                </c:pt>
                <c:pt idx="231">
                  <c:v>1398</c:v>
                </c:pt>
                <c:pt idx="232">
                  <c:v>561</c:v>
                </c:pt>
                <c:pt idx="233">
                  <c:v>1301</c:v>
                </c:pt>
                <c:pt idx="234">
                  <c:v>1436</c:v>
                </c:pt>
                <c:pt idx="235">
                  <c:v>1686</c:v>
                </c:pt>
                <c:pt idx="236">
                  <c:v>846</c:v>
                </c:pt>
                <c:pt idx="237">
                  <c:v>2570</c:v>
                </c:pt>
                <c:pt idx="238">
                  <c:v>873</c:v>
                </c:pt>
                <c:pt idx="239">
                  <c:v>179</c:v>
                </c:pt>
                <c:pt idx="240">
                  <c:v>248</c:v>
                </c:pt>
                <c:pt idx="241">
                  <c:v>346</c:v>
                </c:pt>
                <c:pt idx="242">
                  <c:v>327</c:v>
                </c:pt>
                <c:pt idx="243">
                  <c:v>159</c:v>
                </c:pt>
                <c:pt idx="244">
                  <c:v>466</c:v>
                </c:pt>
                <c:pt idx="245">
                  <c:v>254</c:v>
                </c:pt>
                <c:pt idx="246">
                  <c:v>769</c:v>
                </c:pt>
                <c:pt idx="247">
                  <c:v>321</c:v>
                </c:pt>
                <c:pt idx="248">
                  <c:v>573</c:v>
                </c:pt>
                <c:pt idx="249">
                  <c:v>783</c:v>
                </c:pt>
                <c:pt idx="250">
                  <c:v>393</c:v>
                </c:pt>
                <c:pt idx="251">
                  <c:v>560</c:v>
                </c:pt>
                <c:pt idx="252">
                  <c:v>109</c:v>
                </c:pt>
                <c:pt idx="253">
                  <c:v>362</c:v>
                </c:pt>
                <c:pt idx="254">
                  <c:v>362</c:v>
                </c:pt>
                <c:pt idx="255">
                  <c:v>201</c:v>
                </c:pt>
                <c:pt idx="256">
                  <c:v>97</c:v>
                </c:pt>
                <c:pt idx="257">
                  <c:v>161</c:v>
                </c:pt>
                <c:pt idx="258">
                  <c:v>368</c:v>
                </c:pt>
                <c:pt idx="259">
                  <c:v>138</c:v>
                </c:pt>
                <c:pt idx="260">
                  <c:v>90</c:v>
                </c:pt>
                <c:pt idx="261">
                  <c:v>24</c:v>
                </c:pt>
                <c:pt idx="262">
                  <c:v>156</c:v>
                </c:pt>
                <c:pt idx="263">
                  <c:v>83</c:v>
                </c:pt>
                <c:pt idx="264">
                  <c:v>145</c:v>
                </c:pt>
                <c:pt idx="265">
                  <c:v>147</c:v>
                </c:pt>
                <c:pt idx="266">
                  <c:v>147</c:v>
                </c:pt>
                <c:pt idx="267">
                  <c:v>75</c:v>
                </c:pt>
                <c:pt idx="268">
                  <c:v>91</c:v>
                </c:pt>
                <c:pt idx="269">
                  <c:v>33</c:v>
                </c:pt>
                <c:pt idx="270">
                  <c:v>117</c:v>
                </c:pt>
                <c:pt idx="271">
                  <c:v>415</c:v>
                </c:pt>
                <c:pt idx="272">
                  <c:v>342</c:v>
                </c:pt>
                <c:pt idx="273">
                  <c:v>177</c:v>
                </c:pt>
                <c:pt idx="274">
                  <c:v>161</c:v>
                </c:pt>
                <c:pt idx="275">
                  <c:v>133</c:v>
                </c:pt>
                <c:pt idx="276">
                  <c:v>21</c:v>
                </c:pt>
                <c:pt idx="277">
                  <c:v>122</c:v>
                </c:pt>
                <c:pt idx="278">
                  <c:v>129</c:v>
                </c:pt>
                <c:pt idx="279">
                  <c:v>64</c:v>
                </c:pt>
                <c:pt idx="280">
                  <c:v>35</c:v>
                </c:pt>
                <c:pt idx="281">
                  <c:v>199</c:v>
                </c:pt>
                <c:pt idx="282">
                  <c:v>58</c:v>
                </c:pt>
                <c:pt idx="283">
                  <c:v>149</c:v>
                </c:pt>
                <c:pt idx="284">
                  <c:v>145</c:v>
                </c:pt>
                <c:pt idx="285">
                  <c:v>94</c:v>
                </c:pt>
                <c:pt idx="286">
                  <c:v>141</c:v>
                </c:pt>
                <c:pt idx="287">
                  <c:v>193</c:v>
                </c:pt>
                <c:pt idx="288">
                  <c:v>246</c:v>
                </c:pt>
                <c:pt idx="289">
                  <c:v>171</c:v>
                </c:pt>
                <c:pt idx="290">
                  <c:v>2184</c:v>
                </c:pt>
                <c:pt idx="291">
                  <c:v>363</c:v>
                </c:pt>
                <c:pt idx="292">
                  <c:v>227</c:v>
                </c:pt>
                <c:pt idx="293">
                  <c:v>93</c:v>
                </c:pt>
                <c:pt idx="294">
                  <c:v>195</c:v>
                </c:pt>
                <c:pt idx="295">
                  <c:v>140</c:v>
                </c:pt>
                <c:pt idx="296">
                  <c:v>157</c:v>
                </c:pt>
                <c:pt idx="297">
                  <c:v>1424</c:v>
                </c:pt>
                <c:pt idx="298">
                  <c:v>1279</c:v>
                </c:pt>
                <c:pt idx="299">
                  <c:v>563</c:v>
                </c:pt>
                <c:pt idx="300">
                  <c:v>253</c:v>
                </c:pt>
                <c:pt idx="301">
                  <c:v>596</c:v>
                </c:pt>
                <c:pt idx="302">
                  <c:v>425</c:v>
                </c:pt>
                <c:pt idx="303">
                  <c:v>199</c:v>
                </c:pt>
                <c:pt idx="304">
                  <c:v>120</c:v>
                </c:pt>
                <c:pt idx="305">
                  <c:v>611</c:v>
                </c:pt>
                <c:pt idx="306">
                  <c:v>1619</c:v>
                </c:pt>
                <c:pt idx="307">
                  <c:v>872</c:v>
                </c:pt>
                <c:pt idx="308">
                  <c:v>259</c:v>
                </c:pt>
                <c:pt idx="309">
                  <c:v>569</c:v>
                </c:pt>
                <c:pt idx="310">
                  <c:v>640</c:v>
                </c:pt>
                <c:pt idx="311">
                  <c:v>466</c:v>
                </c:pt>
                <c:pt idx="312">
                  <c:v>369</c:v>
                </c:pt>
                <c:pt idx="313">
                  <c:v>313</c:v>
                </c:pt>
                <c:pt idx="314">
                  <c:v>315</c:v>
                </c:pt>
                <c:pt idx="315">
                  <c:v>446</c:v>
                </c:pt>
                <c:pt idx="316">
                  <c:v>106</c:v>
                </c:pt>
                <c:pt idx="317">
                  <c:v>126</c:v>
                </c:pt>
                <c:pt idx="318">
                  <c:v>209</c:v>
                </c:pt>
                <c:pt idx="319">
                  <c:v>331</c:v>
                </c:pt>
                <c:pt idx="320">
                  <c:v>307</c:v>
                </c:pt>
                <c:pt idx="321">
                  <c:v>191</c:v>
                </c:pt>
                <c:pt idx="322">
                  <c:v>84</c:v>
                </c:pt>
                <c:pt idx="323">
                  <c:v>155</c:v>
                </c:pt>
                <c:pt idx="324">
                  <c:v>923</c:v>
                </c:pt>
                <c:pt idx="325">
                  <c:v>1098</c:v>
                </c:pt>
                <c:pt idx="326">
                  <c:v>473</c:v>
                </c:pt>
                <c:pt idx="327">
                  <c:v>527</c:v>
                </c:pt>
                <c:pt idx="328">
                  <c:v>307</c:v>
                </c:pt>
                <c:pt idx="329">
                  <c:v>117</c:v>
                </c:pt>
                <c:pt idx="330">
                  <c:v>203</c:v>
                </c:pt>
                <c:pt idx="331">
                  <c:v>440</c:v>
                </c:pt>
                <c:pt idx="332">
                  <c:v>262</c:v>
                </c:pt>
                <c:pt idx="333">
                  <c:v>173</c:v>
                </c:pt>
                <c:pt idx="334">
                  <c:v>400</c:v>
                </c:pt>
                <c:pt idx="335">
                  <c:v>439</c:v>
                </c:pt>
                <c:pt idx="336">
                  <c:v>63</c:v>
                </c:pt>
                <c:pt idx="337">
                  <c:v>284</c:v>
                </c:pt>
                <c:pt idx="338">
                  <c:v>822</c:v>
                </c:pt>
                <c:pt idx="339">
                  <c:v>497</c:v>
                </c:pt>
                <c:pt idx="340">
                  <c:v>123</c:v>
                </c:pt>
                <c:pt idx="341">
                  <c:v>342</c:v>
                </c:pt>
                <c:pt idx="342">
                  <c:v>146</c:v>
                </c:pt>
                <c:pt idx="343">
                  <c:v>35</c:v>
                </c:pt>
                <c:pt idx="344">
                  <c:v>320</c:v>
                </c:pt>
                <c:pt idx="345">
                  <c:v>385</c:v>
                </c:pt>
                <c:pt idx="346">
                  <c:v>262</c:v>
                </c:pt>
                <c:pt idx="347">
                  <c:v>99</c:v>
                </c:pt>
                <c:pt idx="348">
                  <c:v>272</c:v>
                </c:pt>
                <c:pt idx="349">
                  <c:v>145</c:v>
                </c:pt>
                <c:pt idx="350">
                  <c:v>38</c:v>
                </c:pt>
                <c:pt idx="351">
                  <c:v>245</c:v>
                </c:pt>
                <c:pt idx="352">
                  <c:v>225</c:v>
                </c:pt>
                <c:pt idx="353">
                  <c:v>32</c:v>
                </c:pt>
                <c:pt idx="354">
                  <c:v>230</c:v>
                </c:pt>
                <c:pt idx="355">
                  <c:v>343</c:v>
                </c:pt>
                <c:pt idx="356">
                  <c:v>374</c:v>
                </c:pt>
                <c:pt idx="357">
                  <c:v>1202</c:v>
                </c:pt>
                <c:pt idx="358">
                  <c:v>1031</c:v>
                </c:pt>
                <c:pt idx="359">
                  <c:v>365</c:v>
                </c:pt>
                <c:pt idx="360">
                  <c:v>92</c:v>
                </c:pt>
                <c:pt idx="361">
                  <c:v>105</c:v>
                </c:pt>
                <c:pt idx="362">
                  <c:v>60</c:v>
                </c:pt>
                <c:pt idx="363">
                  <c:v>14</c:v>
                </c:pt>
                <c:pt idx="364">
                  <c:v>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38-4C10-BBDF-3D57DFFE68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10</c:v>
                </c:pt>
                <c:pt idx="1">
                  <c:v>979</c:v>
                </c:pt>
                <c:pt idx="2">
                  <c:v>199</c:v>
                </c:pt>
                <c:pt idx="3">
                  <c:v>46</c:v>
                </c:pt>
                <c:pt idx="4">
                  <c:v>349</c:v>
                </c:pt>
                <c:pt idx="5">
                  <c:v>98</c:v>
                </c:pt>
                <c:pt idx="6">
                  <c:v>39</c:v>
                </c:pt>
                <c:pt idx="7">
                  <c:v>34</c:v>
                </c:pt>
                <c:pt idx="8">
                  <c:v>14</c:v>
                </c:pt>
                <c:pt idx="9">
                  <c:v>417</c:v>
                </c:pt>
                <c:pt idx="10">
                  <c:v>73</c:v>
                </c:pt>
                <c:pt idx="11">
                  <c:v>25</c:v>
                </c:pt>
                <c:pt idx="12">
                  <c:v>14</c:v>
                </c:pt>
                <c:pt idx="13">
                  <c:v>13</c:v>
                </c:pt>
                <c:pt idx="14">
                  <c:v>46</c:v>
                </c:pt>
                <c:pt idx="15">
                  <c:v>100</c:v>
                </c:pt>
                <c:pt idx="16">
                  <c:v>90</c:v>
                </c:pt>
                <c:pt idx="17">
                  <c:v>25</c:v>
                </c:pt>
                <c:pt idx="18">
                  <c:v>201</c:v>
                </c:pt>
                <c:pt idx="19">
                  <c:v>48</c:v>
                </c:pt>
                <c:pt idx="20">
                  <c:v>251</c:v>
                </c:pt>
                <c:pt idx="21">
                  <c:v>82</c:v>
                </c:pt>
                <c:pt idx="22">
                  <c:v>185</c:v>
                </c:pt>
                <c:pt idx="23">
                  <c:v>42</c:v>
                </c:pt>
                <c:pt idx="24">
                  <c:v>24</c:v>
                </c:pt>
                <c:pt idx="25">
                  <c:v>232</c:v>
                </c:pt>
                <c:pt idx="26">
                  <c:v>113</c:v>
                </c:pt>
                <c:pt idx="27">
                  <c:v>58</c:v>
                </c:pt>
                <c:pt idx="28">
                  <c:v>181</c:v>
                </c:pt>
                <c:pt idx="29">
                  <c:v>80</c:v>
                </c:pt>
                <c:pt idx="30">
                  <c:v>250</c:v>
                </c:pt>
                <c:pt idx="31">
                  <c:v>116</c:v>
                </c:pt>
                <c:pt idx="32">
                  <c:v>50</c:v>
                </c:pt>
                <c:pt idx="33">
                  <c:v>21</c:v>
                </c:pt>
                <c:pt idx="34">
                  <c:v>18</c:v>
                </c:pt>
                <c:pt idx="35">
                  <c:v>7</c:v>
                </c:pt>
                <c:pt idx="36">
                  <c:v>12</c:v>
                </c:pt>
                <c:pt idx="37">
                  <c:v>9</c:v>
                </c:pt>
                <c:pt idx="38">
                  <c:v>5</c:v>
                </c:pt>
                <c:pt idx="39">
                  <c:v>8</c:v>
                </c:pt>
                <c:pt idx="40">
                  <c:v>4</c:v>
                </c:pt>
                <c:pt idx="41">
                  <c:v>5</c:v>
                </c:pt>
                <c:pt idx="42">
                  <c:v>6</c:v>
                </c:pt>
                <c:pt idx="43">
                  <c:v>23</c:v>
                </c:pt>
                <c:pt idx="44">
                  <c:v>10</c:v>
                </c:pt>
                <c:pt idx="45">
                  <c:v>12</c:v>
                </c:pt>
                <c:pt idx="46">
                  <c:v>169</c:v>
                </c:pt>
                <c:pt idx="47">
                  <c:v>195</c:v>
                </c:pt>
                <c:pt idx="48">
                  <c:v>196</c:v>
                </c:pt>
                <c:pt idx="49">
                  <c:v>188</c:v>
                </c:pt>
                <c:pt idx="50">
                  <c:v>52</c:v>
                </c:pt>
                <c:pt idx="51">
                  <c:v>157</c:v>
                </c:pt>
                <c:pt idx="52">
                  <c:v>217</c:v>
                </c:pt>
                <c:pt idx="53">
                  <c:v>156</c:v>
                </c:pt>
                <c:pt idx="54">
                  <c:v>119</c:v>
                </c:pt>
                <c:pt idx="55">
                  <c:v>59</c:v>
                </c:pt>
                <c:pt idx="56">
                  <c:v>172</c:v>
                </c:pt>
                <c:pt idx="57">
                  <c:v>350</c:v>
                </c:pt>
                <c:pt idx="58">
                  <c:v>123</c:v>
                </c:pt>
                <c:pt idx="59">
                  <c:v>50</c:v>
                </c:pt>
                <c:pt idx="60">
                  <c:v>184</c:v>
                </c:pt>
                <c:pt idx="61">
                  <c:v>53</c:v>
                </c:pt>
                <c:pt idx="62">
                  <c:v>296</c:v>
                </c:pt>
                <c:pt idx="63">
                  <c:v>191</c:v>
                </c:pt>
                <c:pt idx="64">
                  <c:v>47</c:v>
                </c:pt>
                <c:pt idx="65">
                  <c:v>25</c:v>
                </c:pt>
                <c:pt idx="66">
                  <c:v>149</c:v>
                </c:pt>
                <c:pt idx="67">
                  <c:v>29</c:v>
                </c:pt>
                <c:pt idx="68">
                  <c:v>19</c:v>
                </c:pt>
                <c:pt idx="69">
                  <c:v>13</c:v>
                </c:pt>
                <c:pt idx="70">
                  <c:v>9</c:v>
                </c:pt>
                <c:pt idx="71">
                  <c:v>406</c:v>
                </c:pt>
                <c:pt idx="72">
                  <c:v>198</c:v>
                </c:pt>
                <c:pt idx="73">
                  <c:v>150</c:v>
                </c:pt>
                <c:pt idx="74">
                  <c:v>50</c:v>
                </c:pt>
                <c:pt idx="75">
                  <c:v>157</c:v>
                </c:pt>
                <c:pt idx="76">
                  <c:v>140</c:v>
                </c:pt>
                <c:pt idx="77">
                  <c:v>177</c:v>
                </c:pt>
                <c:pt idx="78">
                  <c:v>39</c:v>
                </c:pt>
                <c:pt idx="79">
                  <c:v>15</c:v>
                </c:pt>
                <c:pt idx="80">
                  <c:v>11</c:v>
                </c:pt>
                <c:pt idx="81">
                  <c:v>195</c:v>
                </c:pt>
                <c:pt idx="82">
                  <c:v>77</c:v>
                </c:pt>
                <c:pt idx="83">
                  <c:v>115</c:v>
                </c:pt>
                <c:pt idx="84">
                  <c:v>108</c:v>
                </c:pt>
                <c:pt idx="85">
                  <c:v>38</c:v>
                </c:pt>
                <c:pt idx="86">
                  <c:v>390</c:v>
                </c:pt>
                <c:pt idx="87">
                  <c:v>50</c:v>
                </c:pt>
                <c:pt idx="88">
                  <c:v>155</c:v>
                </c:pt>
                <c:pt idx="89">
                  <c:v>16</c:v>
                </c:pt>
                <c:pt idx="90">
                  <c:v>14</c:v>
                </c:pt>
                <c:pt idx="91">
                  <c:v>10</c:v>
                </c:pt>
                <c:pt idx="92">
                  <c:v>6</c:v>
                </c:pt>
                <c:pt idx="93">
                  <c:v>5</c:v>
                </c:pt>
                <c:pt idx="94">
                  <c:v>7</c:v>
                </c:pt>
                <c:pt idx="95">
                  <c:v>662</c:v>
                </c:pt>
                <c:pt idx="96">
                  <c:v>176</c:v>
                </c:pt>
                <c:pt idx="97">
                  <c:v>58</c:v>
                </c:pt>
                <c:pt idx="98">
                  <c:v>37</c:v>
                </c:pt>
                <c:pt idx="99">
                  <c:v>167</c:v>
                </c:pt>
                <c:pt idx="100">
                  <c:v>183</c:v>
                </c:pt>
                <c:pt idx="101">
                  <c:v>141</c:v>
                </c:pt>
                <c:pt idx="102">
                  <c:v>269</c:v>
                </c:pt>
                <c:pt idx="103">
                  <c:v>179</c:v>
                </c:pt>
                <c:pt idx="104">
                  <c:v>43</c:v>
                </c:pt>
                <c:pt idx="105">
                  <c:v>241</c:v>
                </c:pt>
                <c:pt idx="106">
                  <c:v>412</c:v>
                </c:pt>
                <c:pt idx="107">
                  <c:v>106</c:v>
                </c:pt>
                <c:pt idx="108">
                  <c:v>230</c:v>
                </c:pt>
                <c:pt idx="109">
                  <c:v>450</c:v>
                </c:pt>
                <c:pt idx="110">
                  <c:v>142</c:v>
                </c:pt>
                <c:pt idx="111">
                  <c:v>51</c:v>
                </c:pt>
                <c:pt idx="112">
                  <c:v>38</c:v>
                </c:pt>
                <c:pt idx="113">
                  <c:v>654</c:v>
                </c:pt>
                <c:pt idx="114">
                  <c:v>177</c:v>
                </c:pt>
                <c:pt idx="115">
                  <c:v>263</c:v>
                </c:pt>
                <c:pt idx="116">
                  <c:v>46</c:v>
                </c:pt>
                <c:pt idx="117">
                  <c:v>33</c:v>
                </c:pt>
                <c:pt idx="118">
                  <c:v>179</c:v>
                </c:pt>
                <c:pt idx="119">
                  <c:v>303</c:v>
                </c:pt>
                <c:pt idx="120">
                  <c:v>73</c:v>
                </c:pt>
                <c:pt idx="121">
                  <c:v>197</c:v>
                </c:pt>
                <c:pt idx="122">
                  <c:v>44</c:v>
                </c:pt>
                <c:pt idx="123">
                  <c:v>198</c:v>
                </c:pt>
                <c:pt idx="124">
                  <c:v>49</c:v>
                </c:pt>
                <c:pt idx="125">
                  <c:v>41</c:v>
                </c:pt>
                <c:pt idx="126">
                  <c:v>19</c:v>
                </c:pt>
                <c:pt idx="127">
                  <c:v>424</c:v>
                </c:pt>
                <c:pt idx="128">
                  <c:v>77</c:v>
                </c:pt>
                <c:pt idx="129">
                  <c:v>93</c:v>
                </c:pt>
                <c:pt idx="130">
                  <c:v>235</c:v>
                </c:pt>
                <c:pt idx="131">
                  <c:v>44</c:v>
                </c:pt>
                <c:pt idx="132">
                  <c:v>35</c:v>
                </c:pt>
                <c:pt idx="133">
                  <c:v>42</c:v>
                </c:pt>
                <c:pt idx="134">
                  <c:v>15</c:v>
                </c:pt>
                <c:pt idx="135">
                  <c:v>105</c:v>
                </c:pt>
                <c:pt idx="136">
                  <c:v>25</c:v>
                </c:pt>
                <c:pt idx="137">
                  <c:v>29</c:v>
                </c:pt>
                <c:pt idx="138">
                  <c:v>15</c:v>
                </c:pt>
                <c:pt idx="139">
                  <c:v>4</c:v>
                </c:pt>
                <c:pt idx="140">
                  <c:v>100</c:v>
                </c:pt>
                <c:pt idx="141">
                  <c:v>38</c:v>
                </c:pt>
                <c:pt idx="142">
                  <c:v>14</c:v>
                </c:pt>
                <c:pt idx="143">
                  <c:v>69</c:v>
                </c:pt>
                <c:pt idx="144">
                  <c:v>222</c:v>
                </c:pt>
                <c:pt idx="145">
                  <c:v>97</c:v>
                </c:pt>
                <c:pt idx="146">
                  <c:v>202</c:v>
                </c:pt>
                <c:pt idx="147">
                  <c:v>46</c:v>
                </c:pt>
                <c:pt idx="148">
                  <c:v>150</c:v>
                </c:pt>
                <c:pt idx="149">
                  <c:v>20</c:v>
                </c:pt>
                <c:pt idx="150">
                  <c:v>14</c:v>
                </c:pt>
                <c:pt idx="151">
                  <c:v>24</c:v>
                </c:pt>
                <c:pt idx="152">
                  <c:v>237</c:v>
                </c:pt>
                <c:pt idx="153">
                  <c:v>100</c:v>
                </c:pt>
                <c:pt idx="154">
                  <c:v>25</c:v>
                </c:pt>
                <c:pt idx="155">
                  <c:v>261</c:v>
                </c:pt>
                <c:pt idx="156">
                  <c:v>40</c:v>
                </c:pt>
                <c:pt idx="157">
                  <c:v>335</c:v>
                </c:pt>
                <c:pt idx="158">
                  <c:v>103</c:v>
                </c:pt>
                <c:pt idx="159">
                  <c:v>25</c:v>
                </c:pt>
                <c:pt idx="160">
                  <c:v>15</c:v>
                </c:pt>
                <c:pt idx="161">
                  <c:v>12</c:v>
                </c:pt>
                <c:pt idx="162">
                  <c:v>15</c:v>
                </c:pt>
                <c:pt idx="163">
                  <c:v>7</c:v>
                </c:pt>
                <c:pt idx="164">
                  <c:v>232</c:v>
                </c:pt>
                <c:pt idx="165">
                  <c:v>341</c:v>
                </c:pt>
                <c:pt idx="166">
                  <c:v>88</c:v>
                </c:pt>
                <c:pt idx="167">
                  <c:v>66</c:v>
                </c:pt>
                <c:pt idx="168">
                  <c:v>36</c:v>
                </c:pt>
                <c:pt idx="169">
                  <c:v>25</c:v>
                </c:pt>
                <c:pt idx="170">
                  <c:v>16</c:v>
                </c:pt>
                <c:pt idx="171">
                  <c:v>187</c:v>
                </c:pt>
                <c:pt idx="172">
                  <c:v>368</c:v>
                </c:pt>
                <c:pt idx="173">
                  <c:v>157</c:v>
                </c:pt>
                <c:pt idx="174">
                  <c:v>83</c:v>
                </c:pt>
                <c:pt idx="175">
                  <c:v>27</c:v>
                </c:pt>
                <c:pt idx="176">
                  <c:v>306</c:v>
                </c:pt>
                <c:pt idx="177">
                  <c:v>41</c:v>
                </c:pt>
                <c:pt idx="178">
                  <c:v>23</c:v>
                </c:pt>
                <c:pt idx="179">
                  <c:v>175</c:v>
                </c:pt>
                <c:pt idx="180">
                  <c:v>233</c:v>
                </c:pt>
                <c:pt idx="181">
                  <c:v>96</c:v>
                </c:pt>
                <c:pt idx="182">
                  <c:v>268</c:v>
                </c:pt>
                <c:pt idx="183">
                  <c:v>108</c:v>
                </c:pt>
                <c:pt idx="184">
                  <c:v>36</c:v>
                </c:pt>
                <c:pt idx="185">
                  <c:v>77</c:v>
                </c:pt>
                <c:pt idx="186">
                  <c:v>20</c:v>
                </c:pt>
                <c:pt idx="187">
                  <c:v>11</c:v>
                </c:pt>
                <c:pt idx="188">
                  <c:v>13</c:v>
                </c:pt>
                <c:pt idx="189">
                  <c:v>6</c:v>
                </c:pt>
                <c:pt idx="190">
                  <c:v>6</c:v>
                </c:pt>
                <c:pt idx="191">
                  <c:v>202</c:v>
                </c:pt>
                <c:pt idx="192">
                  <c:v>71</c:v>
                </c:pt>
                <c:pt idx="193">
                  <c:v>33</c:v>
                </c:pt>
                <c:pt idx="194">
                  <c:v>7</c:v>
                </c:pt>
                <c:pt idx="195">
                  <c:v>12</c:v>
                </c:pt>
                <c:pt idx="196">
                  <c:v>8</c:v>
                </c:pt>
                <c:pt idx="197">
                  <c:v>131</c:v>
                </c:pt>
                <c:pt idx="198">
                  <c:v>32</c:v>
                </c:pt>
                <c:pt idx="199">
                  <c:v>38</c:v>
                </c:pt>
                <c:pt idx="200">
                  <c:v>273</c:v>
                </c:pt>
                <c:pt idx="201">
                  <c:v>99</c:v>
                </c:pt>
                <c:pt idx="202">
                  <c:v>38</c:v>
                </c:pt>
                <c:pt idx="203">
                  <c:v>22</c:v>
                </c:pt>
                <c:pt idx="204">
                  <c:v>12</c:v>
                </c:pt>
                <c:pt idx="205">
                  <c:v>133</c:v>
                </c:pt>
                <c:pt idx="206">
                  <c:v>42</c:v>
                </c:pt>
                <c:pt idx="207">
                  <c:v>17</c:v>
                </c:pt>
                <c:pt idx="208">
                  <c:v>77</c:v>
                </c:pt>
                <c:pt idx="209">
                  <c:v>33</c:v>
                </c:pt>
                <c:pt idx="210">
                  <c:v>12</c:v>
                </c:pt>
                <c:pt idx="211">
                  <c:v>5</c:v>
                </c:pt>
                <c:pt idx="212">
                  <c:v>129</c:v>
                </c:pt>
                <c:pt idx="213">
                  <c:v>43</c:v>
                </c:pt>
                <c:pt idx="214">
                  <c:v>14</c:v>
                </c:pt>
                <c:pt idx="215">
                  <c:v>122</c:v>
                </c:pt>
                <c:pt idx="216">
                  <c:v>57</c:v>
                </c:pt>
                <c:pt idx="217">
                  <c:v>17</c:v>
                </c:pt>
                <c:pt idx="218">
                  <c:v>9</c:v>
                </c:pt>
                <c:pt idx="219">
                  <c:v>76</c:v>
                </c:pt>
                <c:pt idx="220">
                  <c:v>21</c:v>
                </c:pt>
                <c:pt idx="221">
                  <c:v>87</c:v>
                </c:pt>
                <c:pt idx="222">
                  <c:v>70</c:v>
                </c:pt>
                <c:pt idx="223">
                  <c:v>128</c:v>
                </c:pt>
                <c:pt idx="224">
                  <c:v>33</c:v>
                </c:pt>
                <c:pt idx="225">
                  <c:v>99</c:v>
                </c:pt>
                <c:pt idx="226">
                  <c:v>30</c:v>
                </c:pt>
                <c:pt idx="227">
                  <c:v>342</c:v>
                </c:pt>
                <c:pt idx="228">
                  <c:v>202</c:v>
                </c:pt>
                <c:pt idx="229">
                  <c:v>130</c:v>
                </c:pt>
                <c:pt idx="230">
                  <c:v>55</c:v>
                </c:pt>
                <c:pt idx="231">
                  <c:v>202</c:v>
                </c:pt>
                <c:pt idx="232">
                  <c:v>164</c:v>
                </c:pt>
                <c:pt idx="233">
                  <c:v>38</c:v>
                </c:pt>
                <c:pt idx="234">
                  <c:v>386</c:v>
                </c:pt>
                <c:pt idx="235">
                  <c:v>146</c:v>
                </c:pt>
                <c:pt idx="236">
                  <c:v>106</c:v>
                </c:pt>
                <c:pt idx="237">
                  <c:v>215</c:v>
                </c:pt>
                <c:pt idx="238">
                  <c:v>58</c:v>
                </c:pt>
                <c:pt idx="239">
                  <c:v>195</c:v>
                </c:pt>
                <c:pt idx="240">
                  <c:v>236</c:v>
                </c:pt>
                <c:pt idx="241">
                  <c:v>108</c:v>
                </c:pt>
                <c:pt idx="242">
                  <c:v>39</c:v>
                </c:pt>
                <c:pt idx="243">
                  <c:v>17</c:v>
                </c:pt>
                <c:pt idx="244">
                  <c:v>133</c:v>
                </c:pt>
                <c:pt idx="245">
                  <c:v>32</c:v>
                </c:pt>
                <c:pt idx="246">
                  <c:v>70</c:v>
                </c:pt>
                <c:pt idx="247">
                  <c:v>22</c:v>
                </c:pt>
                <c:pt idx="248">
                  <c:v>17</c:v>
                </c:pt>
                <c:pt idx="249">
                  <c:v>9</c:v>
                </c:pt>
                <c:pt idx="250">
                  <c:v>373</c:v>
                </c:pt>
                <c:pt idx="251">
                  <c:v>216</c:v>
                </c:pt>
                <c:pt idx="252">
                  <c:v>155</c:v>
                </c:pt>
                <c:pt idx="253">
                  <c:v>134</c:v>
                </c:pt>
                <c:pt idx="254">
                  <c:v>456</c:v>
                </c:pt>
                <c:pt idx="255">
                  <c:v>273</c:v>
                </c:pt>
                <c:pt idx="256">
                  <c:v>131</c:v>
                </c:pt>
                <c:pt idx="257">
                  <c:v>126</c:v>
                </c:pt>
                <c:pt idx="258">
                  <c:v>41</c:v>
                </c:pt>
                <c:pt idx="259">
                  <c:v>14</c:v>
                </c:pt>
                <c:pt idx="260">
                  <c:v>14</c:v>
                </c:pt>
                <c:pt idx="261">
                  <c:v>18</c:v>
                </c:pt>
                <c:pt idx="262">
                  <c:v>17</c:v>
                </c:pt>
                <c:pt idx="263">
                  <c:v>201</c:v>
                </c:pt>
                <c:pt idx="264">
                  <c:v>1850</c:v>
                </c:pt>
                <c:pt idx="265">
                  <c:v>589</c:v>
                </c:pt>
                <c:pt idx="266">
                  <c:v>303</c:v>
                </c:pt>
                <c:pt idx="267">
                  <c:v>109</c:v>
                </c:pt>
                <c:pt idx="268">
                  <c:v>96</c:v>
                </c:pt>
                <c:pt idx="269">
                  <c:v>172</c:v>
                </c:pt>
                <c:pt idx="270">
                  <c:v>80</c:v>
                </c:pt>
                <c:pt idx="271">
                  <c:v>50</c:v>
                </c:pt>
                <c:pt idx="272">
                  <c:v>114</c:v>
                </c:pt>
                <c:pt idx="273">
                  <c:v>32</c:v>
                </c:pt>
                <c:pt idx="274">
                  <c:v>236</c:v>
                </c:pt>
                <c:pt idx="275">
                  <c:v>139</c:v>
                </c:pt>
                <c:pt idx="276">
                  <c:v>53</c:v>
                </c:pt>
                <c:pt idx="277">
                  <c:v>69</c:v>
                </c:pt>
                <c:pt idx="278">
                  <c:v>51</c:v>
                </c:pt>
                <c:pt idx="279">
                  <c:v>19</c:v>
                </c:pt>
                <c:pt idx="280">
                  <c:v>13</c:v>
                </c:pt>
                <c:pt idx="281">
                  <c:v>174</c:v>
                </c:pt>
                <c:pt idx="282">
                  <c:v>37</c:v>
                </c:pt>
                <c:pt idx="283">
                  <c:v>20</c:v>
                </c:pt>
                <c:pt idx="284">
                  <c:v>116</c:v>
                </c:pt>
                <c:pt idx="285">
                  <c:v>72</c:v>
                </c:pt>
                <c:pt idx="286">
                  <c:v>51</c:v>
                </c:pt>
                <c:pt idx="287">
                  <c:v>19</c:v>
                </c:pt>
                <c:pt idx="288">
                  <c:v>57</c:v>
                </c:pt>
                <c:pt idx="289">
                  <c:v>82</c:v>
                </c:pt>
                <c:pt idx="290">
                  <c:v>73</c:v>
                </c:pt>
                <c:pt idx="291">
                  <c:v>153</c:v>
                </c:pt>
                <c:pt idx="292">
                  <c:v>85</c:v>
                </c:pt>
                <c:pt idx="293">
                  <c:v>91</c:v>
                </c:pt>
                <c:pt idx="294">
                  <c:v>67</c:v>
                </c:pt>
                <c:pt idx="295">
                  <c:v>64</c:v>
                </c:pt>
                <c:pt idx="296">
                  <c:v>23</c:v>
                </c:pt>
                <c:pt idx="297">
                  <c:v>425</c:v>
                </c:pt>
                <c:pt idx="298">
                  <c:v>117</c:v>
                </c:pt>
                <c:pt idx="299">
                  <c:v>116</c:v>
                </c:pt>
                <c:pt idx="300">
                  <c:v>73</c:v>
                </c:pt>
                <c:pt idx="301">
                  <c:v>23</c:v>
                </c:pt>
                <c:pt idx="302">
                  <c:v>11</c:v>
                </c:pt>
                <c:pt idx="303">
                  <c:v>166</c:v>
                </c:pt>
                <c:pt idx="304">
                  <c:v>31</c:v>
                </c:pt>
                <c:pt idx="305">
                  <c:v>26</c:v>
                </c:pt>
                <c:pt idx="306">
                  <c:v>41</c:v>
                </c:pt>
                <c:pt idx="307">
                  <c:v>15</c:v>
                </c:pt>
                <c:pt idx="308">
                  <c:v>14</c:v>
                </c:pt>
                <c:pt idx="309">
                  <c:v>13</c:v>
                </c:pt>
                <c:pt idx="310">
                  <c:v>11</c:v>
                </c:pt>
                <c:pt idx="311">
                  <c:v>321</c:v>
                </c:pt>
                <c:pt idx="312">
                  <c:v>117</c:v>
                </c:pt>
                <c:pt idx="313">
                  <c:v>105</c:v>
                </c:pt>
                <c:pt idx="314">
                  <c:v>54</c:v>
                </c:pt>
                <c:pt idx="315">
                  <c:v>82</c:v>
                </c:pt>
                <c:pt idx="316">
                  <c:v>383</c:v>
                </c:pt>
                <c:pt idx="317">
                  <c:v>89</c:v>
                </c:pt>
                <c:pt idx="318">
                  <c:v>86</c:v>
                </c:pt>
                <c:pt idx="319">
                  <c:v>24</c:v>
                </c:pt>
                <c:pt idx="320">
                  <c:v>17</c:v>
                </c:pt>
                <c:pt idx="321">
                  <c:v>12</c:v>
                </c:pt>
                <c:pt idx="322">
                  <c:v>224</c:v>
                </c:pt>
                <c:pt idx="323">
                  <c:v>754</c:v>
                </c:pt>
                <c:pt idx="324">
                  <c:v>363</c:v>
                </c:pt>
                <c:pt idx="325">
                  <c:v>269</c:v>
                </c:pt>
                <c:pt idx="326">
                  <c:v>281</c:v>
                </c:pt>
                <c:pt idx="327">
                  <c:v>2912</c:v>
                </c:pt>
                <c:pt idx="328">
                  <c:v>1335</c:v>
                </c:pt>
                <c:pt idx="329">
                  <c:v>336</c:v>
                </c:pt>
                <c:pt idx="330">
                  <c:v>275</c:v>
                </c:pt>
                <c:pt idx="331">
                  <c:v>206</c:v>
                </c:pt>
                <c:pt idx="332">
                  <c:v>728</c:v>
                </c:pt>
                <c:pt idx="333">
                  <c:v>252</c:v>
                </c:pt>
                <c:pt idx="334">
                  <c:v>144</c:v>
                </c:pt>
                <c:pt idx="335">
                  <c:v>131</c:v>
                </c:pt>
                <c:pt idx="336">
                  <c:v>115</c:v>
                </c:pt>
                <c:pt idx="337">
                  <c:v>260</c:v>
                </c:pt>
                <c:pt idx="338">
                  <c:v>82</c:v>
                </c:pt>
                <c:pt idx="339">
                  <c:v>90</c:v>
                </c:pt>
                <c:pt idx="340">
                  <c:v>34</c:v>
                </c:pt>
                <c:pt idx="341">
                  <c:v>92</c:v>
                </c:pt>
                <c:pt idx="342">
                  <c:v>133</c:v>
                </c:pt>
                <c:pt idx="343">
                  <c:v>37</c:v>
                </c:pt>
                <c:pt idx="344">
                  <c:v>188</c:v>
                </c:pt>
                <c:pt idx="345">
                  <c:v>454</c:v>
                </c:pt>
                <c:pt idx="346">
                  <c:v>283</c:v>
                </c:pt>
                <c:pt idx="347">
                  <c:v>1430</c:v>
                </c:pt>
                <c:pt idx="348">
                  <c:v>260</c:v>
                </c:pt>
                <c:pt idx="349">
                  <c:v>238</c:v>
                </c:pt>
                <c:pt idx="350">
                  <c:v>209</c:v>
                </c:pt>
                <c:pt idx="351">
                  <c:v>109</c:v>
                </c:pt>
                <c:pt idx="352">
                  <c:v>203</c:v>
                </c:pt>
                <c:pt idx="353">
                  <c:v>230</c:v>
                </c:pt>
                <c:pt idx="354">
                  <c:v>342</c:v>
                </c:pt>
                <c:pt idx="355">
                  <c:v>253</c:v>
                </c:pt>
                <c:pt idx="356">
                  <c:v>55</c:v>
                </c:pt>
                <c:pt idx="357">
                  <c:v>350</c:v>
                </c:pt>
                <c:pt idx="358">
                  <c:v>123</c:v>
                </c:pt>
                <c:pt idx="359">
                  <c:v>40</c:v>
                </c:pt>
                <c:pt idx="360">
                  <c:v>97</c:v>
                </c:pt>
                <c:pt idx="361">
                  <c:v>91</c:v>
                </c:pt>
                <c:pt idx="362">
                  <c:v>23</c:v>
                </c:pt>
                <c:pt idx="363">
                  <c:v>59</c:v>
                </c:pt>
                <c:pt idx="36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38-4C10-BBDF-3D57DFFE6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62928"/>
        <c:axId val="297960632"/>
      </c:lineChart>
      <c:catAx>
        <c:axId val="29796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60632"/>
        <c:crosses val="autoZero"/>
        <c:auto val="1"/>
        <c:lblAlgn val="ctr"/>
        <c:lblOffset val="100"/>
        <c:noMultiLvlLbl val="0"/>
      </c:catAx>
      <c:valAx>
        <c:axId val="29796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6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6642</c:v>
                </c:pt>
                <c:pt idx="1">
                  <c:v>1232</c:v>
                </c:pt>
                <c:pt idx="2">
                  <c:v>491</c:v>
                </c:pt>
                <c:pt idx="3">
                  <c:v>396</c:v>
                </c:pt>
                <c:pt idx="4">
                  <c:v>131</c:v>
                </c:pt>
                <c:pt idx="5">
                  <c:v>143</c:v>
                </c:pt>
                <c:pt idx="6">
                  <c:v>128</c:v>
                </c:pt>
                <c:pt idx="7">
                  <c:v>156</c:v>
                </c:pt>
                <c:pt idx="8">
                  <c:v>154</c:v>
                </c:pt>
                <c:pt idx="9">
                  <c:v>101</c:v>
                </c:pt>
                <c:pt idx="10">
                  <c:v>5379</c:v>
                </c:pt>
                <c:pt idx="11">
                  <c:v>1783</c:v>
                </c:pt>
                <c:pt idx="12">
                  <c:v>669</c:v>
                </c:pt>
                <c:pt idx="13">
                  <c:v>542</c:v>
                </c:pt>
                <c:pt idx="14">
                  <c:v>185</c:v>
                </c:pt>
                <c:pt idx="15">
                  <c:v>75</c:v>
                </c:pt>
                <c:pt idx="16">
                  <c:v>71</c:v>
                </c:pt>
                <c:pt idx="17">
                  <c:v>74</c:v>
                </c:pt>
                <c:pt idx="18">
                  <c:v>887</c:v>
                </c:pt>
                <c:pt idx="19">
                  <c:v>257</c:v>
                </c:pt>
                <c:pt idx="20">
                  <c:v>143</c:v>
                </c:pt>
                <c:pt idx="21">
                  <c:v>130</c:v>
                </c:pt>
                <c:pt idx="22">
                  <c:v>54</c:v>
                </c:pt>
                <c:pt idx="23">
                  <c:v>45</c:v>
                </c:pt>
                <c:pt idx="24">
                  <c:v>1898</c:v>
                </c:pt>
                <c:pt idx="25">
                  <c:v>917</c:v>
                </c:pt>
                <c:pt idx="26">
                  <c:v>374</c:v>
                </c:pt>
                <c:pt idx="27">
                  <c:v>294</c:v>
                </c:pt>
                <c:pt idx="28">
                  <c:v>220</c:v>
                </c:pt>
                <c:pt idx="29">
                  <c:v>321</c:v>
                </c:pt>
                <c:pt idx="30">
                  <c:v>151</c:v>
                </c:pt>
                <c:pt idx="31">
                  <c:v>542</c:v>
                </c:pt>
                <c:pt idx="32">
                  <c:v>199</c:v>
                </c:pt>
                <c:pt idx="33">
                  <c:v>91</c:v>
                </c:pt>
                <c:pt idx="34">
                  <c:v>92</c:v>
                </c:pt>
                <c:pt idx="35">
                  <c:v>84</c:v>
                </c:pt>
                <c:pt idx="36">
                  <c:v>48</c:v>
                </c:pt>
                <c:pt idx="37">
                  <c:v>52</c:v>
                </c:pt>
                <c:pt idx="38">
                  <c:v>1818</c:v>
                </c:pt>
                <c:pt idx="39">
                  <c:v>590</c:v>
                </c:pt>
                <c:pt idx="40">
                  <c:v>215</c:v>
                </c:pt>
                <c:pt idx="41">
                  <c:v>191</c:v>
                </c:pt>
                <c:pt idx="42">
                  <c:v>112</c:v>
                </c:pt>
                <c:pt idx="43">
                  <c:v>639</c:v>
                </c:pt>
                <c:pt idx="44">
                  <c:v>1011</c:v>
                </c:pt>
                <c:pt idx="45">
                  <c:v>344</c:v>
                </c:pt>
                <c:pt idx="46">
                  <c:v>203</c:v>
                </c:pt>
                <c:pt idx="47">
                  <c:v>135</c:v>
                </c:pt>
                <c:pt idx="48">
                  <c:v>79</c:v>
                </c:pt>
                <c:pt idx="49">
                  <c:v>64</c:v>
                </c:pt>
                <c:pt idx="50">
                  <c:v>50</c:v>
                </c:pt>
                <c:pt idx="51">
                  <c:v>57</c:v>
                </c:pt>
                <c:pt idx="52">
                  <c:v>47</c:v>
                </c:pt>
                <c:pt idx="53">
                  <c:v>32</c:v>
                </c:pt>
                <c:pt idx="54">
                  <c:v>56</c:v>
                </c:pt>
                <c:pt idx="55">
                  <c:v>33</c:v>
                </c:pt>
                <c:pt idx="56">
                  <c:v>33</c:v>
                </c:pt>
                <c:pt idx="57">
                  <c:v>225</c:v>
                </c:pt>
                <c:pt idx="58">
                  <c:v>2303</c:v>
                </c:pt>
                <c:pt idx="59">
                  <c:v>725</c:v>
                </c:pt>
                <c:pt idx="60">
                  <c:v>164</c:v>
                </c:pt>
                <c:pt idx="61">
                  <c:v>76</c:v>
                </c:pt>
                <c:pt idx="62">
                  <c:v>53</c:v>
                </c:pt>
                <c:pt idx="63">
                  <c:v>41</c:v>
                </c:pt>
                <c:pt idx="64">
                  <c:v>211</c:v>
                </c:pt>
                <c:pt idx="65">
                  <c:v>442</c:v>
                </c:pt>
                <c:pt idx="66">
                  <c:v>8252</c:v>
                </c:pt>
                <c:pt idx="67">
                  <c:v>7638</c:v>
                </c:pt>
                <c:pt idx="68">
                  <c:v>6699</c:v>
                </c:pt>
                <c:pt idx="69">
                  <c:v>7230</c:v>
                </c:pt>
                <c:pt idx="70">
                  <c:v>4245</c:v>
                </c:pt>
                <c:pt idx="71">
                  <c:v>75</c:v>
                </c:pt>
                <c:pt idx="72">
                  <c:v>236</c:v>
                </c:pt>
                <c:pt idx="73">
                  <c:v>271</c:v>
                </c:pt>
                <c:pt idx="74">
                  <c:v>106</c:v>
                </c:pt>
                <c:pt idx="75">
                  <c:v>69</c:v>
                </c:pt>
                <c:pt idx="76">
                  <c:v>49</c:v>
                </c:pt>
                <c:pt idx="77">
                  <c:v>774</c:v>
                </c:pt>
                <c:pt idx="78">
                  <c:v>418</c:v>
                </c:pt>
                <c:pt idx="79">
                  <c:v>185</c:v>
                </c:pt>
                <c:pt idx="80">
                  <c:v>115</c:v>
                </c:pt>
                <c:pt idx="81">
                  <c:v>1754</c:v>
                </c:pt>
                <c:pt idx="82">
                  <c:v>643</c:v>
                </c:pt>
                <c:pt idx="83">
                  <c:v>280</c:v>
                </c:pt>
                <c:pt idx="84">
                  <c:v>326</c:v>
                </c:pt>
                <c:pt idx="85">
                  <c:v>145</c:v>
                </c:pt>
                <c:pt idx="86">
                  <c:v>83</c:v>
                </c:pt>
                <c:pt idx="87">
                  <c:v>43</c:v>
                </c:pt>
                <c:pt idx="88">
                  <c:v>112</c:v>
                </c:pt>
                <c:pt idx="89">
                  <c:v>33</c:v>
                </c:pt>
                <c:pt idx="90">
                  <c:v>29</c:v>
                </c:pt>
                <c:pt idx="91">
                  <c:v>38</c:v>
                </c:pt>
                <c:pt idx="92">
                  <c:v>35</c:v>
                </c:pt>
                <c:pt idx="93">
                  <c:v>3567</c:v>
                </c:pt>
                <c:pt idx="94">
                  <c:v>4441</c:v>
                </c:pt>
                <c:pt idx="95">
                  <c:v>13484</c:v>
                </c:pt>
                <c:pt idx="96">
                  <c:v>6849</c:v>
                </c:pt>
                <c:pt idx="97">
                  <c:v>4346</c:v>
                </c:pt>
                <c:pt idx="98">
                  <c:v>3213</c:v>
                </c:pt>
                <c:pt idx="99">
                  <c:v>4629</c:v>
                </c:pt>
                <c:pt idx="100">
                  <c:v>5424</c:v>
                </c:pt>
                <c:pt idx="101">
                  <c:v>2253</c:v>
                </c:pt>
                <c:pt idx="102">
                  <c:v>488</c:v>
                </c:pt>
                <c:pt idx="103">
                  <c:v>262</c:v>
                </c:pt>
                <c:pt idx="104">
                  <c:v>175</c:v>
                </c:pt>
                <c:pt idx="105">
                  <c:v>93</c:v>
                </c:pt>
                <c:pt idx="106">
                  <c:v>181</c:v>
                </c:pt>
                <c:pt idx="107">
                  <c:v>132</c:v>
                </c:pt>
                <c:pt idx="108">
                  <c:v>96</c:v>
                </c:pt>
                <c:pt idx="109">
                  <c:v>98</c:v>
                </c:pt>
                <c:pt idx="110">
                  <c:v>588</c:v>
                </c:pt>
                <c:pt idx="111">
                  <c:v>134</c:v>
                </c:pt>
                <c:pt idx="112">
                  <c:v>116</c:v>
                </c:pt>
                <c:pt idx="113">
                  <c:v>83</c:v>
                </c:pt>
                <c:pt idx="114">
                  <c:v>2162</c:v>
                </c:pt>
                <c:pt idx="115">
                  <c:v>459</c:v>
                </c:pt>
                <c:pt idx="116">
                  <c:v>885</c:v>
                </c:pt>
                <c:pt idx="117">
                  <c:v>397</c:v>
                </c:pt>
                <c:pt idx="118">
                  <c:v>182</c:v>
                </c:pt>
                <c:pt idx="119">
                  <c:v>141</c:v>
                </c:pt>
                <c:pt idx="120">
                  <c:v>85</c:v>
                </c:pt>
                <c:pt idx="121">
                  <c:v>1020</c:v>
                </c:pt>
                <c:pt idx="122">
                  <c:v>298</c:v>
                </c:pt>
                <c:pt idx="123">
                  <c:v>174</c:v>
                </c:pt>
                <c:pt idx="124">
                  <c:v>109</c:v>
                </c:pt>
                <c:pt idx="125">
                  <c:v>404</c:v>
                </c:pt>
                <c:pt idx="126">
                  <c:v>4275</c:v>
                </c:pt>
                <c:pt idx="127">
                  <c:v>2392</c:v>
                </c:pt>
                <c:pt idx="128">
                  <c:v>2048</c:v>
                </c:pt>
                <c:pt idx="129">
                  <c:v>22803</c:v>
                </c:pt>
                <c:pt idx="130">
                  <c:v>9940</c:v>
                </c:pt>
                <c:pt idx="131">
                  <c:v>3495</c:v>
                </c:pt>
                <c:pt idx="132">
                  <c:v>3474</c:v>
                </c:pt>
                <c:pt idx="133">
                  <c:v>3391</c:v>
                </c:pt>
                <c:pt idx="134">
                  <c:v>913</c:v>
                </c:pt>
                <c:pt idx="135">
                  <c:v>757</c:v>
                </c:pt>
                <c:pt idx="136">
                  <c:v>415</c:v>
                </c:pt>
                <c:pt idx="137">
                  <c:v>599</c:v>
                </c:pt>
                <c:pt idx="138">
                  <c:v>293</c:v>
                </c:pt>
                <c:pt idx="139">
                  <c:v>153</c:v>
                </c:pt>
                <c:pt idx="140">
                  <c:v>220</c:v>
                </c:pt>
                <c:pt idx="141">
                  <c:v>186</c:v>
                </c:pt>
                <c:pt idx="142">
                  <c:v>1630</c:v>
                </c:pt>
                <c:pt idx="143">
                  <c:v>402</c:v>
                </c:pt>
                <c:pt idx="144">
                  <c:v>449</c:v>
                </c:pt>
                <c:pt idx="145">
                  <c:v>233</c:v>
                </c:pt>
                <c:pt idx="146">
                  <c:v>302</c:v>
                </c:pt>
                <c:pt idx="147">
                  <c:v>162</c:v>
                </c:pt>
                <c:pt idx="148">
                  <c:v>571</c:v>
                </c:pt>
                <c:pt idx="149">
                  <c:v>1246</c:v>
                </c:pt>
                <c:pt idx="150">
                  <c:v>349</c:v>
                </c:pt>
                <c:pt idx="151">
                  <c:v>167</c:v>
                </c:pt>
                <c:pt idx="152">
                  <c:v>136</c:v>
                </c:pt>
                <c:pt idx="153">
                  <c:v>144</c:v>
                </c:pt>
                <c:pt idx="154">
                  <c:v>95</c:v>
                </c:pt>
                <c:pt idx="155">
                  <c:v>72</c:v>
                </c:pt>
                <c:pt idx="156">
                  <c:v>62</c:v>
                </c:pt>
                <c:pt idx="157">
                  <c:v>52</c:v>
                </c:pt>
                <c:pt idx="158">
                  <c:v>67</c:v>
                </c:pt>
                <c:pt idx="159">
                  <c:v>70</c:v>
                </c:pt>
                <c:pt idx="160">
                  <c:v>78</c:v>
                </c:pt>
                <c:pt idx="161">
                  <c:v>62</c:v>
                </c:pt>
                <c:pt idx="162">
                  <c:v>66</c:v>
                </c:pt>
                <c:pt idx="163">
                  <c:v>1577</c:v>
                </c:pt>
                <c:pt idx="164">
                  <c:v>672</c:v>
                </c:pt>
                <c:pt idx="165">
                  <c:v>295</c:v>
                </c:pt>
                <c:pt idx="166">
                  <c:v>169</c:v>
                </c:pt>
                <c:pt idx="167">
                  <c:v>151</c:v>
                </c:pt>
                <c:pt idx="168">
                  <c:v>104</c:v>
                </c:pt>
                <c:pt idx="169">
                  <c:v>77</c:v>
                </c:pt>
                <c:pt idx="170">
                  <c:v>130</c:v>
                </c:pt>
                <c:pt idx="171">
                  <c:v>114</c:v>
                </c:pt>
                <c:pt idx="172">
                  <c:v>87</c:v>
                </c:pt>
                <c:pt idx="173">
                  <c:v>58</c:v>
                </c:pt>
                <c:pt idx="174">
                  <c:v>51</c:v>
                </c:pt>
                <c:pt idx="175">
                  <c:v>41</c:v>
                </c:pt>
                <c:pt idx="176">
                  <c:v>64</c:v>
                </c:pt>
                <c:pt idx="177">
                  <c:v>55</c:v>
                </c:pt>
                <c:pt idx="178">
                  <c:v>81</c:v>
                </c:pt>
                <c:pt idx="179">
                  <c:v>44</c:v>
                </c:pt>
                <c:pt idx="180">
                  <c:v>31</c:v>
                </c:pt>
                <c:pt idx="181">
                  <c:v>483</c:v>
                </c:pt>
                <c:pt idx="182">
                  <c:v>317</c:v>
                </c:pt>
                <c:pt idx="183">
                  <c:v>338</c:v>
                </c:pt>
                <c:pt idx="184">
                  <c:v>1088</c:v>
                </c:pt>
                <c:pt idx="185">
                  <c:v>750</c:v>
                </c:pt>
                <c:pt idx="186">
                  <c:v>353</c:v>
                </c:pt>
                <c:pt idx="187">
                  <c:v>172</c:v>
                </c:pt>
                <c:pt idx="188">
                  <c:v>173</c:v>
                </c:pt>
                <c:pt idx="189">
                  <c:v>507</c:v>
                </c:pt>
                <c:pt idx="190">
                  <c:v>954</c:v>
                </c:pt>
                <c:pt idx="191">
                  <c:v>269</c:v>
                </c:pt>
                <c:pt idx="192">
                  <c:v>1251</c:v>
                </c:pt>
                <c:pt idx="193">
                  <c:v>615</c:v>
                </c:pt>
                <c:pt idx="194">
                  <c:v>927</c:v>
                </c:pt>
                <c:pt idx="195">
                  <c:v>419</c:v>
                </c:pt>
                <c:pt idx="196">
                  <c:v>650</c:v>
                </c:pt>
                <c:pt idx="197">
                  <c:v>1360</c:v>
                </c:pt>
                <c:pt idx="198">
                  <c:v>883</c:v>
                </c:pt>
                <c:pt idx="199">
                  <c:v>1705</c:v>
                </c:pt>
                <c:pt idx="200">
                  <c:v>1069</c:v>
                </c:pt>
                <c:pt idx="201">
                  <c:v>695</c:v>
                </c:pt>
                <c:pt idx="202">
                  <c:v>1027</c:v>
                </c:pt>
                <c:pt idx="203">
                  <c:v>348</c:v>
                </c:pt>
                <c:pt idx="204">
                  <c:v>164</c:v>
                </c:pt>
                <c:pt idx="205">
                  <c:v>1068</c:v>
                </c:pt>
                <c:pt idx="206">
                  <c:v>445</c:v>
                </c:pt>
                <c:pt idx="207">
                  <c:v>152</c:v>
                </c:pt>
                <c:pt idx="208">
                  <c:v>91</c:v>
                </c:pt>
                <c:pt idx="209">
                  <c:v>1695</c:v>
                </c:pt>
                <c:pt idx="210">
                  <c:v>379</c:v>
                </c:pt>
                <c:pt idx="211">
                  <c:v>592</c:v>
                </c:pt>
                <c:pt idx="212">
                  <c:v>367</c:v>
                </c:pt>
                <c:pt idx="213">
                  <c:v>740</c:v>
                </c:pt>
                <c:pt idx="214">
                  <c:v>296</c:v>
                </c:pt>
                <c:pt idx="215">
                  <c:v>121</c:v>
                </c:pt>
                <c:pt idx="216">
                  <c:v>69</c:v>
                </c:pt>
                <c:pt idx="217">
                  <c:v>76</c:v>
                </c:pt>
                <c:pt idx="218">
                  <c:v>48</c:v>
                </c:pt>
                <c:pt idx="219">
                  <c:v>20</c:v>
                </c:pt>
                <c:pt idx="220">
                  <c:v>515</c:v>
                </c:pt>
                <c:pt idx="221">
                  <c:v>1976</c:v>
                </c:pt>
                <c:pt idx="222">
                  <c:v>1595</c:v>
                </c:pt>
                <c:pt idx="223">
                  <c:v>1407</c:v>
                </c:pt>
                <c:pt idx="224">
                  <c:v>427</c:v>
                </c:pt>
                <c:pt idx="225">
                  <c:v>335</c:v>
                </c:pt>
                <c:pt idx="226">
                  <c:v>299</c:v>
                </c:pt>
                <c:pt idx="227">
                  <c:v>110</c:v>
                </c:pt>
                <c:pt idx="228">
                  <c:v>90</c:v>
                </c:pt>
                <c:pt idx="229">
                  <c:v>70</c:v>
                </c:pt>
                <c:pt idx="230">
                  <c:v>79</c:v>
                </c:pt>
                <c:pt idx="231">
                  <c:v>92</c:v>
                </c:pt>
                <c:pt idx="232">
                  <c:v>56</c:v>
                </c:pt>
                <c:pt idx="233">
                  <c:v>633</c:v>
                </c:pt>
                <c:pt idx="234">
                  <c:v>246</c:v>
                </c:pt>
                <c:pt idx="235">
                  <c:v>146</c:v>
                </c:pt>
                <c:pt idx="236">
                  <c:v>79</c:v>
                </c:pt>
                <c:pt idx="237">
                  <c:v>58</c:v>
                </c:pt>
                <c:pt idx="238">
                  <c:v>41</c:v>
                </c:pt>
                <c:pt idx="239">
                  <c:v>71</c:v>
                </c:pt>
                <c:pt idx="240">
                  <c:v>43</c:v>
                </c:pt>
                <c:pt idx="241">
                  <c:v>72</c:v>
                </c:pt>
                <c:pt idx="242">
                  <c:v>62</c:v>
                </c:pt>
                <c:pt idx="243">
                  <c:v>8726</c:v>
                </c:pt>
                <c:pt idx="244">
                  <c:v>2905</c:v>
                </c:pt>
                <c:pt idx="245">
                  <c:v>668</c:v>
                </c:pt>
                <c:pt idx="246">
                  <c:v>581</c:v>
                </c:pt>
                <c:pt idx="247">
                  <c:v>1093</c:v>
                </c:pt>
                <c:pt idx="248">
                  <c:v>283</c:v>
                </c:pt>
                <c:pt idx="249">
                  <c:v>1758</c:v>
                </c:pt>
                <c:pt idx="250">
                  <c:v>462</c:v>
                </c:pt>
                <c:pt idx="251">
                  <c:v>218</c:v>
                </c:pt>
                <c:pt idx="252">
                  <c:v>162</c:v>
                </c:pt>
                <c:pt idx="253">
                  <c:v>165</c:v>
                </c:pt>
                <c:pt idx="254">
                  <c:v>181</c:v>
                </c:pt>
                <c:pt idx="255">
                  <c:v>109</c:v>
                </c:pt>
                <c:pt idx="256">
                  <c:v>935</c:v>
                </c:pt>
                <c:pt idx="257">
                  <c:v>2680</c:v>
                </c:pt>
                <c:pt idx="258">
                  <c:v>669</c:v>
                </c:pt>
                <c:pt idx="259">
                  <c:v>318</c:v>
                </c:pt>
                <c:pt idx="260">
                  <c:v>180</c:v>
                </c:pt>
                <c:pt idx="261">
                  <c:v>921</c:v>
                </c:pt>
                <c:pt idx="262">
                  <c:v>648</c:v>
                </c:pt>
                <c:pt idx="263">
                  <c:v>1340</c:v>
                </c:pt>
                <c:pt idx="264">
                  <c:v>814</c:v>
                </c:pt>
                <c:pt idx="265">
                  <c:v>1975</c:v>
                </c:pt>
                <c:pt idx="266">
                  <c:v>424</c:v>
                </c:pt>
                <c:pt idx="267">
                  <c:v>229</c:v>
                </c:pt>
                <c:pt idx="268">
                  <c:v>120</c:v>
                </c:pt>
                <c:pt idx="269">
                  <c:v>69</c:v>
                </c:pt>
                <c:pt idx="270">
                  <c:v>973</c:v>
                </c:pt>
                <c:pt idx="271">
                  <c:v>723</c:v>
                </c:pt>
                <c:pt idx="272">
                  <c:v>1387</c:v>
                </c:pt>
                <c:pt idx="273">
                  <c:v>249</c:v>
                </c:pt>
                <c:pt idx="274">
                  <c:v>273</c:v>
                </c:pt>
                <c:pt idx="275">
                  <c:v>269</c:v>
                </c:pt>
                <c:pt idx="276">
                  <c:v>111</c:v>
                </c:pt>
                <c:pt idx="277">
                  <c:v>568</c:v>
                </c:pt>
                <c:pt idx="278">
                  <c:v>157</c:v>
                </c:pt>
                <c:pt idx="279">
                  <c:v>103</c:v>
                </c:pt>
                <c:pt idx="280">
                  <c:v>104</c:v>
                </c:pt>
                <c:pt idx="281">
                  <c:v>93</c:v>
                </c:pt>
                <c:pt idx="282">
                  <c:v>75</c:v>
                </c:pt>
                <c:pt idx="283">
                  <c:v>10527</c:v>
                </c:pt>
                <c:pt idx="284">
                  <c:v>2570</c:v>
                </c:pt>
                <c:pt idx="285">
                  <c:v>897</c:v>
                </c:pt>
                <c:pt idx="286">
                  <c:v>552</c:v>
                </c:pt>
                <c:pt idx="287">
                  <c:v>268</c:v>
                </c:pt>
                <c:pt idx="288">
                  <c:v>1071</c:v>
                </c:pt>
                <c:pt idx="289">
                  <c:v>3821</c:v>
                </c:pt>
                <c:pt idx="290">
                  <c:v>933</c:v>
                </c:pt>
                <c:pt idx="291">
                  <c:v>465</c:v>
                </c:pt>
                <c:pt idx="292">
                  <c:v>261</c:v>
                </c:pt>
                <c:pt idx="293">
                  <c:v>154</c:v>
                </c:pt>
                <c:pt idx="294">
                  <c:v>144</c:v>
                </c:pt>
                <c:pt idx="295">
                  <c:v>78</c:v>
                </c:pt>
                <c:pt idx="296">
                  <c:v>88</c:v>
                </c:pt>
                <c:pt idx="297">
                  <c:v>3483</c:v>
                </c:pt>
                <c:pt idx="298">
                  <c:v>1003</c:v>
                </c:pt>
                <c:pt idx="299">
                  <c:v>471</c:v>
                </c:pt>
                <c:pt idx="300">
                  <c:v>463</c:v>
                </c:pt>
                <c:pt idx="301">
                  <c:v>773</c:v>
                </c:pt>
                <c:pt idx="302">
                  <c:v>1555</c:v>
                </c:pt>
                <c:pt idx="303">
                  <c:v>610</c:v>
                </c:pt>
                <c:pt idx="304">
                  <c:v>279</c:v>
                </c:pt>
                <c:pt idx="305">
                  <c:v>197</c:v>
                </c:pt>
                <c:pt idx="306">
                  <c:v>909</c:v>
                </c:pt>
                <c:pt idx="307">
                  <c:v>694</c:v>
                </c:pt>
                <c:pt idx="308">
                  <c:v>589</c:v>
                </c:pt>
                <c:pt idx="309">
                  <c:v>219</c:v>
                </c:pt>
                <c:pt idx="310">
                  <c:v>103</c:v>
                </c:pt>
                <c:pt idx="311">
                  <c:v>1584</c:v>
                </c:pt>
                <c:pt idx="312">
                  <c:v>652</c:v>
                </c:pt>
                <c:pt idx="313">
                  <c:v>462</c:v>
                </c:pt>
                <c:pt idx="314">
                  <c:v>769</c:v>
                </c:pt>
                <c:pt idx="315">
                  <c:v>219</c:v>
                </c:pt>
                <c:pt idx="316">
                  <c:v>407</c:v>
                </c:pt>
                <c:pt idx="317">
                  <c:v>193</c:v>
                </c:pt>
                <c:pt idx="318">
                  <c:v>113</c:v>
                </c:pt>
                <c:pt idx="319">
                  <c:v>543</c:v>
                </c:pt>
                <c:pt idx="320">
                  <c:v>6157</c:v>
                </c:pt>
                <c:pt idx="321">
                  <c:v>2276</c:v>
                </c:pt>
                <c:pt idx="322">
                  <c:v>519</c:v>
                </c:pt>
                <c:pt idx="323">
                  <c:v>300</c:v>
                </c:pt>
                <c:pt idx="324">
                  <c:v>174</c:v>
                </c:pt>
                <c:pt idx="325">
                  <c:v>90</c:v>
                </c:pt>
                <c:pt idx="326">
                  <c:v>74</c:v>
                </c:pt>
                <c:pt idx="327">
                  <c:v>914</c:v>
                </c:pt>
                <c:pt idx="328">
                  <c:v>282</c:v>
                </c:pt>
                <c:pt idx="329">
                  <c:v>141</c:v>
                </c:pt>
                <c:pt idx="330">
                  <c:v>474</c:v>
                </c:pt>
                <c:pt idx="331">
                  <c:v>235</c:v>
                </c:pt>
                <c:pt idx="332">
                  <c:v>733</c:v>
                </c:pt>
                <c:pt idx="333">
                  <c:v>287</c:v>
                </c:pt>
                <c:pt idx="334">
                  <c:v>169</c:v>
                </c:pt>
                <c:pt idx="335">
                  <c:v>145</c:v>
                </c:pt>
                <c:pt idx="336">
                  <c:v>905</c:v>
                </c:pt>
                <c:pt idx="337">
                  <c:v>710</c:v>
                </c:pt>
                <c:pt idx="338">
                  <c:v>384</c:v>
                </c:pt>
                <c:pt idx="339">
                  <c:v>160</c:v>
                </c:pt>
                <c:pt idx="340">
                  <c:v>155</c:v>
                </c:pt>
                <c:pt idx="341">
                  <c:v>101</c:v>
                </c:pt>
                <c:pt idx="342">
                  <c:v>108</c:v>
                </c:pt>
                <c:pt idx="343">
                  <c:v>60</c:v>
                </c:pt>
                <c:pt idx="344">
                  <c:v>152</c:v>
                </c:pt>
                <c:pt idx="345">
                  <c:v>1430</c:v>
                </c:pt>
                <c:pt idx="346">
                  <c:v>8929</c:v>
                </c:pt>
                <c:pt idx="347">
                  <c:v>4767</c:v>
                </c:pt>
                <c:pt idx="348">
                  <c:v>1747</c:v>
                </c:pt>
                <c:pt idx="349">
                  <c:v>792</c:v>
                </c:pt>
                <c:pt idx="350">
                  <c:v>1371</c:v>
                </c:pt>
                <c:pt idx="351">
                  <c:v>1160</c:v>
                </c:pt>
                <c:pt idx="352">
                  <c:v>956</c:v>
                </c:pt>
                <c:pt idx="353">
                  <c:v>370</c:v>
                </c:pt>
                <c:pt idx="354">
                  <c:v>209</c:v>
                </c:pt>
                <c:pt idx="355">
                  <c:v>169</c:v>
                </c:pt>
                <c:pt idx="356">
                  <c:v>203</c:v>
                </c:pt>
                <c:pt idx="357">
                  <c:v>145</c:v>
                </c:pt>
                <c:pt idx="358">
                  <c:v>104</c:v>
                </c:pt>
                <c:pt idx="359">
                  <c:v>83</c:v>
                </c:pt>
                <c:pt idx="360">
                  <c:v>49</c:v>
                </c:pt>
                <c:pt idx="361">
                  <c:v>49</c:v>
                </c:pt>
                <c:pt idx="362">
                  <c:v>52</c:v>
                </c:pt>
                <c:pt idx="363">
                  <c:v>60</c:v>
                </c:pt>
                <c:pt idx="364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C0-4C0F-8AEF-F00DDFAA00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86</c:v>
                </c:pt>
                <c:pt idx="19">
                  <c:v>34</c:v>
                </c:pt>
                <c:pt idx="20">
                  <c:v>16</c:v>
                </c:pt>
                <c:pt idx="21">
                  <c:v>9</c:v>
                </c:pt>
                <c:pt idx="22">
                  <c:v>4</c:v>
                </c:pt>
                <c:pt idx="23">
                  <c:v>52</c:v>
                </c:pt>
                <c:pt idx="24">
                  <c:v>8</c:v>
                </c:pt>
                <c:pt idx="25">
                  <c:v>128</c:v>
                </c:pt>
                <c:pt idx="26">
                  <c:v>40</c:v>
                </c:pt>
                <c:pt idx="27">
                  <c:v>28</c:v>
                </c:pt>
                <c:pt idx="28">
                  <c:v>10</c:v>
                </c:pt>
                <c:pt idx="29">
                  <c:v>3</c:v>
                </c:pt>
                <c:pt idx="30">
                  <c:v>2</c:v>
                </c:pt>
                <c:pt idx="31">
                  <c:v>0</c:v>
                </c:pt>
                <c:pt idx="32">
                  <c:v>3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0</c:v>
                </c:pt>
                <c:pt idx="39">
                  <c:v>4</c:v>
                </c:pt>
                <c:pt idx="40">
                  <c:v>3</c:v>
                </c:pt>
                <c:pt idx="41">
                  <c:v>0</c:v>
                </c:pt>
                <c:pt idx="42">
                  <c:v>2</c:v>
                </c:pt>
                <c:pt idx="43">
                  <c:v>940</c:v>
                </c:pt>
                <c:pt idx="44">
                  <c:v>1095</c:v>
                </c:pt>
                <c:pt idx="45">
                  <c:v>2558</c:v>
                </c:pt>
                <c:pt idx="46">
                  <c:v>853</c:v>
                </c:pt>
                <c:pt idx="47">
                  <c:v>306</c:v>
                </c:pt>
                <c:pt idx="48">
                  <c:v>175</c:v>
                </c:pt>
                <c:pt idx="49">
                  <c:v>81</c:v>
                </c:pt>
                <c:pt idx="50">
                  <c:v>36</c:v>
                </c:pt>
                <c:pt idx="51">
                  <c:v>23</c:v>
                </c:pt>
                <c:pt idx="52">
                  <c:v>18</c:v>
                </c:pt>
                <c:pt idx="53">
                  <c:v>14</c:v>
                </c:pt>
                <c:pt idx="54">
                  <c:v>23</c:v>
                </c:pt>
                <c:pt idx="55">
                  <c:v>15</c:v>
                </c:pt>
                <c:pt idx="56">
                  <c:v>109</c:v>
                </c:pt>
                <c:pt idx="57">
                  <c:v>191</c:v>
                </c:pt>
                <c:pt idx="58">
                  <c:v>127</c:v>
                </c:pt>
                <c:pt idx="59">
                  <c:v>44</c:v>
                </c:pt>
                <c:pt idx="60">
                  <c:v>21</c:v>
                </c:pt>
                <c:pt idx="61">
                  <c:v>9</c:v>
                </c:pt>
                <c:pt idx="62">
                  <c:v>17</c:v>
                </c:pt>
                <c:pt idx="63">
                  <c:v>7</c:v>
                </c:pt>
                <c:pt idx="64">
                  <c:v>5</c:v>
                </c:pt>
                <c:pt idx="65">
                  <c:v>3</c:v>
                </c:pt>
                <c:pt idx="66">
                  <c:v>7</c:v>
                </c:pt>
                <c:pt idx="67">
                  <c:v>5</c:v>
                </c:pt>
                <c:pt idx="68">
                  <c:v>6</c:v>
                </c:pt>
                <c:pt idx="69">
                  <c:v>5</c:v>
                </c:pt>
                <c:pt idx="70">
                  <c:v>6</c:v>
                </c:pt>
                <c:pt idx="71">
                  <c:v>4</c:v>
                </c:pt>
                <c:pt idx="72">
                  <c:v>22</c:v>
                </c:pt>
                <c:pt idx="73">
                  <c:v>8</c:v>
                </c:pt>
                <c:pt idx="74">
                  <c:v>2</c:v>
                </c:pt>
                <c:pt idx="75">
                  <c:v>1</c:v>
                </c:pt>
                <c:pt idx="76">
                  <c:v>13</c:v>
                </c:pt>
                <c:pt idx="77">
                  <c:v>6</c:v>
                </c:pt>
                <c:pt idx="78">
                  <c:v>9</c:v>
                </c:pt>
                <c:pt idx="79">
                  <c:v>133</c:v>
                </c:pt>
                <c:pt idx="80">
                  <c:v>78</c:v>
                </c:pt>
                <c:pt idx="81">
                  <c:v>39</c:v>
                </c:pt>
                <c:pt idx="82">
                  <c:v>21</c:v>
                </c:pt>
                <c:pt idx="83">
                  <c:v>15</c:v>
                </c:pt>
                <c:pt idx="84">
                  <c:v>60</c:v>
                </c:pt>
                <c:pt idx="85">
                  <c:v>567</c:v>
                </c:pt>
                <c:pt idx="86">
                  <c:v>275</c:v>
                </c:pt>
                <c:pt idx="87">
                  <c:v>69</c:v>
                </c:pt>
                <c:pt idx="88">
                  <c:v>31</c:v>
                </c:pt>
                <c:pt idx="89">
                  <c:v>25</c:v>
                </c:pt>
                <c:pt idx="90">
                  <c:v>5</c:v>
                </c:pt>
                <c:pt idx="91">
                  <c:v>8</c:v>
                </c:pt>
                <c:pt idx="92">
                  <c:v>3</c:v>
                </c:pt>
                <c:pt idx="93">
                  <c:v>1</c:v>
                </c:pt>
                <c:pt idx="94">
                  <c:v>2</c:v>
                </c:pt>
                <c:pt idx="95">
                  <c:v>3</c:v>
                </c:pt>
                <c:pt idx="96">
                  <c:v>5</c:v>
                </c:pt>
                <c:pt idx="97">
                  <c:v>1</c:v>
                </c:pt>
                <c:pt idx="98">
                  <c:v>4</c:v>
                </c:pt>
                <c:pt idx="99">
                  <c:v>2</c:v>
                </c:pt>
                <c:pt idx="100">
                  <c:v>2</c:v>
                </c:pt>
                <c:pt idx="101">
                  <c:v>1</c:v>
                </c:pt>
                <c:pt idx="102">
                  <c:v>3</c:v>
                </c:pt>
                <c:pt idx="103">
                  <c:v>3</c:v>
                </c:pt>
                <c:pt idx="104">
                  <c:v>1</c:v>
                </c:pt>
                <c:pt idx="105">
                  <c:v>1</c:v>
                </c:pt>
                <c:pt idx="106">
                  <c:v>2</c:v>
                </c:pt>
                <c:pt idx="107">
                  <c:v>2</c:v>
                </c:pt>
                <c:pt idx="108">
                  <c:v>1</c:v>
                </c:pt>
                <c:pt idx="109">
                  <c:v>4</c:v>
                </c:pt>
                <c:pt idx="110">
                  <c:v>0</c:v>
                </c:pt>
                <c:pt idx="111">
                  <c:v>4</c:v>
                </c:pt>
                <c:pt idx="112">
                  <c:v>23</c:v>
                </c:pt>
                <c:pt idx="113">
                  <c:v>6</c:v>
                </c:pt>
                <c:pt idx="114">
                  <c:v>6</c:v>
                </c:pt>
                <c:pt idx="115">
                  <c:v>2</c:v>
                </c:pt>
                <c:pt idx="116">
                  <c:v>5</c:v>
                </c:pt>
                <c:pt idx="117">
                  <c:v>2</c:v>
                </c:pt>
                <c:pt idx="118">
                  <c:v>1</c:v>
                </c:pt>
                <c:pt idx="119">
                  <c:v>2</c:v>
                </c:pt>
                <c:pt idx="120">
                  <c:v>3</c:v>
                </c:pt>
                <c:pt idx="121">
                  <c:v>1</c:v>
                </c:pt>
                <c:pt idx="122">
                  <c:v>2</c:v>
                </c:pt>
                <c:pt idx="123">
                  <c:v>2</c:v>
                </c:pt>
                <c:pt idx="124">
                  <c:v>0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3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0</c:v>
                </c:pt>
                <c:pt idx="138">
                  <c:v>3</c:v>
                </c:pt>
                <c:pt idx="139">
                  <c:v>1</c:v>
                </c:pt>
                <c:pt idx="140">
                  <c:v>2</c:v>
                </c:pt>
                <c:pt idx="141">
                  <c:v>100</c:v>
                </c:pt>
                <c:pt idx="142">
                  <c:v>37</c:v>
                </c:pt>
                <c:pt idx="143">
                  <c:v>7</c:v>
                </c:pt>
                <c:pt idx="144">
                  <c:v>9</c:v>
                </c:pt>
                <c:pt idx="145">
                  <c:v>3</c:v>
                </c:pt>
                <c:pt idx="146">
                  <c:v>5</c:v>
                </c:pt>
                <c:pt idx="147">
                  <c:v>1</c:v>
                </c:pt>
                <c:pt idx="148">
                  <c:v>1</c:v>
                </c:pt>
                <c:pt idx="149">
                  <c:v>5</c:v>
                </c:pt>
                <c:pt idx="150">
                  <c:v>6</c:v>
                </c:pt>
                <c:pt idx="151">
                  <c:v>4</c:v>
                </c:pt>
                <c:pt idx="152">
                  <c:v>3</c:v>
                </c:pt>
                <c:pt idx="153">
                  <c:v>1</c:v>
                </c:pt>
                <c:pt idx="154">
                  <c:v>3</c:v>
                </c:pt>
                <c:pt idx="155">
                  <c:v>1</c:v>
                </c:pt>
                <c:pt idx="156">
                  <c:v>3</c:v>
                </c:pt>
                <c:pt idx="157">
                  <c:v>1</c:v>
                </c:pt>
                <c:pt idx="158">
                  <c:v>1</c:v>
                </c:pt>
                <c:pt idx="159">
                  <c:v>0</c:v>
                </c:pt>
                <c:pt idx="160">
                  <c:v>4</c:v>
                </c:pt>
                <c:pt idx="161">
                  <c:v>6</c:v>
                </c:pt>
                <c:pt idx="162">
                  <c:v>1</c:v>
                </c:pt>
                <c:pt idx="163">
                  <c:v>2</c:v>
                </c:pt>
                <c:pt idx="164">
                  <c:v>1</c:v>
                </c:pt>
                <c:pt idx="165">
                  <c:v>0</c:v>
                </c:pt>
                <c:pt idx="166">
                  <c:v>2</c:v>
                </c:pt>
                <c:pt idx="167">
                  <c:v>3</c:v>
                </c:pt>
                <c:pt idx="168">
                  <c:v>5</c:v>
                </c:pt>
                <c:pt idx="169">
                  <c:v>4</c:v>
                </c:pt>
                <c:pt idx="170">
                  <c:v>3</c:v>
                </c:pt>
                <c:pt idx="171">
                  <c:v>1</c:v>
                </c:pt>
                <c:pt idx="172">
                  <c:v>5</c:v>
                </c:pt>
                <c:pt idx="173">
                  <c:v>147</c:v>
                </c:pt>
                <c:pt idx="174">
                  <c:v>5</c:v>
                </c:pt>
                <c:pt idx="175">
                  <c:v>4</c:v>
                </c:pt>
                <c:pt idx="176">
                  <c:v>0</c:v>
                </c:pt>
                <c:pt idx="177">
                  <c:v>594</c:v>
                </c:pt>
                <c:pt idx="178">
                  <c:v>2243</c:v>
                </c:pt>
                <c:pt idx="179">
                  <c:v>1122</c:v>
                </c:pt>
                <c:pt idx="180">
                  <c:v>239</c:v>
                </c:pt>
                <c:pt idx="181">
                  <c:v>224</c:v>
                </c:pt>
                <c:pt idx="182">
                  <c:v>104</c:v>
                </c:pt>
                <c:pt idx="183">
                  <c:v>49</c:v>
                </c:pt>
                <c:pt idx="184">
                  <c:v>23</c:v>
                </c:pt>
                <c:pt idx="185">
                  <c:v>27</c:v>
                </c:pt>
                <c:pt idx="186">
                  <c:v>21</c:v>
                </c:pt>
                <c:pt idx="187">
                  <c:v>5</c:v>
                </c:pt>
                <c:pt idx="188">
                  <c:v>7</c:v>
                </c:pt>
                <c:pt idx="189">
                  <c:v>25</c:v>
                </c:pt>
                <c:pt idx="190">
                  <c:v>20</c:v>
                </c:pt>
                <c:pt idx="191">
                  <c:v>13</c:v>
                </c:pt>
                <c:pt idx="192">
                  <c:v>3</c:v>
                </c:pt>
                <c:pt idx="193">
                  <c:v>6</c:v>
                </c:pt>
                <c:pt idx="194">
                  <c:v>1</c:v>
                </c:pt>
                <c:pt idx="195">
                  <c:v>5</c:v>
                </c:pt>
                <c:pt idx="196">
                  <c:v>4</c:v>
                </c:pt>
                <c:pt idx="197">
                  <c:v>9</c:v>
                </c:pt>
                <c:pt idx="198">
                  <c:v>7</c:v>
                </c:pt>
                <c:pt idx="199">
                  <c:v>3</c:v>
                </c:pt>
                <c:pt idx="200">
                  <c:v>8</c:v>
                </c:pt>
                <c:pt idx="201">
                  <c:v>7</c:v>
                </c:pt>
                <c:pt idx="202">
                  <c:v>4</c:v>
                </c:pt>
                <c:pt idx="203">
                  <c:v>5</c:v>
                </c:pt>
                <c:pt idx="204">
                  <c:v>1</c:v>
                </c:pt>
                <c:pt idx="205">
                  <c:v>6</c:v>
                </c:pt>
                <c:pt idx="206">
                  <c:v>6</c:v>
                </c:pt>
                <c:pt idx="207">
                  <c:v>3</c:v>
                </c:pt>
                <c:pt idx="208">
                  <c:v>8</c:v>
                </c:pt>
                <c:pt idx="209">
                  <c:v>4</c:v>
                </c:pt>
                <c:pt idx="210">
                  <c:v>3</c:v>
                </c:pt>
                <c:pt idx="211">
                  <c:v>8</c:v>
                </c:pt>
                <c:pt idx="212">
                  <c:v>1</c:v>
                </c:pt>
                <c:pt idx="213">
                  <c:v>4</c:v>
                </c:pt>
                <c:pt idx="214">
                  <c:v>61</c:v>
                </c:pt>
                <c:pt idx="215">
                  <c:v>26</c:v>
                </c:pt>
                <c:pt idx="216">
                  <c:v>10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842</c:v>
                </c:pt>
                <c:pt idx="221">
                  <c:v>223</c:v>
                </c:pt>
                <c:pt idx="222">
                  <c:v>90</c:v>
                </c:pt>
                <c:pt idx="223">
                  <c:v>47</c:v>
                </c:pt>
                <c:pt idx="224">
                  <c:v>23</c:v>
                </c:pt>
                <c:pt idx="225">
                  <c:v>14</c:v>
                </c:pt>
                <c:pt idx="226">
                  <c:v>1</c:v>
                </c:pt>
                <c:pt idx="227">
                  <c:v>6</c:v>
                </c:pt>
                <c:pt idx="228">
                  <c:v>9</c:v>
                </c:pt>
                <c:pt idx="229">
                  <c:v>4</c:v>
                </c:pt>
                <c:pt idx="230">
                  <c:v>5</c:v>
                </c:pt>
                <c:pt idx="231">
                  <c:v>5</c:v>
                </c:pt>
                <c:pt idx="232">
                  <c:v>9</c:v>
                </c:pt>
                <c:pt idx="233">
                  <c:v>10</c:v>
                </c:pt>
                <c:pt idx="234">
                  <c:v>11</c:v>
                </c:pt>
                <c:pt idx="235">
                  <c:v>5</c:v>
                </c:pt>
                <c:pt idx="236">
                  <c:v>7</c:v>
                </c:pt>
                <c:pt idx="237">
                  <c:v>7</c:v>
                </c:pt>
                <c:pt idx="238">
                  <c:v>5</c:v>
                </c:pt>
                <c:pt idx="239">
                  <c:v>4</c:v>
                </c:pt>
                <c:pt idx="240">
                  <c:v>2</c:v>
                </c:pt>
                <c:pt idx="241">
                  <c:v>2</c:v>
                </c:pt>
                <c:pt idx="242">
                  <c:v>9</c:v>
                </c:pt>
                <c:pt idx="243">
                  <c:v>5</c:v>
                </c:pt>
                <c:pt idx="244">
                  <c:v>2</c:v>
                </c:pt>
                <c:pt idx="245">
                  <c:v>3</c:v>
                </c:pt>
                <c:pt idx="246">
                  <c:v>8</c:v>
                </c:pt>
                <c:pt idx="247">
                  <c:v>6</c:v>
                </c:pt>
                <c:pt idx="248">
                  <c:v>5</c:v>
                </c:pt>
                <c:pt idx="249">
                  <c:v>13</c:v>
                </c:pt>
                <c:pt idx="250">
                  <c:v>2</c:v>
                </c:pt>
                <c:pt idx="251">
                  <c:v>1</c:v>
                </c:pt>
                <c:pt idx="252">
                  <c:v>2</c:v>
                </c:pt>
                <c:pt idx="253">
                  <c:v>9</c:v>
                </c:pt>
                <c:pt idx="254">
                  <c:v>6</c:v>
                </c:pt>
                <c:pt idx="255">
                  <c:v>10</c:v>
                </c:pt>
                <c:pt idx="256">
                  <c:v>3</c:v>
                </c:pt>
                <c:pt idx="257">
                  <c:v>3</c:v>
                </c:pt>
                <c:pt idx="258">
                  <c:v>7</c:v>
                </c:pt>
                <c:pt idx="259">
                  <c:v>2</c:v>
                </c:pt>
                <c:pt idx="260">
                  <c:v>2</c:v>
                </c:pt>
                <c:pt idx="261">
                  <c:v>4</c:v>
                </c:pt>
                <c:pt idx="262">
                  <c:v>5</c:v>
                </c:pt>
                <c:pt idx="263">
                  <c:v>1</c:v>
                </c:pt>
                <c:pt idx="264">
                  <c:v>9</c:v>
                </c:pt>
                <c:pt idx="265">
                  <c:v>4</c:v>
                </c:pt>
                <c:pt idx="266">
                  <c:v>10</c:v>
                </c:pt>
                <c:pt idx="267">
                  <c:v>3</c:v>
                </c:pt>
                <c:pt idx="268">
                  <c:v>6</c:v>
                </c:pt>
                <c:pt idx="269">
                  <c:v>8</c:v>
                </c:pt>
                <c:pt idx="270">
                  <c:v>14</c:v>
                </c:pt>
                <c:pt idx="271">
                  <c:v>12</c:v>
                </c:pt>
                <c:pt idx="272">
                  <c:v>9595</c:v>
                </c:pt>
                <c:pt idx="273">
                  <c:v>1796</c:v>
                </c:pt>
                <c:pt idx="274">
                  <c:v>713</c:v>
                </c:pt>
                <c:pt idx="275">
                  <c:v>831</c:v>
                </c:pt>
                <c:pt idx="276">
                  <c:v>275</c:v>
                </c:pt>
                <c:pt idx="277">
                  <c:v>418</c:v>
                </c:pt>
                <c:pt idx="278">
                  <c:v>196</c:v>
                </c:pt>
                <c:pt idx="279">
                  <c:v>140</c:v>
                </c:pt>
                <c:pt idx="280">
                  <c:v>78</c:v>
                </c:pt>
                <c:pt idx="281">
                  <c:v>49</c:v>
                </c:pt>
                <c:pt idx="282">
                  <c:v>24</c:v>
                </c:pt>
                <c:pt idx="283">
                  <c:v>26</c:v>
                </c:pt>
                <c:pt idx="284">
                  <c:v>24</c:v>
                </c:pt>
                <c:pt idx="285">
                  <c:v>20</c:v>
                </c:pt>
                <c:pt idx="286">
                  <c:v>12</c:v>
                </c:pt>
                <c:pt idx="287">
                  <c:v>11</c:v>
                </c:pt>
                <c:pt idx="288">
                  <c:v>12</c:v>
                </c:pt>
                <c:pt idx="289">
                  <c:v>35</c:v>
                </c:pt>
                <c:pt idx="290">
                  <c:v>18</c:v>
                </c:pt>
                <c:pt idx="291">
                  <c:v>10</c:v>
                </c:pt>
                <c:pt idx="292">
                  <c:v>8</c:v>
                </c:pt>
                <c:pt idx="293">
                  <c:v>12</c:v>
                </c:pt>
                <c:pt idx="294">
                  <c:v>7</c:v>
                </c:pt>
                <c:pt idx="295">
                  <c:v>12</c:v>
                </c:pt>
                <c:pt idx="296">
                  <c:v>7</c:v>
                </c:pt>
                <c:pt idx="297">
                  <c:v>7</c:v>
                </c:pt>
                <c:pt idx="298">
                  <c:v>5</c:v>
                </c:pt>
                <c:pt idx="299">
                  <c:v>6</c:v>
                </c:pt>
                <c:pt idx="300">
                  <c:v>7</c:v>
                </c:pt>
                <c:pt idx="301">
                  <c:v>8</c:v>
                </c:pt>
                <c:pt idx="302">
                  <c:v>9</c:v>
                </c:pt>
                <c:pt idx="303">
                  <c:v>8</c:v>
                </c:pt>
                <c:pt idx="304">
                  <c:v>2</c:v>
                </c:pt>
                <c:pt idx="305">
                  <c:v>4</c:v>
                </c:pt>
                <c:pt idx="306">
                  <c:v>16</c:v>
                </c:pt>
                <c:pt idx="307">
                  <c:v>4</c:v>
                </c:pt>
                <c:pt idx="308">
                  <c:v>5</c:v>
                </c:pt>
                <c:pt idx="309">
                  <c:v>4</c:v>
                </c:pt>
                <c:pt idx="310">
                  <c:v>2</c:v>
                </c:pt>
                <c:pt idx="311">
                  <c:v>10</c:v>
                </c:pt>
                <c:pt idx="312">
                  <c:v>7</c:v>
                </c:pt>
                <c:pt idx="313">
                  <c:v>4</c:v>
                </c:pt>
                <c:pt idx="314">
                  <c:v>7</c:v>
                </c:pt>
                <c:pt idx="315">
                  <c:v>7</c:v>
                </c:pt>
                <c:pt idx="316">
                  <c:v>75</c:v>
                </c:pt>
                <c:pt idx="317">
                  <c:v>36</c:v>
                </c:pt>
                <c:pt idx="318">
                  <c:v>3</c:v>
                </c:pt>
                <c:pt idx="319">
                  <c:v>11</c:v>
                </c:pt>
                <c:pt idx="320">
                  <c:v>4</c:v>
                </c:pt>
                <c:pt idx="321">
                  <c:v>11</c:v>
                </c:pt>
                <c:pt idx="322">
                  <c:v>11</c:v>
                </c:pt>
                <c:pt idx="323">
                  <c:v>2</c:v>
                </c:pt>
                <c:pt idx="324">
                  <c:v>15</c:v>
                </c:pt>
                <c:pt idx="325">
                  <c:v>5</c:v>
                </c:pt>
                <c:pt idx="326">
                  <c:v>3</c:v>
                </c:pt>
                <c:pt idx="327">
                  <c:v>7</c:v>
                </c:pt>
                <c:pt idx="328">
                  <c:v>5</c:v>
                </c:pt>
                <c:pt idx="329">
                  <c:v>4</c:v>
                </c:pt>
                <c:pt idx="330">
                  <c:v>9</c:v>
                </c:pt>
                <c:pt idx="331">
                  <c:v>3</c:v>
                </c:pt>
                <c:pt idx="332">
                  <c:v>117</c:v>
                </c:pt>
                <c:pt idx="333">
                  <c:v>27</c:v>
                </c:pt>
                <c:pt idx="334">
                  <c:v>18</c:v>
                </c:pt>
                <c:pt idx="335">
                  <c:v>29</c:v>
                </c:pt>
                <c:pt idx="336">
                  <c:v>19</c:v>
                </c:pt>
                <c:pt idx="337">
                  <c:v>29</c:v>
                </c:pt>
                <c:pt idx="338">
                  <c:v>14</c:v>
                </c:pt>
                <c:pt idx="339">
                  <c:v>13</c:v>
                </c:pt>
                <c:pt idx="340">
                  <c:v>2</c:v>
                </c:pt>
                <c:pt idx="341">
                  <c:v>3</c:v>
                </c:pt>
                <c:pt idx="342">
                  <c:v>2</c:v>
                </c:pt>
                <c:pt idx="343">
                  <c:v>5</c:v>
                </c:pt>
                <c:pt idx="344">
                  <c:v>3</c:v>
                </c:pt>
                <c:pt idx="345">
                  <c:v>4</c:v>
                </c:pt>
                <c:pt idx="346">
                  <c:v>5</c:v>
                </c:pt>
                <c:pt idx="347">
                  <c:v>10</c:v>
                </c:pt>
                <c:pt idx="348">
                  <c:v>2</c:v>
                </c:pt>
                <c:pt idx="349">
                  <c:v>0</c:v>
                </c:pt>
                <c:pt idx="350">
                  <c:v>0</c:v>
                </c:pt>
                <c:pt idx="351">
                  <c:v>375</c:v>
                </c:pt>
                <c:pt idx="352">
                  <c:v>200</c:v>
                </c:pt>
                <c:pt idx="353">
                  <c:v>90</c:v>
                </c:pt>
                <c:pt idx="354">
                  <c:v>60</c:v>
                </c:pt>
                <c:pt idx="355">
                  <c:v>24</c:v>
                </c:pt>
                <c:pt idx="356">
                  <c:v>16</c:v>
                </c:pt>
                <c:pt idx="357">
                  <c:v>5</c:v>
                </c:pt>
                <c:pt idx="358">
                  <c:v>1</c:v>
                </c:pt>
                <c:pt idx="359">
                  <c:v>12</c:v>
                </c:pt>
                <c:pt idx="360">
                  <c:v>6</c:v>
                </c:pt>
                <c:pt idx="361">
                  <c:v>5</c:v>
                </c:pt>
                <c:pt idx="362">
                  <c:v>4</c:v>
                </c:pt>
                <c:pt idx="363">
                  <c:v>5</c:v>
                </c:pt>
                <c:pt idx="36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C0-4C0F-8AEF-F00DDFAA00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13</c:v>
                </c:pt>
                <c:pt idx="1">
                  <c:v>197</c:v>
                </c:pt>
                <c:pt idx="2">
                  <c:v>34</c:v>
                </c:pt>
                <c:pt idx="3">
                  <c:v>13</c:v>
                </c:pt>
                <c:pt idx="4">
                  <c:v>12</c:v>
                </c:pt>
                <c:pt idx="5">
                  <c:v>16</c:v>
                </c:pt>
                <c:pt idx="6">
                  <c:v>7</c:v>
                </c:pt>
                <c:pt idx="7">
                  <c:v>17</c:v>
                </c:pt>
                <c:pt idx="8">
                  <c:v>18</c:v>
                </c:pt>
                <c:pt idx="9">
                  <c:v>30</c:v>
                </c:pt>
                <c:pt idx="10">
                  <c:v>124</c:v>
                </c:pt>
                <c:pt idx="11">
                  <c:v>400</c:v>
                </c:pt>
                <c:pt idx="12">
                  <c:v>417</c:v>
                </c:pt>
                <c:pt idx="13">
                  <c:v>236</c:v>
                </c:pt>
                <c:pt idx="14">
                  <c:v>473</c:v>
                </c:pt>
                <c:pt idx="15">
                  <c:v>319</c:v>
                </c:pt>
                <c:pt idx="16">
                  <c:v>293</c:v>
                </c:pt>
                <c:pt idx="17">
                  <c:v>241</c:v>
                </c:pt>
                <c:pt idx="18">
                  <c:v>171</c:v>
                </c:pt>
                <c:pt idx="19">
                  <c:v>713</c:v>
                </c:pt>
                <c:pt idx="20">
                  <c:v>327</c:v>
                </c:pt>
                <c:pt idx="21">
                  <c:v>383</c:v>
                </c:pt>
                <c:pt idx="22">
                  <c:v>191</c:v>
                </c:pt>
                <c:pt idx="23">
                  <c:v>61</c:v>
                </c:pt>
                <c:pt idx="24">
                  <c:v>73</c:v>
                </c:pt>
                <c:pt idx="25">
                  <c:v>39</c:v>
                </c:pt>
                <c:pt idx="26">
                  <c:v>445</c:v>
                </c:pt>
                <c:pt idx="27">
                  <c:v>171</c:v>
                </c:pt>
                <c:pt idx="28">
                  <c:v>100</c:v>
                </c:pt>
                <c:pt idx="29">
                  <c:v>233</c:v>
                </c:pt>
                <c:pt idx="30">
                  <c:v>82</c:v>
                </c:pt>
                <c:pt idx="31">
                  <c:v>455</c:v>
                </c:pt>
                <c:pt idx="32">
                  <c:v>589</c:v>
                </c:pt>
                <c:pt idx="33">
                  <c:v>621</c:v>
                </c:pt>
                <c:pt idx="34">
                  <c:v>666</c:v>
                </c:pt>
                <c:pt idx="35">
                  <c:v>1521</c:v>
                </c:pt>
                <c:pt idx="36">
                  <c:v>1930</c:v>
                </c:pt>
                <c:pt idx="37">
                  <c:v>1727</c:v>
                </c:pt>
                <c:pt idx="38">
                  <c:v>2167</c:v>
                </c:pt>
                <c:pt idx="39">
                  <c:v>2168</c:v>
                </c:pt>
                <c:pt idx="40">
                  <c:v>2220</c:v>
                </c:pt>
                <c:pt idx="41">
                  <c:v>1782</c:v>
                </c:pt>
                <c:pt idx="42">
                  <c:v>1245</c:v>
                </c:pt>
                <c:pt idx="43">
                  <c:v>1315</c:v>
                </c:pt>
                <c:pt idx="44">
                  <c:v>1526</c:v>
                </c:pt>
                <c:pt idx="45">
                  <c:v>1498</c:v>
                </c:pt>
                <c:pt idx="46">
                  <c:v>1982</c:v>
                </c:pt>
                <c:pt idx="47">
                  <c:v>1697</c:v>
                </c:pt>
                <c:pt idx="48">
                  <c:v>1624</c:v>
                </c:pt>
                <c:pt idx="49">
                  <c:v>1330</c:v>
                </c:pt>
                <c:pt idx="50">
                  <c:v>1424</c:v>
                </c:pt>
                <c:pt idx="51">
                  <c:v>1552</c:v>
                </c:pt>
                <c:pt idx="52">
                  <c:v>529</c:v>
                </c:pt>
                <c:pt idx="53">
                  <c:v>109</c:v>
                </c:pt>
                <c:pt idx="54">
                  <c:v>62</c:v>
                </c:pt>
                <c:pt idx="55">
                  <c:v>50</c:v>
                </c:pt>
                <c:pt idx="56">
                  <c:v>23</c:v>
                </c:pt>
                <c:pt idx="57">
                  <c:v>246</c:v>
                </c:pt>
                <c:pt idx="58">
                  <c:v>3857</c:v>
                </c:pt>
                <c:pt idx="59">
                  <c:v>3471</c:v>
                </c:pt>
                <c:pt idx="60">
                  <c:v>2461</c:v>
                </c:pt>
                <c:pt idx="61">
                  <c:v>851</c:v>
                </c:pt>
                <c:pt idx="62">
                  <c:v>386</c:v>
                </c:pt>
                <c:pt idx="63">
                  <c:v>259</c:v>
                </c:pt>
                <c:pt idx="64">
                  <c:v>453</c:v>
                </c:pt>
                <c:pt idx="65">
                  <c:v>209</c:v>
                </c:pt>
                <c:pt idx="66">
                  <c:v>163</c:v>
                </c:pt>
                <c:pt idx="67">
                  <c:v>156</c:v>
                </c:pt>
                <c:pt idx="68">
                  <c:v>125</c:v>
                </c:pt>
                <c:pt idx="69">
                  <c:v>74</c:v>
                </c:pt>
                <c:pt idx="70">
                  <c:v>33</c:v>
                </c:pt>
                <c:pt idx="71">
                  <c:v>563</c:v>
                </c:pt>
                <c:pt idx="72">
                  <c:v>226</c:v>
                </c:pt>
                <c:pt idx="73">
                  <c:v>93</c:v>
                </c:pt>
                <c:pt idx="74">
                  <c:v>49</c:v>
                </c:pt>
                <c:pt idx="75">
                  <c:v>27</c:v>
                </c:pt>
                <c:pt idx="76">
                  <c:v>19</c:v>
                </c:pt>
                <c:pt idx="77">
                  <c:v>338</c:v>
                </c:pt>
                <c:pt idx="78">
                  <c:v>760</c:v>
                </c:pt>
                <c:pt idx="79">
                  <c:v>964</c:v>
                </c:pt>
                <c:pt idx="80">
                  <c:v>640</c:v>
                </c:pt>
                <c:pt idx="81">
                  <c:v>354</c:v>
                </c:pt>
                <c:pt idx="82">
                  <c:v>119</c:v>
                </c:pt>
                <c:pt idx="83">
                  <c:v>325</c:v>
                </c:pt>
                <c:pt idx="84">
                  <c:v>98</c:v>
                </c:pt>
                <c:pt idx="85">
                  <c:v>65</c:v>
                </c:pt>
                <c:pt idx="86">
                  <c:v>84</c:v>
                </c:pt>
                <c:pt idx="87">
                  <c:v>98</c:v>
                </c:pt>
                <c:pt idx="88">
                  <c:v>21</c:v>
                </c:pt>
                <c:pt idx="89">
                  <c:v>17</c:v>
                </c:pt>
                <c:pt idx="90">
                  <c:v>19</c:v>
                </c:pt>
                <c:pt idx="91">
                  <c:v>9</c:v>
                </c:pt>
                <c:pt idx="92">
                  <c:v>18</c:v>
                </c:pt>
                <c:pt idx="93">
                  <c:v>33</c:v>
                </c:pt>
                <c:pt idx="94">
                  <c:v>20</c:v>
                </c:pt>
                <c:pt idx="95">
                  <c:v>29</c:v>
                </c:pt>
                <c:pt idx="96">
                  <c:v>6</c:v>
                </c:pt>
                <c:pt idx="97">
                  <c:v>248</c:v>
                </c:pt>
                <c:pt idx="98">
                  <c:v>69</c:v>
                </c:pt>
                <c:pt idx="99">
                  <c:v>151</c:v>
                </c:pt>
                <c:pt idx="100">
                  <c:v>673</c:v>
                </c:pt>
                <c:pt idx="101">
                  <c:v>265</c:v>
                </c:pt>
                <c:pt idx="102">
                  <c:v>1059</c:v>
                </c:pt>
                <c:pt idx="103">
                  <c:v>895</c:v>
                </c:pt>
                <c:pt idx="104">
                  <c:v>354</c:v>
                </c:pt>
                <c:pt idx="105">
                  <c:v>254</c:v>
                </c:pt>
                <c:pt idx="106">
                  <c:v>62</c:v>
                </c:pt>
                <c:pt idx="107">
                  <c:v>461</c:v>
                </c:pt>
                <c:pt idx="108">
                  <c:v>141</c:v>
                </c:pt>
                <c:pt idx="109">
                  <c:v>400</c:v>
                </c:pt>
                <c:pt idx="110">
                  <c:v>369</c:v>
                </c:pt>
                <c:pt idx="111">
                  <c:v>254</c:v>
                </c:pt>
                <c:pt idx="112">
                  <c:v>119</c:v>
                </c:pt>
                <c:pt idx="113">
                  <c:v>59</c:v>
                </c:pt>
                <c:pt idx="114">
                  <c:v>304</c:v>
                </c:pt>
                <c:pt idx="115">
                  <c:v>212</c:v>
                </c:pt>
                <c:pt idx="116">
                  <c:v>435</c:v>
                </c:pt>
                <c:pt idx="117">
                  <c:v>282</c:v>
                </c:pt>
                <c:pt idx="118">
                  <c:v>194</c:v>
                </c:pt>
                <c:pt idx="119">
                  <c:v>166</c:v>
                </c:pt>
                <c:pt idx="120">
                  <c:v>821</c:v>
                </c:pt>
                <c:pt idx="121">
                  <c:v>594</c:v>
                </c:pt>
                <c:pt idx="122">
                  <c:v>390</c:v>
                </c:pt>
                <c:pt idx="123">
                  <c:v>260</c:v>
                </c:pt>
                <c:pt idx="124">
                  <c:v>362</c:v>
                </c:pt>
                <c:pt idx="125">
                  <c:v>303</c:v>
                </c:pt>
                <c:pt idx="126">
                  <c:v>106</c:v>
                </c:pt>
                <c:pt idx="127">
                  <c:v>43</c:v>
                </c:pt>
                <c:pt idx="128">
                  <c:v>22</c:v>
                </c:pt>
                <c:pt idx="129">
                  <c:v>312</c:v>
                </c:pt>
                <c:pt idx="130">
                  <c:v>320</c:v>
                </c:pt>
                <c:pt idx="131">
                  <c:v>577</c:v>
                </c:pt>
                <c:pt idx="132">
                  <c:v>524</c:v>
                </c:pt>
                <c:pt idx="133">
                  <c:v>133</c:v>
                </c:pt>
                <c:pt idx="134">
                  <c:v>113</c:v>
                </c:pt>
                <c:pt idx="135">
                  <c:v>287</c:v>
                </c:pt>
                <c:pt idx="136">
                  <c:v>102</c:v>
                </c:pt>
                <c:pt idx="137">
                  <c:v>47</c:v>
                </c:pt>
                <c:pt idx="138">
                  <c:v>587</c:v>
                </c:pt>
                <c:pt idx="139">
                  <c:v>493</c:v>
                </c:pt>
                <c:pt idx="140">
                  <c:v>175</c:v>
                </c:pt>
                <c:pt idx="141">
                  <c:v>89</c:v>
                </c:pt>
                <c:pt idx="142">
                  <c:v>59</c:v>
                </c:pt>
                <c:pt idx="143">
                  <c:v>38</c:v>
                </c:pt>
                <c:pt idx="144">
                  <c:v>290</c:v>
                </c:pt>
                <c:pt idx="145">
                  <c:v>67</c:v>
                </c:pt>
                <c:pt idx="146">
                  <c:v>750</c:v>
                </c:pt>
                <c:pt idx="147">
                  <c:v>249</c:v>
                </c:pt>
                <c:pt idx="148">
                  <c:v>110</c:v>
                </c:pt>
                <c:pt idx="149">
                  <c:v>470</c:v>
                </c:pt>
                <c:pt idx="150">
                  <c:v>4371</c:v>
                </c:pt>
                <c:pt idx="151">
                  <c:v>110</c:v>
                </c:pt>
                <c:pt idx="152">
                  <c:v>66</c:v>
                </c:pt>
                <c:pt idx="153">
                  <c:v>34</c:v>
                </c:pt>
                <c:pt idx="154">
                  <c:v>8</c:v>
                </c:pt>
                <c:pt idx="155">
                  <c:v>13</c:v>
                </c:pt>
                <c:pt idx="156">
                  <c:v>346</c:v>
                </c:pt>
                <c:pt idx="157">
                  <c:v>74</c:v>
                </c:pt>
                <c:pt idx="158">
                  <c:v>30</c:v>
                </c:pt>
                <c:pt idx="159">
                  <c:v>23</c:v>
                </c:pt>
                <c:pt idx="160">
                  <c:v>13</c:v>
                </c:pt>
                <c:pt idx="161">
                  <c:v>13</c:v>
                </c:pt>
                <c:pt idx="162">
                  <c:v>10</c:v>
                </c:pt>
                <c:pt idx="163">
                  <c:v>15</c:v>
                </c:pt>
                <c:pt idx="164">
                  <c:v>707</c:v>
                </c:pt>
                <c:pt idx="165">
                  <c:v>578</c:v>
                </c:pt>
                <c:pt idx="166">
                  <c:v>436</c:v>
                </c:pt>
                <c:pt idx="167">
                  <c:v>396</c:v>
                </c:pt>
                <c:pt idx="168">
                  <c:v>120</c:v>
                </c:pt>
                <c:pt idx="169">
                  <c:v>59</c:v>
                </c:pt>
                <c:pt idx="170">
                  <c:v>23</c:v>
                </c:pt>
                <c:pt idx="171">
                  <c:v>352</c:v>
                </c:pt>
                <c:pt idx="172">
                  <c:v>142</c:v>
                </c:pt>
                <c:pt idx="173">
                  <c:v>166</c:v>
                </c:pt>
                <c:pt idx="174">
                  <c:v>51</c:v>
                </c:pt>
                <c:pt idx="175">
                  <c:v>46</c:v>
                </c:pt>
                <c:pt idx="176">
                  <c:v>22</c:v>
                </c:pt>
                <c:pt idx="177">
                  <c:v>25</c:v>
                </c:pt>
                <c:pt idx="178">
                  <c:v>761</c:v>
                </c:pt>
                <c:pt idx="179">
                  <c:v>367</c:v>
                </c:pt>
                <c:pt idx="180">
                  <c:v>143</c:v>
                </c:pt>
                <c:pt idx="181">
                  <c:v>64</c:v>
                </c:pt>
                <c:pt idx="182">
                  <c:v>1183</c:v>
                </c:pt>
                <c:pt idx="183">
                  <c:v>117</c:v>
                </c:pt>
                <c:pt idx="184">
                  <c:v>44</c:v>
                </c:pt>
                <c:pt idx="185">
                  <c:v>36</c:v>
                </c:pt>
                <c:pt idx="186">
                  <c:v>14</c:v>
                </c:pt>
                <c:pt idx="187">
                  <c:v>13</c:v>
                </c:pt>
                <c:pt idx="188">
                  <c:v>16</c:v>
                </c:pt>
                <c:pt idx="189">
                  <c:v>13</c:v>
                </c:pt>
                <c:pt idx="190">
                  <c:v>9</c:v>
                </c:pt>
                <c:pt idx="191">
                  <c:v>12</c:v>
                </c:pt>
                <c:pt idx="192">
                  <c:v>13</c:v>
                </c:pt>
                <c:pt idx="193">
                  <c:v>19</c:v>
                </c:pt>
                <c:pt idx="194">
                  <c:v>326</c:v>
                </c:pt>
                <c:pt idx="195">
                  <c:v>51</c:v>
                </c:pt>
                <c:pt idx="196">
                  <c:v>17</c:v>
                </c:pt>
                <c:pt idx="197">
                  <c:v>13</c:v>
                </c:pt>
                <c:pt idx="198">
                  <c:v>8</c:v>
                </c:pt>
                <c:pt idx="199">
                  <c:v>8</c:v>
                </c:pt>
                <c:pt idx="200">
                  <c:v>12</c:v>
                </c:pt>
                <c:pt idx="201">
                  <c:v>5</c:v>
                </c:pt>
                <c:pt idx="202">
                  <c:v>133</c:v>
                </c:pt>
                <c:pt idx="203">
                  <c:v>42</c:v>
                </c:pt>
                <c:pt idx="204">
                  <c:v>434</c:v>
                </c:pt>
                <c:pt idx="205">
                  <c:v>484</c:v>
                </c:pt>
                <c:pt idx="206">
                  <c:v>283</c:v>
                </c:pt>
                <c:pt idx="207">
                  <c:v>203</c:v>
                </c:pt>
                <c:pt idx="208">
                  <c:v>66</c:v>
                </c:pt>
                <c:pt idx="209">
                  <c:v>40</c:v>
                </c:pt>
                <c:pt idx="210">
                  <c:v>106</c:v>
                </c:pt>
                <c:pt idx="211">
                  <c:v>31</c:v>
                </c:pt>
                <c:pt idx="212">
                  <c:v>22</c:v>
                </c:pt>
                <c:pt idx="213">
                  <c:v>18</c:v>
                </c:pt>
                <c:pt idx="214">
                  <c:v>9</c:v>
                </c:pt>
                <c:pt idx="215">
                  <c:v>306</c:v>
                </c:pt>
                <c:pt idx="216">
                  <c:v>1526</c:v>
                </c:pt>
                <c:pt idx="217">
                  <c:v>511</c:v>
                </c:pt>
                <c:pt idx="218">
                  <c:v>234</c:v>
                </c:pt>
                <c:pt idx="219">
                  <c:v>569</c:v>
                </c:pt>
                <c:pt idx="220">
                  <c:v>146</c:v>
                </c:pt>
                <c:pt idx="221">
                  <c:v>44</c:v>
                </c:pt>
                <c:pt idx="222">
                  <c:v>21</c:v>
                </c:pt>
                <c:pt idx="223">
                  <c:v>34</c:v>
                </c:pt>
                <c:pt idx="224">
                  <c:v>30</c:v>
                </c:pt>
                <c:pt idx="225">
                  <c:v>12</c:v>
                </c:pt>
                <c:pt idx="226">
                  <c:v>48</c:v>
                </c:pt>
                <c:pt idx="227">
                  <c:v>458</c:v>
                </c:pt>
                <c:pt idx="228">
                  <c:v>540</c:v>
                </c:pt>
                <c:pt idx="229">
                  <c:v>711</c:v>
                </c:pt>
                <c:pt idx="230">
                  <c:v>5784</c:v>
                </c:pt>
                <c:pt idx="231">
                  <c:v>2312</c:v>
                </c:pt>
                <c:pt idx="232">
                  <c:v>979</c:v>
                </c:pt>
                <c:pt idx="233">
                  <c:v>3736</c:v>
                </c:pt>
                <c:pt idx="234">
                  <c:v>1726</c:v>
                </c:pt>
                <c:pt idx="235">
                  <c:v>1038</c:v>
                </c:pt>
                <c:pt idx="236">
                  <c:v>665</c:v>
                </c:pt>
                <c:pt idx="237">
                  <c:v>3214</c:v>
                </c:pt>
                <c:pt idx="238">
                  <c:v>1599</c:v>
                </c:pt>
                <c:pt idx="239">
                  <c:v>302</c:v>
                </c:pt>
                <c:pt idx="240">
                  <c:v>128</c:v>
                </c:pt>
                <c:pt idx="241">
                  <c:v>414</c:v>
                </c:pt>
                <c:pt idx="242">
                  <c:v>532</c:v>
                </c:pt>
                <c:pt idx="243">
                  <c:v>236</c:v>
                </c:pt>
                <c:pt idx="244">
                  <c:v>870</c:v>
                </c:pt>
                <c:pt idx="245">
                  <c:v>368</c:v>
                </c:pt>
                <c:pt idx="246">
                  <c:v>1164</c:v>
                </c:pt>
                <c:pt idx="247">
                  <c:v>508</c:v>
                </c:pt>
                <c:pt idx="248">
                  <c:v>767</c:v>
                </c:pt>
                <c:pt idx="249">
                  <c:v>1262</c:v>
                </c:pt>
                <c:pt idx="250">
                  <c:v>513</c:v>
                </c:pt>
                <c:pt idx="251">
                  <c:v>225</c:v>
                </c:pt>
                <c:pt idx="252">
                  <c:v>92</c:v>
                </c:pt>
                <c:pt idx="253">
                  <c:v>526</c:v>
                </c:pt>
                <c:pt idx="254">
                  <c:v>517</c:v>
                </c:pt>
                <c:pt idx="255">
                  <c:v>198</c:v>
                </c:pt>
                <c:pt idx="256">
                  <c:v>210</c:v>
                </c:pt>
                <c:pt idx="257">
                  <c:v>267</c:v>
                </c:pt>
                <c:pt idx="258">
                  <c:v>422</c:v>
                </c:pt>
                <c:pt idx="259">
                  <c:v>112</c:v>
                </c:pt>
                <c:pt idx="260">
                  <c:v>47</c:v>
                </c:pt>
                <c:pt idx="261">
                  <c:v>20</c:v>
                </c:pt>
                <c:pt idx="262">
                  <c:v>257</c:v>
                </c:pt>
                <c:pt idx="263">
                  <c:v>70</c:v>
                </c:pt>
                <c:pt idx="264">
                  <c:v>221</c:v>
                </c:pt>
                <c:pt idx="265">
                  <c:v>81</c:v>
                </c:pt>
                <c:pt idx="266">
                  <c:v>190</c:v>
                </c:pt>
                <c:pt idx="267">
                  <c:v>19</c:v>
                </c:pt>
                <c:pt idx="268">
                  <c:v>129</c:v>
                </c:pt>
                <c:pt idx="269">
                  <c:v>36</c:v>
                </c:pt>
                <c:pt idx="270">
                  <c:v>36</c:v>
                </c:pt>
                <c:pt idx="271">
                  <c:v>135</c:v>
                </c:pt>
                <c:pt idx="272">
                  <c:v>339</c:v>
                </c:pt>
                <c:pt idx="273">
                  <c:v>304</c:v>
                </c:pt>
                <c:pt idx="274">
                  <c:v>203</c:v>
                </c:pt>
                <c:pt idx="275">
                  <c:v>57</c:v>
                </c:pt>
                <c:pt idx="276">
                  <c:v>23</c:v>
                </c:pt>
                <c:pt idx="277">
                  <c:v>16</c:v>
                </c:pt>
                <c:pt idx="278">
                  <c:v>19</c:v>
                </c:pt>
                <c:pt idx="279">
                  <c:v>13</c:v>
                </c:pt>
                <c:pt idx="280">
                  <c:v>16</c:v>
                </c:pt>
                <c:pt idx="281">
                  <c:v>30</c:v>
                </c:pt>
                <c:pt idx="282">
                  <c:v>9</c:v>
                </c:pt>
                <c:pt idx="283">
                  <c:v>218</c:v>
                </c:pt>
                <c:pt idx="284">
                  <c:v>182</c:v>
                </c:pt>
                <c:pt idx="285">
                  <c:v>124</c:v>
                </c:pt>
                <c:pt idx="286">
                  <c:v>214</c:v>
                </c:pt>
                <c:pt idx="287">
                  <c:v>67</c:v>
                </c:pt>
                <c:pt idx="288">
                  <c:v>33</c:v>
                </c:pt>
                <c:pt idx="289">
                  <c:v>30</c:v>
                </c:pt>
                <c:pt idx="290">
                  <c:v>3314</c:v>
                </c:pt>
                <c:pt idx="291">
                  <c:v>659</c:v>
                </c:pt>
                <c:pt idx="292">
                  <c:v>249</c:v>
                </c:pt>
                <c:pt idx="293">
                  <c:v>205</c:v>
                </c:pt>
                <c:pt idx="294">
                  <c:v>74</c:v>
                </c:pt>
                <c:pt idx="295">
                  <c:v>28</c:v>
                </c:pt>
                <c:pt idx="296">
                  <c:v>28</c:v>
                </c:pt>
                <c:pt idx="297">
                  <c:v>2447</c:v>
                </c:pt>
                <c:pt idx="298">
                  <c:v>2482</c:v>
                </c:pt>
                <c:pt idx="299">
                  <c:v>651</c:v>
                </c:pt>
                <c:pt idx="300">
                  <c:v>321</c:v>
                </c:pt>
                <c:pt idx="301">
                  <c:v>182</c:v>
                </c:pt>
                <c:pt idx="302">
                  <c:v>73</c:v>
                </c:pt>
                <c:pt idx="303">
                  <c:v>32</c:v>
                </c:pt>
                <c:pt idx="304">
                  <c:v>200</c:v>
                </c:pt>
                <c:pt idx="305">
                  <c:v>530</c:v>
                </c:pt>
                <c:pt idx="306">
                  <c:v>2246</c:v>
                </c:pt>
                <c:pt idx="307">
                  <c:v>1097</c:v>
                </c:pt>
                <c:pt idx="308">
                  <c:v>274</c:v>
                </c:pt>
                <c:pt idx="309">
                  <c:v>992</c:v>
                </c:pt>
                <c:pt idx="310">
                  <c:v>850</c:v>
                </c:pt>
                <c:pt idx="311">
                  <c:v>485</c:v>
                </c:pt>
                <c:pt idx="312">
                  <c:v>211</c:v>
                </c:pt>
                <c:pt idx="313">
                  <c:v>236</c:v>
                </c:pt>
                <c:pt idx="314">
                  <c:v>198</c:v>
                </c:pt>
                <c:pt idx="315">
                  <c:v>88</c:v>
                </c:pt>
                <c:pt idx="316">
                  <c:v>34</c:v>
                </c:pt>
                <c:pt idx="317">
                  <c:v>21</c:v>
                </c:pt>
                <c:pt idx="318">
                  <c:v>357</c:v>
                </c:pt>
                <c:pt idx="319">
                  <c:v>657</c:v>
                </c:pt>
                <c:pt idx="320">
                  <c:v>598</c:v>
                </c:pt>
                <c:pt idx="321">
                  <c:v>310</c:v>
                </c:pt>
                <c:pt idx="322">
                  <c:v>147</c:v>
                </c:pt>
                <c:pt idx="323">
                  <c:v>54</c:v>
                </c:pt>
                <c:pt idx="324">
                  <c:v>482</c:v>
                </c:pt>
                <c:pt idx="325">
                  <c:v>1171</c:v>
                </c:pt>
                <c:pt idx="326">
                  <c:v>155</c:v>
                </c:pt>
                <c:pt idx="327">
                  <c:v>684</c:v>
                </c:pt>
                <c:pt idx="328">
                  <c:v>518</c:v>
                </c:pt>
                <c:pt idx="329">
                  <c:v>218</c:v>
                </c:pt>
                <c:pt idx="330">
                  <c:v>343</c:v>
                </c:pt>
                <c:pt idx="331">
                  <c:v>208</c:v>
                </c:pt>
                <c:pt idx="332">
                  <c:v>276</c:v>
                </c:pt>
                <c:pt idx="333">
                  <c:v>124</c:v>
                </c:pt>
                <c:pt idx="334">
                  <c:v>47</c:v>
                </c:pt>
                <c:pt idx="335">
                  <c:v>22</c:v>
                </c:pt>
                <c:pt idx="336">
                  <c:v>19</c:v>
                </c:pt>
                <c:pt idx="337">
                  <c:v>15</c:v>
                </c:pt>
                <c:pt idx="338">
                  <c:v>23</c:v>
                </c:pt>
                <c:pt idx="339">
                  <c:v>438</c:v>
                </c:pt>
                <c:pt idx="340">
                  <c:v>115</c:v>
                </c:pt>
                <c:pt idx="341">
                  <c:v>71</c:v>
                </c:pt>
                <c:pt idx="342">
                  <c:v>52</c:v>
                </c:pt>
                <c:pt idx="343">
                  <c:v>17</c:v>
                </c:pt>
                <c:pt idx="344">
                  <c:v>531</c:v>
                </c:pt>
                <c:pt idx="345">
                  <c:v>286</c:v>
                </c:pt>
                <c:pt idx="346">
                  <c:v>383</c:v>
                </c:pt>
                <c:pt idx="347">
                  <c:v>187</c:v>
                </c:pt>
                <c:pt idx="348">
                  <c:v>432</c:v>
                </c:pt>
                <c:pt idx="349">
                  <c:v>146</c:v>
                </c:pt>
                <c:pt idx="350">
                  <c:v>49</c:v>
                </c:pt>
                <c:pt idx="351">
                  <c:v>345</c:v>
                </c:pt>
                <c:pt idx="352">
                  <c:v>169</c:v>
                </c:pt>
                <c:pt idx="353">
                  <c:v>43</c:v>
                </c:pt>
                <c:pt idx="354">
                  <c:v>35</c:v>
                </c:pt>
                <c:pt idx="355">
                  <c:v>32</c:v>
                </c:pt>
                <c:pt idx="356">
                  <c:v>13</c:v>
                </c:pt>
                <c:pt idx="357">
                  <c:v>874</c:v>
                </c:pt>
                <c:pt idx="358">
                  <c:v>1350</c:v>
                </c:pt>
                <c:pt idx="359">
                  <c:v>543</c:v>
                </c:pt>
                <c:pt idx="360">
                  <c:v>108</c:v>
                </c:pt>
                <c:pt idx="361">
                  <c:v>162</c:v>
                </c:pt>
                <c:pt idx="362">
                  <c:v>74</c:v>
                </c:pt>
                <c:pt idx="363">
                  <c:v>22</c:v>
                </c:pt>
                <c:pt idx="364">
                  <c:v>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C0-4C0F-8AEF-F00DDFAA00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27</c:v>
                </c:pt>
                <c:pt idx="1">
                  <c:v>84</c:v>
                </c:pt>
                <c:pt idx="2">
                  <c:v>43</c:v>
                </c:pt>
                <c:pt idx="3">
                  <c:v>13</c:v>
                </c:pt>
                <c:pt idx="4">
                  <c:v>23</c:v>
                </c:pt>
                <c:pt idx="5">
                  <c:v>24</c:v>
                </c:pt>
                <c:pt idx="6">
                  <c:v>9</c:v>
                </c:pt>
                <c:pt idx="7">
                  <c:v>26</c:v>
                </c:pt>
                <c:pt idx="8">
                  <c:v>17</c:v>
                </c:pt>
                <c:pt idx="9">
                  <c:v>39</c:v>
                </c:pt>
                <c:pt idx="10">
                  <c:v>11</c:v>
                </c:pt>
                <c:pt idx="11">
                  <c:v>11</c:v>
                </c:pt>
                <c:pt idx="12">
                  <c:v>10</c:v>
                </c:pt>
                <c:pt idx="13">
                  <c:v>9</c:v>
                </c:pt>
                <c:pt idx="14">
                  <c:v>9</c:v>
                </c:pt>
                <c:pt idx="15">
                  <c:v>14</c:v>
                </c:pt>
                <c:pt idx="16">
                  <c:v>21</c:v>
                </c:pt>
                <c:pt idx="17">
                  <c:v>17</c:v>
                </c:pt>
                <c:pt idx="18">
                  <c:v>14</c:v>
                </c:pt>
                <c:pt idx="19">
                  <c:v>15</c:v>
                </c:pt>
                <c:pt idx="20">
                  <c:v>444</c:v>
                </c:pt>
                <c:pt idx="21">
                  <c:v>77</c:v>
                </c:pt>
                <c:pt idx="22">
                  <c:v>31</c:v>
                </c:pt>
                <c:pt idx="23">
                  <c:v>26</c:v>
                </c:pt>
                <c:pt idx="24">
                  <c:v>12</c:v>
                </c:pt>
                <c:pt idx="25">
                  <c:v>282</c:v>
                </c:pt>
                <c:pt idx="26">
                  <c:v>140</c:v>
                </c:pt>
                <c:pt idx="27">
                  <c:v>67</c:v>
                </c:pt>
                <c:pt idx="28">
                  <c:v>81</c:v>
                </c:pt>
                <c:pt idx="29">
                  <c:v>30</c:v>
                </c:pt>
                <c:pt idx="30">
                  <c:v>24</c:v>
                </c:pt>
                <c:pt idx="31">
                  <c:v>22</c:v>
                </c:pt>
                <c:pt idx="32">
                  <c:v>18</c:v>
                </c:pt>
                <c:pt idx="33">
                  <c:v>10</c:v>
                </c:pt>
                <c:pt idx="34">
                  <c:v>7</c:v>
                </c:pt>
                <c:pt idx="35">
                  <c:v>11</c:v>
                </c:pt>
                <c:pt idx="36">
                  <c:v>14</c:v>
                </c:pt>
                <c:pt idx="37">
                  <c:v>25</c:v>
                </c:pt>
                <c:pt idx="38">
                  <c:v>11</c:v>
                </c:pt>
                <c:pt idx="39">
                  <c:v>10</c:v>
                </c:pt>
                <c:pt idx="40">
                  <c:v>4</c:v>
                </c:pt>
                <c:pt idx="41">
                  <c:v>6</c:v>
                </c:pt>
                <c:pt idx="42">
                  <c:v>9</c:v>
                </c:pt>
                <c:pt idx="43">
                  <c:v>16</c:v>
                </c:pt>
                <c:pt idx="44">
                  <c:v>14</c:v>
                </c:pt>
                <c:pt idx="45">
                  <c:v>14</c:v>
                </c:pt>
                <c:pt idx="46">
                  <c:v>27</c:v>
                </c:pt>
                <c:pt idx="47">
                  <c:v>383</c:v>
                </c:pt>
                <c:pt idx="48">
                  <c:v>61</c:v>
                </c:pt>
                <c:pt idx="49">
                  <c:v>32</c:v>
                </c:pt>
                <c:pt idx="50">
                  <c:v>22</c:v>
                </c:pt>
                <c:pt idx="51">
                  <c:v>31</c:v>
                </c:pt>
                <c:pt idx="52">
                  <c:v>273</c:v>
                </c:pt>
                <c:pt idx="53">
                  <c:v>158</c:v>
                </c:pt>
                <c:pt idx="54">
                  <c:v>68</c:v>
                </c:pt>
                <c:pt idx="55">
                  <c:v>38</c:v>
                </c:pt>
                <c:pt idx="56">
                  <c:v>31</c:v>
                </c:pt>
                <c:pt idx="57">
                  <c:v>708</c:v>
                </c:pt>
                <c:pt idx="58">
                  <c:v>213</c:v>
                </c:pt>
                <c:pt idx="59">
                  <c:v>74</c:v>
                </c:pt>
                <c:pt idx="60">
                  <c:v>79</c:v>
                </c:pt>
                <c:pt idx="61">
                  <c:v>30</c:v>
                </c:pt>
                <c:pt idx="62">
                  <c:v>19</c:v>
                </c:pt>
                <c:pt idx="63">
                  <c:v>11</c:v>
                </c:pt>
                <c:pt idx="64">
                  <c:v>13</c:v>
                </c:pt>
                <c:pt idx="65">
                  <c:v>8</c:v>
                </c:pt>
                <c:pt idx="66">
                  <c:v>356</c:v>
                </c:pt>
                <c:pt idx="67">
                  <c:v>66</c:v>
                </c:pt>
                <c:pt idx="68">
                  <c:v>55</c:v>
                </c:pt>
                <c:pt idx="69">
                  <c:v>28</c:v>
                </c:pt>
                <c:pt idx="70">
                  <c:v>6</c:v>
                </c:pt>
                <c:pt idx="71">
                  <c:v>30</c:v>
                </c:pt>
                <c:pt idx="72">
                  <c:v>11</c:v>
                </c:pt>
                <c:pt idx="73">
                  <c:v>10</c:v>
                </c:pt>
                <c:pt idx="74">
                  <c:v>15</c:v>
                </c:pt>
                <c:pt idx="75">
                  <c:v>17</c:v>
                </c:pt>
                <c:pt idx="76">
                  <c:v>12</c:v>
                </c:pt>
                <c:pt idx="77">
                  <c:v>27</c:v>
                </c:pt>
                <c:pt idx="78">
                  <c:v>3</c:v>
                </c:pt>
                <c:pt idx="79">
                  <c:v>8</c:v>
                </c:pt>
                <c:pt idx="80">
                  <c:v>4</c:v>
                </c:pt>
                <c:pt idx="81">
                  <c:v>2</c:v>
                </c:pt>
                <c:pt idx="82">
                  <c:v>6</c:v>
                </c:pt>
                <c:pt idx="83">
                  <c:v>10</c:v>
                </c:pt>
                <c:pt idx="84">
                  <c:v>13</c:v>
                </c:pt>
                <c:pt idx="85">
                  <c:v>6</c:v>
                </c:pt>
                <c:pt idx="86">
                  <c:v>1465</c:v>
                </c:pt>
                <c:pt idx="87">
                  <c:v>103</c:v>
                </c:pt>
                <c:pt idx="88">
                  <c:v>48</c:v>
                </c:pt>
                <c:pt idx="89">
                  <c:v>18</c:v>
                </c:pt>
                <c:pt idx="90">
                  <c:v>11</c:v>
                </c:pt>
                <c:pt idx="91">
                  <c:v>6</c:v>
                </c:pt>
                <c:pt idx="92">
                  <c:v>9</c:v>
                </c:pt>
                <c:pt idx="93">
                  <c:v>6</c:v>
                </c:pt>
                <c:pt idx="94">
                  <c:v>5</c:v>
                </c:pt>
                <c:pt idx="95">
                  <c:v>10</c:v>
                </c:pt>
                <c:pt idx="96">
                  <c:v>15</c:v>
                </c:pt>
                <c:pt idx="97">
                  <c:v>1</c:v>
                </c:pt>
                <c:pt idx="98">
                  <c:v>5</c:v>
                </c:pt>
                <c:pt idx="99">
                  <c:v>517</c:v>
                </c:pt>
                <c:pt idx="100">
                  <c:v>154</c:v>
                </c:pt>
                <c:pt idx="101">
                  <c:v>61</c:v>
                </c:pt>
                <c:pt idx="102">
                  <c:v>488</c:v>
                </c:pt>
                <c:pt idx="103">
                  <c:v>70</c:v>
                </c:pt>
                <c:pt idx="104">
                  <c:v>45</c:v>
                </c:pt>
                <c:pt idx="105">
                  <c:v>173</c:v>
                </c:pt>
                <c:pt idx="106">
                  <c:v>113</c:v>
                </c:pt>
                <c:pt idx="107">
                  <c:v>54</c:v>
                </c:pt>
                <c:pt idx="108">
                  <c:v>447</c:v>
                </c:pt>
                <c:pt idx="109">
                  <c:v>124</c:v>
                </c:pt>
                <c:pt idx="110">
                  <c:v>70</c:v>
                </c:pt>
                <c:pt idx="111">
                  <c:v>19</c:v>
                </c:pt>
                <c:pt idx="112">
                  <c:v>13</c:v>
                </c:pt>
                <c:pt idx="113">
                  <c:v>1128</c:v>
                </c:pt>
                <c:pt idx="114">
                  <c:v>313</c:v>
                </c:pt>
                <c:pt idx="115">
                  <c:v>134</c:v>
                </c:pt>
                <c:pt idx="116">
                  <c:v>44</c:v>
                </c:pt>
                <c:pt idx="117">
                  <c:v>33</c:v>
                </c:pt>
                <c:pt idx="118">
                  <c:v>26</c:v>
                </c:pt>
                <c:pt idx="119">
                  <c:v>19</c:v>
                </c:pt>
                <c:pt idx="120">
                  <c:v>12</c:v>
                </c:pt>
                <c:pt idx="121">
                  <c:v>530</c:v>
                </c:pt>
                <c:pt idx="122">
                  <c:v>102</c:v>
                </c:pt>
                <c:pt idx="123">
                  <c:v>542</c:v>
                </c:pt>
                <c:pt idx="124">
                  <c:v>123</c:v>
                </c:pt>
                <c:pt idx="125">
                  <c:v>97</c:v>
                </c:pt>
                <c:pt idx="126">
                  <c:v>51</c:v>
                </c:pt>
                <c:pt idx="127">
                  <c:v>684</c:v>
                </c:pt>
                <c:pt idx="128">
                  <c:v>144</c:v>
                </c:pt>
                <c:pt idx="129">
                  <c:v>114</c:v>
                </c:pt>
                <c:pt idx="130">
                  <c:v>430</c:v>
                </c:pt>
                <c:pt idx="131">
                  <c:v>89</c:v>
                </c:pt>
                <c:pt idx="132">
                  <c:v>57</c:v>
                </c:pt>
                <c:pt idx="133">
                  <c:v>56</c:v>
                </c:pt>
                <c:pt idx="134">
                  <c:v>35</c:v>
                </c:pt>
                <c:pt idx="135">
                  <c:v>23</c:v>
                </c:pt>
                <c:pt idx="136">
                  <c:v>12</c:v>
                </c:pt>
                <c:pt idx="137">
                  <c:v>29</c:v>
                </c:pt>
                <c:pt idx="138">
                  <c:v>6</c:v>
                </c:pt>
                <c:pt idx="139">
                  <c:v>10</c:v>
                </c:pt>
                <c:pt idx="140">
                  <c:v>147</c:v>
                </c:pt>
                <c:pt idx="141">
                  <c:v>77</c:v>
                </c:pt>
                <c:pt idx="142">
                  <c:v>33</c:v>
                </c:pt>
                <c:pt idx="143">
                  <c:v>14</c:v>
                </c:pt>
                <c:pt idx="144">
                  <c:v>241</c:v>
                </c:pt>
                <c:pt idx="145">
                  <c:v>145</c:v>
                </c:pt>
                <c:pt idx="146">
                  <c:v>40</c:v>
                </c:pt>
                <c:pt idx="147">
                  <c:v>30</c:v>
                </c:pt>
                <c:pt idx="148">
                  <c:v>20</c:v>
                </c:pt>
                <c:pt idx="149">
                  <c:v>10</c:v>
                </c:pt>
                <c:pt idx="150">
                  <c:v>3</c:v>
                </c:pt>
                <c:pt idx="151">
                  <c:v>9</c:v>
                </c:pt>
                <c:pt idx="152">
                  <c:v>8</c:v>
                </c:pt>
                <c:pt idx="153">
                  <c:v>71</c:v>
                </c:pt>
                <c:pt idx="154">
                  <c:v>13</c:v>
                </c:pt>
                <c:pt idx="155">
                  <c:v>332</c:v>
                </c:pt>
                <c:pt idx="156">
                  <c:v>59</c:v>
                </c:pt>
                <c:pt idx="157">
                  <c:v>30</c:v>
                </c:pt>
                <c:pt idx="158">
                  <c:v>15</c:v>
                </c:pt>
                <c:pt idx="159">
                  <c:v>9</c:v>
                </c:pt>
                <c:pt idx="160">
                  <c:v>9</c:v>
                </c:pt>
                <c:pt idx="161">
                  <c:v>14</c:v>
                </c:pt>
                <c:pt idx="162">
                  <c:v>16</c:v>
                </c:pt>
                <c:pt idx="163">
                  <c:v>11</c:v>
                </c:pt>
                <c:pt idx="164">
                  <c:v>406</c:v>
                </c:pt>
                <c:pt idx="165">
                  <c:v>560</c:v>
                </c:pt>
                <c:pt idx="166">
                  <c:v>174</c:v>
                </c:pt>
                <c:pt idx="167">
                  <c:v>107</c:v>
                </c:pt>
                <c:pt idx="168">
                  <c:v>52</c:v>
                </c:pt>
                <c:pt idx="169">
                  <c:v>43</c:v>
                </c:pt>
                <c:pt idx="170">
                  <c:v>21</c:v>
                </c:pt>
                <c:pt idx="171">
                  <c:v>439</c:v>
                </c:pt>
                <c:pt idx="172">
                  <c:v>593</c:v>
                </c:pt>
                <c:pt idx="173">
                  <c:v>241</c:v>
                </c:pt>
                <c:pt idx="174">
                  <c:v>111</c:v>
                </c:pt>
                <c:pt idx="175">
                  <c:v>48</c:v>
                </c:pt>
                <c:pt idx="176">
                  <c:v>591</c:v>
                </c:pt>
                <c:pt idx="177">
                  <c:v>79</c:v>
                </c:pt>
                <c:pt idx="178">
                  <c:v>46</c:v>
                </c:pt>
                <c:pt idx="179">
                  <c:v>273</c:v>
                </c:pt>
                <c:pt idx="180">
                  <c:v>119</c:v>
                </c:pt>
                <c:pt idx="181">
                  <c:v>50</c:v>
                </c:pt>
                <c:pt idx="182">
                  <c:v>434</c:v>
                </c:pt>
                <c:pt idx="183">
                  <c:v>222</c:v>
                </c:pt>
                <c:pt idx="184">
                  <c:v>77</c:v>
                </c:pt>
                <c:pt idx="185">
                  <c:v>138</c:v>
                </c:pt>
                <c:pt idx="186">
                  <c:v>34</c:v>
                </c:pt>
                <c:pt idx="187">
                  <c:v>8</c:v>
                </c:pt>
                <c:pt idx="188">
                  <c:v>18</c:v>
                </c:pt>
                <c:pt idx="189">
                  <c:v>15</c:v>
                </c:pt>
                <c:pt idx="190">
                  <c:v>7</c:v>
                </c:pt>
                <c:pt idx="191">
                  <c:v>330</c:v>
                </c:pt>
                <c:pt idx="192">
                  <c:v>127</c:v>
                </c:pt>
                <c:pt idx="193">
                  <c:v>44</c:v>
                </c:pt>
                <c:pt idx="194">
                  <c:v>15</c:v>
                </c:pt>
                <c:pt idx="195">
                  <c:v>18</c:v>
                </c:pt>
                <c:pt idx="196">
                  <c:v>15</c:v>
                </c:pt>
                <c:pt idx="197">
                  <c:v>250</c:v>
                </c:pt>
                <c:pt idx="198">
                  <c:v>85</c:v>
                </c:pt>
                <c:pt idx="199">
                  <c:v>78</c:v>
                </c:pt>
                <c:pt idx="200">
                  <c:v>456</c:v>
                </c:pt>
                <c:pt idx="201">
                  <c:v>193</c:v>
                </c:pt>
                <c:pt idx="202">
                  <c:v>60</c:v>
                </c:pt>
                <c:pt idx="203">
                  <c:v>32</c:v>
                </c:pt>
                <c:pt idx="204">
                  <c:v>22</c:v>
                </c:pt>
                <c:pt idx="205">
                  <c:v>244</c:v>
                </c:pt>
                <c:pt idx="206">
                  <c:v>66</c:v>
                </c:pt>
                <c:pt idx="207">
                  <c:v>23</c:v>
                </c:pt>
                <c:pt idx="208">
                  <c:v>166</c:v>
                </c:pt>
                <c:pt idx="209">
                  <c:v>62</c:v>
                </c:pt>
                <c:pt idx="210">
                  <c:v>17</c:v>
                </c:pt>
                <c:pt idx="211">
                  <c:v>11</c:v>
                </c:pt>
                <c:pt idx="212">
                  <c:v>246</c:v>
                </c:pt>
                <c:pt idx="213">
                  <c:v>75</c:v>
                </c:pt>
                <c:pt idx="214">
                  <c:v>26</c:v>
                </c:pt>
                <c:pt idx="215">
                  <c:v>205</c:v>
                </c:pt>
                <c:pt idx="216">
                  <c:v>84</c:v>
                </c:pt>
                <c:pt idx="217">
                  <c:v>37</c:v>
                </c:pt>
                <c:pt idx="218">
                  <c:v>13</c:v>
                </c:pt>
                <c:pt idx="219">
                  <c:v>223</c:v>
                </c:pt>
                <c:pt idx="220">
                  <c:v>49</c:v>
                </c:pt>
                <c:pt idx="221">
                  <c:v>156</c:v>
                </c:pt>
                <c:pt idx="222">
                  <c:v>119</c:v>
                </c:pt>
                <c:pt idx="223">
                  <c:v>246</c:v>
                </c:pt>
                <c:pt idx="224">
                  <c:v>92</c:v>
                </c:pt>
                <c:pt idx="225">
                  <c:v>51</c:v>
                </c:pt>
                <c:pt idx="226">
                  <c:v>27</c:v>
                </c:pt>
                <c:pt idx="227">
                  <c:v>777</c:v>
                </c:pt>
                <c:pt idx="228">
                  <c:v>268</c:v>
                </c:pt>
                <c:pt idx="229">
                  <c:v>168</c:v>
                </c:pt>
                <c:pt idx="230">
                  <c:v>97</c:v>
                </c:pt>
                <c:pt idx="231">
                  <c:v>52</c:v>
                </c:pt>
                <c:pt idx="232">
                  <c:v>24</c:v>
                </c:pt>
                <c:pt idx="233">
                  <c:v>14</c:v>
                </c:pt>
                <c:pt idx="234">
                  <c:v>26</c:v>
                </c:pt>
                <c:pt idx="235">
                  <c:v>29</c:v>
                </c:pt>
                <c:pt idx="236">
                  <c:v>153</c:v>
                </c:pt>
                <c:pt idx="237">
                  <c:v>88</c:v>
                </c:pt>
                <c:pt idx="238">
                  <c:v>21</c:v>
                </c:pt>
                <c:pt idx="239">
                  <c:v>397</c:v>
                </c:pt>
                <c:pt idx="240">
                  <c:v>446</c:v>
                </c:pt>
                <c:pt idx="241">
                  <c:v>159</c:v>
                </c:pt>
                <c:pt idx="242">
                  <c:v>57</c:v>
                </c:pt>
                <c:pt idx="243">
                  <c:v>30</c:v>
                </c:pt>
                <c:pt idx="244">
                  <c:v>38</c:v>
                </c:pt>
                <c:pt idx="245">
                  <c:v>15</c:v>
                </c:pt>
                <c:pt idx="246">
                  <c:v>12</c:v>
                </c:pt>
                <c:pt idx="247">
                  <c:v>7</c:v>
                </c:pt>
                <c:pt idx="248">
                  <c:v>15</c:v>
                </c:pt>
                <c:pt idx="249">
                  <c:v>13</c:v>
                </c:pt>
                <c:pt idx="250">
                  <c:v>117</c:v>
                </c:pt>
                <c:pt idx="251">
                  <c:v>237</c:v>
                </c:pt>
                <c:pt idx="252">
                  <c:v>236</c:v>
                </c:pt>
                <c:pt idx="253">
                  <c:v>69</c:v>
                </c:pt>
                <c:pt idx="254">
                  <c:v>36</c:v>
                </c:pt>
                <c:pt idx="255">
                  <c:v>12</c:v>
                </c:pt>
                <c:pt idx="256">
                  <c:v>66</c:v>
                </c:pt>
                <c:pt idx="257">
                  <c:v>47</c:v>
                </c:pt>
                <c:pt idx="258">
                  <c:v>28</c:v>
                </c:pt>
                <c:pt idx="259">
                  <c:v>14</c:v>
                </c:pt>
                <c:pt idx="260">
                  <c:v>19</c:v>
                </c:pt>
                <c:pt idx="261">
                  <c:v>22</c:v>
                </c:pt>
                <c:pt idx="262">
                  <c:v>25</c:v>
                </c:pt>
                <c:pt idx="263">
                  <c:v>371</c:v>
                </c:pt>
                <c:pt idx="264">
                  <c:v>2701</c:v>
                </c:pt>
                <c:pt idx="265">
                  <c:v>728</c:v>
                </c:pt>
                <c:pt idx="266">
                  <c:v>350</c:v>
                </c:pt>
                <c:pt idx="267">
                  <c:v>120</c:v>
                </c:pt>
                <c:pt idx="268">
                  <c:v>71</c:v>
                </c:pt>
                <c:pt idx="269">
                  <c:v>51</c:v>
                </c:pt>
                <c:pt idx="270">
                  <c:v>18</c:v>
                </c:pt>
                <c:pt idx="271">
                  <c:v>35</c:v>
                </c:pt>
                <c:pt idx="272">
                  <c:v>122</c:v>
                </c:pt>
                <c:pt idx="273">
                  <c:v>47</c:v>
                </c:pt>
                <c:pt idx="274">
                  <c:v>33</c:v>
                </c:pt>
                <c:pt idx="275">
                  <c:v>18</c:v>
                </c:pt>
                <c:pt idx="276">
                  <c:v>10</c:v>
                </c:pt>
                <c:pt idx="277">
                  <c:v>6</c:v>
                </c:pt>
                <c:pt idx="278">
                  <c:v>4</c:v>
                </c:pt>
                <c:pt idx="279">
                  <c:v>16</c:v>
                </c:pt>
                <c:pt idx="280">
                  <c:v>21</c:v>
                </c:pt>
                <c:pt idx="281">
                  <c:v>588</c:v>
                </c:pt>
                <c:pt idx="282">
                  <c:v>106</c:v>
                </c:pt>
                <c:pt idx="283">
                  <c:v>55</c:v>
                </c:pt>
                <c:pt idx="284">
                  <c:v>247</c:v>
                </c:pt>
                <c:pt idx="285">
                  <c:v>137</c:v>
                </c:pt>
                <c:pt idx="286">
                  <c:v>75</c:v>
                </c:pt>
                <c:pt idx="287">
                  <c:v>37</c:v>
                </c:pt>
                <c:pt idx="288">
                  <c:v>18</c:v>
                </c:pt>
                <c:pt idx="289">
                  <c:v>26</c:v>
                </c:pt>
                <c:pt idx="290">
                  <c:v>12</c:v>
                </c:pt>
                <c:pt idx="291">
                  <c:v>18</c:v>
                </c:pt>
                <c:pt idx="292">
                  <c:v>6</c:v>
                </c:pt>
                <c:pt idx="293">
                  <c:v>8</c:v>
                </c:pt>
                <c:pt idx="294">
                  <c:v>17</c:v>
                </c:pt>
                <c:pt idx="295">
                  <c:v>10</c:v>
                </c:pt>
                <c:pt idx="296">
                  <c:v>15</c:v>
                </c:pt>
                <c:pt idx="297">
                  <c:v>835</c:v>
                </c:pt>
                <c:pt idx="298">
                  <c:v>215</c:v>
                </c:pt>
                <c:pt idx="299">
                  <c:v>81</c:v>
                </c:pt>
                <c:pt idx="300">
                  <c:v>47</c:v>
                </c:pt>
                <c:pt idx="301">
                  <c:v>23</c:v>
                </c:pt>
                <c:pt idx="302">
                  <c:v>10</c:v>
                </c:pt>
                <c:pt idx="303">
                  <c:v>364</c:v>
                </c:pt>
                <c:pt idx="304">
                  <c:v>72</c:v>
                </c:pt>
                <c:pt idx="305">
                  <c:v>47</c:v>
                </c:pt>
                <c:pt idx="306">
                  <c:v>26</c:v>
                </c:pt>
                <c:pt idx="307">
                  <c:v>13</c:v>
                </c:pt>
                <c:pt idx="308">
                  <c:v>18</c:v>
                </c:pt>
                <c:pt idx="309">
                  <c:v>12</c:v>
                </c:pt>
                <c:pt idx="310">
                  <c:v>26</c:v>
                </c:pt>
                <c:pt idx="311">
                  <c:v>28</c:v>
                </c:pt>
                <c:pt idx="312">
                  <c:v>10</c:v>
                </c:pt>
                <c:pt idx="313">
                  <c:v>3</c:v>
                </c:pt>
                <c:pt idx="314">
                  <c:v>10</c:v>
                </c:pt>
                <c:pt idx="315">
                  <c:v>14</c:v>
                </c:pt>
                <c:pt idx="316">
                  <c:v>305</c:v>
                </c:pt>
                <c:pt idx="317">
                  <c:v>128</c:v>
                </c:pt>
                <c:pt idx="318">
                  <c:v>68</c:v>
                </c:pt>
                <c:pt idx="319">
                  <c:v>36</c:v>
                </c:pt>
                <c:pt idx="320">
                  <c:v>35</c:v>
                </c:pt>
                <c:pt idx="321">
                  <c:v>26</c:v>
                </c:pt>
                <c:pt idx="322">
                  <c:v>378</c:v>
                </c:pt>
                <c:pt idx="323">
                  <c:v>1122</c:v>
                </c:pt>
                <c:pt idx="324">
                  <c:v>403</c:v>
                </c:pt>
                <c:pt idx="325">
                  <c:v>381</c:v>
                </c:pt>
                <c:pt idx="326">
                  <c:v>407</c:v>
                </c:pt>
                <c:pt idx="327">
                  <c:v>4801</c:v>
                </c:pt>
                <c:pt idx="328">
                  <c:v>2378</c:v>
                </c:pt>
                <c:pt idx="329">
                  <c:v>686</c:v>
                </c:pt>
                <c:pt idx="330">
                  <c:v>549</c:v>
                </c:pt>
                <c:pt idx="331">
                  <c:v>348</c:v>
                </c:pt>
                <c:pt idx="332">
                  <c:v>877</c:v>
                </c:pt>
                <c:pt idx="333">
                  <c:v>365</c:v>
                </c:pt>
                <c:pt idx="334">
                  <c:v>226</c:v>
                </c:pt>
                <c:pt idx="335">
                  <c:v>216</c:v>
                </c:pt>
                <c:pt idx="336">
                  <c:v>213</c:v>
                </c:pt>
                <c:pt idx="337">
                  <c:v>462</c:v>
                </c:pt>
                <c:pt idx="338">
                  <c:v>134</c:v>
                </c:pt>
                <c:pt idx="339">
                  <c:v>52</c:v>
                </c:pt>
                <c:pt idx="340">
                  <c:v>42</c:v>
                </c:pt>
                <c:pt idx="341">
                  <c:v>192</c:v>
                </c:pt>
                <c:pt idx="342">
                  <c:v>217</c:v>
                </c:pt>
                <c:pt idx="343">
                  <c:v>79</c:v>
                </c:pt>
                <c:pt idx="344">
                  <c:v>46</c:v>
                </c:pt>
                <c:pt idx="345">
                  <c:v>908</c:v>
                </c:pt>
                <c:pt idx="346">
                  <c:v>462</c:v>
                </c:pt>
                <c:pt idx="347">
                  <c:v>1821</c:v>
                </c:pt>
                <c:pt idx="348">
                  <c:v>534</c:v>
                </c:pt>
                <c:pt idx="349">
                  <c:v>372</c:v>
                </c:pt>
                <c:pt idx="350">
                  <c:v>168</c:v>
                </c:pt>
                <c:pt idx="351">
                  <c:v>90</c:v>
                </c:pt>
                <c:pt idx="352">
                  <c:v>476</c:v>
                </c:pt>
                <c:pt idx="353">
                  <c:v>533</c:v>
                </c:pt>
                <c:pt idx="354">
                  <c:v>122</c:v>
                </c:pt>
                <c:pt idx="355">
                  <c:v>372</c:v>
                </c:pt>
                <c:pt idx="356">
                  <c:v>83</c:v>
                </c:pt>
                <c:pt idx="357">
                  <c:v>603</c:v>
                </c:pt>
                <c:pt idx="358">
                  <c:v>250</c:v>
                </c:pt>
                <c:pt idx="359">
                  <c:v>94</c:v>
                </c:pt>
                <c:pt idx="360">
                  <c:v>91</c:v>
                </c:pt>
                <c:pt idx="361">
                  <c:v>110</c:v>
                </c:pt>
                <c:pt idx="362">
                  <c:v>31</c:v>
                </c:pt>
                <c:pt idx="363">
                  <c:v>20</c:v>
                </c:pt>
                <c:pt idx="36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C0-4C0F-8AEF-F00DDFAA0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62272"/>
        <c:axId val="297957680"/>
      </c:lineChart>
      <c:catAx>
        <c:axId val="29796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57680"/>
        <c:crosses val="autoZero"/>
        <c:auto val="1"/>
        <c:lblAlgn val="ctr"/>
        <c:lblOffset val="100"/>
        <c:noMultiLvlLbl val="0"/>
      </c:catAx>
      <c:valAx>
        <c:axId val="29795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6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NDR Elbphilharmonie Orchester</c:v>
                </c:pt>
                <c:pt idx="1">
                  <c:v>NDR Chor</c:v>
                </c:pt>
                <c:pt idx="2">
                  <c:v>NDR Radiophilharmonie</c:v>
                </c:pt>
                <c:pt idx="3">
                  <c:v>NDR Bigband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42</c:v>
                </c:pt>
                <c:pt idx="2">
                  <c:v>47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9-4394-9376-C5B7B4935F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NDR Elbphilharmonie Orchester</c:v>
                </c:pt>
                <c:pt idx="1">
                  <c:v>NDR Chor</c:v>
                </c:pt>
                <c:pt idx="2">
                  <c:v>NDR Radiophilharmonie</c:v>
                </c:pt>
                <c:pt idx="3">
                  <c:v>NDR Bigband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86</c:v>
                </c:pt>
                <c:pt idx="1">
                  <c:v>36</c:v>
                </c:pt>
                <c:pt idx="2">
                  <c:v>199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9-4394-9376-C5B7B4935F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NDR Elbphilharmonie Orchester</c:v>
                </c:pt>
                <c:pt idx="1">
                  <c:v>NDR Chor</c:v>
                </c:pt>
                <c:pt idx="2">
                  <c:v>NDR Radiophilharmonie</c:v>
                </c:pt>
                <c:pt idx="3">
                  <c:v>NDR Bigband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92</c:v>
                </c:pt>
                <c:pt idx="1">
                  <c:v>19</c:v>
                </c:pt>
                <c:pt idx="2">
                  <c:v>175</c:v>
                </c:pt>
                <c:pt idx="3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79-4394-9376-C5B7B4935F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NDR Elbphilharmonie Orchester</c:v>
                </c:pt>
                <c:pt idx="1">
                  <c:v>NDR Chor</c:v>
                </c:pt>
                <c:pt idx="2">
                  <c:v>NDR Radiophilharmonie</c:v>
                </c:pt>
                <c:pt idx="3">
                  <c:v>NDR Bigband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79-4394-9376-C5B7B4935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270032"/>
        <c:axId val="358266752"/>
      </c:barChart>
      <c:catAx>
        <c:axId val="3582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66752"/>
        <c:crosses val="autoZero"/>
        <c:auto val="1"/>
        <c:lblAlgn val="ctr"/>
        <c:lblOffset val="100"/>
        <c:noMultiLvlLbl val="0"/>
      </c:catAx>
      <c:valAx>
        <c:axId val="35826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E7DE-DA82-4A99-97E4-52A201B895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6BF49D-F8C3-4F7C-B5A8-005CFBCA1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73896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51B05-1D23-47ED-A6DE-F62D1841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409201-B61D-412B-965A-C83A40CBB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541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94003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43872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88242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43624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8107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681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06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88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36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5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305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B56DA-6B10-455C-A683-DF00591BC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633326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55352-9B2B-49A7-902B-120FCEDBA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6F4A46-9912-4123-A400-E089104CF3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0785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53171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7575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88454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0596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9277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9670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194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01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2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1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0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051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88B92-42B2-43DE-896D-C100AD011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592577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C141A-C779-4370-B5AE-2DD3EF8F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Gruppe Orchester &amp;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791919-95C2-4264-A903-6DAD465E0D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8122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0D453-B549-45D4-8754-4D63C60E1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88891-AC2E-46D3-8A5D-645E7758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88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E654-7B27-4754-9E2B-CB58A8E1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Gruppe Orchester &amp;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6B79BB-4D9E-4F50-82F1-5409BC2E52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0298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ABBC2-282C-4E70-8AD2-525E9DB23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7BDB8-763D-4DDA-86D2-F2645DCB8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785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021DC-C477-495D-9D67-890ACCF5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Gruppe Orchester &amp;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71AC2-13AC-4851-83E9-7F0F3FD422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7652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77981-2C16-4543-8A96-99D541F7E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D61C0-1FB0-4969-A8CB-53D883399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12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2A28-22CE-4AC3-8666-78EE2956F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Gruppe Orchester &amp;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BD8ACC-20FB-46FA-94B7-0F461D8D2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3552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E3FC1-42D0-4C42-B266-561CBCB6C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9B648-E1A1-45CD-A5D0-C66336D0C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641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441F-9CB5-481C-8AA0-9B0FE0273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Gruppe Orchester &amp; Chor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138F2-FBE9-4155-92C0-DE1056C15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033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587654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0154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14549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743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1219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6076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44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2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99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0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66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2A6BB-E63E-431E-B7E6-1FAA9DA1D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380342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15A42-8A33-484F-8CB8-E16761BF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Gruppe Orchester &amp; Chor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3DE18-9491-43C9-ACDC-53F40EE00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2088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B1A75-E426-4B5C-B2FA-6BCF9C840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D64B2-56F3-48F6-A6F2-35765933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11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4467B-6D6F-4CB1-99FA-21DD876C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6E3E5-ADED-4EAA-BD77-542042761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530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9303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1645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71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65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902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676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3847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489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34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4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15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70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612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C4CBB-E20B-4F50-A821-2B6E2092B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656867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E289B-49AA-47ED-A3D9-06DAF4385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Gruppe Orchester &amp;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A6002-C82B-4EA0-8232-DF23FA54F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271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0765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114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406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18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95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474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328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306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67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6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67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629AF-DAD1-4C3E-88CD-4B87DDA42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808434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03EB7-1AD0-4744-9EF6-F6EE6F117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Gruppe Orchester &amp;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A6A99-78D1-46FD-BFF9-8DF5E0938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75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0447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555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402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9667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554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596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443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076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0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41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- 2018-01-01 00:26:50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FROHES NEUES JAHR!!!🎆🎈🎊 
Happy New Year!!!
(Tobias Heimann, Hornist)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1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- 2018-12-13 21:16:24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ist sie: Brahms’ Zweite Sinfonie live aus der Elbphilharmonie, mit unserem ehemaligen Chefdirigenten, Grandseigneur Herbert Blomstedt.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477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58309-ABDA-4088-875F-2D873013B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261677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6A12-DA2E-4FEE-9680-6C88B5BE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Gruppe Orchester &amp;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7B790-3D77-462B-A7C8-9BB969036F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6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75489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17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376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504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918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560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5433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286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89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46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660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6C96B-AFA0-460C-9928-383234912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215705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38E96-3C51-4257-A3CA-D108349B4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Gruppe Orchester &amp;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0CEB08-611B-4846-B3A0-9D6B3A693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006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44227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583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513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520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9926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064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688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917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95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37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91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790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B85AF-7FBC-4470-914C-4F9567DA7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131126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A302-B52F-40E3-8215-C79AA625F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Gruppe Orchester &amp;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5D9CA-85EE-474A-9F48-90FA68BE95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679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69600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32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4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244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524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28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2804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7734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205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6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- 2018-10-02 11:48:19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1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- 2018-07-19 00:46:54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64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Chor - 2018-07-08 16:12:30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freuen uns sehr über dieses Lob für unsere neuen CDs
„Chansons françaises“ und „Lobgesang“/Mendelssohn!
http://www.spiegel.de/kultur/musik/ndr-chor-franzoesische-exkurse-und-mendelssohn-interpretation-a-1216791.html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97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FB935-48DE-4D7B-921D-2B9D1F60A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207399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363CF-7A94-4005-8B05-226AAFD1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Gruppe Orchester &amp;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7837D-3D4C-4350-91A0-008E0317E9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124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16340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5021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592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270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116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241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6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502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008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48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- 2018-01-23 10:00:00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 in the know! Download our Quarterly concert preview here: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5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Radiophilharmonie - 2018-04-20 13:44:26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neues Programm ist da! Auf welche Highlights in der Saison 2018/19 freuen Sie sich am meisten?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95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57C15-B3DC-4D60-BB5F-05A2BB0B4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607113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34CD3-E7DC-429F-BCFB-B8B1E5AB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79FA7D-67F5-4796-8D42-D515494DC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50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0463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741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86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63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985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934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747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4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Radiophilharmonie - 2018-07-02 09:03:34 </a:t>
                      </a:r>
                      <a:r>
                        <a:rPr lang="de-DE" sz="1000"/>
                        <a:t> 
 Mit diesem Gruß unserer Konzertmeisterin Friederike Starkloff verabschieden wir uns in die Sommerpause - und freuen uns schon jetzt auf die neue Saison mit Ihnen! 🎻🎼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03.12.2018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0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- 2018-03-27 08:31:35 </a:t>
                      </a:r>
                      <a:r>
                        <a:rPr lang="en-US" sz="1000"/>
                        <a:t> 
 "Der NDR Chor kann auch Catwalk! Ein kleiner Vorgeschmack unseres Fotoshootings in der Elbphilharmonie"
Fotograf Michael Zapf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8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- 2018-04-10 18:16:00 </a:t>
                      </a:r>
                      <a:r>
                        <a:rPr lang="en-US" sz="1000"/>
                        <a:t> 
 Aufnahme-Session mit Studenten der Musikhochschule Oslo, unser Chefdirigent Geir Lysne gibt wieder alles!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8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- 2018-04-24 09:57:04 </a:t>
                      </a:r>
                      <a:r>
                        <a:rPr lang="de-DE" sz="1000"/>
                        <a:t> 
 Unser Chefdirigent macht das Unmögliche möglich: Geir Lysne dirigiert zwei verschiedene Taktarten gleichzeitig!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6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- 2018-11-20 17:02:04 </a:t>
                      </a:r>
                      <a:r>
                        <a:rPr lang="de-DE" sz="1000"/>
                        <a:t> 
 Das gibt's nicht so oft zu sehen: Tini Thomsen am Basssaxofon.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48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10A35-BC0E-41C8-8627-4AED3EE17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409499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88BB3-A8DA-4789-8E92-559130173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361DB-BE9A-46B1-AF1C-40E37FEF32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479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1745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93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068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924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002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4275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403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85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- 2018-03-01 09:45:00 </a:t>
                      </a:r>
                      <a:r>
                        <a:rPr lang="de-DE" sz="1000"/>
                        <a:t> 
 So eine Wetteransage haben wir wirklich noch nie gehört! ;) #Donnerwetter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5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Bigband - 2018-07-05 12:20:00 </a:t>
                      </a:r>
                      <a:r>
                        <a:rPr lang="en-US" sz="1000"/>
                        <a:t> 
 Morgen mal was anderes: "Work Smoothly" mit Nils Wogram (official) in einer Klosterruine! Wir kommen nach Greifswald zu den Eldenaer Jazz Evenings, dazu passend, diese wunderbaren Fotos von Ulla C. Binder (Teil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- 2018-09-30 11:00:00 </a:t>
                      </a:r>
                      <a:r>
                        <a:rPr lang="de-DE" sz="1000"/>
                        <a:t> 
 Wir wünschen den Kollegen ein großes Toi Toi Toi und viel Spaß in der h-Moll Messe heute und ein herzliches Willkommen an den neuen Chor Chefdirigenten Klaas Stok.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81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- 2018-10-09 16:02:12 </a:t>
                      </a:r>
                      <a:r>
                        <a:rPr lang="de-DE" sz="1000"/>
                        <a:t> 
 Seit heute ist er wieder zum Proben bei uns, am Freitag spielen wir zusammen in Berlin: Nils Wogram (official). So schön war's beim letzten Mal: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3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Radiophilharmonie - 2018-03-13 14:30:30 </a:t>
                      </a:r>
                      <a:r>
                        <a:rPr lang="en-US" sz="1000"/>
                        <a:t> 
 Andrew Manze talks about Mozarts Symphonies No. 39 &amp; 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8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DEC98-718C-4F53-81E3-AFE2C27EF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86460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2D6B-2061-45F8-A2F6-3E30CAC1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Gruppe Orchester &amp;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3E87F-3D08-43A3-9C61-BC1D93E45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684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6272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409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306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589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909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820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3505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910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931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97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8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67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Radiophilharmonie - 2018-04-25 15:41:11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mit dem Grimme-Preis ausgezeichnete Tatort „Im Schmerz geboren“ mit Ulrich Tukur: Unser Filmkonzert-Highlight der neuen Saison.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221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FB082-A862-40E4-A350-40DA6B207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196706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3BFA2-2A0B-41B5-87F9-7E2BD9DE8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Potenzielle Reichweite - Export | Gruppe Orchester &amp;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E3F494-B8AF-4E63-BF44-4D31EB443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970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2191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698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496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123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631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651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1393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808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31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50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- 2018-01-11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Birthday, Elbphilharmonie Hamburg! Wir blicken zurück aufs erste Jahr als Residenzorchester im neuen Heimathafen. 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53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- 2018-10-11 20:00:11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ganze Konzert zum Nachschauen: Alan Gilbert dirigiert Bruckners Sinfonie Nr 7. Mit Pianist Inon Barnatan spielten wir Beethovens Klavierkonzert Nr. 4. 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27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1B1F4-5656-43C0-BAA7-9BBCA0FB1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140994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36FFE-A8B7-4D91-997C-6226C89DD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6F0EB-215B-454D-BB11-852BCA370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198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231295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080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661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900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18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038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164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912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77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0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87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- 2018-04-06 20:00:09 </a:t>
                      </a:r>
                      <a:r>
                        <a:rPr lang="en-US" sz="1000"/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1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- 2018-09-30 11:00:41 </a:t>
                      </a:r>
                      <a:r>
                        <a:rPr lang="en-US" sz="1000"/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44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- 2018-10-11 20:00:11 </a:t>
                      </a:r>
                      <a:r>
                        <a:rPr lang="en-US" sz="1000"/>
                        <a:t> 
 Das ganze Konzert zum Nachschauen: Alan Gilbert dirigiert Bruckners Sinfonie Nr 7. Mit Pianist Inon Barnatan spielten wir Beethovens Klavierkonzert Nr. 4. 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53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BE24E-52BB-43D3-9AF6-50E7E365A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109385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DB313-120D-4395-93A9-EE7BCC8A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B0209-1675-41FA-ABF2-07B9DF85A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268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3586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6636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543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20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3750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078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64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730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2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- 2018-09-30 11:00:00 </a:t>
                      </a:r>
                      <a:r>
                        <a:rPr lang="de-DE" sz="1000"/>
                        <a:t> 
 Wir wünschen den Kollegen ein großes Toi Toi Toi und viel Spaß in der h-Moll Messe heute und ein herzliches Willkommen an den neuen Chor Chefdirigenten Klaas Stok.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64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Radiophilharmonie - 2018-10-27 00:09:23 </a:t>
                      </a:r>
                      <a:r>
                        <a:rPr lang="en-US" sz="1000"/>
                        <a:t> 
 Herzlichen Glückwunsch, Timothy Chooi!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15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- 2018-05-25 09:00:02 </a:t>
                      </a:r>
                      <a:r>
                        <a:rPr lang="de-DE" sz="1000"/>
                        <a:t> 
 So are we! Am 8. Juni ist es dann so weit.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5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Radiophilharmonie - 2018-10-15 15:40:42 </a:t>
                      </a:r>
                      <a:r>
                        <a:rPr lang="de-DE" sz="1000"/>
                        <a:t> 
 Vielen Dank für die Gastfreundschaft, liebes Usedomer Musikfestival!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26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Bigband - 2018-10-09 16:02:12 </a:t>
                      </a:r>
                      <a:r>
                        <a:rPr lang="de-DE" sz="1000"/>
                        <a:t> 
 Seit heute ist er wieder zum Proben bei uns, am Freitag spielen wir zusammen in Berlin: Nils Wogram (official). So schön war's beim letzten Mal: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41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12A37-C86C-4DF8-9444-C211C2264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221423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05AB-44D2-43D6-80B6-D477B656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Gruppe Orchester &amp; Chor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5CACC-2B78-4135-8A93-BDADFCE82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552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34988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245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363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238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97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356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54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394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49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- 2018-01-15 08:04:43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43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- 2018-04-30 08:47:51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8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- 2018-02-22 20:15:36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07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- 2018-01-25 12:18:08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3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- 2018-02-13 14:27:45 </a:t>
                      </a:r>
                      <a:r>
                        <a:rPr lang="de-DE" sz="1000"/>
                        <a:t> 
 Heute ist „Welttag des Radios“!!!
Sitzt ihr noch regelmäßig vorm Radio??
(Tobias Heimann, Hornist)
https://www.ndr.de/ndr1niedersachsen/Radio-Der-taegliche-Begleiter,weltradiotag136.html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469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BE5EE-0370-4CB2-84B1-C3D13D4E0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092621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56EA6-04FB-41F6-9CEC-2B38925AB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Gruppe Orchester &amp;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9327E-30E1-4AE5-B639-C93904652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745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66561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6923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9446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2735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473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180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31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3832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0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52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59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6D6B7-E38C-413A-A87E-C8B6AA939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310816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A135-6AD1-4297-888F-85839200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Gruppe Orchester &amp;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2950C-53D2-4D38-B9AE-68E9E53653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656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29280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75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635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31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88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33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938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834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4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9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83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- 2018-09-01 19:00:10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"Encore! Hier erlebt ihr unseren Saison-Auftakt vom 1. September noch einmal."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637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09BCD-C046-4A8E-8E55-2B0F5BC98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776020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12942-A914-4F6A-8AE6-EE089387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Gruppe Orchester &amp; Chor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16B6D-F035-4ED1-BA07-17D75B90AA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352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522434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962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297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400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130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121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433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369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448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24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699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0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- 2018-05-10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Reise zu den Sternen: Hier sehr ihr unser Konzert aus der Elbphilharmonie Hamburg noch einmal! Krzysztof Urbański dirigiert Williams' "Star Wars"-Suite und Holsts "Die Planeten". ⭐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"Die Planeten" &amp; "Star Wars"-Suite: NDR Elbphilharmonie Orchester / Krzysztof Urbański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071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8C5DC-4FC3-44F6-A9F7-6FBD5CA99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29516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2F51-6D15-4EE5-B192-0E9793FBE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Gruppe Orchester &amp; Chor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9774E-31B0-4FAB-99CD-B5DAED5E3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3815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828845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318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85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077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520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929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026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170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13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326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226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5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- 2018-05-10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Reise zu den Sternen: Hier sehr ihr unser Konzert aus der Elbphilharmonie Hamburg noch einmal! Krzysztof Urbański dirigiert Williams' "Star Wars"-Suite und Holsts "Die Planeten". ⭐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"Die Planeten" &amp; "Star Wars"-Suite: NDR Elbphilharmonie Orchester / Krzysztof Urbański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597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6540E-7B38-4155-B952-1F93F781C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016522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9E072-04A0-47D7-96DF-0374C8EBD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Gruppe Orchester &amp; Chor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4BCFC-8182-48FD-BCA3-7833CB4E4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830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44820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6769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521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571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80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803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34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056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250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69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422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79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- 2018-04-06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Mahlers Dritte mit Alan Gilbert: Hier seht ihr unser Konzert aus der Elbphilharmonie Hamburg noch einmal!
Mit Gerhild Romberger
den Damen des NDR Chor und des Chor des Bayerischen Rundfunks
Knabenchor Hannover (official)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Gilbert dirigiert Mahler III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11.04.2018 19:47:41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84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63D53-BC59-4317-A563-9C1554195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822885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FDEDC-0A1A-465D-A069-36068D503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Gruppe Orchester &amp; Chor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0E8FB-461B-4D24-BF0B-929C6D576A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777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488833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932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1772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41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699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472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894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099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215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58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298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42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- 2018-09-01 19:00:10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"Encore! Hier erlebt ihr unseren Saison-Auftakt vom 1. September noch einmal."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Opening Night 2018 / Krzysztof Urbański / Elbphilharmonie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60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 - 2018-09-01 19:00:10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"Encore! Hier erlebt ihr unseren Saison-Auftakt vom 1. September noch einmal."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Opening Night 2018 / Krzysztof Urbański / Elbphilharmonie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039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B7CF2-34CA-48C4-9723-881F2BFEC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740996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03FD6-9416-4559-BF28-9B6893F1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Gruppe Orchester &amp; Chor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4B36E-3077-4862-9F50-4161D2CD8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612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0161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147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139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825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242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355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287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71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16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- 2018-05-10 20:00:09 </a:t>
                      </a:r>
                      <a:r>
                        <a:rPr lang="en-US" sz="1000"/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48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Elbphilharmonie Orchester - 2018-03-08 10:30:00 </a:t>
                      </a:r>
                      <a:r>
                        <a:rPr lang="de-DE" sz="1000"/>
                        <a:t> 
 Frisch von der Tour, jetzt im Interview: Unsere Kollegin Amanda stellt hier ab sofort die Fragen! Den Auftakt gibt sie mit unserem Chef - Thomas Hengelbrock.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93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Elbphilharmonie Orchester - 2018-12-13 21:16:24 </a:t>
                      </a:r>
                      <a:r>
                        <a:rPr lang="en-US" sz="1000"/>
                        <a:t> 
 Hier ist sie: Brahms’ Zweite Sinfonie live aus der Elbphilharmonie, mit unserem ehemaligen Chefdirigenten, Grandseigneur Herbert Blomstedt.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5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Chor - 2018-09-30 11:00:41 </a:t>
                      </a:r>
                      <a:r>
                        <a:rPr lang="en-US" sz="1000"/>
                        <a:t> 
 Hier erlebt ihr unser Konzert aus der Elbphilharmonie noch einmal! Klaas Stok dirigiert Bachs h-Moll-Messe. Mit dabei: Robin Johannsen (Sopran), Sophie Harmsen (Mezzosopran), Jakob Pilgram (Tenor), Andreas Wolf (Bass), Concerto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44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42642-C4BC-4BCE-8BD9-2EDEF6D63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988302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4E7D6-CDCA-46DF-A92C-2C6AA374C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Gruppe Orchester &amp; Chor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4867D-BFD9-4F15-97A2-12D74B16F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056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72087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695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1908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8175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63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670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3314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2072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7124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338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923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64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57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6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- 2018-07-17 18:16:00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Ohren auf beim Stadtpark-Spaziergang. Eine kleine Erinnerung an Freiluftklänge in unserer #Sommerpause.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12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- 2018-05-10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Reise zu den Sternen: Hier sehr ihr unser Konzert aus der Elbphilharmonie Hamburg noch einmal! Krzysztof Urbański dirigiert Williams' "Star Wars"-Suite und Holsts "Die Planeten".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02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- 2018-03-08 10:30:00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Frisch von der Tour, jetzt im Interview: Unsere Kollegin Amanda stellt hier ab sofort die Fragen! Den Auftakt gibt sie mit unserem Chef - Thomas Hengelbrock.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910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064FD-F399-42D1-BFA2-DF8881751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620884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EDF0-8302-4A47-B475-247B0995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Gruppe Orchester &amp; Chor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C3D74-0D00-4E54-8A8D-80F2479E7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911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044849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4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5506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1825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359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664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7323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326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489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0908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180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04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842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35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- 2018-04-06 20:00:09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Mahlers Dritte mit Alan Gilbert: Hier seht ihr unser Konzert aus der Elbphilharmonie Hamburg noch einmal!
Mit Gerhild Romberger
den Damen des NDR Chor und des Chor des Bayerischen Rundfunks
Knabenchor Hannover (official)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01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Bigband - 2018-08-28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 ist denn schon Weihnachten? ;) Am Sonntag seht ihr uns kostenlos und unter freiem Himmel beim JAZZ OPEN Hamburg - mit dem musikalischen Programm unseres Kollegen Dan Gottshall. Hin da!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454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D23B3-80DB-48B5-8326-478E7CBFB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221760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093E7-04B6-453A-B4C7-43CDB0A4D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Gruppe Orchester &amp; Chor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010240-0E60-403B-8A12-EA8216685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543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25497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032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0021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305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31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314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43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041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891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263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71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668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26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2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Radiophilharmonie - 2018-05-12 14:10:41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gratulieren Hannover 96 zum Klassenerhalt und wünschen viel Erfolg für das letzte Saisonspiel. Hier unser Aufstiegsgeschenk aus dem letzten Jahr. Auf geht's, Jungs!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51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- 2018-05-07 08:05:29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Ausflug in intergalaktische Welten - kommt mit! "Die Planeten" im Konzert: Am 10. Mai um 20 Uhr. Open Air, im Livestream und auf Facebook Live.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41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B51CB-E6C4-400A-9ABC-C2C3292C7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259135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95C29-16C1-4DD6-8279-C3731263C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Gruppe Orchester &amp; Chor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45A67E-B675-4398-A30B-3BB1A481A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546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26128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779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4608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088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7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839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272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7072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396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750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37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586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979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3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Radiophilharmonie - 2018-02-01 18:12:00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Amadeus, Amadeus! 
Wir danken #LudwigWicki, dem Mädchenchor Hannover, dem Knabenchor Hannover (official) und Avex Classics International für vier fantastische Konzerte. Schauen Sie in unserem Video hinter die Kulissen!
Wer wissen möchte, welches Live-to-Projection-Konzert wir als nächstes spielen... NDR Radiophilharmonie liken ;)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2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Radiophilharmonie - 2018-04-14 10:52:34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Miloš Forman, Regisseur des Filmklassikers "Amadeus", ist im Alter von 86 Jahren verstorben. Eine Erinnerung an unser "Amadeus"-Filmkonzert.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468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8AA18-5EE1-4F3E-BD45-AF904AC3D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508638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A2F93-1FDB-4998-8341-E7D63E611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Gruppe Orchester &amp; Chor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2C5CB-4786-458F-ABC3-6665564E0E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560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523722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2761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2207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0637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783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6855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164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2373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8836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996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561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624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698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40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Elbphilharmonie Orchester - 2018-12-13 21:16:24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Hier ist sie: Brahms’ Zweite Sinfonie live aus der Elbphilharmonie, mit unserem ehemaligen Chefdirigenten, Grandseigneur Herbert Blomstedt.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795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E90C7-B1B9-4F77-8C2F-183E3ACC0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45114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2433</Words>
  <Application>Microsoft Office PowerPoint</Application>
  <PresentationFormat>On-screen Show (4:3)</PresentationFormat>
  <Paragraphs>1068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Gruppe Orchester &amp; Chor</vt:lpstr>
      <vt:lpstr>Facebook Anzahl Post, Reaktionen (Kommentare, Shares, Likes) - FB Insights | Gruppe Orchester &amp; Chor</vt:lpstr>
      <vt:lpstr>Facebook Profil - Fans | Gruppe Orchester &amp; Chor</vt:lpstr>
      <vt:lpstr>Facebook Profil - Potenzielle Reichweite | Gruppe Orchester &amp; Chor</vt:lpstr>
      <vt:lpstr>Facebook Profil - Aktive Nutzer | Gruppe Orchester &amp; Chor</vt:lpstr>
      <vt:lpstr>Facebook Profil - Video-Starts ab 10 Sek. | Gruppe Orchester &amp; Chor</vt:lpstr>
      <vt:lpstr>Facebook Profil - Durchschnitt Potenzi. Reichweite pro Tag | Gruppe Orchester &amp; Chor</vt:lpstr>
      <vt:lpstr>Facebook Distributionstyp - FB Insights | Gruppe Orchester &amp; Chor</vt:lpstr>
      <vt:lpstr>Facebook Distributionstyp - Tabelle - FB Insights | Gruppe Orchester &amp; Chor</vt:lpstr>
      <vt:lpstr>Facebook Eigene Posts - Shares - Export | Gruppe Orchester &amp; Chor - 1 of 2</vt:lpstr>
      <vt:lpstr>Facebook Eigene Posts - Shares - Export | Gruppe Orchester &amp; Chor - 2 of 2</vt:lpstr>
      <vt:lpstr>Facebook Eigene Posts - Kommentare - Export | Gruppe Orchester &amp; Chor - 1 of 2</vt:lpstr>
      <vt:lpstr>Facebook Eigene Posts - Kommentare - Export | Gruppe Orchester &amp; Chor - 2 of 2</vt:lpstr>
      <vt:lpstr>Facebook Eigene Posts - Links - Export | Gruppe Orchester &amp; Chor - 1 of 2</vt:lpstr>
      <vt:lpstr>Facebook Eigene Posts - Links - Export | Gruppe Orchester &amp; Chor - 2 of 2</vt:lpstr>
      <vt:lpstr>Facebook Eigene Posts - Videostartrate - Export | Gruppe Orchester &amp; Chor</vt:lpstr>
      <vt:lpstr>Facebook Eigene Posts - Videostartrate - Flop - Export | Gruppe Orchester &amp; Chor</vt:lpstr>
      <vt:lpstr>Facebook Eigene Posts - Potenzielle Reichweite - Export | Gruppe Orchester &amp; Chor - 1 of 2</vt:lpstr>
      <vt:lpstr>Facebook Eigene Posts - Potenzielle Reichweite - Export | Gruppe Orchester &amp; Chor - 2 of 2</vt:lpstr>
      <vt:lpstr>Facebook Eigene Posts - Aktive Nutzer - Export | Gruppe Orchester &amp; Chor</vt:lpstr>
      <vt:lpstr>Facebook Eigene Posts - I-Rate Aktive Nutzer - Export | Gruppe Orchester &amp; Chor</vt:lpstr>
      <vt:lpstr>Facebook Eigene Posts - I-Rate Aktive Nutzer-Flop - Export | Gruppe Orchester &amp; Chor</vt:lpstr>
      <vt:lpstr>Facebook Eigene Post - Summe Interaktionen - Export | Gruppe Orchester &amp; Chor - 1 of 2</vt:lpstr>
      <vt:lpstr>Facebook Eigene Post - Summe Interaktionen - Export | Gruppe Orchester &amp; Chor - 2 of 2</vt:lpstr>
      <vt:lpstr>Facebook Eigene Posts - Reaktionen - Export | Gruppe Orchester &amp; Chor - 1 of 4</vt:lpstr>
      <vt:lpstr>Facebook Eigene Posts - Reaktionen - Export | Gruppe Orchester &amp; Chor - 2 of 4</vt:lpstr>
      <vt:lpstr>Facebook Eigene Posts - Reaktionen - Export | Gruppe Orchester &amp; Chor - 3 of 4</vt:lpstr>
      <vt:lpstr>Facebook Eigene Posts - Reaktionen - Export | Gruppe Orchester &amp; Chor - 4 of 4</vt:lpstr>
      <vt:lpstr>Eigene Posts - Videostarts - Profil-bezogene Nutzung | Gruppe Orchester &amp; Chor</vt:lpstr>
      <vt:lpstr>Facebook Eigene Videos - Crossposts (ohne Ersteller) - Export | Gruppe Orchester &amp; Chor - 1 of 2</vt:lpstr>
      <vt:lpstr>Facebook Eigene Videos - Crossposts (ohne Ersteller) - Export | Gruppe Orchester &amp; Chor - 2 of 2</vt:lpstr>
      <vt:lpstr>Facebook Eigene Videos - Crossposts (nur Ersteller) - Export  | Gruppe Orchester &amp; Chor - 1 of 3</vt:lpstr>
      <vt:lpstr>Facebook Eigene Videos - Crossposts (nur Ersteller) - Export  | Gruppe Orchester &amp; Chor - 2 of 3</vt:lpstr>
      <vt:lpstr>Facebook Eigene Videos - Crossposts (nur Ersteller) - Export  | Gruppe Orchester &amp; Chor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2019-01-15T10:12:54Z</dcterms:created>
  <dcterms:modified xsi:type="dcterms:W3CDTF">2019-01-15T10:14:05Z</dcterms:modified>
</cp:coreProperties>
</file>