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70" r:id="rId13"/>
    <p:sldId id="271" r:id="rId14"/>
    <p:sldId id="272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348">
                  <c:v>5602</c:v>
                </c:pt>
                <c:pt idx="349">
                  <c:v>5609</c:v>
                </c:pt>
                <c:pt idx="350">
                  <c:v>5614</c:v>
                </c:pt>
                <c:pt idx="351">
                  <c:v>5620</c:v>
                </c:pt>
                <c:pt idx="352">
                  <c:v>5622</c:v>
                </c:pt>
                <c:pt idx="353">
                  <c:v>5628</c:v>
                </c:pt>
                <c:pt idx="354">
                  <c:v>5641</c:v>
                </c:pt>
                <c:pt idx="355">
                  <c:v>5643</c:v>
                </c:pt>
                <c:pt idx="356">
                  <c:v>5664</c:v>
                </c:pt>
                <c:pt idx="357">
                  <c:v>5676</c:v>
                </c:pt>
                <c:pt idx="358">
                  <c:v>5682</c:v>
                </c:pt>
                <c:pt idx="359">
                  <c:v>5691</c:v>
                </c:pt>
                <c:pt idx="360">
                  <c:v>5696</c:v>
                </c:pt>
                <c:pt idx="361">
                  <c:v>5702</c:v>
                </c:pt>
                <c:pt idx="362">
                  <c:v>5714</c:v>
                </c:pt>
                <c:pt idx="363">
                  <c:v>5719</c:v>
                </c:pt>
                <c:pt idx="364">
                  <c:v>5728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84-403F-A10F-E925941B40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892632"/>
        <c:axId val="284895256"/>
      </c:lineChart>
      <c:catAx>
        <c:axId val="28489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95256"/>
        <c:crosses val="autoZero"/>
        <c:auto val="1"/>
        <c:lblAlgn val="ctr"/>
        <c:lblOffset val="100"/>
        <c:noMultiLvlLbl val="0"/>
      </c:catAx>
      <c:valAx>
        <c:axId val="28489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9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800</c:v>
                </c:pt>
                <c:pt idx="1">
                  <c:v>809</c:v>
                </c:pt>
                <c:pt idx="2">
                  <c:v>774</c:v>
                </c:pt>
                <c:pt idx="3">
                  <c:v>818</c:v>
                </c:pt>
                <c:pt idx="4">
                  <c:v>800</c:v>
                </c:pt>
                <c:pt idx="5">
                  <c:v>835</c:v>
                </c:pt>
                <c:pt idx="6">
                  <c:v>993</c:v>
                </c:pt>
                <c:pt idx="7">
                  <c:v>862</c:v>
                </c:pt>
                <c:pt idx="8">
                  <c:v>836</c:v>
                </c:pt>
                <c:pt idx="9">
                  <c:v>898</c:v>
                </c:pt>
                <c:pt idx="10">
                  <c:v>926</c:v>
                </c:pt>
                <c:pt idx="11">
                  <c:v>911</c:v>
                </c:pt>
                <c:pt idx="12">
                  <c:v>909</c:v>
                </c:pt>
                <c:pt idx="13">
                  <c:v>974</c:v>
                </c:pt>
                <c:pt idx="14">
                  <c:v>896</c:v>
                </c:pt>
                <c:pt idx="15">
                  <c:v>1149</c:v>
                </c:pt>
                <c:pt idx="16">
                  <c:v>1062</c:v>
                </c:pt>
                <c:pt idx="17">
                  <c:v>1092</c:v>
                </c:pt>
                <c:pt idx="18">
                  <c:v>908</c:v>
                </c:pt>
                <c:pt idx="19">
                  <c:v>1006</c:v>
                </c:pt>
                <c:pt idx="20">
                  <c:v>965</c:v>
                </c:pt>
                <c:pt idx="21">
                  <c:v>908</c:v>
                </c:pt>
                <c:pt idx="22">
                  <c:v>908</c:v>
                </c:pt>
                <c:pt idx="23">
                  <c:v>868</c:v>
                </c:pt>
                <c:pt idx="24">
                  <c:v>952</c:v>
                </c:pt>
                <c:pt idx="25">
                  <c:v>925</c:v>
                </c:pt>
                <c:pt idx="26">
                  <c:v>905</c:v>
                </c:pt>
                <c:pt idx="27">
                  <c:v>895</c:v>
                </c:pt>
                <c:pt idx="28">
                  <c:v>912</c:v>
                </c:pt>
                <c:pt idx="29">
                  <c:v>955</c:v>
                </c:pt>
                <c:pt idx="30">
                  <c:v>899</c:v>
                </c:pt>
                <c:pt idx="31">
                  <c:v>868</c:v>
                </c:pt>
                <c:pt idx="32">
                  <c:v>905</c:v>
                </c:pt>
                <c:pt idx="33">
                  <c:v>988</c:v>
                </c:pt>
                <c:pt idx="34">
                  <c:v>961</c:v>
                </c:pt>
                <c:pt idx="35">
                  <c:v>887</c:v>
                </c:pt>
                <c:pt idx="36">
                  <c:v>943</c:v>
                </c:pt>
                <c:pt idx="37">
                  <c:v>909</c:v>
                </c:pt>
                <c:pt idx="38">
                  <c:v>772</c:v>
                </c:pt>
                <c:pt idx="39">
                  <c:v>954</c:v>
                </c:pt>
                <c:pt idx="40">
                  <c:v>906</c:v>
                </c:pt>
                <c:pt idx="41">
                  <c:v>985</c:v>
                </c:pt>
                <c:pt idx="42">
                  <c:v>792</c:v>
                </c:pt>
                <c:pt idx="43">
                  <c:v>797</c:v>
                </c:pt>
                <c:pt idx="44">
                  <c:v>798</c:v>
                </c:pt>
                <c:pt idx="45">
                  <c:v>825</c:v>
                </c:pt>
                <c:pt idx="46">
                  <c:v>867</c:v>
                </c:pt>
                <c:pt idx="47">
                  <c:v>879</c:v>
                </c:pt>
                <c:pt idx="48">
                  <c:v>869</c:v>
                </c:pt>
                <c:pt idx="49">
                  <c:v>852</c:v>
                </c:pt>
                <c:pt idx="50">
                  <c:v>903</c:v>
                </c:pt>
                <c:pt idx="51">
                  <c:v>822</c:v>
                </c:pt>
                <c:pt idx="52">
                  <c:v>798</c:v>
                </c:pt>
                <c:pt idx="53">
                  <c:v>847</c:v>
                </c:pt>
                <c:pt idx="54">
                  <c:v>868</c:v>
                </c:pt>
                <c:pt idx="55">
                  <c:v>942</c:v>
                </c:pt>
                <c:pt idx="56">
                  <c:v>877</c:v>
                </c:pt>
                <c:pt idx="57">
                  <c:v>863</c:v>
                </c:pt>
                <c:pt idx="58">
                  <c:v>888</c:v>
                </c:pt>
                <c:pt idx="59">
                  <c:v>785</c:v>
                </c:pt>
                <c:pt idx="60">
                  <c:v>897</c:v>
                </c:pt>
                <c:pt idx="61">
                  <c:v>905</c:v>
                </c:pt>
                <c:pt idx="62">
                  <c:v>826</c:v>
                </c:pt>
                <c:pt idx="63">
                  <c:v>806</c:v>
                </c:pt>
                <c:pt idx="64">
                  <c:v>795</c:v>
                </c:pt>
                <c:pt idx="65">
                  <c:v>875</c:v>
                </c:pt>
                <c:pt idx="66">
                  <c:v>868</c:v>
                </c:pt>
                <c:pt idx="67">
                  <c:v>866</c:v>
                </c:pt>
                <c:pt idx="68">
                  <c:v>905</c:v>
                </c:pt>
                <c:pt idx="69">
                  <c:v>949</c:v>
                </c:pt>
                <c:pt idx="70">
                  <c:v>886</c:v>
                </c:pt>
                <c:pt idx="71">
                  <c:v>834</c:v>
                </c:pt>
                <c:pt idx="72">
                  <c:v>885</c:v>
                </c:pt>
                <c:pt idx="73">
                  <c:v>849</c:v>
                </c:pt>
                <c:pt idx="74">
                  <c:v>842</c:v>
                </c:pt>
                <c:pt idx="75">
                  <c:v>947</c:v>
                </c:pt>
                <c:pt idx="76">
                  <c:v>947</c:v>
                </c:pt>
                <c:pt idx="77">
                  <c:v>867</c:v>
                </c:pt>
                <c:pt idx="78">
                  <c:v>908</c:v>
                </c:pt>
                <c:pt idx="79">
                  <c:v>875</c:v>
                </c:pt>
                <c:pt idx="80">
                  <c:v>889</c:v>
                </c:pt>
                <c:pt idx="81">
                  <c:v>904</c:v>
                </c:pt>
                <c:pt idx="82">
                  <c:v>877</c:v>
                </c:pt>
                <c:pt idx="83">
                  <c:v>902</c:v>
                </c:pt>
                <c:pt idx="84">
                  <c:v>956</c:v>
                </c:pt>
                <c:pt idx="85">
                  <c:v>921</c:v>
                </c:pt>
                <c:pt idx="86">
                  <c:v>919</c:v>
                </c:pt>
                <c:pt idx="87">
                  <c:v>816</c:v>
                </c:pt>
                <c:pt idx="88">
                  <c:v>878</c:v>
                </c:pt>
                <c:pt idx="89">
                  <c:v>880</c:v>
                </c:pt>
                <c:pt idx="90">
                  <c:v>916</c:v>
                </c:pt>
                <c:pt idx="91">
                  <c:v>902</c:v>
                </c:pt>
                <c:pt idx="92">
                  <c:v>778</c:v>
                </c:pt>
                <c:pt idx="93">
                  <c:v>902</c:v>
                </c:pt>
                <c:pt idx="94">
                  <c:v>944</c:v>
                </c:pt>
                <c:pt idx="95">
                  <c:v>925</c:v>
                </c:pt>
                <c:pt idx="96">
                  <c:v>764</c:v>
                </c:pt>
                <c:pt idx="97">
                  <c:v>878</c:v>
                </c:pt>
                <c:pt idx="98">
                  <c:v>1106</c:v>
                </c:pt>
                <c:pt idx="99">
                  <c:v>824</c:v>
                </c:pt>
                <c:pt idx="100">
                  <c:v>1053</c:v>
                </c:pt>
                <c:pt idx="101">
                  <c:v>835</c:v>
                </c:pt>
                <c:pt idx="102">
                  <c:v>953</c:v>
                </c:pt>
                <c:pt idx="103">
                  <c:v>914</c:v>
                </c:pt>
                <c:pt idx="104">
                  <c:v>978</c:v>
                </c:pt>
                <c:pt idx="105">
                  <c:v>777</c:v>
                </c:pt>
                <c:pt idx="106">
                  <c:v>839</c:v>
                </c:pt>
                <c:pt idx="107">
                  <c:v>689</c:v>
                </c:pt>
                <c:pt idx="108">
                  <c:v>749</c:v>
                </c:pt>
                <c:pt idx="109">
                  <c:v>801</c:v>
                </c:pt>
                <c:pt idx="110">
                  <c:v>971</c:v>
                </c:pt>
                <c:pt idx="111">
                  <c:v>1073</c:v>
                </c:pt>
                <c:pt idx="112">
                  <c:v>882</c:v>
                </c:pt>
                <c:pt idx="113">
                  <c:v>791</c:v>
                </c:pt>
                <c:pt idx="114">
                  <c:v>795</c:v>
                </c:pt>
                <c:pt idx="115">
                  <c:v>858</c:v>
                </c:pt>
                <c:pt idx="116">
                  <c:v>979</c:v>
                </c:pt>
                <c:pt idx="117">
                  <c:v>855</c:v>
                </c:pt>
                <c:pt idx="118">
                  <c:v>957</c:v>
                </c:pt>
                <c:pt idx="119">
                  <c:v>919</c:v>
                </c:pt>
                <c:pt idx="120">
                  <c:v>1007</c:v>
                </c:pt>
                <c:pt idx="121">
                  <c:v>1031</c:v>
                </c:pt>
                <c:pt idx="122">
                  <c:v>968</c:v>
                </c:pt>
                <c:pt idx="123">
                  <c:v>785</c:v>
                </c:pt>
                <c:pt idx="124">
                  <c:v>756</c:v>
                </c:pt>
                <c:pt idx="125">
                  <c:v>868</c:v>
                </c:pt>
                <c:pt idx="126">
                  <c:v>1304</c:v>
                </c:pt>
                <c:pt idx="127">
                  <c:v>920</c:v>
                </c:pt>
                <c:pt idx="128">
                  <c:v>945</c:v>
                </c:pt>
                <c:pt idx="129">
                  <c:v>1096</c:v>
                </c:pt>
                <c:pt idx="130">
                  <c:v>882</c:v>
                </c:pt>
                <c:pt idx="131">
                  <c:v>991</c:v>
                </c:pt>
                <c:pt idx="132">
                  <c:v>1050</c:v>
                </c:pt>
                <c:pt idx="133">
                  <c:v>1549</c:v>
                </c:pt>
                <c:pt idx="134">
                  <c:v>1120</c:v>
                </c:pt>
                <c:pt idx="135">
                  <c:v>1022</c:v>
                </c:pt>
                <c:pt idx="136">
                  <c:v>4016</c:v>
                </c:pt>
                <c:pt idx="137">
                  <c:v>3911</c:v>
                </c:pt>
                <c:pt idx="138">
                  <c:v>3665</c:v>
                </c:pt>
                <c:pt idx="139">
                  <c:v>3858</c:v>
                </c:pt>
                <c:pt idx="140">
                  <c:v>4011</c:v>
                </c:pt>
                <c:pt idx="141">
                  <c:v>3781</c:v>
                </c:pt>
                <c:pt idx="142">
                  <c:v>4070</c:v>
                </c:pt>
                <c:pt idx="143">
                  <c:v>3765</c:v>
                </c:pt>
                <c:pt idx="144">
                  <c:v>3614</c:v>
                </c:pt>
                <c:pt idx="145">
                  <c:v>3745</c:v>
                </c:pt>
                <c:pt idx="146">
                  <c:v>3991</c:v>
                </c:pt>
                <c:pt idx="147">
                  <c:v>3556</c:v>
                </c:pt>
                <c:pt idx="148">
                  <c:v>3512</c:v>
                </c:pt>
                <c:pt idx="149">
                  <c:v>3558</c:v>
                </c:pt>
                <c:pt idx="150">
                  <c:v>3807</c:v>
                </c:pt>
                <c:pt idx="151">
                  <c:v>3793</c:v>
                </c:pt>
                <c:pt idx="152">
                  <c:v>4135</c:v>
                </c:pt>
                <c:pt idx="153">
                  <c:v>4281</c:v>
                </c:pt>
                <c:pt idx="154">
                  <c:v>4137</c:v>
                </c:pt>
                <c:pt idx="155">
                  <c:v>3904</c:v>
                </c:pt>
                <c:pt idx="156">
                  <c:v>3549</c:v>
                </c:pt>
                <c:pt idx="157">
                  <c:v>3997</c:v>
                </c:pt>
                <c:pt idx="158">
                  <c:v>3577</c:v>
                </c:pt>
                <c:pt idx="159">
                  <c:v>3653</c:v>
                </c:pt>
                <c:pt idx="160">
                  <c:v>3805</c:v>
                </c:pt>
                <c:pt idx="161">
                  <c:v>3844</c:v>
                </c:pt>
                <c:pt idx="162">
                  <c:v>3905</c:v>
                </c:pt>
                <c:pt idx="163">
                  <c:v>1755</c:v>
                </c:pt>
                <c:pt idx="164">
                  <c:v>1791</c:v>
                </c:pt>
                <c:pt idx="165">
                  <c:v>984</c:v>
                </c:pt>
                <c:pt idx="166">
                  <c:v>855</c:v>
                </c:pt>
                <c:pt idx="167">
                  <c:v>782</c:v>
                </c:pt>
                <c:pt idx="168">
                  <c:v>910</c:v>
                </c:pt>
                <c:pt idx="169">
                  <c:v>1102</c:v>
                </c:pt>
                <c:pt idx="170">
                  <c:v>1032</c:v>
                </c:pt>
                <c:pt idx="171">
                  <c:v>1012</c:v>
                </c:pt>
                <c:pt idx="172">
                  <c:v>1035</c:v>
                </c:pt>
                <c:pt idx="173">
                  <c:v>951</c:v>
                </c:pt>
                <c:pt idx="174">
                  <c:v>921</c:v>
                </c:pt>
                <c:pt idx="175">
                  <c:v>812</c:v>
                </c:pt>
                <c:pt idx="176">
                  <c:v>876</c:v>
                </c:pt>
                <c:pt idx="177">
                  <c:v>813</c:v>
                </c:pt>
                <c:pt idx="178">
                  <c:v>837</c:v>
                </c:pt>
                <c:pt idx="179">
                  <c:v>917</c:v>
                </c:pt>
                <c:pt idx="180">
                  <c:v>977</c:v>
                </c:pt>
                <c:pt idx="181">
                  <c:v>934</c:v>
                </c:pt>
                <c:pt idx="182">
                  <c:v>845</c:v>
                </c:pt>
                <c:pt idx="183">
                  <c:v>872</c:v>
                </c:pt>
                <c:pt idx="184">
                  <c:v>1209</c:v>
                </c:pt>
                <c:pt idx="185">
                  <c:v>1170</c:v>
                </c:pt>
                <c:pt idx="186">
                  <c:v>896</c:v>
                </c:pt>
                <c:pt idx="187">
                  <c:v>938</c:v>
                </c:pt>
                <c:pt idx="188">
                  <c:v>878</c:v>
                </c:pt>
                <c:pt idx="189">
                  <c:v>834</c:v>
                </c:pt>
                <c:pt idx="190">
                  <c:v>807</c:v>
                </c:pt>
                <c:pt idx="191">
                  <c:v>805</c:v>
                </c:pt>
                <c:pt idx="192">
                  <c:v>743</c:v>
                </c:pt>
                <c:pt idx="193">
                  <c:v>800</c:v>
                </c:pt>
                <c:pt idx="194">
                  <c:v>849</c:v>
                </c:pt>
                <c:pt idx="195">
                  <c:v>742</c:v>
                </c:pt>
                <c:pt idx="196">
                  <c:v>858</c:v>
                </c:pt>
                <c:pt idx="197">
                  <c:v>778</c:v>
                </c:pt>
                <c:pt idx="198">
                  <c:v>791</c:v>
                </c:pt>
                <c:pt idx="199">
                  <c:v>758</c:v>
                </c:pt>
                <c:pt idx="200">
                  <c:v>866</c:v>
                </c:pt>
                <c:pt idx="201">
                  <c:v>890</c:v>
                </c:pt>
                <c:pt idx="202">
                  <c:v>875</c:v>
                </c:pt>
                <c:pt idx="203">
                  <c:v>805</c:v>
                </c:pt>
                <c:pt idx="204">
                  <c:v>827</c:v>
                </c:pt>
                <c:pt idx="205">
                  <c:v>713</c:v>
                </c:pt>
                <c:pt idx="206">
                  <c:v>798</c:v>
                </c:pt>
                <c:pt idx="207">
                  <c:v>729</c:v>
                </c:pt>
                <c:pt idx="208">
                  <c:v>787</c:v>
                </c:pt>
                <c:pt idx="209">
                  <c:v>855</c:v>
                </c:pt>
                <c:pt idx="210">
                  <c:v>807</c:v>
                </c:pt>
                <c:pt idx="211">
                  <c:v>764</c:v>
                </c:pt>
                <c:pt idx="212">
                  <c:v>747</c:v>
                </c:pt>
                <c:pt idx="213">
                  <c:v>751</c:v>
                </c:pt>
                <c:pt idx="214">
                  <c:v>924</c:v>
                </c:pt>
                <c:pt idx="215">
                  <c:v>871</c:v>
                </c:pt>
                <c:pt idx="216">
                  <c:v>764</c:v>
                </c:pt>
                <c:pt idx="217">
                  <c:v>852</c:v>
                </c:pt>
                <c:pt idx="218">
                  <c:v>798</c:v>
                </c:pt>
                <c:pt idx="219">
                  <c:v>852</c:v>
                </c:pt>
                <c:pt idx="220">
                  <c:v>838</c:v>
                </c:pt>
                <c:pt idx="221">
                  <c:v>890</c:v>
                </c:pt>
                <c:pt idx="222">
                  <c:v>909</c:v>
                </c:pt>
                <c:pt idx="223">
                  <c:v>854</c:v>
                </c:pt>
                <c:pt idx="224">
                  <c:v>838</c:v>
                </c:pt>
                <c:pt idx="225">
                  <c:v>894</c:v>
                </c:pt>
                <c:pt idx="226">
                  <c:v>877</c:v>
                </c:pt>
                <c:pt idx="227">
                  <c:v>841</c:v>
                </c:pt>
                <c:pt idx="228">
                  <c:v>875</c:v>
                </c:pt>
                <c:pt idx="229">
                  <c:v>910</c:v>
                </c:pt>
                <c:pt idx="230">
                  <c:v>829</c:v>
                </c:pt>
                <c:pt idx="231">
                  <c:v>889</c:v>
                </c:pt>
                <c:pt idx="232">
                  <c:v>942</c:v>
                </c:pt>
                <c:pt idx="233">
                  <c:v>808</c:v>
                </c:pt>
                <c:pt idx="234">
                  <c:v>834</c:v>
                </c:pt>
                <c:pt idx="235">
                  <c:v>995</c:v>
                </c:pt>
                <c:pt idx="236">
                  <c:v>951</c:v>
                </c:pt>
                <c:pt idx="237">
                  <c:v>980</c:v>
                </c:pt>
                <c:pt idx="238">
                  <c:v>1493</c:v>
                </c:pt>
                <c:pt idx="239">
                  <c:v>1772</c:v>
                </c:pt>
                <c:pt idx="240">
                  <c:v>1243</c:v>
                </c:pt>
                <c:pt idx="241">
                  <c:v>1359</c:v>
                </c:pt>
                <c:pt idx="242">
                  <c:v>1329</c:v>
                </c:pt>
                <c:pt idx="243">
                  <c:v>1156</c:v>
                </c:pt>
                <c:pt idx="244">
                  <c:v>1301</c:v>
                </c:pt>
                <c:pt idx="245">
                  <c:v>1223</c:v>
                </c:pt>
                <c:pt idx="246">
                  <c:v>1169</c:v>
                </c:pt>
                <c:pt idx="247">
                  <c:v>1105</c:v>
                </c:pt>
                <c:pt idx="248">
                  <c:v>1095</c:v>
                </c:pt>
                <c:pt idx="249">
                  <c:v>1013</c:v>
                </c:pt>
                <c:pt idx="250">
                  <c:v>1062</c:v>
                </c:pt>
                <c:pt idx="251">
                  <c:v>1045</c:v>
                </c:pt>
                <c:pt idx="252">
                  <c:v>1108</c:v>
                </c:pt>
                <c:pt idx="253">
                  <c:v>999</c:v>
                </c:pt>
                <c:pt idx="254">
                  <c:v>987</c:v>
                </c:pt>
                <c:pt idx="255">
                  <c:v>973</c:v>
                </c:pt>
                <c:pt idx="256">
                  <c:v>1045</c:v>
                </c:pt>
                <c:pt idx="257">
                  <c:v>1081</c:v>
                </c:pt>
                <c:pt idx="258">
                  <c:v>1253</c:v>
                </c:pt>
                <c:pt idx="259">
                  <c:v>1423</c:v>
                </c:pt>
                <c:pt idx="260">
                  <c:v>1272</c:v>
                </c:pt>
                <c:pt idx="261">
                  <c:v>1199</c:v>
                </c:pt>
                <c:pt idx="262">
                  <c:v>1161</c:v>
                </c:pt>
                <c:pt idx="263">
                  <c:v>1212</c:v>
                </c:pt>
                <c:pt idx="264">
                  <c:v>1163</c:v>
                </c:pt>
                <c:pt idx="265">
                  <c:v>1270</c:v>
                </c:pt>
                <c:pt idx="266">
                  <c:v>1476</c:v>
                </c:pt>
                <c:pt idx="267">
                  <c:v>1128</c:v>
                </c:pt>
                <c:pt idx="268">
                  <c:v>1158</c:v>
                </c:pt>
                <c:pt idx="269">
                  <c:v>1060</c:v>
                </c:pt>
                <c:pt idx="270">
                  <c:v>1185</c:v>
                </c:pt>
                <c:pt idx="271">
                  <c:v>1194</c:v>
                </c:pt>
                <c:pt idx="272">
                  <c:v>1133</c:v>
                </c:pt>
                <c:pt idx="273">
                  <c:v>1410</c:v>
                </c:pt>
                <c:pt idx="274">
                  <c:v>1312</c:v>
                </c:pt>
                <c:pt idx="275">
                  <c:v>1225</c:v>
                </c:pt>
                <c:pt idx="276">
                  <c:v>1054</c:v>
                </c:pt>
                <c:pt idx="277">
                  <c:v>1122</c:v>
                </c:pt>
                <c:pt idx="278">
                  <c:v>1063</c:v>
                </c:pt>
                <c:pt idx="279">
                  <c:v>1083</c:v>
                </c:pt>
                <c:pt idx="280">
                  <c:v>1102</c:v>
                </c:pt>
                <c:pt idx="281">
                  <c:v>1093</c:v>
                </c:pt>
                <c:pt idx="282">
                  <c:v>1145</c:v>
                </c:pt>
                <c:pt idx="283">
                  <c:v>1666</c:v>
                </c:pt>
                <c:pt idx="284">
                  <c:v>1569</c:v>
                </c:pt>
                <c:pt idx="285">
                  <c:v>1409</c:v>
                </c:pt>
                <c:pt idx="286">
                  <c:v>1477</c:v>
                </c:pt>
                <c:pt idx="287">
                  <c:v>1181</c:v>
                </c:pt>
                <c:pt idx="288">
                  <c:v>1048</c:v>
                </c:pt>
                <c:pt idx="289">
                  <c:v>1089</c:v>
                </c:pt>
                <c:pt idx="290">
                  <c:v>1204</c:v>
                </c:pt>
                <c:pt idx="291">
                  <c:v>1205</c:v>
                </c:pt>
                <c:pt idx="292">
                  <c:v>1177</c:v>
                </c:pt>
                <c:pt idx="293">
                  <c:v>1237</c:v>
                </c:pt>
                <c:pt idx="294">
                  <c:v>1167</c:v>
                </c:pt>
                <c:pt idx="295">
                  <c:v>1153</c:v>
                </c:pt>
                <c:pt idx="296">
                  <c:v>1188</c:v>
                </c:pt>
                <c:pt idx="297">
                  <c:v>1290</c:v>
                </c:pt>
                <c:pt idx="298">
                  <c:v>1199</c:v>
                </c:pt>
                <c:pt idx="299">
                  <c:v>1153</c:v>
                </c:pt>
                <c:pt idx="300">
                  <c:v>1240</c:v>
                </c:pt>
                <c:pt idx="301">
                  <c:v>1165</c:v>
                </c:pt>
                <c:pt idx="302">
                  <c:v>1203</c:v>
                </c:pt>
                <c:pt idx="303">
                  <c:v>1241</c:v>
                </c:pt>
                <c:pt idx="304">
                  <c:v>1297</c:v>
                </c:pt>
                <c:pt idx="305">
                  <c:v>1244</c:v>
                </c:pt>
                <c:pt idx="306">
                  <c:v>1322</c:v>
                </c:pt>
                <c:pt idx="307">
                  <c:v>1367</c:v>
                </c:pt>
                <c:pt idx="308">
                  <c:v>1244</c:v>
                </c:pt>
                <c:pt idx="309">
                  <c:v>1106</c:v>
                </c:pt>
                <c:pt idx="310">
                  <c:v>1187</c:v>
                </c:pt>
                <c:pt idx="311">
                  <c:v>1237</c:v>
                </c:pt>
                <c:pt idx="312">
                  <c:v>1184</c:v>
                </c:pt>
                <c:pt idx="313">
                  <c:v>1289</c:v>
                </c:pt>
                <c:pt idx="314">
                  <c:v>1345</c:v>
                </c:pt>
                <c:pt idx="315">
                  <c:v>1249</c:v>
                </c:pt>
                <c:pt idx="316">
                  <c:v>1229</c:v>
                </c:pt>
                <c:pt idx="317">
                  <c:v>1157</c:v>
                </c:pt>
                <c:pt idx="318">
                  <c:v>1064</c:v>
                </c:pt>
                <c:pt idx="319">
                  <c:v>994</c:v>
                </c:pt>
                <c:pt idx="320">
                  <c:v>1104</c:v>
                </c:pt>
                <c:pt idx="321">
                  <c:v>1177</c:v>
                </c:pt>
                <c:pt idx="322">
                  <c:v>1166</c:v>
                </c:pt>
                <c:pt idx="323">
                  <c:v>1317</c:v>
                </c:pt>
                <c:pt idx="324">
                  <c:v>1288</c:v>
                </c:pt>
                <c:pt idx="325">
                  <c:v>1450</c:v>
                </c:pt>
                <c:pt idx="326">
                  <c:v>1408</c:v>
                </c:pt>
                <c:pt idx="327">
                  <c:v>1394</c:v>
                </c:pt>
                <c:pt idx="328">
                  <c:v>1351</c:v>
                </c:pt>
                <c:pt idx="329">
                  <c:v>1344</c:v>
                </c:pt>
                <c:pt idx="330">
                  <c:v>1067</c:v>
                </c:pt>
                <c:pt idx="331">
                  <c:v>1177</c:v>
                </c:pt>
                <c:pt idx="332">
                  <c:v>1496</c:v>
                </c:pt>
                <c:pt idx="333">
                  <c:v>1226</c:v>
                </c:pt>
                <c:pt idx="334">
                  <c:v>1213</c:v>
                </c:pt>
                <c:pt idx="335">
                  <c:v>1337</c:v>
                </c:pt>
                <c:pt idx="336">
                  <c:v>1488</c:v>
                </c:pt>
                <c:pt idx="337">
                  <c:v>1442</c:v>
                </c:pt>
                <c:pt idx="338">
                  <c:v>1306</c:v>
                </c:pt>
                <c:pt idx="339">
                  <c:v>1784</c:v>
                </c:pt>
                <c:pt idx="340">
                  <c:v>1475</c:v>
                </c:pt>
                <c:pt idx="341">
                  <c:v>1635</c:v>
                </c:pt>
                <c:pt idx="342">
                  <c:v>1644</c:v>
                </c:pt>
                <c:pt idx="343">
                  <c:v>1410</c:v>
                </c:pt>
                <c:pt idx="344">
                  <c:v>1347</c:v>
                </c:pt>
                <c:pt idx="345">
                  <c:v>1379</c:v>
                </c:pt>
                <c:pt idx="346">
                  <c:v>1374</c:v>
                </c:pt>
                <c:pt idx="347">
                  <c:v>1290</c:v>
                </c:pt>
                <c:pt idx="348">
                  <c:v>1516</c:v>
                </c:pt>
                <c:pt idx="349">
                  <c:v>1486</c:v>
                </c:pt>
                <c:pt idx="350">
                  <c:v>1370</c:v>
                </c:pt>
                <c:pt idx="351">
                  <c:v>1300</c:v>
                </c:pt>
                <c:pt idx="352">
                  <c:v>1150</c:v>
                </c:pt>
                <c:pt idx="353">
                  <c:v>1298</c:v>
                </c:pt>
                <c:pt idx="354">
                  <c:v>1885</c:v>
                </c:pt>
                <c:pt idx="355">
                  <c:v>1448</c:v>
                </c:pt>
                <c:pt idx="356">
                  <c:v>1322</c:v>
                </c:pt>
                <c:pt idx="357">
                  <c:v>1412</c:v>
                </c:pt>
                <c:pt idx="358">
                  <c:v>1211</c:v>
                </c:pt>
                <c:pt idx="359">
                  <c:v>1235</c:v>
                </c:pt>
                <c:pt idx="360">
                  <c:v>1110</c:v>
                </c:pt>
                <c:pt idx="361">
                  <c:v>1168</c:v>
                </c:pt>
                <c:pt idx="362">
                  <c:v>1214</c:v>
                </c:pt>
                <c:pt idx="363">
                  <c:v>1283</c:v>
                </c:pt>
                <c:pt idx="364">
                  <c:v>1240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EC-4893-A4E8-D7CDB73A0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896240"/>
        <c:axId val="284888040"/>
      </c:lineChart>
      <c:catAx>
        <c:axId val="28489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88040"/>
        <c:crosses val="autoZero"/>
        <c:auto val="1"/>
        <c:lblAlgn val="ctr"/>
        <c:lblOffset val="100"/>
        <c:noMultiLvlLbl val="0"/>
      </c:catAx>
      <c:valAx>
        <c:axId val="28488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9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AEC80-A568-44A4-A66F-5A4D928A3C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BB344B-4F7B-4CDA-BF84-7E27C7E2FD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120611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E6F73-008E-48FC-9DC5-05D072D26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- Profilübersicht (intern) | NDR Elbphilharmonie Orchester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7A5749-E8D8-422D-A2EA-4E99D202B0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802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55354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6559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002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0226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1450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6052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344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149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177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608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8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5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70BED-94D6-4183-907F-0346939F44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470404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3E2B4-7A17-4B32-B707-A4F95051D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- Profilübersicht (intern) - Lifetime | NDR Elbphilharmonie Orchester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BCBA5F-3FCB-4E8A-9C07-0B49B1B1C1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3882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84022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8238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7628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83848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6221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902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7108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5053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2588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95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1115601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688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D2504-862B-45CD-AA68-A6DB13663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750335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2EFE6-5F01-44E3-967A-CF76B4268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NDR Elbphilharmonie Orchester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A88843-5DEC-445A-B445-799A31F2F2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0044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50FE1-2253-4C10-835C-AEC49367D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EEA57-7DDF-4857-AE53-C1A8EC4B2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310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38989-947C-44AA-A483-15AAF1213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NDR Elbphilharmonie Orchester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7BA78F-6AE7-4B33-8143-35951D4435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8289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BB822-EDE4-43C6-AD20-58C0B6BB4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BD1BD-207E-43C2-BD4A-7A3062D01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908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9C3FD-64AB-4662-BEE5-3DBAD250F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Top Ten Videos im Zeitraum genutzt | NDR Elbphilharmonie Orchester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307090-72B8-499E-9DAF-813A1FAA67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8072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874469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82659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062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2725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9996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9847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57098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5939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19092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5866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09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- 2015-11-01 09:40:14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Schumanns Klavierkonzert: Grimaud und Hengelbrock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60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- 2018-05-16 14:05:03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Tickets gewinnen mit der NDR EO 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10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- 2016-06-07 15:22:22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Sibelius: Sinfonie Nr. 2 mit Blomstedt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40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- 2016-02-23 18:44:39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Brahms: 1. Sinfonie c-Moll mit Dohnányi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03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- 2015-09-10 10:47:56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Günter Wand dirigiert Bruckners Sinfonie Nr.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20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- 2016-07-21 18:55:33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Bartók: Konzert für Orchester (SHMF 2016)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348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913FB-6FE4-40D1-B5F4-04E92FAA1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024254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89A37-8104-48B5-B4D4-514A53E19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Top Ten Videos im Zeitraum genutzt | NDR Elbphilharmonie Orchester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659D26-750D-4B02-91E5-D978C720BE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0774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851667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12058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8090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5660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5875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5739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59468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2276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12262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029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44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- 2018-05-23 15:33:35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Backstage kommen mit der NDR EO 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43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- 2016-12-01 09:11:36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Schumann: Eschenbach dirigiert Sinfonie Nr.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13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- 2015-09-02 23:26:00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Brahms Sinfonie Nr. 4 in e-Moll mit Dohnányi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20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- 2016-01-04 14:13:32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Brahms Sinfonie Nr 2. in D-Dur mit Dohnányi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79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C8F3B-8128-4DB7-8201-6DDBE6713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326691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D0FA-94AE-49FC-A250-904AA3323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Videos im Zeitraum veröffentlicht -  Lifetime | NDR Elbphilharmonie Orchester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8553CD-A949-4D04-A924-FF0FE18179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4616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541677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7642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921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19689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9928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65196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26287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88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- 2018-05-16 14:05:03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Tickets gewinnen mit der NDR EO 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59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- 2018-05-23 15:33:35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Backstage kommen mit der NDR EO App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187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- 2018-08-27 14:13:19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"Ring" ohne Worte: NDR Jugendsinfonieorchester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05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- 2018-08-28 16:09:51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Spohr - 2. Klarinettenkonzert: NDR Jugendsinfonieorchester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98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- 2018-12-21 16:58:47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Johannes Brahms: Sinfonie Nr. 2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77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- 2018-05-23 15:33:33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der NDR EO App Tickets kaufen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223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DE456-BCF7-42DD-90B4-82BD91F011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240914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F9FAD-5D78-4916-8907-55C40F970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Videos im Zeitraum veröffentlicht -  Lifetime | NDR Elbphilharmonie Orchester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105AF-4154-4E41-B446-AB935EEDFF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625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190512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621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861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03275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99641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04075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87890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49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- 2018-05-24 10:13:54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NDR EO App: Konzerte im Livestream erleben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86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- 2018-05-07 11:15:34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"Planets Wars"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59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- 2018-01-16 15:39:21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Elbphilharmonie: Fanfare zum Einjährigen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9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- 2018-10-11 15:37:56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Alan Gilbert über Bruckners Siebte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327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- 2018-05-14 10:11:14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Ausblick: Die Saison 2018/2019 | 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5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- 2018-05-14 10:13:16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NDR EO App | 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72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- 2018-09-17 13:30:37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Nicolas Altstaedt im Porträt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132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FC2C2-C5D6-4FD6-820A-626F987D4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477877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C8C7F-26B9-41A9-BC5F-E6624A3A4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Videos im Zeitraum veröffentlicht -  Lifetime | NDR Elbphilharmonie Orchester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E74E74-7251-41F9-86C2-BC9275D1D4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5632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11511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06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605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3039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1477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03042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90862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78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- 2018-04-09 12:01:01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Alan Gilbert über Mahlers Dritte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477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- 2018-05-02 09:14:55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Stefan Geiger, Solo-Posaunist und Dirigent (Hinter dem Klang #8)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29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- 2018-08-28 16:01:01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Strauss' Fanfare: NDR Jugendsinfonieorchester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96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- 2018-07-04 08:02:30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Alla Rutter, Bratsche (Hinter dem Klang #10)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0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- 2018-04-11 08:58:15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"Das Orchester ist wie Familie für mich" (Hinter dem Klang #7)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95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- 2018-05-23 09:26:34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Michael Rieber, Solo-Bassist (Hinter dem Klang #9)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793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796BE-E25E-430C-A4CC-26FA8CC88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999592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19979-5F9F-4094-8B76-5991B2417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Videos im Zeitraum veröffentlicht -  Lifetime | NDR Elbphilharmonie Orchester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E08E93-2BE8-4DED-B7DD-23007DEAD3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39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293411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6534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9584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9015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41536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9261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35524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61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- 2018-10-01 13:46:01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Dohnányi über Bruckners Achte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71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- 2018-04-27 18:04:13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Hengelbrock über Beethovens "Missa solemnis"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1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- 2018-12-03 11:41:51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Henryck Górecki: "Sinfonie der Klagelieder"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07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- 2018-10-25 12:09:37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Simone Rubino &amp; NDR Percussion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16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- 2018-03-26 12:04:01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Urbański über Dvořáks 7. Sinfonie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16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- 2018-12-21 16:22:52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Blomstedt über Brahms' Zweite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284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1A72B-59FC-47B1-B417-7C839A4AD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802364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F2BA9-AC77-43E9-8A8F-FC327F97F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Traffic Sources | NDR Elbphilharmonie Orchester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3C6BE9-2A8E-4BFA-AE35-7081784EE1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0366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994347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854712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377431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4430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04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10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53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4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09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88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46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37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4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176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041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B058B-EBA9-4424-A7E1-F1FD39879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656553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2468-612D-4D6A-BD70-70AACD537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Traffic Sources | NDR Elbphilharmonie Orchester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9965AC-8B41-4062-A015-9BE89A80F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569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135144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84842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494921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83175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921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09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97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28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B365D-6A66-41F7-94FF-199F9D7B5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454757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E81A-80D3-4DE9-BF4C-056EE4761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NDR Elbphilharmonie Orchester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2C5A20-D7D3-493E-ABC2-4A05CBF488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6189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49813960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358832878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3338213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600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80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09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2903449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39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375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A756A-059C-4DCE-A21D-D723FE4D98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0668357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986</Words>
  <Application>Microsoft Office PowerPoint</Application>
  <PresentationFormat>On-screen Show (4:3)</PresentationFormat>
  <Paragraphs>466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MeFo - YouTube</vt:lpstr>
      <vt:lpstr>Youtube YT - Profilübersicht (intern) | NDR Elbphilharmonie Orchester</vt:lpstr>
      <vt:lpstr>Youtube YT - Profilübersicht (intern) - Lifetime | NDR Elbphilharmonie Orchester</vt:lpstr>
      <vt:lpstr>Youtube Subscribers Total | NDR Elbphilharmonie Orchester</vt:lpstr>
      <vt:lpstr>Youtube Video Views Change  | NDR Elbphilharmonie Orchester</vt:lpstr>
      <vt:lpstr>Youtube YT Top Ten Videos im Zeitraum genutzt | NDR Elbphilharmonie Orchester - 1 of 2</vt:lpstr>
      <vt:lpstr>Youtube YT Top Ten Videos im Zeitraum genutzt | NDR Elbphilharmonie Orchester - 2 of 2</vt:lpstr>
      <vt:lpstr>Youtube YT Videos im Zeitraum veröffentlicht -  Lifetime | NDR Elbphilharmonie Orchester - 1 of 4</vt:lpstr>
      <vt:lpstr>Youtube YT Videos im Zeitraum veröffentlicht -  Lifetime | NDR Elbphilharmonie Orchester - 2 of 4</vt:lpstr>
      <vt:lpstr>Youtube YT Videos im Zeitraum veröffentlicht -  Lifetime | NDR Elbphilharmonie Orchester - 3 of 4</vt:lpstr>
      <vt:lpstr>Youtube YT Videos im Zeitraum veröffentlicht -  Lifetime | NDR Elbphilharmonie Orchester - 4 of 4</vt:lpstr>
      <vt:lpstr>Youtube YT Traffic Sources | NDR Elbphilharmonie Orchester - 1 of 2</vt:lpstr>
      <vt:lpstr>Youtube YT Traffic Sources | NDR Elbphilharmonie Orchester - 2 of 2</vt:lpstr>
      <vt:lpstr>Youtube Playback Locations | NDR Elbphilharmonie Orchester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Frederik Peiniger</dc:creator>
  <cp:lastModifiedBy>Frederik Peiniger</cp:lastModifiedBy>
  <cp:revision>1</cp:revision>
  <dcterms:created xsi:type="dcterms:W3CDTF">2019-01-14T16:04:21Z</dcterms:created>
  <dcterms:modified xsi:type="dcterms:W3CDTF">2019-01-14T16:04:58Z</dcterms:modified>
</cp:coreProperties>
</file>