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9" r:id="rId22"/>
    <p:sldId id="280" r:id="rId23"/>
    <p:sldId id="282" r:id="rId24"/>
    <p:sldId id="283" r:id="rId25"/>
    <p:sldId id="285" r:id="rId26"/>
    <p:sldId id="286" r:id="rId27"/>
    <p:sldId id="287" r:id="rId28"/>
    <p:sldId id="288" r:id="rId29"/>
    <p:sldId id="290" r:id="rId30"/>
    <p:sldId id="291" r:id="rId31"/>
    <p:sldId id="292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2137</c:v>
                </c:pt>
                <c:pt idx="1">
                  <c:v>2135</c:v>
                </c:pt>
                <c:pt idx="2">
                  <c:v>2136</c:v>
                </c:pt>
                <c:pt idx="3">
                  <c:v>2139</c:v>
                </c:pt>
                <c:pt idx="4">
                  <c:v>2140</c:v>
                </c:pt>
                <c:pt idx="5">
                  <c:v>2140</c:v>
                </c:pt>
                <c:pt idx="6">
                  <c:v>2140</c:v>
                </c:pt>
                <c:pt idx="7">
                  <c:v>2140</c:v>
                </c:pt>
                <c:pt idx="8">
                  <c:v>2140</c:v>
                </c:pt>
                <c:pt idx="9">
                  <c:v>2140</c:v>
                </c:pt>
                <c:pt idx="10">
                  <c:v>2141</c:v>
                </c:pt>
                <c:pt idx="11">
                  <c:v>2143</c:v>
                </c:pt>
                <c:pt idx="12">
                  <c:v>2143</c:v>
                </c:pt>
                <c:pt idx="13">
                  <c:v>2144</c:v>
                </c:pt>
                <c:pt idx="14">
                  <c:v>2145</c:v>
                </c:pt>
                <c:pt idx="15">
                  <c:v>2145</c:v>
                </c:pt>
                <c:pt idx="16">
                  <c:v>2145</c:v>
                </c:pt>
                <c:pt idx="17">
                  <c:v>2145</c:v>
                </c:pt>
                <c:pt idx="18">
                  <c:v>2144</c:v>
                </c:pt>
                <c:pt idx="19">
                  <c:v>2146</c:v>
                </c:pt>
                <c:pt idx="20">
                  <c:v>2147</c:v>
                </c:pt>
                <c:pt idx="21">
                  <c:v>2147</c:v>
                </c:pt>
                <c:pt idx="22">
                  <c:v>2146</c:v>
                </c:pt>
                <c:pt idx="23">
                  <c:v>2146</c:v>
                </c:pt>
                <c:pt idx="24">
                  <c:v>2144</c:v>
                </c:pt>
                <c:pt idx="25">
                  <c:v>2143</c:v>
                </c:pt>
                <c:pt idx="26">
                  <c:v>2143</c:v>
                </c:pt>
                <c:pt idx="27">
                  <c:v>2144</c:v>
                </c:pt>
                <c:pt idx="28">
                  <c:v>2144</c:v>
                </c:pt>
                <c:pt idx="29">
                  <c:v>2143</c:v>
                </c:pt>
                <c:pt idx="30">
                  <c:v>2144</c:v>
                </c:pt>
                <c:pt idx="31">
                  <c:v>2144</c:v>
                </c:pt>
                <c:pt idx="32">
                  <c:v>2144</c:v>
                </c:pt>
                <c:pt idx="33">
                  <c:v>2147</c:v>
                </c:pt>
                <c:pt idx="34">
                  <c:v>2146</c:v>
                </c:pt>
                <c:pt idx="35">
                  <c:v>2146</c:v>
                </c:pt>
                <c:pt idx="36">
                  <c:v>2148</c:v>
                </c:pt>
                <c:pt idx="37">
                  <c:v>2147</c:v>
                </c:pt>
                <c:pt idx="38">
                  <c:v>2148</c:v>
                </c:pt>
                <c:pt idx="39">
                  <c:v>2148</c:v>
                </c:pt>
                <c:pt idx="40">
                  <c:v>2150</c:v>
                </c:pt>
                <c:pt idx="41">
                  <c:v>2151</c:v>
                </c:pt>
                <c:pt idx="42">
                  <c:v>2152</c:v>
                </c:pt>
                <c:pt idx="43">
                  <c:v>2158</c:v>
                </c:pt>
                <c:pt idx="44">
                  <c:v>2173</c:v>
                </c:pt>
                <c:pt idx="45">
                  <c:v>2187</c:v>
                </c:pt>
                <c:pt idx="46">
                  <c:v>2194</c:v>
                </c:pt>
                <c:pt idx="47">
                  <c:v>2197</c:v>
                </c:pt>
                <c:pt idx="48">
                  <c:v>2200</c:v>
                </c:pt>
                <c:pt idx="49">
                  <c:v>2199</c:v>
                </c:pt>
                <c:pt idx="50">
                  <c:v>2199</c:v>
                </c:pt>
                <c:pt idx="51">
                  <c:v>2199</c:v>
                </c:pt>
                <c:pt idx="52">
                  <c:v>2201</c:v>
                </c:pt>
                <c:pt idx="53">
                  <c:v>2205</c:v>
                </c:pt>
                <c:pt idx="54">
                  <c:v>2208</c:v>
                </c:pt>
                <c:pt idx="55">
                  <c:v>2208</c:v>
                </c:pt>
                <c:pt idx="56">
                  <c:v>2207</c:v>
                </c:pt>
                <c:pt idx="57">
                  <c:v>2207</c:v>
                </c:pt>
                <c:pt idx="58">
                  <c:v>2208</c:v>
                </c:pt>
                <c:pt idx="59">
                  <c:v>2209</c:v>
                </c:pt>
                <c:pt idx="60">
                  <c:v>2208</c:v>
                </c:pt>
                <c:pt idx="61">
                  <c:v>2208</c:v>
                </c:pt>
                <c:pt idx="62">
                  <c:v>2209</c:v>
                </c:pt>
                <c:pt idx="63">
                  <c:v>2211</c:v>
                </c:pt>
                <c:pt idx="64">
                  <c:v>2213</c:v>
                </c:pt>
                <c:pt idx="65">
                  <c:v>2215</c:v>
                </c:pt>
                <c:pt idx="66">
                  <c:v>2215</c:v>
                </c:pt>
                <c:pt idx="67">
                  <c:v>2216</c:v>
                </c:pt>
                <c:pt idx="68">
                  <c:v>2217</c:v>
                </c:pt>
                <c:pt idx="69">
                  <c:v>2218</c:v>
                </c:pt>
                <c:pt idx="70">
                  <c:v>2218</c:v>
                </c:pt>
                <c:pt idx="71">
                  <c:v>2219</c:v>
                </c:pt>
                <c:pt idx="72">
                  <c:v>2219</c:v>
                </c:pt>
                <c:pt idx="73">
                  <c:v>2222</c:v>
                </c:pt>
                <c:pt idx="74">
                  <c:v>2222</c:v>
                </c:pt>
                <c:pt idx="75">
                  <c:v>2222</c:v>
                </c:pt>
                <c:pt idx="76">
                  <c:v>2223</c:v>
                </c:pt>
                <c:pt idx="77">
                  <c:v>2222</c:v>
                </c:pt>
                <c:pt idx="78">
                  <c:v>2223</c:v>
                </c:pt>
                <c:pt idx="79">
                  <c:v>2226</c:v>
                </c:pt>
                <c:pt idx="80">
                  <c:v>2225</c:v>
                </c:pt>
                <c:pt idx="81">
                  <c:v>2225</c:v>
                </c:pt>
                <c:pt idx="82">
                  <c:v>2225</c:v>
                </c:pt>
                <c:pt idx="83">
                  <c:v>2226</c:v>
                </c:pt>
                <c:pt idx="84">
                  <c:v>2227</c:v>
                </c:pt>
                <c:pt idx="85">
                  <c:v>2229</c:v>
                </c:pt>
                <c:pt idx="86">
                  <c:v>2229</c:v>
                </c:pt>
                <c:pt idx="87">
                  <c:v>2229</c:v>
                </c:pt>
                <c:pt idx="88">
                  <c:v>2229</c:v>
                </c:pt>
                <c:pt idx="89">
                  <c:v>2229</c:v>
                </c:pt>
                <c:pt idx="90">
                  <c:v>2230</c:v>
                </c:pt>
                <c:pt idx="91">
                  <c:v>2230</c:v>
                </c:pt>
                <c:pt idx="92">
                  <c:v>2230</c:v>
                </c:pt>
                <c:pt idx="93">
                  <c:v>2230</c:v>
                </c:pt>
                <c:pt idx="94">
                  <c:v>2230</c:v>
                </c:pt>
                <c:pt idx="95">
                  <c:v>2234</c:v>
                </c:pt>
                <c:pt idx="96">
                  <c:v>2236</c:v>
                </c:pt>
                <c:pt idx="97">
                  <c:v>2237</c:v>
                </c:pt>
                <c:pt idx="98">
                  <c:v>2239</c:v>
                </c:pt>
                <c:pt idx="99">
                  <c:v>2240</c:v>
                </c:pt>
                <c:pt idx="100">
                  <c:v>2241</c:v>
                </c:pt>
                <c:pt idx="101">
                  <c:v>2242</c:v>
                </c:pt>
                <c:pt idx="102">
                  <c:v>2241</c:v>
                </c:pt>
                <c:pt idx="103">
                  <c:v>2240</c:v>
                </c:pt>
                <c:pt idx="104">
                  <c:v>2240</c:v>
                </c:pt>
                <c:pt idx="105">
                  <c:v>2240</c:v>
                </c:pt>
                <c:pt idx="106">
                  <c:v>2241</c:v>
                </c:pt>
                <c:pt idx="107">
                  <c:v>2243</c:v>
                </c:pt>
                <c:pt idx="108">
                  <c:v>2242</c:v>
                </c:pt>
                <c:pt idx="109">
                  <c:v>2241</c:v>
                </c:pt>
                <c:pt idx="110">
                  <c:v>2241</c:v>
                </c:pt>
                <c:pt idx="111">
                  <c:v>2240</c:v>
                </c:pt>
                <c:pt idx="112">
                  <c:v>2241</c:v>
                </c:pt>
                <c:pt idx="113">
                  <c:v>2239</c:v>
                </c:pt>
                <c:pt idx="114">
                  <c:v>2239</c:v>
                </c:pt>
                <c:pt idx="115">
                  <c:v>2240</c:v>
                </c:pt>
                <c:pt idx="116">
                  <c:v>2241</c:v>
                </c:pt>
                <c:pt idx="117">
                  <c:v>2241</c:v>
                </c:pt>
                <c:pt idx="118">
                  <c:v>2241</c:v>
                </c:pt>
                <c:pt idx="119">
                  <c:v>2242</c:v>
                </c:pt>
                <c:pt idx="120">
                  <c:v>2244</c:v>
                </c:pt>
                <c:pt idx="121">
                  <c:v>2244</c:v>
                </c:pt>
                <c:pt idx="122">
                  <c:v>2245</c:v>
                </c:pt>
                <c:pt idx="123">
                  <c:v>2245</c:v>
                </c:pt>
                <c:pt idx="124">
                  <c:v>2244</c:v>
                </c:pt>
                <c:pt idx="125">
                  <c:v>2244</c:v>
                </c:pt>
                <c:pt idx="126">
                  <c:v>2244</c:v>
                </c:pt>
                <c:pt idx="127">
                  <c:v>2244</c:v>
                </c:pt>
                <c:pt idx="128">
                  <c:v>2244</c:v>
                </c:pt>
                <c:pt idx="129">
                  <c:v>2246</c:v>
                </c:pt>
                <c:pt idx="130">
                  <c:v>2245</c:v>
                </c:pt>
                <c:pt idx="131">
                  <c:v>2246</c:v>
                </c:pt>
                <c:pt idx="132">
                  <c:v>2246</c:v>
                </c:pt>
                <c:pt idx="133">
                  <c:v>2246</c:v>
                </c:pt>
                <c:pt idx="134">
                  <c:v>2248</c:v>
                </c:pt>
                <c:pt idx="135">
                  <c:v>2272</c:v>
                </c:pt>
                <c:pt idx="136">
                  <c:v>2273</c:v>
                </c:pt>
                <c:pt idx="137">
                  <c:v>2273</c:v>
                </c:pt>
                <c:pt idx="138">
                  <c:v>2273</c:v>
                </c:pt>
                <c:pt idx="139">
                  <c:v>2274</c:v>
                </c:pt>
                <c:pt idx="140">
                  <c:v>2274</c:v>
                </c:pt>
                <c:pt idx="141">
                  <c:v>2274</c:v>
                </c:pt>
                <c:pt idx="142">
                  <c:v>2273</c:v>
                </c:pt>
                <c:pt idx="143">
                  <c:v>2274</c:v>
                </c:pt>
                <c:pt idx="144">
                  <c:v>2275</c:v>
                </c:pt>
                <c:pt idx="145">
                  <c:v>2275</c:v>
                </c:pt>
                <c:pt idx="146">
                  <c:v>2274</c:v>
                </c:pt>
                <c:pt idx="147">
                  <c:v>2274</c:v>
                </c:pt>
                <c:pt idx="148">
                  <c:v>2274</c:v>
                </c:pt>
                <c:pt idx="149">
                  <c:v>2275</c:v>
                </c:pt>
                <c:pt idx="150">
                  <c:v>2278</c:v>
                </c:pt>
                <c:pt idx="151">
                  <c:v>2278</c:v>
                </c:pt>
                <c:pt idx="152">
                  <c:v>2279</c:v>
                </c:pt>
                <c:pt idx="153">
                  <c:v>2280</c:v>
                </c:pt>
                <c:pt idx="154">
                  <c:v>2281</c:v>
                </c:pt>
                <c:pt idx="155">
                  <c:v>2283</c:v>
                </c:pt>
                <c:pt idx="156">
                  <c:v>2289</c:v>
                </c:pt>
                <c:pt idx="157">
                  <c:v>2293</c:v>
                </c:pt>
                <c:pt idx="158">
                  <c:v>2293</c:v>
                </c:pt>
                <c:pt idx="159">
                  <c:v>2295</c:v>
                </c:pt>
                <c:pt idx="160">
                  <c:v>2295</c:v>
                </c:pt>
                <c:pt idx="161">
                  <c:v>2297</c:v>
                </c:pt>
                <c:pt idx="162">
                  <c:v>2297</c:v>
                </c:pt>
                <c:pt idx="163">
                  <c:v>2297</c:v>
                </c:pt>
                <c:pt idx="164">
                  <c:v>2297</c:v>
                </c:pt>
                <c:pt idx="165">
                  <c:v>2296</c:v>
                </c:pt>
                <c:pt idx="166">
                  <c:v>2298</c:v>
                </c:pt>
                <c:pt idx="167">
                  <c:v>2299</c:v>
                </c:pt>
                <c:pt idx="168">
                  <c:v>2298</c:v>
                </c:pt>
                <c:pt idx="169">
                  <c:v>2298</c:v>
                </c:pt>
                <c:pt idx="170">
                  <c:v>2298</c:v>
                </c:pt>
                <c:pt idx="171">
                  <c:v>2299</c:v>
                </c:pt>
                <c:pt idx="172">
                  <c:v>2299</c:v>
                </c:pt>
                <c:pt idx="173">
                  <c:v>2300</c:v>
                </c:pt>
                <c:pt idx="174">
                  <c:v>2300</c:v>
                </c:pt>
                <c:pt idx="175">
                  <c:v>2300</c:v>
                </c:pt>
                <c:pt idx="176">
                  <c:v>2301</c:v>
                </c:pt>
                <c:pt idx="177">
                  <c:v>2306</c:v>
                </c:pt>
                <c:pt idx="178">
                  <c:v>2316</c:v>
                </c:pt>
                <c:pt idx="179">
                  <c:v>2321</c:v>
                </c:pt>
                <c:pt idx="180">
                  <c:v>2322</c:v>
                </c:pt>
                <c:pt idx="181">
                  <c:v>2323</c:v>
                </c:pt>
                <c:pt idx="182">
                  <c:v>2323</c:v>
                </c:pt>
                <c:pt idx="183">
                  <c:v>2331</c:v>
                </c:pt>
                <c:pt idx="184">
                  <c:v>2331</c:v>
                </c:pt>
                <c:pt idx="185">
                  <c:v>2329</c:v>
                </c:pt>
                <c:pt idx="186">
                  <c:v>2329</c:v>
                </c:pt>
                <c:pt idx="187">
                  <c:v>2329</c:v>
                </c:pt>
                <c:pt idx="188">
                  <c:v>2332</c:v>
                </c:pt>
                <c:pt idx="189">
                  <c:v>2332</c:v>
                </c:pt>
                <c:pt idx="190">
                  <c:v>2332</c:v>
                </c:pt>
                <c:pt idx="191">
                  <c:v>2333</c:v>
                </c:pt>
                <c:pt idx="192">
                  <c:v>2333</c:v>
                </c:pt>
                <c:pt idx="193">
                  <c:v>2333</c:v>
                </c:pt>
                <c:pt idx="194">
                  <c:v>2335</c:v>
                </c:pt>
                <c:pt idx="195">
                  <c:v>2336</c:v>
                </c:pt>
                <c:pt idx="196">
                  <c:v>2335</c:v>
                </c:pt>
                <c:pt idx="197">
                  <c:v>2336</c:v>
                </c:pt>
                <c:pt idx="198">
                  <c:v>2336</c:v>
                </c:pt>
                <c:pt idx="199">
                  <c:v>2337</c:v>
                </c:pt>
                <c:pt idx="200">
                  <c:v>2337</c:v>
                </c:pt>
                <c:pt idx="201">
                  <c:v>2337</c:v>
                </c:pt>
                <c:pt idx="202">
                  <c:v>2339</c:v>
                </c:pt>
                <c:pt idx="203">
                  <c:v>2339</c:v>
                </c:pt>
                <c:pt idx="204">
                  <c:v>2340</c:v>
                </c:pt>
                <c:pt idx="205">
                  <c:v>2340</c:v>
                </c:pt>
                <c:pt idx="206">
                  <c:v>2339</c:v>
                </c:pt>
                <c:pt idx="207">
                  <c:v>2339</c:v>
                </c:pt>
                <c:pt idx="208">
                  <c:v>2339</c:v>
                </c:pt>
                <c:pt idx="209">
                  <c:v>2339</c:v>
                </c:pt>
                <c:pt idx="210">
                  <c:v>2339</c:v>
                </c:pt>
                <c:pt idx="211">
                  <c:v>2339</c:v>
                </c:pt>
                <c:pt idx="212">
                  <c:v>2340</c:v>
                </c:pt>
                <c:pt idx="213">
                  <c:v>2340</c:v>
                </c:pt>
                <c:pt idx="214">
                  <c:v>2340</c:v>
                </c:pt>
                <c:pt idx="215">
                  <c:v>2338</c:v>
                </c:pt>
                <c:pt idx="216">
                  <c:v>2338</c:v>
                </c:pt>
                <c:pt idx="217">
                  <c:v>2338</c:v>
                </c:pt>
                <c:pt idx="218">
                  <c:v>2338</c:v>
                </c:pt>
                <c:pt idx="219">
                  <c:v>2337</c:v>
                </c:pt>
                <c:pt idx="220">
                  <c:v>2338</c:v>
                </c:pt>
                <c:pt idx="221">
                  <c:v>2339</c:v>
                </c:pt>
                <c:pt idx="222">
                  <c:v>2340</c:v>
                </c:pt>
                <c:pt idx="223">
                  <c:v>2339</c:v>
                </c:pt>
                <c:pt idx="224">
                  <c:v>2338</c:v>
                </c:pt>
                <c:pt idx="225">
                  <c:v>2338</c:v>
                </c:pt>
                <c:pt idx="226">
                  <c:v>2338</c:v>
                </c:pt>
                <c:pt idx="227">
                  <c:v>2338</c:v>
                </c:pt>
                <c:pt idx="228">
                  <c:v>2338</c:v>
                </c:pt>
                <c:pt idx="229">
                  <c:v>2338</c:v>
                </c:pt>
                <c:pt idx="230">
                  <c:v>2340</c:v>
                </c:pt>
                <c:pt idx="231">
                  <c:v>2341</c:v>
                </c:pt>
                <c:pt idx="232">
                  <c:v>2345</c:v>
                </c:pt>
                <c:pt idx="233">
                  <c:v>2347</c:v>
                </c:pt>
                <c:pt idx="234">
                  <c:v>2350</c:v>
                </c:pt>
                <c:pt idx="235">
                  <c:v>2351</c:v>
                </c:pt>
                <c:pt idx="236">
                  <c:v>2351</c:v>
                </c:pt>
                <c:pt idx="237">
                  <c:v>2352</c:v>
                </c:pt>
                <c:pt idx="238">
                  <c:v>2355</c:v>
                </c:pt>
                <c:pt idx="239">
                  <c:v>2355</c:v>
                </c:pt>
                <c:pt idx="240">
                  <c:v>2355</c:v>
                </c:pt>
                <c:pt idx="241">
                  <c:v>2355</c:v>
                </c:pt>
                <c:pt idx="242">
                  <c:v>2356</c:v>
                </c:pt>
                <c:pt idx="243">
                  <c:v>2356</c:v>
                </c:pt>
                <c:pt idx="244">
                  <c:v>2356</c:v>
                </c:pt>
                <c:pt idx="245">
                  <c:v>2356</c:v>
                </c:pt>
                <c:pt idx="246">
                  <c:v>2356</c:v>
                </c:pt>
                <c:pt idx="247">
                  <c:v>2357</c:v>
                </c:pt>
                <c:pt idx="248">
                  <c:v>2357</c:v>
                </c:pt>
                <c:pt idx="249">
                  <c:v>2379</c:v>
                </c:pt>
                <c:pt idx="250">
                  <c:v>2389</c:v>
                </c:pt>
                <c:pt idx="251">
                  <c:v>2392</c:v>
                </c:pt>
                <c:pt idx="252">
                  <c:v>2398</c:v>
                </c:pt>
                <c:pt idx="253">
                  <c:v>2405</c:v>
                </c:pt>
                <c:pt idx="254">
                  <c:v>2405</c:v>
                </c:pt>
                <c:pt idx="255">
                  <c:v>2407</c:v>
                </c:pt>
                <c:pt idx="256">
                  <c:v>2409</c:v>
                </c:pt>
                <c:pt idx="257">
                  <c:v>2410</c:v>
                </c:pt>
                <c:pt idx="258">
                  <c:v>2409</c:v>
                </c:pt>
                <c:pt idx="259">
                  <c:v>2409</c:v>
                </c:pt>
                <c:pt idx="260">
                  <c:v>2410</c:v>
                </c:pt>
                <c:pt idx="261">
                  <c:v>2410</c:v>
                </c:pt>
                <c:pt idx="262">
                  <c:v>2412</c:v>
                </c:pt>
                <c:pt idx="263">
                  <c:v>2414</c:v>
                </c:pt>
                <c:pt idx="264">
                  <c:v>2413</c:v>
                </c:pt>
                <c:pt idx="265">
                  <c:v>2413</c:v>
                </c:pt>
                <c:pt idx="266">
                  <c:v>2420</c:v>
                </c:pt>
                <c:pt idx="267">
                  <c:v>2421</c:v>
                </c:pt>
                <c:pt idx="268">
                  <c:v>2423</c:v>
                </c:pt>
                <c:pt idx="269">
                  <c:v>2425</c:v>
                </c:pt>
                <c:pt idx="270">
                  <c:v>2427</c:v>
                </c:pt>
                <c:pt idx="271">
                  <c:v>2434</c:v>
                </c:pt>
                <c:pt idx="272">
                  <c:v>2539</c:v>
                </c:pt>
                <c:pt idx="273">
                  <c:v>2618</c:v>
                </c:pt>
                <c:pt idx="274">
                  <c:v>2629</c:v>
                </c:pt>
                <c:pt idx="275">
                  <c:v>2632</c:v>
                </c:pt>
                <c:pt idx="276">
                  <c:v>2643</c:v>
                </c:pt>
                <c:pt idx="277">
                  <c:v>2646</c:v>
                </c:pt>
                <c:pt idx="278">
                  <c:v>2645</c:v>
                </c:pt>
                <c:pt idx="279">
                  <c:v>2646</c:v>
                </c:pt>
                <c:pt idx="280">
                  <c:v>2645</c:v>
                </c:pt>
                <c:pt idx="281">
                  <c:v>2645</c:v>
                </c:pt>
                <c:pt idx="282">
                  <c:v>2645</c:v>
                </c:pt>
                <c:pt idx="283">
                  <c:v>2647</c:v>
                </c:pt>
                <c:pt idx="284">
                  <c:v>2648</c:v>
                </c:pt>
                <c:pt idx="285">
                  <c:v>2650</c:v>
                </c:pt>
                <c:pt idx="286">
                  <c:v>2650</c:v>
                </c:pt>
                <c:pt idx="287">
                  <c:v>2651</c:v>
                </c:pt>
                <c:pt idx="288">
                  <c:v>2651</c:v>
                </c:pt>
                <c:pt idx="289">
                  <c:v>2653</c:v>
                </c:pt>
                <c:pt idx="290">
                  <c:v>2654</c:v>
                </c:pt>
                <c:pt idx="291">
                  <c:v>2654</c:v>
                </c:pt>
                <c:pt idx="292">
                  <c:v>2654</c:v>
                </c:pt>
                <c:pt idx="293">
                  <c:v>2656</c:v>
                </c:pt>
                <c:pt idx="294">
                  <c:v>2657</c:v>
                </c:pt>
                <c:pt idx="295">
                  <c:v>2658</c:v>
                </c:pt>
                <c:pt idx="296">
                  <c:v>2659</c:v>
                </c:pt>
                <c:pt idx="297">
                  <c:v>2659</c:v>
                </c:pt>
                <c:pt idx="298">
                  <c:v>2659</c:v>
                </c:pt>
                <c:pt idx="299">
                  <c:v>2659</c:v>
                </c:pt>
                <c:pt idx="300">
                  <c:v>2660</c:v>
                </c:pt>
                <c:pt idx="301">
                  <c:v>2660</c:v>
                </c:pt>
                <c:pt idx="302">
                  <c:v>2660</c:v>
                </c:pt>
                <c:pt idx="303">
                  <c:v>2659</c:v>
                </c:pt>
                <c:pt idx="304">
                  <c:v>2659</c:v>
                </c:pt>
                <c:pt idx="305">
                  <c:v>2656</c:v>
                </c:pt>
                <c:pt idx="306">
                  <c:v>2657</c:v>
                </c:pt>
                <c:pt idx="307">
                  <c:v>2656</c:v>
                </c:pt>
                <c:pt idx="308">
                  <c:v>2656</c:v>
                </c:pt>
                <c:pt idx="309">
                  <c:v>2658</c:v>
                </c:pt>
                <c:pt idx="310">
                  <c:v>2659</c:v>
                </c:pt>
                <c:pt idx="311">
                  <c:v>2660</c:v>
                </c:pt>
                <c:pt idx="312">
                  <c:v>2659</c:v>
                </c:pt>
                <c:pt idx="313">
                  <c:v>2657</c:v>
                </c:pt>
                <c:pt idx="314">
                  <c:v>2658</c:v>
                </c:pt>
                <c:pt idx="315">
                  <c:v>2658</c:v>
                </c:pt>
                <c:pt idx="316">
                  <c:v>2658</c:v>
                </c:pt>
                <c:pt idx="317">
                  <c:v>2660</c:v>
                </c:pt>
                <c:pt idx="318">
                  <c:v>2662</c:v>
                </c:pt>
                <c:pt idx="319">
                  <c:v>2662</c:v>
                </c:pt>
                <c:pt idx="320">
                  <c:v>2661</c:v>
                </c:pt>
                <c:pt idx="321">
                  <c:v>2661</c:v>
                </c:pt>
                <c:pt idx="322">
                  <c:v>2660</c:v>
                </c:pt>
                <c:pt idx="323">
                  <c:v>2658</c:v>
                </c:pt>
                <c:pt idx="324">
                  <c:v>2658</c:v>
                </c:pt>
                <c:pt idx="325">
                  <c:v>2659</c:v>
                </c:pt>
                <c:pt idx="326">
                  <c:v>2658</c:v>
                </c:pt>
                <c:pt idx="327">
                  <c:v>2657</c:v>
                </c:pt>
                <c:pt idx="328">
                  <c:v>2657</c:v>
                </c:pt>
                <c:pt idx="329">
                  <c:v>2657</c:v>
                </c:pt>
                <c:pt idx="330">
                  <c:v>2657</c:v>
                </c:pt>
                <c:pt idx="331">
                  <c:v>2659</c:v>
                </c:pt>
                <c:pt idx="332">
                  <c:v>2660</c:v>
                </c:pt>
                <c:pt idx="333">
                  <c:v>2660</c:v>
                </c:pt>
                <c:pt idx="334">
                  <c:v>2660</c:v>
                </c:pt>
                <c:pt idx="335">
                  <c:v>2662</c:v>
                </c:pt>
                <c:pt idx="336">
                  <c:v>2662</c:v>
                </c:pt>
                <c:pt idx="337">
                  <c:v>2662</c:v>
                </c:pt>
                <c:pt idx="338">
                  <c:v>2662</c:v>
                </c:pt>
                <c:pt idx="339">
                  <c:v>2662</c:v>
                </c:pt>
                <c:pt idx="340">
                  <c:v>2661</c:v>
                </c:pt>
                <c:pt idx="341">
                  <c:v>2661</c:v>
                </c:pt>
                <c:pt idx="342">
                  <c:v>2662</c:v>
                </c:pt>
                <c:pt idx="343">
                  <c:v>2662</c:v>
                </c:pt>
                <c:pt idx="344">
                  <c:v>2663</c:v>
                </c:pt>
                <c:pt idx="345">
                  <c:v>2664</c:v>
                </c:pt>
                <c:pt idx="346">
                  <c:v>2664</c:v>
                </c:pt>
                <c:pt idx="347">
                  <c:v>2665</c:v>
                </c:pt>
                <c:pt idx="348">
                  <c:v>2664</c:v>
                </c:pt>
                <c:pt idx="349">
                  <c:v>2663</c:v>
                </c:pt>
                <c:pt idx="350">
                  <c:v>2664</c:v>
                </c:pt>
                <c:pt idx="351">
                  <c:v>2667</c:v>
                </c:pt>
                <c:pt idx="352">
                  <c:v>2670</c:v>
                </c:pt>
                <c:pt idx="353">
                  <c:v>2672</c:v>
                </c:pt>
                <c:pt idx="354">
                  <c:v>2672</c:v>
                </c:pt>
                <c:pt idx="355">
                  <c:v>2672</c:v>
                </c:pt>
                <c:pt idx="356">
                  <c:v>2674</c:v>
                </c:pt>
                <c:pt idx="357">
                  <c:v>2673</c:v>
                </c:pt>
                <c:pt idx="358">
                  <c:v>2673</c:v>
                </c:pt>
                <c:pt idx="359">
                  <c:v>2673</c:v>
                </c:pt>
                <c:pt idx="360">
                  <c:v>2672</c:v>
                </c:pt>
                <c:pt idx="361">
                  <c:v>2673</c:v>
                </c:pt>
                <c:pt idx="362">
                  <c:v>2673</c:v>
                </c:pt>
                <c:pt idx="363">
                  <c:v>2673</c:v>
                </c:pt>
                <c:pt idx="364">
                  <c:v>2673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3F-4C6A-BB72-7CAD51D7A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10408"/>
        <c:axId val="232712376"/>
      </c:lineChart>
      <c:catAx>
        <c:axId val="23271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12376"/>
        <c:crosses val="autoZero"/>
        <c:auto val="1"/>
        <c:lblAlgn val="ctr"/>
        <c:lblOffset val="100"/>
        <c:noMultiLvlLbl val="0"/>
      </c:catAx>
      <c:valAx>
        <c:axId val="23271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1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27</c:v>
                </c:pt>
                <c:pt idx="1">
                  <c:v>10</c:v>
                </c:pt>
                <c:pt idx="2">
                  <c:v>10</c:v>
                </c:pt>
                <c:pt idx="3">
                  <c:v>3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  <c:pt idx="7">
                  <c:v>682</c:v>
                </c:pt>
                <c:pt idx="8">
                  <c:v>1402</c:v>
                </c:pt>
                <c:pt idx="9">
                  <c:v>936</c:v>
                </c:pt>
                <c:pt idx="10">
                  <c:v>383</c:v>
                </c:pt>
                <c:pt idx="11">
                  <c:v>177</c:v>
                </c:pt>
                <c:pt idx="12">
                  <c:v>97</c:v>
                </c:pt>
                <c:pt idx="13">
                  <c:v>26</c:v>
                </c:pt>
                <c:pt idx="14">
                  <c:v>10</c:v>
                </c:pt>
                <c:pt idx="15">
                  <c:v>647</c:v>
                </c:pt>
                <c:pt idx="16">
                  <c:v>714</c:v>
                </c:pt>
                <c:pt idx="17">
                  <c:v>660</c:v>
                </c:pt>
                <c:pt idx="18">
                  <c:v>5968</c:v>
                </c:pt>
                <c:pt idx="19">
                  <c:v>2001</c:v>
                </c:pt>
                <c:pt idx="20">
                  <c:v>855</c:v>
                </c:pt>
                <c:pt idx="21">
                  <c:v>520</c:v>
                </c:pt>
                <c:pt idx="22">
                  <c:v>93</c:v>
                </c:pt>
                <c:pt idx="23">
                  <c:v>460</c:v>
                </c:pt>
                <c:pt idx="24">
                  <c:v>687</c:v>
                </c:pt>
                <c:pt idx="25">
                  <c:v>840</c:v>
                </c:pt>
                <c:pt idx="26">
                  <c:v>360</c:v>
                </c:pt>
                <c:pt idx="27">
                  <c:v>169</c:v>
                </c:pt>
                <c:pt idx="28">
                  <c:v>86</c:v>
                </c:pt>
                <c:pt idx="29">
                  <c:v>656</c:v>
                </c:pt>
                <c:pt idx="30">
                  <c:v>157</c:v>
                </c:pt>
                <c:pt idx="31">
                  <c:v>451</c:v>
                </c:pt>
                <c:pt idx="32">
                  <c:v>140</c:v>
                </c:pt>
                <c:pt idx="33">
                  <c:v>40</c:v>
                </c:pt>
                <c:pt idx="34">
                  <c:v>90</c:v>
                </c:pt>
                <c:pt idx="35">
                  <c:v>36</c:v>
                </c:pt>
                <c:pt idx="36">
                  <c:v>265</c:v>
                </c:pt>
                <c:pt idx="37">
                  <c:v>62</c:v>
                </c:pt>
                <c:pt idx="38">
                  <c:v>182</c:v>
                </c:pt>
                <c:pt idx="39">
                  <c:v>548</c:v>
                </c:pt>
                <c:pt idx="40">
                  <c:v>214</c:v>
                </c:pt>
                <c:pt idx="41">
                  <c:v>455</c:v>
                </c:pt>
                <c:pt idx="42">
                  <c:v>1085</c:v>
                </c:pt>
                <c:pt idx="43">
                  <c:v>3032</c:v>
                </c:pt>
                <c:pt idx="44">
                  <c:v>7002</c:v>
                </c:pt>
                <c:pt idx="45">
                  <c:v>10891</c:v>
                </c:pt>
                <c:pt idx="46">
                  <c:v>3726</c:v>
                </c:pt>
                <c:pt idx="47">
                  <c:v>1512</c:v>
                </c:pt>
                <c:pt idx="48">
                  <c:v>939</c:v>
                </c:pt>
                <c:pt idx="49">
                  <c:v>411</c:v>
                </c:pt>
                <c:pt idx="50">
                  <c:v>201</c:v>
                </c:pt>
                <c:pt idx="51">
                  <c:v>191</c:v>
                </c:pt>
                <c:pt idx="52">
                  <c:v>138</c:v>
                </c:pt>
                <c:pt idx="53">
                  <c:v>113</c:v>
                </c:pt>
                <c:pt idx="54">
                  <c:v>170</c:v>
                </c:pt>
                <c:pt idx="55">
                  <c:v>210</c:v>
                </c:pt>
                <c:pt idx="56">
                  <c:v>1266</c:v>
                </c:pt>
                <c:pt idx="57">
                  <c:v>1063</c:v>
                </c:pt>
                <c:pt idx="58">
                  <c:v>948</c:v>
                </c:pt>
                <c:pt idx="59">
                  <c:v>873</c:v>
                </c:pt>
                <c:pt idx="60">
                  <c:v>338</c:v>
                </c:pt>
                <c:pt idx="61">
                  <c:v>169</c:v>
                </c:pt>
                <c:pt idx="62">
                  <c:v>132</c:v>
                </c:pt>
                <c:pt idx="63">
                  <c:v>98</c:v>
                </c:pt>
                <c:pt idx="64">
                  <c:v>65</c:v>
                </c:pt>
                <c:pt idx="65">
                  <c:v>61</c:v>
                </c:pt>
                <c:pt idx="66">
                  <c:v>464</c:v>
                </c:pt>
                <c:pt idx="67">
                  <c:v>155</c:v>
                </c:pt>
                <c:pt idx="68">
                  <c:v>116</c:v>
                </c:pt>
                <c:pt idx="69">
                  <c:v>88</c:v>
                </c:pt>
                <c:pt idx="70">
                  <c:v>67</c:v>
                </c:pt>
                <c:pt idx="71">
                  <c:v>47</c:v>
                </c:pt>
                <c:pt idx="72">
                  <c:v>94</c:v>
                </c:pt>
                <c:pt idx="73">
                  <c:v>492</c:v>
                </c:pt>
                <c:pt idx="74">
                  <c:v>126</c:v>
                </c:pt>
                <c:pt idx="75">
                  <c:v>139</c:v>
                </c:pt>
                <c:pt idx="76">
                  <c:v>111</c:v>
                </c:pt>
                <c:pt idx="77">
                  <c:v>68</c:v>
                </c:pt>
                <c:pt idx="78">
                  <c:v>55</c:v>
                </c:pt>
                <c:pt idx="79">
                  <c:v>647</c:v>
                </c:pt>
                <c:pt idx="80">
                  <c:v>504</c:v>
                </c:pt>
                <c:pt idx="81">
                  <c:v>275</c:v>
                </c:pt>
                <c:pt idx="82">
                  <c:v>124</c:v>
                </c:pt>
                <c:pt idx="83">
                  <c:v>86</c:v>
                </c:pt>
                <c:pt idx="84">
                  <c:v>176</c:v>
                </c:pt>
                <c:pt idx="85">
                  <c:v>1347</c:v>
                </c:pt>
                <c:pt idx="86">
                  <c:v>1203</c:v>
                </c:pt>
                <c:pt idx="87">
                  <c:v>444</c:v>
                </c:pt>
                <c:pt idx="88">
                  <c:v>587</c:v>
                </c:pt>
                <c:pt idx="89">
                  <c:v>244</c:v>
                </c:pt>
                <c:pt idx="90">
                  <c:v>106</c:v>
                </c:pt>
                <c:pt idx="91">
                  <c:v>78</c:v>
                </c:pt>
                <c:pt idx="92">
                  <c:v>37</c:v>
                </c:pt>
                <c:pt idx="93">
                  <c:v>33</c:v>
                </c:pt>
                <c:pt idx="94">
                  <c:v>372</c:v>
                </c:pt>
                <c:pt idx="95">
                  <c:v>179</c:v>
                </c:pt>
                <c:pt idx="96">
                  <c:v>313</c:v>
                </c:pt>
                <c:pt idx="97">
                  <c:v>354</c:v>
                </c:pt>
                <c:pt idx="98">
                  <c:v>82</c:v>
                </c:pt>
                <c:pt idx="99">
                  <c:v>67</c:v>
                </c:pt>
                <c:pt idx="100">
                  <c:v>40</c:v>
                </c:pt>
                <c:pt idx="101">
                  <c:v>28</c:v>
                </c:pt>
                <c:pt idx="102">
                  <c:v>44</c:v>
                </c:pt>
                <c:pt idx="103">
                  <c:v>27</c:v>
                </c:pt>
                <c:pt idx="104">
                  <c:v>29</c:v>
                </c:pt>
                <c:pt idx="105">
                  <c:v>363</c:v>
                </c:pt>
                <c:pt idx="106">
                  <c:v>80</c:v>
                </c:pt>
                <c:pt idx="107">
                  <c:v>50</c:v>
                </c:pt>
                <c:pt idx="108">
                  <c:v>35</c:v>
                </c:pt>
                <c:pt idx="109">
                  <c:v>34</c:v>
                </c:pt>
                <c:pt idx="110">
                  <c:v>20</c:v>
                </c:pt>
                <c:pt idx="111">
                  <c:v>21</c:v>
                </c:pt>
                <c:pt idx="112">
                  <c:v>83</c:v>
                </c:pt>
                <c:pt idx="113">
                  <c:v>80</c:v>
                </c:pt>
                <c:pt idx="114">
                  <c:v>38</c:v>
                </c:pt>
                <c:pt idx="115">
                  <c:v>488</c:v>
                </c:pt>
                <c:pt idx="116">
                  <c:v>4775</c:v>
                </c:pt>
                <c:pt idx="117">
                  <c:v>1865</c:v>
                </c:pt>
                <c:pt idx="118">
                  <c:v>1258</c:v>
                </c:pt>
                <c:pt idx="119">
                  <c:v>624</c:v>
                </c:pt>
                <c:pt idx="120">
                  <c:v>204</c:v>
                </c:pt>
                <c:pt idx="121">
                  <c:v>92</c:v>
                </c:pt>
                <c:pt idx="122">
                  <c:v>54</c:v>
                </c:pt>
                <c:pt idx="123">
                  <c:v>62</c:v>
                </c:pt>
                <c:pt idx="124">
                  <c:v>78</c:v>
                </c:pt>
                <c:pt idx="125">
                  <c:v>78</c:v>
                </c:pt>
                <c:pt idx="126">
                  <c:v>1794</c:v>
                </c:pt>
                <c:pt idx="127">
                  <c:v>724</c:v>
                </c:pt>
                <c:pt idx="128">
                  <c:v>224</c:v>
                </c:pt>
                <c:pt idx="129">
                  <c:v>910</c:v>
                </c:pt>
                <c:pt idx="130">
                  <c:v>575</c:v>
                </c:pt>
                <c:pt idx="131">
                  <c:v>423</c:v>
                </c:pt>
                <c:pt idx="132">
                  <c:v>395</c:v>
                </c:pt>
                <c:pt idx="133">
                  <c:v>199</c:v>
                </c:pt>
                <c:pt idx="134">
                  <c:v>126</c:v>
                </c:pt>
                <c:pt idx="135">
                  <c:v>583</c:v>
                </c:pt>
                <c:pt idx="136">
                  <c:v>181</c:v>
                </c:pt>
                <c:pt idx="137">
                  <c:v>127</c:v>
                </c:pt>
                <c:pt idx="138">
                  <c:v>132</c:v>
                </c:pt>
                <c:pt idx="139">
                  <c:v>74</c:v>
                </c:pt>
                <c:pt idx="140">
                  <c:v>67</c:v>
                </c:pt>
                <c:pt idx="141">
                  <c:v>478</c:v>
                </c:pt>
                <c:pt idx="142">
                  <c:v>224</c:v>
                </c:pt>
                <c:pt idx="143">
                  <c:v>58</c:v>
                </c:pt>
                <c:pt idx="144">
                  <c:v>187</c:v>
                </c:pt>
                <c:pt idx="145">
                  <c:v>636</c:v>
                </c:pt>
                <c:pt idx="146">
                  <c:v>181</c:v>
                </c:pt>
                <c:pt idx="147">
                  <c:v>66</c:v>
                </c:pt>
                <c:pt idx="148">
                  <c:v>46</c:v>
                </c:pt>
                <c:pt idx="149">
                  <c:v>28</c:v>
                </c:pt>
                <c:pt idx="150">
                  <c:v>50</c:v>
                </c:pt>
                <c:pt idx="151">
                  <c:v>504</c:v>
                </c:pt>
                <c:pt idx="152">
                  <c:v>506</c:v>
                </c:pt>
                <c:pt idx="153">
                  <c:v>533</c:v>
                </c:pt>
                <c:pt idx="154">
                  <c:v>555</c:v>
                </c:pt>
                <c:pt idx="155">
                  <c:v>577</c:v>
                </c:pt>
                <c:pt idx="156">
                  <c:v>185</c:v>
                </c:pt>
                <c:pt idx="157">
                  <c:v>470</c:v>
                </c:pt>
                <c:pt idx="158">
                  <c:v>41</c:v>
                </c:pt>
                <c:pt idx="159">
                  <c:v>33</c:v>
                </c:pt>
                <c:pt idx="160">
                  <c:v>300</c:v>
                </c:pt>
                <c:pt idx="161">
                  <c:v>998</c:v>
                </c:pt>
                <c:pt idx="162">
                  <c:v>47</c:v>
                </c:pt>
                <c:pt idx="163">
                  <c:v>28</c:v>
                </c:pt>
                <c:pt idx="164">
                  <c:v>21</c:v>
                </c:pt>
                <c:pt idx="165">
                  <c:v>21</c:v>
                </c:pt>
                <c:pt idx="166">
                  <c:v>20</c:v>
                </c:pt>
                <c:pt idx="167">
                  <c:v>28</c:v>
                </c:pt>
                <c:pt idx="168">
                  <c:v>41</c:v>
                </c:pt>
                <c:pt idx="169">
                  <c:v>41</c:v>
                </c:pt>
                <c:pt idx="170">
                  <c:v>19</c:v>
                </c:pt>
                <c:pt idx="171">
                  <c:v>760</c:v>
                </c:pt>
                <c:pt idx="172">
                  <c:v>213</c:v>
                </c:pt>
                <c:pt idx="173">
                  <c:v>585</c:v>
                </c:pt>
                <c:pt idx="174">
                  <c:v>413</c:v>
                </c:pt>
                <c:pt idx="175">
                  <c:v>74</c:v>
                </c:pt>
                <c:pt idx="176">
                  <c:v>128</c:v>
                </c:pt>
                <c:pt idx="177">
                  <c:v>2096</c:v>
                </c:pt>
                <c:pt idx="178">
                  <c:v>28157</c:v>
                </c:pt>
                <c:pt idx="179">
                  <c:v>7405</c:v>
                </c:pt>
                <c:pt idx="180">
                  <c:v>2648</c:v>
                </c:pt>
                <c:pt idx="181">
                  <c:v>2357</c:v>
                </c:pt>
                <c:pt idx="182">
                  <c:v>724</c:v>
                </c:pt>
                <c:pt idx="183">
                  <c:v>269</c:v>
                </c:pt>
                <c:pt idx="184">
                  <c:v>147</c:v>
                </c:pt>
                <c:pt idx="185">
                  <c:v>457</c:v>
                </c:pt>
                <c:pt idx="186">
                  <c:v>224</c:v>
                </c:pt>
                <c:pt idx="187">
                  <c:v>98</c:v>
                </c:pt>
                <c:pt idx="188">
                  <c:v>901</c:v>
                </c:pt>
                <c:pt idx="189">
                  <c:v>359</c:v>
                </c:pt>
                <c:pt idx="190">
                  <c:v>171</c:v>
                </c:pt>
                <c:pt idx="191">
                  <c:v>74</c:v>
                </c:pt>
                <c:pt idx="192">
                  <c:v>68</c:v>
                </c:pt>
                <c:pt idx="193">
                  <c:v>40</c:v>
                </c:pt>
                <c:pt idx="194">
                  <c:v>20</c:v>
                </c:pt>
                <c:pt idx="195">
                  <c:v>20</c:v>
                </c:pt>
                <c:pt idx="196">
                  <c:v>18</c:v>
                </c:pt>
                <c:pt idx="197">
                  <c:v>625</c:v>
                </c:pt>
                <c:pt idx="198">
                  <c:v>356</c:v>
                </c:pt>
                <c:pt idx="199">
                  <c:v>160</c:v>
                </c:pt>
                <c:pt idx="200">
                  <c:v>64</c:v>
                </c:pt>
                <c:pt idx="201">
                  <c:v>49</c:v>
                </c:pt>
                <c:pt idx="202">
                  <c:v>706</c:v>
                </c:pt>
                <c:pt idx="203">
                  <c:v>271</c:v>
                </c:pt>
                <c:pt idx="204">
                  <c:v>621</c:v>
                </c:pt>
                <c:pt idx="205">
                  <c:v>483</c:v>
                </c:pt>
                <c:pt idx="206">
                  <c:v>439</c:v>
                </c:pt>
                <c:pt idx="207">
                  <c:v>10</c:v>
                </c:pt>
                <c:pt idx="208">
                  <c:v>16</c:v>
                </c:pt>
                <c:pt idx="209">
                  <c:v>76</c:v>
                </c:pt>
                <c:pt idx="210">
                  <c:v>47</c:v>
                </c:pt>
                <c:pt idx="211">
                  <c:v>14</c:v>
                </c:pt>
                <c:pt idx="212">
                  <c:v>19</c:v>
                </c:pt>
                <c:pt idx="213">
                  <c:v>17</c:v>
                </c:pt>
                <c:pt idx="214">
                  <c:v>185</c:v>
                </c:pt>
                <c:pt idx="215">
                  <c:v>110</c:v>
                </c:pt>
                <c:pt idx="216">
                  <c:v>40</c:v>
                </c:pt>
                <c:pt idx="217">
                  <c:v>24</c:v>
                </c:pt>
                <c:pt idx="218">
                  <c:v>78</c:v>
                </c:pt>
                <c:pt idx="219">
                  <c:v>82</c:v>
                </c:pt>
                <c:pt idx="220">
                  <c:v>5361</c:v>
                </c:pt>
                <c:pt idx="221">
                  <c:v>1688</c:v>
                </c:pt>
                <c:pt idx="222">
                  <c:v>587</c:v>
                </c:pt>
                <c:pt idx="223">
                  <c:v>912</c:v>
                </c:pt>
                <c:pt idx="224">
                  <c:v>429</c:v>
                </c:pt>
                <c:pt idx="225">
                  <c:v>180</c:v>
                </c:pt>
                <c:pt idx="226">
                  <c:v>81</c:v>
                </c:pt>
                <c:pt idx="227">
                  <c:v>62</c:v>
                </c:pt>
                <c:pt idx="228">
                  <c:v>41</c:v>
                </c:pt>
                <c:pt idx="229">
                  <c:v>35</c:v>
                </c:pt>
                <c:pt idx="230">
                  <c:v>30</c:v>
                </c:pt>
                <c:pt idx="231">
                  <c:v>2454</c:v>
                </c:pt>
                <c:pt idx="232">
                  <c:v>3612</c:v>
                </c:pt>
                <c:pt idx="233">
                  <c:v>826</c:v>
                </c:pt>
                <c:pt idx="234">
                  <c:v>1108</c:v>
                </c:pt>
                <c:pt idx="235">
                  <c:v>509</c:v>
                </c:pt>
                <c:pt idx="236">
                  <c:v>138</c:v>
                </c:pt>
                <c:pt idx="237">
                  <c:v>456</c:v>
                </c:pt>
                <c:pt idx="238">
                  <c:v>333</c:v>
                </c:pt>
                <c:pt idx="239">
                  <c:v>84</c:v>
                </c:pt>
                <c:pt idx="240">
                  <c:v>31</c:v>
                </c:pt>
                <c:pt idx="241">
                  <c:v>32</c:v>
                </c:pt>
                <c:pt idx="242">
                  <c:v>30</c:v>
                </c:pt>
                <c:pt idx="243">
                  <c:v>32</c:v>
                </c:pt>
                <c:pt idx="244">
                  <c:v>20</c:v>
                </c:pt>
                <c:pt idx="245">
                  <c:v>26</c:v>
                </c:pt>
                <c:pt idx="246">
                  <c:v>29</c:v>
                </c:pt>
                <c:pt idx="247">
                  <c:v>611</c:v>
                </c:pt>
                <c:pt idx="248">
                  <c:v>569</c:v>
                </c:pt>
                <c:pt idx="249">
                  <c:v>283</c:v>
                </c:pt>
                <c:pt idx="250">
                  <c:v>158</c:v>
                </c:pt>
                <c:pt idx="251">
                  <c:v>98</c:v>
                </c:pt>
                <c:pt idx="252">
                  <c:v>222</c:v>
                </c:pt>
                <c:pt idx="253">
                  <c:v>925</c:v>
                </c:pt>
                <c:pt idx="254">
                  <c:v>811</c:v>
                </c:pt>
                <c:pt idx="255">
                  <c:v>246</c:v>
                </c:pt>
                <c:pt idx="256">
                  <c:v>122</c:v>
                </c:pt>
                <c:pt idx="257">
                  <c:v>70</c:v>
                </c:pt>
                <c:pt idx="258">
                  <c:v>56</c:v>
                </c:pt>
                <c:pt idx="259">
                  <c:v>146</c:v>
                </c:pt>
                <c:pt idx="260">
                  <c:v>56</c:v>
                </c:pt>
                <c:pt idx="261">
                  <c:v>50</c:v>
                </c:pt>
                <c:pt idx="262">
                  <c:v>183</c:v>
                </c:pt>
                <c:pt idx="263">
                  <c:v>737</c:v>
                </c:pt>
                <c:pt idx="264">
                  <c:v>331</c:v>
                </c:pt>
                <c:pt idx="265">
                  <c:v>136</c:v>
                </c:pt>
                <c:pt idx="266">
                  <c:v>2228</c:v>
                </c:pt>
                <c:pt idx="267">
                  <c:v>958</c:v>
                </c:pt>
                <c:pt idx="268">
                  <c:v>1337</c:v>
                </c:pt>
                <c:pt idx="269">
                  <c:v>419</c:v>
                </c:pt>
                <c:pt idx="270">
                  <c:v>1297</c:v>
                </c:pt>
                <c:pt idx="271">
                  <c:v>3250</c:v>
                </c:pt>
                <c:pt idx="272">
                  <c:v>76428</c:v>
                </c:pt>
                <c:pt idx="273">
                  <c:v>15288</c:v>
                </c:pt>
                <c:pt idx="274">
                  <c:v>6857</c:v>
                </c:pt>
                <c:pt idx="275">
                  <c:v>6101</c:v>
                </c:pt>
                <c:pt idx="276">
                  <c:v>1524</c:v>
                </c:pt>
                <c:pt idx="277">
                  <c:v>2132</c:v>
                </c:pt>
                <c:pt idx="278">
                  <c:v>1284</c:v>
                </c:pt>
                <c:pt idx="279">
                  <c:v>583</c:v>
                </c:pt>
                <c:pt idx="280">
                  <c:v>369</c:v>
                </c:pt>
                <c:pt idx="281">
                  <c:v>209</c:v>
                </c:pt>
                <c:pt idx="282">
                  <c:v>120</c:v>
                </c:pt>
                <c:pt idx="283">
                  <c:v>100</c:v>
                </c:pt>
                <c:pt idx="284">
                  <c:v>770</c:v>
                </c:pt>
                <c:pt idx="285">
                  <c:v>267</c:v>
                </c:pt>
                <c:pt idx="286">
                  <c:v>131</c:v>
                </c:pt>
                <c:pt idx="287">
                  <c:v>90</c:v>
                </c:pt>
                <c:pt idx="288">
                  <c:v>76</c:v>
                </c:pt>
                <c:pt idx="289">
                  <c:v>807</c:v>
                </c:pt>
                <c:pt idx="290">
                  <c:v>346</c:v>
                </c:pt>
                <c:pt idx="291">
                  <c:v>617</c:v>
                </c:pt>
                <c:pt idx="292">
                  <c:v>597</c:v>
                </c:pt>
                <c:pt idx="293">
                  <c:v>531</c:v>
                </c:pt>
                <c:pt idx="294">
                  <c:v>310</c:v>
                </c:pt>
                <c:pt idx="295">
                  <c:v>74</c:v>
                </c:pt>
                <c:pt idx="296">
                  <c:v>60</c:v>
                </c:pt>
                <c:pt idx="297">
                  <c:v>56</c:v>
                </c:pt>
                <c:pt idx="298">
                  <c:v>647</c:v>
                </c:pt>
                <c:pt idx="299">
                  <c:v>263</c:v>
                </c:pt>
                <c:pt idx="300">
                  <c:v>120</c:v>
                </c:pt>
                <c:pt idx="301">
                  <c:v>110</c:v>
                </c:pt>
                <c:pt idx="302">
                  <c:v>69</c:v>
                </c:pt>
                <c:pt idx="303">
                  <c:v>1003</c:v>
                </c:pt>
                <c:pt idx="304">
                  <c:v>1098</c:v>
                </c:pt>
                <c:pt idx="305">
                  <c:v>444</c:v>
                </c:pt>
                <c:pt idx="306">
                  <c:v>163</c:v>
                </c:pt>
                <c:pt idx="307">
                  <c:v>98</c:v>
                </c:pt>
                <c:pt idx="308">
                  <c:v>55</c:v>
                </c:pt>
                <c:pt idx="309">
                  <c:v>58</c:v>
                </c:pt>
                <c:pt idx="310">
                  <c:v>39</c:v>
                </c:pt>
                <c:pt idx="311">
                  <c:v>686</c:v>
                </c:pt>
                <c:pt idx="312">
                  <c:v>801</c:v>
                </c:pt>
                <c:pt idx="313">
                  <c:v>987</c:v>
                </c:pt>
                <c:pt idx="314">
                  <c:v>591</c:v>
                </c:pt>
                <c:pt idx="315">
                  <c:v>460</c:v>
                </c:pt>
                <c:pt idx="316">
                  <c:v>870</c:v>
                </c:pt>
                <c:pt idx="317">
                  <c:v>333</c:v>
                </c:pt>
                <c:pt idx="318">
                  <c:v>1448</c:v>
                </c:pt>
                <c:pt idx="319">
                  <c:v>654</c:v>
                </c:pt>
                <c:pt idx="320">
                  <c:v>217</c:v>
                </c:pt>
                <c:pt idx="321">
                  <c:v>122</c:v>
                </c:pt>
                <c:pt idx="322">
                  <c:v>850</c:v>
                </c:pt>
                <c:pt idx="323">
                  <c:v>1155</c:v>
                </c:pt>
                <c:pt idx="324">
                  <c:v>360</c:v>
                </c:pt>
                <c:pt idx="325">
                  <c:v>118</c:v>
                </c:pt>
                <c:pt idx="326">
                  <c:v>743</c:v>
                </c:pt>
                <c:pt idx="327">
                  <c:v>216</c:v>
                </c:pt>
                <c:pt idx="328">
                  <c:v>341</c:v>
                </c:pt>
                <c:pt idx="329">
                  <c:v>87</c:v>
                </c:pt>
                <c:pt idx="330">
                  <c:v>1155</c:v>
                </c:pt>
                <c:pt idx="331">
                  <c:v>982</c:v>
                </c:pt>
                <c:pt idx="332">
                  <c:v>5553</c:v>
                </c:pt>
                <c:pt idx="333">
                  <c:v>1541</c:v>
                </c:pt>
                <c:pt idx="334">
                  <c:v>1166</c:v>
                </c:pt>
                <c:pt idx="335">
                  <c:v>884</c:v>
                </c:pt>
                <c:pt idx="336">
                  <c:v>264</c:v>
                </c:pt>
                <c:pt idx="337">
                  <c:v>734</c:v>
                </c:pt>
                <c:pt idx="338">
                  <c:v>157</c:v>
                </c:pt>
                <c:pt idx="339">
                  <c:v>87</c:v>
                </c:pt>
                <c:pt idx="340">
                  <c:v>52</c:v>
                </c:pt>
                <c:pt idx="341">
                  <c:v>39</c:v>
                </c:pt>
                <c:pt idx="342">
                  <c:v>58</c:v>
                </c:pt>
                <c:pt idx="343">
                  <c:v>51</c:v>
                </c:pt>
                <c:pt idx="344">
                  <c:v>46</c:v>
                </c:pt>
                <c:pt idx="345">
                  <c:v>30</c:v>
                </c:pt>
                <c:pt idx="346">
                  <c:v>64</c:v>
                </c:pt>
                <c:pt idx="347">
                  <c:v>982</c:v>
                </c:pt>
                <c:pt idx="348">
                  <c:v>585</c:v>
                </c:pt>
                <c:pt idx="349">
                  <c:v>599</c:v>
                </c:pt>
                <c:pt idx="350">
                  <c:v>228</c:v>
                </c:pt>
                <c:pt idx="351">
                  <c:v>2052</c:v>
                </c:pt>
                <c:pt idx="352">
                  <c:v>1454</c:v>
                </c:pt>
                <c:pt idx="353">
                  <c:v>573</c:v>
                </c:pt>
                <c:pt idx="354">
                  <c:v>305</c:v>
                </c:pt>
                <c:pt idx="355">
                  <c:v>706</c:v>
                </c:pt>
                <c:pt idx="356">
                  <c:v>247</c:v>
                </c:pt>
                <c:pt idx="357">
                  <c:v>820</c:v>
                </c:pt>
                <c:pt idx="358">
                  <c:v>413</c:v>
                </c:pt>
                <c:pt idx="359">
                  <c:v>143</c:v>
                </c:pt>
                <c:pt idx="360">
                  <c:v>1565</c:v>
                </c:pt>
                <c:pt idx="361">
                  <c:v>331</c:v>
                </c:pt>
                <c:pt idx="362">
                  <c:v>958</c:v>
                </c:pt>
                <c:pt idx="363">
                  <c:v>607</c:v>
                </c:pt>
                <c:pt idx="364">
                  <c:v>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F0-41CC-883F-B6EC3576A7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119064"/>
        <c:axId val="436123984"/>
      </c:lineChart>
      <c:catAx>
        <c:axId val="43611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23984"/>
        <c:crosses val="autoZero"/>
        <c:auto val="1"/>
        <c:lblAlgn val="ctr"/>
        <c:lblOffset val="100"/>
        <c:noMultiLvlLbl val="0"/>
      </c:catAx>
      <c:valAx>
        <c:axId val="43612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1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</c:v>
                </c:pt>
                <c:pt idx="1">
                  <c:v>3</c:v>
                </c:pt>
                <c:pt idx="2">
                  <c:v>7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59</c:v>
                </c:pt>
                <c:pt idx="8">
                  <c:v>116</c:v>
                </c:pt>
                <c:pt idx="9">
                  <c:v>83</c:v>
                </c:pt>
                <c:pt idx="10">
                  <c:v>32</c:v>
                </c:pt>
                <c:pt idx="11">
                  <c:v>18</c:v>
                </c:pt>
                <c:pt idx="12">
                  <c:v>10</c:v>
                </c:pt>
                <c:pt idx="13">
                  <c:v>6</c:v>
                </c:pt>
                <c:pt idx="14">
                  <c:v>4</c:v>
                </c:pt>
                <c:pt idx="15">
                  <c:v>99</c:v>
                </c:pt>
                <c:pt idx="16">
                  <c:v>106</c:v>
                </c:pt>
                <c:pt idx="17">
                  <c:v>39</c:v>
                </c:pt>
                <c:pt idx="18">
                  <c:v>303</c:v>
                </c:pt>
                <c:pt idx="19">
                  <c:v>89</c:v>
                </c:pt>
                <c:pt idx="20">
                  <c:v>38</c:v>
                </c:pt>
                <c:pt idx="21">
                  <c:v>15</c:v>
                </c:pt>
                <c:pt idx="22">
                  <c:v>9</c:v>
                </c:pt>
                <c:pt idx="23">
                  <c:v>18</c:v>
                </c:pt>
                <c:pt idx="24">
                  <c:v>78</c:v>
                </c:pt>
                <c:pt idx="25">
                  <c:v>72</c:v>
                </c:pt>
                <c:pt idx="26">
                  <c:v>23</c:v>
                </c:pt>
                <c:pt idx="27">
                  <c:v>14</c:v>
                </c:pt>
                <c:pt idx="28">
                  <c:v>1</c:v>
                </c:pt>
                <c:pt idx="29">
                  <c:v>64</c:v>
                </c:pt>
                <c:pt idx="30">
                  <c:v>12</c:v>
                </c:pt>
                <c:pt idx="31">
                  <c:v>23</c:v>
                </c:pt>
                <c:pt idx="32">
                  <c:v>7</c:v>
                </c:pt>
                <c:pt idx="33">
                  <c:v>3</c:v>
                </c:pt>
                <c:pt idx="34">
                  <c:v>8</c:v>
                </c:pt>
                <c:pt idx="35">
                  <c:v>3</c:v>
                </c:pt>
                <c:pt idx="36">
                  <c:v>12</c:v>
                </c:pt>
                <c:pt idx="37">
                  <c:v>5</c:v>
                </c:pt>
                <c:pt idx="38">
                  <c:v>25</c:v>
                </c:pt>
                <c:pt idx="39">
                  <c:v>65</c:v>
                </c:pt>
                <c:pt idx="40">
                  <c:v>17</c:v>
                </c:pt>
                <c:pt idx="41">
                  <c:v>22</c:v>
                </c:pt>
                <c:pt idx="42">
                  <c:v>115</c:v>
                </c:pt>
                <c:pt idx="43">
                  <c:v>634</c:v>
                </c:pt>
                <c:pt idx="44">
                  <c:v>731</c:v>
                </c:pt>
                <c:pt idx="45">
                  <c:v>1578</c:v>
                </c:pt>
                <c:pt idx="46">
                  <c:v>568</c:v>
                </c:pt>
                <c:pt idx="47">
                  <c:v>210</c:v>
                </c:pt>
                <c:pt idx="48">
                  <c:v>107</c:v>
                </c:pt>
                <c:pt idx="49">
                  <c:v>56</c:v>
                </c:pt>
                <c:pt idx="50">
                  <c:v>23</c:v>
                </c:pt>
                <c:pt idx="51">
                  <c:v>22</c:v>
                </c:pt>
                <c:pt idx="52">
                  <c:v>12</c:v>
                </c:pt>
                <c:pt idx="53">
                  <c:v>11</c:v>
                </c:pt>
                <c:pt idx="54">
                  <c:v>13</c:v>
                </c:pt>
                <c:pt idx="55">
                  <c:v>9</c:v>
                </c:pt>
                <c:pt idx="56">
                  <c:v>136</c:v>
                </c:pt>
                <c:pt idx="57">
                  <c:v>144</c:v>
                </c:pt>
                <c:pt idx="58">
                  <c:v>135</c:v>
                </c:pt>
                <c:pt idx="59">
                  <c:v>80</c:v>
                </c:pt>
                <c:pt idx="60">
                  <c:v>24</c:v>
                </c:pt>
                <c:pt idx="61">
                  <c:v>6</c:v>
                </c:pt>
                <c:pt idx="62">
                  <c:v>8</c:v>
                </c:pt>
                <c:pt idx="63">
                  <c:v>8</c:v>
                </c:pt>
                <c:pt idx="64">
                  <c:v>8</c:v>
                </c:pt>
                <c:pt idx="65">
                  <c:v>12</c:v>
                </c:pt>
                <c:pt idx="66">
                  <c:v>36</c:v>
                </c:pt>
                <c:pt idx="67">
                  <c:v>16</c:v>
                </c:pt>
                <c:pt idx="68">
                  <c:v>15</c:v>
                </c:pt>
                <c:pt idx="69">
                  <c:v>10</c:v>
                </c:pt>
                <c:pt idx="70">
                  <c:v>5</c:v>
                </c:pt>
                <c:pt idx="71">
                  <c:v>5</c:v>
                </c:pt>
                <c:pt idx="72">
                  <c:v>15</c:v>
                </c:pt>
                <c:pt idx="73">
                  <c:v>65</c:v>
                </c:pt>
                <c:pt idx="74">
                  <c:v>5</c:v>
                </c:pt>
                <c:pt idx="75">
                  <c:v>17</c:v>
                </c:pt>
                <c:pt idx="76">
                  <c:v>9</c:v>
                </c:pt>
                <c:pt idx="77">
                  <c:v>11</c:v>
                </c:pt>
                <c:pt idx="78">
                  <c:v>9</c:v>
                </c:pt>
                <c:pt idx="79">
                  <c:v>120</c:v>
                </c:pt>
                <c:pt idx="80">
                  <c:v>54</c:v>
                </c:pt>
                <c:pt idx="81">
                  <c:v>25</c:v>
                </c:pt>
                <c:pt idx="82">
                  <c:v>13</c:v>
                </c:pt>
                <c:pt idx="83">
                  <c:v>7</c:v>
                </c:pt>
                <c:pt idx="84">
                  <c:v>25</c:v>
                </c:pt>
                <c:pt idx="85">
                  <c:v>188</c:v>
                </c:pt>
                <c:pt idx="86">
                  <c:v>187</c:v>
                </c:pt>
                <c:pt idx="87">
                  <c:v>46</c:v>
                </c:pt>
                <c:pt idx="88">
                  <c:v>58</c:v>
                </c:pt>
                <c:pt idx="89">
                  <c:v>23</c:v>
                </c:pt>
                <c:pt idx="90">
                  <c:v>10</c:v>
                </c:pt>
                <c:pt idx="91">
                  <c:v>2</c:v>
                </c:pt>
                <c:pt idx="92">
                  <c:v>9</c:v>
                </c:pt>
                <c:pt idx="93">
                  <c:v>2</c:v>
                </c:pt>
                <c:pt idx="94">
                  <c:v>44</c:v>
                </c:pt>
                <c:pt idx="95">
                  <c:v>21</c:v>
                </c:pt>
                <c:pt idx="96">
                  <c:v>23</c:v>
                </c:pt>
                <c:pt idx="97">
                  <c:v>29</c:v>
                </c:pt>
                <c:pt idx="98">
                  <c:v>8</c:v>
                </c:pt>
                <c:pt idx="99">
                  <c:v>8</c:v>
                </c:pt>
                <c:pt idx="100">
                  <c:v>5</c:v>
                </c:pt>
                <c:pt idx="101">
                  <c:v>3</c:v>
                </c:pt>
                <c:pt idx="102">
                  <c:v>4</c:v>
                </c:pt>
                <c:pt idx="103">
                  <c:v>2</c:v>
                </c:pt>
                <c:pt idx="104">
                  <c:v>4</c:v>
                </c:pt>
                <c:pt idx="105">
                  <c:v>13</c:v>
                </c:pt>
                <c:pt idx="106">
                  <c:v>3</c:v>
                </c:pt>
                <c:pt idx="107">
                  <c:v>6</c:v>
                </c:pt>
                <c:pt idx="108">
                  <c:v>1</c:v>
                </c:pt>
                <c:pt idx="109">
                  <c:v>3</c:v>
                </c:pt>
                <c:pt idx="110">
                  <c:v>5</c:v>
                </c:pt>
                <c:pt idx="111">
                  <c:v>1</c:v>
                </c:pt>
                <c:pt idx="112">
                  <c:v>11</c:v>
                </c:pt>
                <c:pt idx="113">
                  <c:v>7</c:v>
                </c:pt>
                <c:pt idx="114">
                  <c:v>8</c:v>
                </c:pt>
                <c:pt idx="115">
                  <c:v>70</c:v>
                </c:pt>
                <c:pt idx="116">
                  <c:v>295</c:v>
                </c:pt>
                <c:pt idx="117">
                  <c:v>90</c:v>
                </c:pt>
                <c:pt idx="118">
                  <c:v>119</c:v>
                </c:pt>
                <c:pt idx="119">
                  <c:v>62</c:v>
                </c:pt>
                <c:pt idx="120">
                  <c:v>10</c:v>
                </c:pt>
                <c:pt idx="121">
                  <c:v>9</c:v>
                </c:pt>
                <c:pt idx="122">
                  <c:v>7</c:v>
                </c:pt>
                <c:pt idx="123">
                  <c:v>3</c:v>
                </c:pt>
                <c:pt idx="124">
                  <c:v>1</c:v>
                </c:pt>
                <c:pt idx="125">
                  <c:v>0</c:v>
                </c:pt>
                <c:pt idx="126">
                  <c:v>96</c:v>
                </c:pt>
                <c:pt idx="127">
                  <c:v>41</c:v>
                </c:pt>
                <c:pt idx="128">
                  <c:v>6</c:v>
                </c:pt>
                <c:pt idx="129">
                  <c:v>66</c:v>
                </c:pt>
                <c:pt idx="130">
                  <c:v>36</c:v>
                </c:pt>
                <c:pt idx="131">
                  <c:v>31</c:v>
                </c:pt>
                <c:pt idx="132">
                  <c:v>23</c:v>
                </c:pt>
                <c:pt idx="133">
                  <c:v>12</c:v>
                </c:pt>
                <c:pt idx="134">
                  <c:v>8</c:v>
                </c:pt>
                <c:pt idx="135">
                  <c:v>120</c:v>
                </c:pt>
                <c:pt idx="136">
                  <c:v>23</c:v>
                </c:pt>
                <c:pt idx="137">
                  <c:v>13</c:v>
                </c:pt>
                <c:pt idx="138">
                  <c:v>17</c:v>
                </c:pt>
                <c:pt idx="139">
                  <c:v>10</c:v>
                </c:pt>
                <c:pt idx="140">
                  <c:v>4</c:v>
                </c:pt>
                <c:pt idx="141">
                  <c:v>44</c:v>
                </c:pt>
                <c:pt idx="142">
                  <c:v>18</c:v>
                </c:pt>
                <c:pt idx="143">
                  <c:v>6</c:v>
                </c:pt>
                <c:pt idx="144">
                  <c:v>20</c:v>
                </c:pt>
                <c:pt idx="145">
                  <c:v>46</c:v>
                </c:pt>
                <c:pt idx="146">
                  <c:v>14</c:v>
                </c:pt>
                <c:pt idx="147">
                  <c:v>11</c:v>
                </c:pt>
                <c:pt idx="148">
                  <c:v>6</c:v>
                </c:pt>
                <c:pt idx="149">
                  <c:v>5</c:v>
                </c:pt>
                <c:pt idx="150">
                  <c:v>7</c:v>
                </c:pt>
                <c:pt idx="151">
                  <c:v>37</c:v>
                </c:pt>
                <c:pt idx="152">
                  <c:v>19</c:v>
                </c:pt>
                <c:pt idx="153">
                  <c:v>14</c:v>
                </c:pt>
                <c:pt idx="154">
                  <c:v>17</c:v>
                </c:pt>
                <c:pt idx="155">
                  <c:v>25</c:v>
                </c:pt>
                <c:pt idx="156">
                  <c:v>18</c:v>
                </c:pt>
                <c:pt idx="157">
                  <c:v>18</c:v>
                </c:pt>
                <c:pt idx="158">
                  <c:v>2</c:v>
                </c:pt>
                <c:pt idx="159">
                  <c:v>5</c:v>
                </c:pt>
                <c:pt idx="160">
                  <c:v>12</c:v>
                </c:pt>
                <c:pt idx="161">
                  <c:v>26</c:v>
                </c:pt>
                <c:pt idx="162">
                  <c:v>5</c:v>
                </c:pt>
                <c:pt idx="163">
                  <c:v>5</c:v>
                </c:pt>
                <c:pt idx="164">
                  <c:v>5</c:v>
                </c:pt>
                <c:pt idx="165">
                  <c:v>3</c:v>
                </c:pt>
                <c:pt idx="166">
                  <c:v>4</c:v>
                </c:pt>
                <c:pt idx="167">
                  <c:v>1</c:v>
                </c:pt>
                <c:pt idx="168">
                  <c:v>5</c:v>
                </c:pt>
                <c:pt idx="169">
                  <c:v>4</c:v>
                </c:pt>
                <c:pt idx="170">
                  <c:v>4</c:v>
                </c:pt>
                <c:pt idx="171">
                  <c:v>166</c:v>
                </c:pt>
                <c:pt idx="172">
                  <c:v>26</c:v>
                </c:pt>
                <c:pt idx="173">
                  <c:v>97</c:v>
                </c:pt>
                <c:pt idx="174">
                  <c:v>19</c:v>
                </c:pt>
                <c:pt idx="175">
                  <c:v>2</c:v>
                </c:pt>
                <c:pt idx="176">
                  <c:v>8</c:v>
                </c:pt>
                <c:pt idx="177">
                  <c:v>330</c:v>
                </c:pt>
                <c:pt idx="178">
                  <c:v>977</c:v>
                </c:pt>
                <c:pt idx="179">
                  <c:v>657</c:v>
                </c:pt>
                <c:pt idx="180">
                  <c:v>175</c:v>
                </c:pt>
                <c:pt idx="181">
                  <c:v>118</c:v>
                </c:pt>
                <c:pt idx="182">
                  <c:v>58</c:v>
                </c:pt>
                <c:pt idx="183">
                  <c:v>41</c:v>
                </c:pt>
                <c:pt idx="184">
                  <c:v>15</c:v>
                </c:pt>
                <c:pt idx="185">
                  <c:v>31</c:v>
                </c:pt>
                <c:pt idx="186">
                  <c:v>26</c:v>
                </c:pt>
                <c:pt idx="187">
                  <c:v>7</c:v>
                </c:pt>
                <c:pt idx="188">
                  <c:v>119</c:v>
                </c:pt>
                <c:pt idx="189">
                  <c:v>56</c:v>
                </c:pt>
                <c:pt idx="190">
                  <c:v>18</c:v>
                </c:pt>
                <c:pt idx="191">
                  <c:v>12</c:v>
                </c:pt>
                <c:pt idx="192">
                  <c:v>13</c:v>
                </c:pt>
                <c:pt idx="193">
                  <c:v>4</c:v>
                </c:pt>
                <c:pt idx="194">
                  <c:v>3</c:v>
                </c:pt>
                <c:pt idx="195">
                  <c:v>7</c:v>
                </c:pt>
                <c:pt idx="196">
                  <c:v>5</c:v>
                </c:pt>
                <c:pt idx="197">
                  <c:v>163</c:v>
                </c:pt>
                <c:pt idx="198">
                  <c:v>77</c:v>
                </c:pt>
                <c:pt idx="199">
                  <c:v>31</c:v>
                </c:pt>
                <c:pt idx="200">
                  <c:v>12</c:v>
                </c:pt>
                <c:pt idx="201">
                  <c:v>10</c:v>
                </c:pt>
                <c:pt idx="202">
                  <c:v>97</c:v>
                </c:pt>
                <c:pt idx="203">
                  <c:v>24</c:v>
                </c:pt>
                <c:pt idx="204">
                  <c:v>29</c:v>
                </c:pt>
                <c:pt idx="205">
                  <c:v>15</c:v>
                </c:pt>
                <c:pt idx="206">
                  <c:v>12</c:v>
                </c:pt>
                <c:pt idx="207">
                  <c:v>4</c:v>
                </c:pt>
                <c:pt idx="208">
                  <c:v>1</c:v>
                </c:pt>
                <c:pt idx="209">
                  <c:v>4</c:v>
                </c:pt>
                <c:pt idx="210">
                  <c:v>4</c:v>
                </c:pt>
                <c:pt idx="211">
                  <c:v>3</c:v>
                </c:pt>
                <c:pt idx="212">
                  <c:v>2</c:v>
                </c:pt>
                <c:pt idx="213">
                  <c:v>4</c:v>
                </c:pt>
                <c:pt idx="214">
                  <c:v>48</c:v>
                </c:pt>
                <c:pt idx="215">
                  <c:v>24</c:v>
                </c:pt>
                <c:pt idx="216">
                  <c:v>6</c:v>
                </c:pt>
                <c:pt idx="217">
                  <c:v>8</c:v>
                </c:pt>
                <c:pt idx="218">
                  <c:v>6</c:v>
                </c:pt>
                <c:pt idx="219">
                  <c:v>6</c:v>
                </c:pt>
                <c:pt idx="220">
                  <c:v>312</c:v>
                </c:pt>
                <c:pt idx="221">
                  <c:v>103</c:v>
                </c:pt>
                <c:pt idx="222">
                  <c:v>39</c:v>
                </c:pt>
                <c:pt idx="223">
                  <c:v>56</c:v>
                </c:pt>
                <c:pt idx="224">
                  <c:v>21</c:v>
                </c:pt>
                <c:pt idx="225">
                  <c:v>11</c:v>
                </c:pt>
                <c:pt idx="226">
                  <c:v>4</c:v>
                </c:pt>
                <c:pt idx="227">
                  <c:v>5</c:v>
                </c:pt>
                <c:pt idx="228">
                  <c:v>4</c:v>
                </c:pt>
                <c:pt idx="229">
                  <c:v>4</c:v>
                </c:pt>
                <c:pt idx="230">
                  <c:v>6</c:v>
                </c:pt>
                <c:pt idx="231">
                  <c:v>280</c:v>
                </c:pt>
                <c:pt idx="232">
                  <c:v>300</c:v>
                </c:pt>
                <c:pt idx="233">
                  <c:v>52</c:v>
                </c:pt>
                <c:pt idx="234">
                  <c:v>173</c:v>
                </c:pt>
                <c:pt idx="235">
                  <c:v>35</c:v>
                </c:pt>
                <c:pt idx="236">
                  <c:v>11</c:v>
                </c:pt>
                <c:pt idx="237">
                  <c:v>61</c:v>
                </c:pt>
                <c:pt idx="238">
                  <c:v>22</c:v>
                </c:pt>
                <c:pt idx="239">
                  <c:v>9</c:v>
                </c:pt>
                <c:pt idx="240">
                  <c:v>1</c:v>
                </c:pt>
                <c:pt idx="241">
                  <c:v>3</c:v>
                </c:pt>
                <c:pt idx="242">
                  <c:v>6</c:v>
                </c:pt>
                <c:pt idx="243">
                  <c:v>0</c:v>
                </c:pt>
                <c:pt idx="244">
                  <c:v>3</c:v>
                </c:pt>
                <c:pt idx="245">
                  <c:v>5</c:v>
                </c:pt>
                <c:pt idx="246">
                  <c:v>4</c:v>
                </c:pt>
                <c:pt idx="247">
                  <c:v>42</c:v>
                </c:pt>
                <c:pt idx="248">
                  <c:v>42</c:v>
                </c:pt>
                <c:pt idx="249">
                  <c:v>37</c:v>
                </c:pt>
                <c:pt idx="250">
                  <c:v>21</c:v>
                </c:pt>
                <c:pt idx="251">
                  <c:v>14</c:v>
                </c:pt>
                <c:pt idx="252">
                  <c:v>29</c:v>
                </c:pt>
                <c:pt idx="253">
                  <c:v>140</c:v>
                </c:pt>
                <c:pt idx="254">
                  <c:v>83</c:v>
                </c:pt>
                <c:pt idx="255">
                  <c:v>24</c:v>
                </c:pt>
                <c:pt idx="256">
                  <c:v>16</c:v>
                </c:pt>
                <c:pt idx="257">
                  <c:v>10</c:v>
                </c:pt>
                <c:pt idx="258">
                  <c:v>4</c:v>
                </c:pt>
                <c:pt idx="259">
                  <c:v>19</c:v>
                </c:pt>
                <c:pt idx="260">
                  <c:v>5</c:v>
                </c:pt>
                <c:pt idx="261">
                  <c:v>6</c:v>
                </c:pt>
                <c:pt idx="262">
                  <c:v>61</c:v>
                </c:pt>
                <c:pt idx="263">
                  <c:v>70</c:v>
                </c:pt>
                <c:pt idx="264">
                  <c:v>37</c:v>
                </c:pt>
                <c:pt idx="265">
                  <c:v>14</c:v>
                </c:pt>
                <c:pt idx="266">
                  <c:v>213</c:v>
                </c:pt>
                <c:pt idx="267">
                  <c:v>109</c:v>
                </c:pt>
                <c:pt idx="268">
                  <c:v>108</c:v>
                </c:pt>
                <c:pt idx="269">
                  <c:v>35</c:v>
                </c:pt>
                <c:pt idx="270">
                  <c:v>127</c:v>
                </c:pt>
                <c:pt idx="271">
                  <c:v>213</c:v>
                </c:pt>
                <c:pt idx="272">
                  <c:v>5867</c:v>
                </c:pt>
                <c:pt idx="273">
                  <c:v>1178</c:v>
                </c:pt>
                <c:pt idx="274">
                  <c:v>591</c:v>
                </c:pt>
                <c:pt idx="275">
                  <c:v>465</c:v>
                </c:pt>
                <c:pt idx="276">
                  <c:v>183</c:v>
                </c:pt>
                <c:pt idx="277">
                  <c:v>229</c:v>
                </c:pt>
                <c:pt idx="278">
                  <c:v>148</c:v>
                </c:pt>
                <c:pt idx="279">
                  <c:v>89</c:v>
                </c:pt>
                <c:pt idx="280">
                  <c:v>53</c:v>
                </c:pt>
                <c:pt idx="281">
                  <c:v>18</c:v>
                </c:pt>
                <c:pt idx="282">
                  <c:v>13</c:v>
                </c:pt>
                <c:pt idx="283">
                  <c:v>10</c:v>
                </c:pt>
                <c:pt idx="284">
                  <c:v>51</c:v>
                </c:pt>
                <c:pt idx="285">
                  <c:v>17</c:v>
                </c:pt>
                <c:pt idx="286">
                  <c:v>11</c:v>
                </c:pt>
                <c:pt idx="287">
                  <c:v>10</c:v>
                </c:pt>
                <c:pt idx="288">
                  <c:v>8</c:v>
                </c:pt>
                <c:pt idx="289">
                  <c:v>73</c:v>
                </c:pt>
                <c:pt idx="290">
                  <c:v>23</c:v>
                </c:pt>
                <c:pt idx="291">
                  <c:v>39</c:v>
                </c:pt>
                <c:pt idx="292">
                  <c:v>34</c:v>
                </c:pt>
                <c:pt idx="293">
                  <c:v>27</c:v>
                </c:pt>
                <c:pt idx="294">
                  <c:v>16</c:v>
                </c:pt>
                <c:pt idx="295">
                  <c:v>9</c:v>
                </c:pt>
                <c:pt idx="296">
                  <c:v>6</c:v>
                </c:pt>
                <c:pt idx="297">
                  <c:v>10</c:v>
                </c:pt>
                <c:pt idx="298">
                  <c:v>49</c:v>
                </c:pt>
                <c:pt idx="299">
                  <c:v>13</c:v>
                </c:pt>
                <c:pt idx="300">
                  <c:v>5</c:v>
                </c:pt>
                <c:pt idx="301">
                  <c:v>7</c:v>
                </c:pt>
                <c:pt idx="302">
                  <c:v>6</c:v>
                </c:pt>
                <c:pt idx="303">
                  <c:v>81</c:v>
                </c:pt>
                <c:pt idx="304">
                  <c:v>63</c:v>
                </c:pt>
                <c:pt idx="305">
                  <c:v>23</c:v>
                </c:pt>
                <c:pt idx="306">
                  <c:v>15</c:v>
                </c:pt>
                <c:pt idx="307">
                  <c:v>7</c:v>
                </c:pt>
                <c:pt idx="308">
                  <c:v>4</c:v>
                </c:pt>
                <c:pt idx="309">
                  <c:v>5</c:v>
                </c:pt>
                <c:pt idx="310">
                  <c:v>1</c:v>
                </c:pt>
                <c:pt idx="311">
                  <c:v>54</c:v>
                </c:pt>
                <c:pt idx="312">
                  <c:v>66</c:v>
                </c:pt>
                <c:pt idx="313">
                  <c:v>69</c:v>
                </c:pt>
                <c:pt idx="314">
                  <c:v>24</c:v>
                </c:pt>
                <c:pt idx="315">
                  <c:v>27</c:v>
                </c:pt>
                <c:pt idx="316">
                  <c:v>62</c:v>
                </c:pt>
                <c:pt idx="317">
                  <c:v>24</c:v>
                </c:pt>
                <c:pt idx="318">
                  <c:v>166</c:v>
                </c:pt>
                <c:pt idx="319">
                  <c:v>50</c:v>
                </c:pt>
                <c:pt idx="320">
                  <c:v>18</c:v>
                </c:pt>
                <c:pt idx="321">
                  <c:v>10</c:v>
                </c:pt>
                <c:pt idx="322">
                  <c:v>181</c:v>
                </c:pt>
                <c:pt idx="323">
                  <c:v>139</c:v>
                </c:pt>
                <c:pt idx="324">
                  <c:v>28</c:v>
                </c:pt>
                <c:pt idx="325">
                  <c:v>14</c:v>
                </c:pt>
                <c:pt idx="326">
                  <c:v>49</c:v>
                </c:pt>
                <c:pt idx="327">
                  <c:v>26</c:v>
                </c:pt>
                <c:pt idx="328">
                  <c:v>83</c:v>
                </c:pt>
                <c:pt idx="329">
                  <c:v>10</c:v>
                </c:pt>
                <c:pt idx="330">
                  <c:v>157</c:v>
                </c:pt>
                <c:pt idx="331">
                  <c:v>139</c:v>
                </c:pt>
                <c:pt idx="332">
                  <c:v>317</c:v>
                </c:pt>
                <c:pt idx="333">
                  <c:v>89</c:v>
                </c:pt>
                <c:pt idx="334">
                  <c:v>51</c:v>
                </c:pt>
                <c:pt idx="335">
                  <c:v>43</c:v>
                </c:pt>
                <c:pt idx="336">
                  <c:v>14</c:v>
                </c:pt>
                <c:pt idx="337">
                  <c:v>44</c:v>
                </c:pt>
                <c:pt idx="338">
                  <c:v>12</c:v>
                </c:pt>
                <c:pt idx="339">
                  <c:v>6</c:v>
                </c:pt>
                <c:pt idx="340">
                  <c:v>2</c:v>
                </c:pt>
                <c:pt idx="341">
                  <c:v>3</c:v>
                </c:pt>
                <c:pt idx="342">
                  <c:v>6</c:v>
                </c:pt>
                <c:pt idx="343">
                  <c:v>3</c:v>
                </c:pt>
                <c:pt idx="344">
                  <c:v>2</c:v>
                </c:pt>
                <c:pt idx="345">
                  <c:v>3</c:v>
                </c:pt>
                <c:pt idx="346">
                  <c:v>3</c:v>
                </c:pt>
                <c:pt idx="347">
                  <c:v>173</c:v>
                </c:pt>
                <c:pt idx="348">
                  <c:v>68</c:v>
                </c:pt>
                <c:pt idx="349">
                  <c:v>71</c:v>
                </c:pt>
                <c:pt idx="350">
                  <c:v>23</c:v>
                </c:pt>
                <c:pt idx="351">
                  <c:v>206</c:v>
                </c:pt>
                <c:pt idx="352">
                  <c:v>123</c:v>
                </c:pt>
                <c:pt idx="353">
                  <c:v>59</c:v>
                </c:pt>
                <c:pt idx="354">
                  <c:v>28</c:v>
                </c:pt>
                <c:pt idx="355">
                  <c:v>28</c:v>
                </c:pt>
                <c:pt idx="356">
                  <c:v>10</c:v>
                </c:pt>
                <c:pt idx="357">
                  <c:v>52</c:v>
                </c:pt>
                <c:pt idx="358">
                  <c:v>26</c:v>
                </c:pt>
                <c:pt idx="359">
                  <c:v>10</c:v>
                </c:pt>
                <c:pt idx="360">
                  <c:v>104</c:v>
                </c:pt>
                <c:pt idx="361">
                  <c:v>18</c:v>
                </c:pt>
                <c:pt idx="362">
                  <c:v>60</c:v>
                </c:pt>
                <c:pt idx="363">
                  <c:v>41</c:v>
                </c:pt>
                <c:pt idx="364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45-43C0-BE2E-D8BB44FAE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120048"/>
        <c:axId val="436121032"/>
      </c:lineChart>
      <c:catAx>
        <c:axId val="43612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21032"/>
        <c:crosses val="autoZero"/>
        <c:auto val="1"/>
        <c:lblAlgn val="ctr"/>
        <c:lblOffset val="100"/>
        <c:noMultiLvlLbl val="0"/>
      </c:catAx>
      <c:valAx>
        <c:axId val="43612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2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86</c:v>
                </c:pt>
                <c:pt idx="19">
                  <c:v>34</c:v>
                </c:pt>
                <c:pt idx="20">
                  <c:v>16</c:v>
                </c:pt>
                <c:pt idx="21">
                  <c:v>9</c:v>
                </c:pt>
                <c:pt idx="22">
                  <c:v>4</c:v>
                </c:pt>
                <c:pt idx="23">
                  <c:v>52</c:v>
                </c:pt>
                <c:pt idx="24">
                  <c:v>8</c:v>
                </c:pt>
                <c:pt idx="25">
                  <c:v>128</c:v>
                </c:pt>
                <c:pt idx="26">
                  <c:v>40</c:v>
                </c:pt>
                <c:pt idx="27">
                  <c:v>28</c:v>
                </c:pt>
                <c:pt idx="28">
                  <c:v>10</c:v>
                </c:pt>
                <c:pt idx="29">
                  <c:v>3</c:v>
                </c:pt>
                <c:pt idx="30">
                  <c:v>2</c:v>
                </c:pt>
                <c:pt idx="31">
                  <c:v>0</c:v>
                </c:pt>
                <c:pt idx="32">
                  <c:v>3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0</c:v>
                </c:pt>
                <c:pt idx="39">
                  <c:v>4</c:v>
                </c:pt>
                <c:pt idx="40">
                  <c:v>3</c:v>
                </c:pt>
                <c:pt idx="41">
                  <c:v>0</c:v>
                </c:pt>
                <c:pt idx="42">
                  <c:v>2</c:v>
                </c:pt>
                <c:pt idx="43">
                  <c:v>940</c:v>
                </c:pt>
                <c:pt idx="44">
                  <c:v>1095</c:v>
                </c:pt>
                <c:pt idx="45">
                  <c:v>2558</c:v>
                </c:pt>
                <c:pt idx="46">
                  <c:v>853</c:v>
                </c:pt>
                <c:pt idx="47">
                  <c:v>306</c:v>
                </c:pt>
                <c:pt idx="48">
                  <c:v>175</c:v>
                </c:pt>
                <c:pt idx="49">
                  <c:v>81</c:v>
                </c:pt>
                <c:pt idx="50">
                  <c:v>36</c:v>
                </c:pt>
                <c:pt idx="51">
                  <c:v>23</c:v>
                </c:pt>
                <c:pt idx="52">
                  <c:v>18</c:v>
                </c:pt>
                <c:pt idx="53">
                  <c:v>14</c:v>
                </c:pt>
                <c:pt idx="54">
                  <c:v>23</c:v>
                </c:pt>
                <c:pt idx="55">
                  <c:v>15</c:v>
                </c:pt>
                <c:pt idx="56">
                  <c:v>109</c:v>
                </c:pt>
                <c:pt idx="57">
                  <c:v>191</c:v>
                </c:pt>
                <c:pt idx="58">
                  <c:v>127</c:v>
                </c:pt>
                <c:pt idx="59">
                  <c:v>44</c:v>
                </c:pt>
                <c:pt idx="60">
                  <c:v>21</c:v>
                </c:pt>
                <c:pt idx="61">
                  <c:v>9</c:v>
                </c:pt>
                <c:pt idx="62">
                  <c:v>17</c:v>
                </c:pt>
                <c:pt idx="63">
                  <c:v>7</c:v>
                </c:pt>
                <c:pt idx="64">
                  <c:v>5</c:v>
                </c:pt>
                <c:pt idx="65">
                  <c:v>3</c:v>
                </c:pt>
                <c:pt idx="66">
                  <c:v>7</c:v>
                </c:pt>
                <c:pt idx="67">
                  <c:v>5</c:v>
                </c:pt>
                <c:pt idx="68">
                  <c:v>6</c:v>
                </c:pt>
                <c:pt idx="69">
                  <c:v>5</c:v>
                </c:pt>
                <c:pt idx="70">
                  <c:v>6</c:v>
                </c:pt>
                <c:pt idx="71">
                  <c:v>4</c:v>
                </c:pt>
                <c:pt idx="72">
                  <c:v>22</c:v>
                </c:pt>
                <c:pt idx="73">
                  <c:v>8</c:v>
                </c:pt>
                <c:pt idx="74">
                  <c:v>2</c:v>
                </c:pt>
                <c:pt idx="75">
                  <c:v>1</c:v>
                </c:pt>
                <c:pt idx="76">
                  <c:v>13</c:v>
                </c:pt>
                <c:pt idx="77">
                  <c:v>6</c:v>
                </c:pt>
                <c:pt idx="78">
                  <c:v>9</c:v>
                </c:pt>
                <c:pt idx="79">
                  <c:v>133</c:v>
                </c:pt>
                <c:pt idx="80">
                  <c:v>78</c:v>
                </c:pt>
                <c:pt idx="81">
                  <c:v>39</c:v>
                </c:pt>
                <c:pt idx="82">
                  <c:v>21</c:v>
                </c:pt>
                <c:pt idx="83">
                  <c:v>15</c:v>
                </c:pt>
                <c:pt idx="84">
                  <c:v>60</c:v>
                </c:pt>
                <c:pt idx="85">
                  <c:v>567</c:v>
                </c:pt>
                <c:pt idx="86">
                  <c:v>275</c:v>
                </c:pt>
                <c:pt idx="87">
                  <c:v>69</c:v>
                </c:pt>
                <c:pt idx="88">
                  <c:v>31</c:v>
                </c:pt>
                <c:pt idx="89">
                  <c:v>25</c:v>
                </c:pt>
                <c:pt idx="90">
                  <c:v>5</c:v>
                </c:pt>
                <c:pt idx="91">
                  <c:v>8</c:v>
                </c:pt>
                <c:pt idx="92">
                  <c:v>3</c:v>
                </c:pt>
                <c:pt idx="93">
                  <c:v>1</c:v>
                </c:pt>
                <c:pt idx="94">
                  <c:v>2</c:v>
                </c:pt>
                <c:pt idx="95">
                  <c:v>3</c:v>
                </c:pt>
                <c:pt idx="96">
                  <c:v>5</c:v>
                </c:pt>
                <c:pt idx="97">
                  <c:v>1</c:v>
                </c:pt>
                <c:pt idx="98">
                  <c:v>4</c:v>
                </c:pt>
                <c:pt idx="99">
                  <c:v>2</c:v>
                </c:pt>
                <c:pt idx="100">
                  <c:v>2</c:v>
                </c:pt>
                <c:pt idx="101">
                  <c:v>1</c:v>
                </c:pt>
                <c:pt idx="102">
                  <c:v>3</c:v>
                </c:pt>
                <c:pt idx="103">
                  <c:v>3</c:v>
                </c:pt>
                <c:pt idx="104">
                  <c:v>1</c:v>
                </c:pt>
                <c:pt idx="105">
                  <c:v>1</c:v>
                </c:pt>
                <c:pt idx="106">
                  <c:v>2</c:v>
                </c:pt>
                <c:pt idx="107">
                  <c:v>2</c:v>
                </c:pt>
                <c:pt idx="108">
                  <c:v>1</c:v>
                </c:pt>
                <c:pt idx="109">
                  <c:v>4</c:v>
                </c:pt>
                <c:pt idx="110">
                  <c:v>0</c:v>
                </c:pt>
                <c:pt idx="111">
                  <c:v>4</c:v>
                </c:pt>
                <c:pt idx="112">
                  <c:v>23</c:v>
                </c:pt>
                <c:pt idx="113">
                  <c:v>6</c:v>
                </c:pt>
                <c:pt idx="114">
                  <c:v>6</c:v>
                </c:pt>
                <c:pt idx="115">
                  <c:v>2</c:v>
                </c:pt>
                <c:pt idx="116">
                  <c:v>5</c:v>
                </c:pt>
                <c:pt idx="117">
                  <c:v>2</c:v>
                </c:pt>
                <c:pt idx="118">
                  <c:v>1</c:v>
                </c:pt>
                <c:pt idx="119">
                  <c:v>2</c:v>
                </c:pt>
                <c:pt idx="120">
                  <c:v>3</c:v>
                </c:pt>
                <c:pt idx="121">
                  <c:v>1</c:v>
                </c:pt>
                <c:pt idx="122">
                  <c:v>2</c:v>
                </c:pt>
                <c:pt idx="123">
                  <c:v>2</c:v>
                </c:pt>
                <c:pt idx="124">
                  <c:v>0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3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0</c:v>
                </c:pt>
                <c:pt idx="138">
                  <c:v>3</c:v>
                </c:pt>
                <c:pt idx="139">
                  <c:v>1</c:v>
                </c:pt>
                <c:pt idx="140">
                  <c:v>2</c:v>
                </c:pt>
                <c:pt idx="141">
                  <c:v>100</c:v>
                </c:pt>
                <c:pt idx="142">
                  <c:v>37</c:v>
                </c:pt>
                <c:pt idx="143">
                  <c:v>7</c:v>
                </c:pt>
                <c:pt idx="144">
                  <c:v>9</c:v>
                </c:pt>
                <c:pt idx="145">
                  <c:v>3</c:v>
                </c:pt>
                <c:pt idx="146">
                  <c:v>5</c:v>
                </c:pt>
                <c:pt idx="147">
                  <c:v>1</c:v>
                </c:pt>
                <c:pt idx="148">
                  <c:v>1</c:v>
                </c:pt>
                <c:pt idx="149">
                  <c:v>5</c:v>
                </c:pt>
                <c:pt idx="150">
                  <c:v>6</c:v>
                </c:pt>
                <c:pt idx="151">
                  <c:v>4</c:v>
                </c:pt>
                <c:pt idx="152">
                  <c:v>3</c:v>
                </c:pt>
                <c:pt idx="153">
                  <c:v>1</c:v>
                </c:pt>
                <c:pt idx="154">
                  <c:v>3</c:v>
                </c:pt>
                <c:pt idx="155">
                  <c:v>1</c:v>
                </c:pt>
                <c:pt idx="156">
                  <c:v>3</c:v>
                </c:pt>
                <c:pt idx="157">
                  <c:v>1</c:v>
                </c:pt>
                <c:pt idx="158">
                  <c:v>1</c:v>
                </c:pt>
                <c:pt idx="159">
                  <c:v>0</c:v>
                </c:pt>
                <c:pt idx="160">
                  <c:v>4</c:v>
                </c:pt>
                <c:pt idx="161">
                  <c:v>6</c:v>
                </c:pt>
                <c:pt idx="162">
                  <c:v>1</c:v>
                </c:pt>
                <c:pt idx="163">
                  <c:v>2</c:v>
                </c:pt>
                <c:pt idx="164">
                  <c:v>1</c:v>
                </c:pt>
                <c:pt idx="165">
                  <c:v>0</c:v>
                </c:pt>
                <c:pt idx="166">
                  <c:v>2</c:v>
                </c:pt>
                <c:pt idx="167">
                  <c:v>3</c:v>
                </c:pt>
                <c:pt idx="168">
                  <c:v>5</c:v>
                </c:pt>
                <c:pt idx="169">
                  <c:v>4</c:v>
                </c:pt>
                <c:pt idx="170">
                  <c:v>3</c:v>
                </c:pt>
                <c:pt idx="171">
                  <c:v>1</c:v>
                </c:pt>
                <c:pt idx="172">
                  <c:v>5</c:v>
                </c:pt>
                <c:pt idx="173">
                  <c:v>147</c:v>
                </c:pt>
                <c:pt idx="174">
                  <c:v>5</c:v>
                </c:pt>
                <c:pt idx="175">
                  <c:v>4</c:v>
                </c:pt>
                <c:pt idx="176">
                  <c:v>0</c:v>
                </c:pt>
                <c:pt idx="177">
                  <c:v>594</c:v>
                </c:pt>
                <c:pt idx="178">
                  <c:v>2243</c:v>
                </c:pt>
                <c:pt idx="179">
                  <c:v>1122</c:v>
                </c:pt>
                <c:pt idx="180">
                  <c:v>239</c:v>
                </c:pt>
                <c:pt idx="181">
                  <c:v>224</c:v>
                </c:pt>
                <c:pt idx="182">
                  <c:v>104</c:v>
                </c:pt>
                <c:pt idx="183">
                  <c:v>49</c:v>
                </c:pt>
                <c:pt idx="184">
                  <c:v>23</c:v>
                </c:pt>
                <c:pt idx="185">
                  <c:v>27</c:v>
                </c:pt>
                <c:pt idx="186">
                  <c:v>21</c:v>
                </c:pt>
                <c:pt idx="187">
                  <c:v>5</c:v>
                </c:pt>
                <c:pt idx="188">
                  <c:v>7</c:v>
                </c:pt>
                <c:pt idx="189">
                  <c:v>25</c:v>
                </c:pt>
                <c:pt idx="190">
                  <c:v>20</c:v>
                </c:pt>
                <c:pt idx="191">
                  <c:v>13</c:v>
                </c:pt>
                <c:pt idx="192">
                  <c:v>3</c:v>
                </c:pt>
                <c:pt idx="193">
                  <c:v>6</c:v>
                </c:pt>
                <c:pt idx="194">
                  <c:v>1</c:v>
                </c:pt>
                <c:pt idx="195">
                  <c:v>5</c:v>
                </c:pt>
                <c:pt idx="196">
                  <c:v>4</c:v>
                </c:pt>
                <c:pt idx="197">
                  <c:v>9</c:v>
                </c:pt>
                <c:pt idx="198">
                  <c:v>7</c:v>
                </c:pt>
                <c:pt idx="199">
                  <c:v>3</c:v>
                </c:pt>
                <c:pt idx="200">
                  <c:v>8</c:v>
                </c:pt>
                <c:pt idx="201">
                  <c:v>7</c:v>
                </c:pt>
                <c:pt idx="202">
                  <c:v>4</c:v>
                </c:pt>
                <c:pt idx="203">
                  <c:v>5</c:v>
                </c:pt>
                <c:pt idx="204">
                  <c:v>1</c:v>
                </c:pt>
                <c:pt idx="205">
                  <c:v>6</c:v>
                </c:pt>
                <c:pt idx="206">
                  <c:v>6</c:v>
                </c:pt>
                <c:pt idx="207">
                  <c:v>3</c:v>
                </c:pt>
                <c:pt idx="208">
                  <c:v>8</c:v>
                </c:pt>
                <c:pt idx="209">
                  <c:v>4</c:v>
                </c:pt>
                <c:pt idx="210">
                  <c:v>3</c:v>
                </c:pt>
                <c:pt idx="211">
                  <c:v>8</c:v>
                </c:pt>
                <c:pt idx="212">
                  <c:v>1</c:v>
                </c:pt>
                <c:pt idx="213">
                  <c:v>4</c:v>
                </c:pt>
                <c:pt idx="214">
                  <c:v>61</c:v>
                </c:pt>
                <c:pt idx="215">
                  <c:v>26</c:v>
                </c:pt>
                <c:pt idx="216">
                  <c:v>10</c:v>
                </c:pt>
                <c:pt idx="217">
                  <c:v>5</c:v>
                </c:pt>
                <c:pt idx="218">
                  <c:v>5</c:v>
                </c:pt>
                <c:pt idx="219">
                  <c:v>5</c:v>
                </c:pt>
                <c:pt idx="220">
                  <c:v>842</c:v>
                </c:pt>
                <c:pt idx="221">
                  <c:v>223</c:v>
                </c:pt>
                <c:pt idx="222">
                  <c:v>90</c:v>
                </c:pt>
                <c:pt idx="223">
                  <c:v>47</c:v>
                </c:pt>
                <c:pt idx="224">
                  <c:v>23</c:v>
                </c:pt>
                <c:pt idx="225">
                  <c:v>14</c:v>
                </c:pt>
                <c:pt idx="226">
                  <c:v>1</c:v>
                </c:pt>
                <c:pt idx="227">
                  <c:v>6</c:v>
                </c:pt>
                <c:pt idx="228">
                  <c:v>9</c:v>
                </c:pt>
                <c:pt idx="229">
                  <c:v>4</c:v>
                </c:pt>
                <c:pt idx="230">
                  <c:v>5</c:v>
                </c:pt>
                <c:pt idx="231">
                  <c:v>5</c:v>
                </c:pt>
                <c:pt idx="232">
                  <c:v>9</c:v>
                </c:pt>
                <c:pt idx="233">
                  <c:v>10</c:v>
                </c:pt>
                <c:pt idx="234">
                  <c:v>11</c:v>
                </c:pt>
                <c:pt idx="235">
                  <c:v>5</c:v>
                </c:pt>
                <c:pt idx="236">
                  <c:v>7</c:v>
                </c:pt>
                <c:pt idx="237">
                  <c:v>7</c:v>
                </c:pt>
                <c:pt idx="238">
                  <c:v>5</c:v>
                </c:pt>
                <c:pt idx="239">
                  <c:v>4</c:v>
                </c:pt>
                <c:pt idx="240">
                  <c:v>2</c:v>
                </c:pt>
                <c:pt idx="241">
                  <c:v>2</c:v>
                </c:pt>
                <c:pt idx="242">
                  <c:v>9</c:v>
                </c:pt>
                <c:pt idx="243">
                  <c:v>5</c:v>
                </c:pt>
                <c:pt idx="244">
                  <c:v>2</c:v>
                </c:pt>
                <c:pt idx="245">
                  <c:v>3</c:v>
                </c:pt>
                <c:pt idx="246">
                  <c:v>8</c:v>
                </c:pt>
                <c:pt idx="247">
                  <c:v>6</c:v>
                </c:pt>
                <c:pt idx="248">
                  <c:v>5</c:v>
                </c:pt>
                <c:pt idx="249">
                  <c:v>13</c:v>
                </c:pt>
                <c:pt idx="250">
                  <c:v>2</c:v>
                </c:pt>
                <c:pt idx="251">
                  <c:v>1</c:v>
                </c:pt>
                <c:pt idx="252">
                  <c:v>2</c:v>
                </c:pt>
                <c:pt idx="253">
                  <c:v>9</c:v>
                </c:pt>
                <c:pt idx="254">
                  <c:v>6</c:v>
                </c:pt>
                <c:pt idx="255">
                  <c:v>10</c:v>
                </c:pt>
                <c:pt idx="256">
                  <c:v>3</c:v>
                </c:pt>
                <c:pt idx="257">
                  <c:v>3</c:v>
                </c:pt>
                <c:pt idx="258">
                  <c:v>7</c:v>
                </c:pt>
                <c:pt idx="259">
                  <c:v>2</c:v>
                </c:pt>
                <c:pt idx="260">
                  <c:v>2</c:v>
                </c:pt>
                <c:pt idx="261">
                  <c:v>4</c:v>
                </c:pt>
                <c:pt idx="262">
                  <c:v>5</c:v>
                </c:pt>
                <c:pt idx="263">
                  <c:v>1</c:v>
                </c:pt>
                <c:pt idx="264">
                  <c:v>9</c:v>
                </c:pt>
                <c:pt idx="265">
                  <c:v>4</c:v>
                </c:pt>
                <c:pt idx="266">
                  <c:v>10</c:v>
                </c:pt>
                <c:pt idx="267">
                  <c:v>3</c:v>
                </c:pt>
                <c:pt idx="268">
                  <c:v>6</c:v>
                </c:pt>
                <c:pt idx="269">
                  <c:v>8</c:v>
                </c:pt>
                <c:pt idx="270">
                  <c:v>14</c:v>
                </c:pt>
                <c:pt idx="271">
                  <c:v>12</c:v>
                </c:pt>
                <c:pt idx="272">
                  <c:v>9595</c:v>
                </c:pt>
                <c:pt idx="273">
                  <c:v>1796</c:v>
                </c:pt>
                <c:pt idx="274">
                  <c:v>713</c:v>
                </c:pt>
                <c:pt idx="275">
                  <c:v>831</c:v>
                </c:pt>
                <c:pt idx="276">
                  <c:v>275</c:v>
                </c:pt>
                <c:pt idx="277">
                  <c:v>418</c:v>
                </c:pt>
                <c:pt idx="278">
                  <c:v>196</c:v>
                </c:pt>
                <c:pt idx="279">
                  <c:v>140</c:v>
                </c:pt>
                <c:pt idx="280">
                  <c:v>78</c:v>
                </c:pt>
                <c:pt idx="281">
                  <c:v>49</c:v>
                </c:pt>
                <c:pt idx="282">
                  <c:v>24</c:v>
                </c:pt>
                <c:pt idx="283">
                  <c:v>26</c:v>
                </c:pt>
                <c:pt idx="284">
                  <c:v>24</c:v>
                </c:pt>
                <c:pt idx="285">
                  <c:v>20</c:v>
                </c:pt>
                <c:pt idx="286">
                  <c:v>12</c:v>
                </c:pt>
                <c:pt idx="287">
                  <c:v>11</c:v>
                </c:pt>
                <c:pt idx="288">
                  <c:v>12</c:v>
                </c:pt>
                <c:pt idx="289">
                  <c:v>35</c:v>
                </c:pt>
                <c:pt idx="290">
                  <c:v>18</c:v>
                </c:pt>
                <c:pt idx="291">
                  <c:v>10</c:v>
                </c:pt>
                <c:pt idx="292">
                  <c:v>8</c:v>
                </c:pt>
                <c:pt idx="293">
                  <c:v>12</c:v>
                </c:pt>
                <c:pt idx="294">
                  <c:v>7</c:v>
                </c:pt>
                <c:pt idx="295">
                  <c:v>12</c:v>
                </c:pt>
                <c:pt idx="296">
                  <c:v>7</c:v>
                </c:pt>
                <c:pt idx="297">
                  <c:v>7</c:v>
                </c:pt>
                <c:pt idx="298">
                  <c:v>5</c:v>
                </c:pt>
                <c:pt idx="299">
                  <c:v>6</c:v>
                </c:pt>
                <c:pt idx="300">
                  <c:v>7</c:v>
                </c:pt>
                <c:pt idx="301">
                  <c:v>8</c:v>
                </c:pt>
                <c:pt idx="302">
                  <c:v>9</c:v>
                </c:pt>
                <c:pt idx="303">
                  <c:v>8</c:v>
                </c:pt>
                <c:pt idx="304">
                  <c:v>2</c:v>
                </c:pt>
                <c:pt idx="305">
                  <c:v>4</c:v>
                </c:pt>
                <c:pt idx="306">
                  <c:v>16</c:v>
                </c:pt>
                <c:pt idx="307">
                  <c:v>4</c:v>
                </c:pt>
                <c:pt idx="308">
                  <c:v>5</c:v>
                </c:pt>
                <c:pt idx="309">
                  <c:v>4</c:v>
                </c:pt>
                <c:pt idx="310">
                  <c:v>2</c:v>
                </c:pt>
                <c:pt idx="311">
                  <c:v>10</c:v>
                </c:pt>
                <c:pt idx="312">
                  <c:v>7</c:v>
                </c:pt>
                <c:pt idx="313">
                  <c:v>4</c:v>
                </c:pt>
                <c:pt idx="314">
                  <c:v>7</c:v>
                </c:pt>
                <c:pt idx="315">
                  <c:v>7</c:v>
                </c:pt>
                <c:pt idx="316">
                  <c:v>75</c:v>
                </c:pt>
                <c:pt idx="317">
                  <c:v>36</c:v>
                </c:pt>
                <c:pt idx="318">
                  <c:v>3</c:v>
                </c:pt>
                <c:pt idx="319">
                  <c:v>11</c:v>
                </c:pt>
                <c:pt idx="320">
                  <c:v>4</c:v>
                </c:pt>
                <c:pt idx="321">
                  <c:v>11</c:v>
                </c:pt>
                <c:pt idx="322">
                  <c:v>11</c:v>
                </c:pt>
                <c:pt idx="323">
                  <c:v>2</c:v>
                </c:pt>
                <c:pt idx="324">
                  <c:v>15</c:v>
                </c:pt>
                <c:pt idx="325">
                  <c:v>5</c:v>
                </c:pt>
                <c:pt idx="326">
                  <c:v>3</c:v>
                </c:pt>
                <c:pt idx="327">
                  <c:v>7</c:v>
                </c:pt>
                <c:pt idx="328">
                  <c:v>5</c:v>
                </c:pt>
                <c:pt idx="329">
                  <c:v>4</c:v>
                </c:pt>
                <c:pt idx="330">
                  <c:v>9</c:v>
                </c:pt>
                <c:pt idx="331">
                  <c:v>3</c:v>
                </c:pt>
                <c:pt idx="332">
                  <c:v>117</c:v>
                </c:pt>
                <c:pt idx="333">
                  <c:v>27</c:v>
                </c:pt>
                <c:pt idx="334">
                  <c:v>18</c:v>
                </c:pt>
                <c:pt idx="335">
                  <c:v>29</c:v>
                </c:pt>
                <c:pt idx="336">
                  <c:v>19</c:v>
                </c:pt>
                <c:pt idx="337">
                  <c:v>29</c:v>
                </c:pt>
                <c:pt idx="338">
                  <c:v>14</c:v>
                </c:pt>
                <c:pt idx="339">
                  <c:v>13</c:v>
                </c:pt>
                <c:pt idx="340">
                  <c:v>2</c:v>
                </c:pt>
                <c:pt idx="341">
                  <c:v>3</c:v>
                </c:pt>
                <c:pt idx="342">
                  <c:v>2</c:v>
                </c:pt>
                <c:pt idx="343">
                  <c:v>5</c:v>
                </c:pt>
                <c:pt idx="344">
                  <c:v>3</c:v>
                </c:pt>
                <c:pt idx="345">
                  <c:v>4</c:v>
                </c:pt>
                <c:pt idx="346">
                  <c:v>5</c:v>
                </c:pt>
                <c:pt idx="347">
                  <c:v>10</c:v>
                </c:pt>
                <c:pt idx="348">
                  <c:v>2</c:v>
                </c:pt>
                <c:pt idx="349">
                  <c:v>0</c:v>
                </c:pt>
                <c:pt idx="350">
                  <c:v>0</c:v>
                </c:pt>
                <c:pt idx="351">
                  <c:v>375</c:v>
                </c:pt>
                <c:pt idx="352">
                  <c:v>200</c:v>
                </c:pt>
                <c:pt idx="353">
                  <c:v>90</c:v>
                </c:pt>
                <c:pt idx="354">
                  <c:v>60</c:v>
                </c:pt>
                <c:pt idx="355">
                  <c:v>24</c:v>
                </c:pt>
                <c:pt idx="356">
                  <c:v>16</c:v>
                </c:pt>
                <c:pt idx="357">
                  <c:v>5</c:v>
                </c:pt>
                <c:pt idx="358">
                  <c:v>1</c:v>
                </c:pt>
                <c:pt idx="359">
                  <c:v>12</c:v>
                </c:pt>
                <c:pt idx="360">
                  <c:v>6</c:v>
                </c:pt>
                <c:pt idx="361">
                  <c:v>5</c:v>
                </c:pt>
                <c:pt idx="362">
                  <c:v>4</c:v>
                </c:pt>
                <c:pt idx="363">
                  <c:v>5</c:v>
                </c:pt>
                <c:pt idx="36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CF-4283-BFB1-CECCA2670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126280"/>
        <c:axId val="436124968"/>
      </c:lineChart>
      <c:catAx>
        <c:axId val="43612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24968"/>
        <c:crosses val="autoZero"/>
        <c:auto val="1"/>
        <c:lblAlgn val="ctr"/>
        <c:lblOffset val="100"/>
        <c:noMultiLvlLbl val="0"/>
      </c:catAx>
      <c:valAx>
        <c:axId val="43612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2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Chor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05-431D-9B62-AEBE8A612E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Chor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05-431D-9B62-AEBE8A612E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Chor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05-431D-9B62-AEBE8A612E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Chor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05-431D-9B62-AEBE8A612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104960"/>
        <c:axId val="436103320"/>
      </c:barChart>
      <c:catAx>
        <c:axId val="43610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03320"/>
        <c:crosses val="autoZero"/>
        <c:auto val="1"/>
        <c:lblAlgn val="ctr"/>
        <c:lblOffset val="100"/>
        <c:noMultiLvlLbl val="0"/>
      </c:catAx>
      <c:valAx>
        <c:axId val="43610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0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60E6-CC8E-4F0B-80E8-0C0B04DAB3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46F6E-407D-4944-B9BE-077B133B0D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803860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C50E-E2FF-4D53-8065-A2C29995C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44452-0D19-44DC-9081-AB9166A26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6903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43344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48752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8674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7929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7661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299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05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49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918C3-2D30-450D-98F5-296E080A8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68283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58C0D-3B2F-4E12-B325-22AE81FE2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76D9B-2E11-4A63-8002-274CB6977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8715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099961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55629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95161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32050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4927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4752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015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626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26F4F-22F5-4274-9167-8194F0B93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018613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1BE3-34E2-41F0-9C68-93254B35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3D3A56-82A6-4551-B6C3-958DCD1090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263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1D3CC-CD20-49AE-A040-707CCF5D5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55DA4-5661-4AC9-854A-33D17359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78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7BA5A-7ED5-4CCF-9D1A-3A092413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D6EB96-86EB-401B-8403-3359B6013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6062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4384F-E529-4BBF-80A8-F77F89D33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1C7C6-C94D-4F26-B6EB-C431311A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9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B6428-BB93-4EE0-A80C-D30738DD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87D1DA-489D-48B0-9FD9-A3D01541DB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9532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0416D-E898-4BF9-98FC-066030F9A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F2AA8-7803-4151-B59B-8F01385C2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12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8A5D-EAF3-45AC-80F2-F8E5A797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9E4F8-301F-4F19-9772-4A73EB6FC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6035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02EB2-9944-466C-93FF-996B350B6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87F9E-562D-4E4F-905B-F8286E253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848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2BCA-3CA5-484A-BEBB-08046F72F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Chor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C465A-4CB2-46E9-A2D3-F61E339BA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1496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84678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4715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4176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45860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06748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9013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68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20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A8D7C-3D27-4892-A2B2-3C84F8A21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549822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A6A6F-30DB-4311-A6C0-CF80E7C9F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0D4C5-288A-4C06-A34B-10E4070CB4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163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398B4-2A02-4963-BF61-49A4FD010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2CD11-3F2A-42DC-934C-47322F6FC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55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DC70C-89A7-4107-B130-A685E991E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04816-6321-4028-9069-02B55B81ED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543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42454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7480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75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706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399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4835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193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285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2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362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902D0-C1D6-4337-BC54-1B8F8CC65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666179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DACD9-3969-4703-85EB-0FFE6DC3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441DD-DB23-454C-908C-4D8231AE5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084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17173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463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9876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513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025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3529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9705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925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5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- 2018-09-30 11:00:41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88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- 2018-02-13 13:42:41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Traumberuf Chorsänger - bewerben Sie sich jetzt! 
Nähere Informationen unter:
https://www.ndr.de/orchester_chor/chor/Stellenausschreibungen-NDR-Chor,ndrchor2.html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4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- 2018-08-20 11:03:00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Singt mit uns in der Elbphilharmonie Hamburg :) Ab sofort können sich Gastsängerinnen und -sänger für unser Konzert am 09. Februar 2019 anmelden.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906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3E3FD-5D90-42FA-B59A-D21361F71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631408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1E134-496B-4CDB-AAE1-A279B6E52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F5A93C-49AA-4737-8544-C0DFE2E3E2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323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09852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21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60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348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489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158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495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08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48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- 2018-06-27 14:06:00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war ein großes Fest der Chöre in der Elbphilharmonie und wir durften als Quartett dabei sein! Ein ganz besonderes Erlebnis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80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- 2018-12-18 14:40:24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Pippi Langstrumpf, der König der Löwen und James Bond: Wir waren in norddeutschen Grundschulen unterwegs und haben jede Menge junge Filmstars getroffen.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156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037F0-CA2C-4FA6-8A8E-26D48932B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434027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53B5F-8AA9-45D3-B3C0-9D1FB1BE9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DE8588-8FCB-4807-9271-3B3E9D4BB2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005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1960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377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552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411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46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212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676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851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40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Chor - 2018-09-30 11:00:41 </a:t>
                      </a:r>
                      <a:r>
                        <a:rPr lang="en-US" sz="1000"/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- 2018-08-20 11:03:00 </a:t>
                      </a:r>
                      <a:r>
                        <a:rPr lang="de-DE" sz="1000"/>
                        <a:t> 
 Singt mit uns in der Elbphilharmonie Hamburg :) Ab sofort können sich Gastsängerinnen und -sänger für unser Konzert am 09. Februar 2019 anmelden.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6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- 2018-02-13 13:42:41 </a:t>
                      </a:r>
                      <a:r>
                        <a:rPr lang="de-DE" sz="1000"/>
                        <a:t> 
 Traumberuf Chorsänger - bewerben Sie sich jetzt! 
Nähere Informationen unter:
https://www.ndr.de/orchester_chor/chor/Stellenausschreibungen-NDR-Chor,ndrchor2.html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5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- 2018-11-28 15:14:37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93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- 2018-11-27 16:01:55 </a:t>
                      </a:r>
                      <a:r>
                        <a:rPr lang="de-DE" sz="1000"/>
                        <a:t> 
 SINGING 2019! Wir haben da mal was für unsere GastsängerInnen vorbereitet: Hier finden Sie die Audios zum Einsingen auf Ihre Stimmgruppe:
https://www.ndr.de/orchester_chor/chor/konzerte/Stimmen-lernen-fuer-SINGING-2019,singing378.html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23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5E733-3AB5-4363-980E-001B30898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511508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01FB-B9F9-4A3E-8669-6ABCA0591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18C54-FEF9-41D7-BA47-201A49ADD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9807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64743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478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516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153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642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189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897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8761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977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69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- 2018-10-02 11:48:19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6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- 2018-07-19 00:46:54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60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- 2018-07-08 16:12:30 </a:t>
                      </a:r>
                      <a:r>
                        <a:rPr lang="de-DE" sz="1000"/>
                        <a:t> 
 Wir freuen uns sehr über dieses Lob für unsere neuen CDs
„Chansons françaises“ und „Lobgesang“/Mendelssohn!
http://www.spiegel.de/kultur/musik/ndr-chor-franzoesische-exkurse-und-mendelssohn-interpretation-a-1216791.html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88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- 2018-04-29 18:40:29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4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- 2018-05-11 23:06:34 </a:t>
                      </a:r>
                      <a:r>
                        <a:rPr lang="de-DE" sz="1000"/>
                        <a:t> 
 ...eine schöne Rezension unseres Konzertes in Göttingen. Uns hat das gemeinsame Musizieren einmal mehr größte Freude bereitet.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297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37A35-5AB3-4B35-8FA7-1CB54D812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709164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9B9C2-1A72-4964-8062-EAF2669E2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0ABC81-0335-42D9-A1A8-6BE89729A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376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0961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698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240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485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728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8782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934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6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Chor - 2018-03-27 08:31:35 </a:t>
                      </a:r>
                      <a:r>
                        <a:rPr lang="en-US" sz="1000"/>
                        <a:t> 
 "Der NDR Chor kann auch Catwalk! Ein kleiner Vorgeschmack unseres Fotoshootings in der Elbphilharmonie"
Fotograf Michael Zapf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51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- 2018-06-29 12:30:01 </a:t>
                      </a:r>
                      <a:r>
                        <a:rPr lang="de-DE" sz="1000"/>
                        <a:t> 
 Unser Tenor Keunhyung Lee macht es mal vor. Und jetzt bitte nachmachen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36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- 2018-02-13 13:42:41 </a:t>
                      </a:r>
                      <a:r>
                        <a:rPr lang="de-DE" sz="1000"/>
                        <a:t> 
 Traumberuf Chorsänger - bewerben Sie sich jetzt! 
Nähere Informationen unter:
https://www.ndr.de/orchester_chor/chor/Stellenausschreibungen-NDR-Chor,ndrchor2.html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2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- 2018-10-03 09:00:01 </a:t>
                      </a:r>
                      <a:r>
                        <a:rPr lang="de-DE" sz="1000"/>
                        <a:t> 
 So war die Premiere unseres neuen Chefs Klaas Stok in der Elbphilharmonie: Das Hamburg Journal war dabei.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97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Chor - 2018-05-22 20:14:52 </a:t>
                      </a:r>
                      <a:r>
                        <a:rPr lang="en-US" sz="1000"/>
                        <a:t> 
 „Im Bett mit…Philipp Ahmann“
Internationale Händefestspiele Göttingen 2018
Intendant Tobias Wolff führt ein launiges Interview mit unserem Chordirektor….mit „moralischer“ Unterstützung des Redaktionsteams…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007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BE578-020C-4D2D-AB46-1AFF69DB1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978954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33926-E15D-4480-8D75-C49D2FA51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F3DBC7-2F31-4927-B467-31F8BCA73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782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756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920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726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37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918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675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811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21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- 2018-01-19 16:59:58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2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- 2018-03-28 13:25:36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71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- 2018-01-24 11:34:31 </a:t>
                      </a:r>
                      <a:r>
                        <a:rPr lang="de-DE" sz="1000"/>
                        <a:t> 
 Sie möchten bei Facebook auch künftig unsere Inhalte sehen? Hier zeigen wir, wie schnell und einfach das geht.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22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- 2018-02-26 18:24:07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4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- 2018-03-21 16:14:07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639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FB5AA-A0FD-4C17-B7A6-61C3E8580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987119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6F3C1-F94B-45BC-AA38-F7913F613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Potenzielle Reichweite - Export | NDR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6373B-66C8-4A0D-A14F-CFB2629CD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139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6555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190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629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2324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482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271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9182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336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342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1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- 2018-09-30 11:00:41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22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- 2018-06-27 14:06:00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war ein großes Fest der Chöre in der Elbphilharmonie und wir durften als Quartett dabei sein! Ein ganz besonderes Erlebnis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89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- 2018-02-13 13:42:41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Traumberuf Chorsänger - bewerben Sie sich jetzt! 
Nähere Informationen unter:
https://www.ndr.de/orchester_chor/chor/Stellenausschreibungen-NDR-Chor,ndrchor2.html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62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70683-1268-4BC7-B642-3731A7472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828788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0DF0-6FF8-4B17-910C-224E1805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Potenzielle Reichweite - Export | NDR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16C94C-0581-4DC3-B97A-1ABCA78CE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5579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45484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883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286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80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901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16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0049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870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586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2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- 2018-08-09 12:02:00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Vielleicht mal ein warmes Bier für die Stimme? Unsere Sopranistin Katharina Sabrowski klärt Hornistin Amanda Kleinbart auf in der neuen Folge von "Amanda on the Spot".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24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- 2018-08-20 11:03:00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Singt mit uns in der Elbphilharmonie Hamburg :) Ab sofort können sich Gastsängerinnen und -sänger für unser Konzert am 09. Februar 2019 anmelden.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27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D5153-DFAD-4C7F-A9BB-14069EC97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599114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657B-12E6-4FA7-93E4-D5DB6FE65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49ECF-50BC-4E3B-8443-6A09BE829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422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982148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039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17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971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060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930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781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66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4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Chor - 2018-09-30 11:00:41 </a:t>
                      </a:r>
                      <a:r>
                        <a:rPr lang="en-US" sz="1000"/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5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- 2018-02-13 13:42:41 </a:t>
                      </a:r>
                      <a:r>
                        <a:rPr lang="de-DE" sz="1000"/>
                        <a:t> 
 Traumberuf Chorsänger - bewerben Sie sich jetzt! 
Nähere Informationen unter:
https://www.ndr.de/orchester_chor/chor/Stellenausschreibungen-NDR-Chor,ndrchor2.html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99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- 2018-06-27 14:06:00 </a:t>
                      </a:r>
                      <a:r>
                        <a:rPr lang="de-DE" sz="1000"/>
                        <a:t> 
 Es war ein großes Fest der Chöre in der Elbphilharmonie und wir durften als Quartett dabei sein! Ein ganz besonderes Erlebnis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5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- 2018-06-29 12:30:01 </a:t>
                      </a:r>
                      <a:r>
                        <a:rPr lang="de-DE" sz="1000"/>
                        <a:t> 
 Unser Tenor Keunhyung Lee macht es mal vor. Und jetzt bitte nachmachen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0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- 2018-08-20 11:03:00 </a:t>
                      </a:r>
                      <a:r>
                        <a:rPr lang="de-DE" sz="1000"/>
                        <a:t> 
 Singt mit uns in der Elbphilharmonie Hamburg :) Ab sofort können sich Gastsängerinnen und -sänger für unser Konzert am 09. Februar 2019 anmelden.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156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F3214-3E71-468D-83F2-4384AB54A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070220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985E-3ADA-43F5-8A32-3205CF7C7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DD0EAD-30CC-4C00-A0AA-3EC823506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657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82591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4594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296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45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3044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841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031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659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18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- 2018-06-29 23:07:00 </a:t>
                      </a:r>
                      <a:r>
                        <a:rPr lang="de-DE" sz="1000"/>
                        <a:t> 
 „Frieden“....à la Händel...., ein sehr hörenswertes Konzert unter der Leitung von Philipp Ahmann. Sonntag, 11 h auf NDR Kultur.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NDR Chor - 2018-09-20 17:34:31 </a:t>
                      </a:r>
                      <a:r>
                        <a:rPr lang="pt-BR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7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- 2018-06-29 12:30:01 </a:t>
                      </a:r>
                      <a:r>
                        <a:rPr lang="de-DE" sz="1000"/>
                        <a:t> 
 Unser Tenor Keunhyung Lee macht es mal vor. Und jetzt bitte nachmachen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59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- 2018-07-17 18:39:43 </a:t>
                      </a:r>
                      <a:r>
                        <a:rPr lang="de-DE" sz="1000"/>
                        <a:t> 
 Die Tage bis zur Sommerpause sind gezählt, unsere Schumann Aufnahmen sind in vollem Gange und die Vorfreude auf die zwei Nachtkonzerte beim Schleswig-Holstein Musik Festival am 20. und 21. Juli ist groß: ein krönender Abschluss dieser Spielzeit!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23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- 2018-12-31 20:29:14 </a:t>
                      </a:r>
                      <a:r>
                        <a:rPr lang="de-DE" sz="1000"/>
                        <a:t> 
 Fledermaus in der Elphi, herausragende Solisten, großartiges Orchester, wunderbarer Dirigent....und ein gut gelaunter NDR Chor. Wir wünschen allen einen guten Rutsch ins neue Jahr!!!🥂🍀🎶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730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ED624-E9C2-4957-A65B-D64416B88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329658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B53D7-B329-4F9C-B44D-01394BAE4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AD7A0-5F56-41AC-9CAC-5AAF45A2B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9544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29232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8729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251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134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397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245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598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31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71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- 2018-04-16 09:36:43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📻🎶 Programmtipps!🎶 📻
18.04.2018 - 21:00 Uhr
SAISONAUFTAKT: DANSKE KLANGE II
27.04.2018 - 20:00 Uhr - LIVEÜBERTRAGUNG
INT. MUSIKFEST HAMBURG 2018 ERÖFFNUNGSKONZERT
MISSA SOLEMNIS - BEETHOVEN
10.05.2018 - 18:00 Uhr - LIVEÜBERTRAGUNG
INT. HÄNDELFESTSPIELE GÖTTINGEN 2018
JUDAS MACCABAEUS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28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- 2018-12-22 09:30:00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Fehlt noch ein Weihnachtsgeschenk? Dann schnell rüber zum Adventskalender bei NDR.de. Dort verlosen wir Tickets für das Abo-Konzert mit Sigvards Kļava am 24. Februar in St. Nikolai.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35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6F551-0981-49AD-B23D-4AFB913E1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441505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D4D09-BCE8-4ED7-97A4-BE4FBDA15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8DCF6-0644-482F-9BE9-9FD630907D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9648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93523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236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775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792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6682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025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71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405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0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- 2018-06-24 12:53:03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Kleiner Radio-Tipp für den Abend: Unsere neue CD "Chansons françaises" wird heute um 19:15 Uhr auf NDR Kultur vorgestellt!
https://www.ndr.de/ndrkultur/sendungen/cd-neuheiten/sendung773970.html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89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- 2018-02-06 12:20:57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46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- 2018-11-19 23:18:44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freuen uns sehr auf das gemeinsame Musizieren!!!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34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53451-5F63-4639-BFAF-73EA0AFB1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701733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00292-26DA-4BA3-BE00-EC3E46CE2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E555AF-ECEB-4AD4-A983-4AA07ABC2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635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3020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23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470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667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912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618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412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586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8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- 2018-09-30 11:00:41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72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- 2018-02-13 13:42:41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Traumberuf Chorsänger - bewerben Sie sich jetzt! 
Nähere Informationen unter:
https://www.ndr.de/orchester_chor/chor/Stellenausschreibungen-NDR-Chor,ndrchor2.html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31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- 2018-06-27 14:06:00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war ein großes Fest der Chöre in der Elbphilharmonie und wir durften als Quartett dabei sein! Ein ganz besonderes Erlebnis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020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EB05F-BEE3-4BB8-B15C-E89482343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080231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BFB6A-4A60-40E5-9C69-1BC08AC0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7F5010-A33B-49C6-87BB-0F90C3B26F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742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10440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052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6884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065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539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9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906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774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60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- 2018-08-20 11:03:00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Singt mit uns in der Elbphilharmonie Hamburg :) Ab sofort können sich Gastsängerinnen und -sänger für unser Konzert am 09. Februar 2019 anmelden.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5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- 2018-09-21 15:06:05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neuer Chefdirigent! Wir freuen uns auf sein Antrittskonzert  mit Bachs unvergleichlicher h-moll-Messe am 30.September um 11 Uhr in der Elbphilharmonie! ( ....ist leider ausverkauft, aber es wird live auf NDR.de im Videostream übertragen.) Also: Nicht verpassen!!!!!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517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43401-8D0E-4D13-9485-A8DD989A9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120766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B1177-CAF7-44A8-8738-3D7F126FD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Chor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C2E31-42CB-4583-B883-52A0BBBCA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697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696263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94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2970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451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3776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03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682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563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399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956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9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61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 - 2018-09-30 11:00:41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Hier erlebt ihr unser Konzert aus der Elbphilharmonie noch einmal! Klaas Stok dirigiert Bachs h-Moll-Messe. Mit dabei: Robin Johannsen (Sopran), Sophie Harmsen (Mezzosopran), Jakob Pilgram (Tenor), Andreas Wolf (Bass), Concerto Köln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Bach: h-Moll-Messe / Klaas Stok / Elbphilharmonie 2018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186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7578A-FBC4-4911-AB9D-A842F6FB5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293355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F34A-811E-40E5-9168-AE90716C7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Chor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B3120-6BE4-4BE1-95F2-D0ED808E4B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436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258483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64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32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168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184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630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1918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937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2354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853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313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82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 - 2018-02-13 13:42:41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Traumberuf Chorsänger - bewerben Sie sich jetzt! 
Nähere Informationen unter:
https://www.ndr.de/orchester_chor/chor/Stellenausschreibungen-NDR-Chor,ndrchor2.html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Traumberuf Chorsänger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61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 - 2018-06-27 14:06:00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war ein großes Fest der Chöre in der Elbphilharmonie und wir durften als Quartett dabei sein! Ein ganz besonderes Erlebnis 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Lange Nacht des Singens 2018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51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FACFB-0366-4DB9-8C2F-1D3097E55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639351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D4634-DB68-4402-AA76-AEB3B02D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Chor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EA417-2B03-45F8-9268-4F432F9CB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151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133675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2338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746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529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000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114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745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512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648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32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219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89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 - 2018-09-21 15:06:05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neuer Chefdirigent! Wir freuen uns auf sein Antrittskonzert  mit Bachs unvergleichlicher h-moll-Messe am 30.September um 11 Uhr in der Elbphilharmonie! ( ....ist leider ausverkauft, aber es wird live auf NDR.de im Videostream übertragen.) Also: Nicht verpassen!!!!!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3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 - 2018-08-20 11:03:00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Singt mit uns in der Elbphilharmonie Hamburg :) Ab sofort können sich Gastsängerinnen und -sänger für unser Konzert am 09. Februar 2019 anmelden.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SINGING! 2019 in der Elbphilharmonie
ndr.de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373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AEB6B-BBE2-48FD-A9A4-DC77CC1CA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509358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25A33-6C80-4491-99D3-08106F240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Chor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8921D-3E4E-43C0-B25B-942980DF52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130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701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047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397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902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973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87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5555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86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Chor - 2018-09-30 11:00:41 </a:t>
                      </a:r>
                      <a:r>
                        <a:rPr lang="en-US" sz="1000"/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24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- 2018-02-13 13:42:41 </a:t>
                      </a:r>
                      <a:r>
                        <a:rPr lang="de-DE" sz="1000"/>
                        <a:t> 
 Traumberuf Chorsänger - bewerben Sie sich jetzt! 
Nähere Informationen unter:
https://www.ndr.de/orchester_chor/chor/Stellenausschreibungen-NDR-Chor,ndrchor2.html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23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- 2018-06-27 14:06:00 </a:t>
                      </a:r>
                      <a:r>
                        <a:rPr lang="de-DE" sz="1000"/>
                        <a:t> 
 Es war ein großes Fest der Chöre in der Elbphilharmonie und wir durften als Quartett dabei sein! Ein ganz besonderes Erlebnis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59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- 2018-06-29 12:30:01 </a:t>
                      </a:r>
                      <a:r>
                        <a:rPr lang="de-DE" sz="1000"/>
                        <a:t> 
 Unser Tenor Keunhyung Lee macht es mal vor. Und jetzt bitte nachmachen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08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- 2018-08-09 12:02:00 </a:t>
                      </a:r>
                      <a:r>
                        <a:rPr lang="de-DE" sz="1000"/>
                        <a:t> 
 Vielleicht mal ein warmes Bier für die Stimme? Unsere Sopranistin Katharina Sabrowski klärt Hornistin Amanda Kleinbart auf in der neuen Folge von "Amanda on the Spot".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30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15DE3-AB7B-4D81-AC77-A3DB17E46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038419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3CD82-7EBB-4574-8D28-092D775A6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2710F5-48F0-464E-8157-B50FE9971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0326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40389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8371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4078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3840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829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811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7123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1938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8034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743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430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45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145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9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- 2018-09-30 11:00:41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38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- 2018-06-27 14:06:00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war ein großes Fest der Chöre in der Elbphilharmonie und wir durften als Quartett dabei sein! Ein ganz besonderes Erlebnis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36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- 2018-06-29 12:30:01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Tenor Keunhyung Lee macht es mal vor. Und jetzt bitte nachmachen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36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6B379-2BF6-4779-AE07-55950634B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733206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968C8-4CF0-4379-9FAF-7006CE8A2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F8B89F-0E62-4365-A0CF-5D60A3848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339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63504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535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6057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851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483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8799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0022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2311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9411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952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758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890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958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0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- 2018-08-09 12:02:00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Vielleicht mal ein warmes Bier für die Stimme? Unsere Sopranistin Katharina Sabrowski klärt Hornistin Amanda Kleinbart auf in der neuen Folge von "Amanda on the Spot".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4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- 2018-03-27 08:31:35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"Der NDR Chor kann auch Catwalk! Ein kleiner Vorgeschmack unseres Fotoshootings in der Elbphilharmonie"
Fotograf Michael Zapf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29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6EB41-4318-4B54-BF46-CD528A905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2296814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8D74C-05BA-43F8-80F9-30BAD82EF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1AD91A-0E90-44C1-A2A0-4681AF901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982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504005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4996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0875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409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586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117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541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2532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292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0603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357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806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505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27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- 2018-02-13 13:42:41 </a:t>
                      </a:r>
                      <a:r>
                        <a:rPr lang="de-DE" sz="1000"/>
                        <a:t> 
 Traumberuf Chorsänger - bewerben Sie sich jetzt! 
Nähere Informationen unter:
https://www.ndr.de/orchester_chor/chor/Stellenausschreibungen-NDR-Chor,ndrchor2.html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48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Chor - 2018-12-18 14:40:58 </a:t>
                      </a:r>
                      <a:r>
                        <a:rPr lang="de-DE" sz="1000"/>
                        <a:t> 
 Pippi Langstrumpf, der König der Löwen und James Bond: Wir waren in norddeutschen Grundschulen unterwegs und haben jede Menge junge Filmstars getroffen.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825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EA6D1-417E-4ED6-A338-B478C223E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11142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2000</Words>
  <Application>Microsoft Office PowerPoint</Application>
  <PresentationFormat>On-screen Show (4:3)</PresentationFormat>
  <Paragraphs>894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Chor</vt:lpstr>
      <vt:lpstr>Facebook Anzahl Post, Reaktionen (Kommentare, Shares, Likes) - FB Insights | NDR Chor</vt:lpstr>
      <vt:lpstr>Facebook Profil - Fans | NDR Chor</vt:lpstr>
      <vt:lpstr>Facebook Profil - Potenzielle Reichweite | NDR Chor</vt:lpstr>
      <vt:lpstr>Facebook Profil - Aktive Nutzer | NDR Chor</vt:lpstr>
      <vt:lpstr>Facebook Profil - Video-Starts ab 10 Sek. | NDR Chor</vt:lpstr>
      <vt:lpstr>Facebook Profil - Durchschnitt Potenzi. Reichweite pro Tag | NDR Chor</vt:lpstr>
      <vt:lpstr>Facebook Distributionstyp - FB Insights | NDR Chor</vt:lpstr>
      <vt:lpstr>Facebook Distributionstyp - Tabelle - FB Insights | NDR Chor</vt:lpstr>
      <vt:lpstr>Facebook Eigene Posts - Shares - Export | NDR Chor - 1 of 2</vt:lpstr>
      <vt:lpstr>Facebook Eigene Posts - Shares - Export | NDR Chor - 2 of 2</vt:lpstr>
      <vt:lpstr>Facebook Eigene Posts - Kommentare - Export | NDR Chor</vt:lpstr>
      <vt:lpstr>Facebook Eigene Posts - Links - Export | NDR Chor</vt:lpstr>
      <vt:lpstr>Facebook Eigene Posts - Videostartrate - Export | NDR Chor</vt:lpstr>
      <vt:lpstr>Facebook Eigene Posts - Videostartrate - Flop - Export | NDR Chor</vt:lpstr>
      <vt:lpstr>Facebook Eigene Posts - Potenzielle Reichweite - Export | NDR Chor - 1 of 2</vt:lpstr>
      <vt:lpstr>Facebook Eigene Posts - Potenzielle Reichweite - Export | NDR Chor - 2 of 2</vt:lpstr>
      <vt:lpstr>Facebook Eigene Posts - Aktive Nutzer - Export | NDR Chor</vt:lpstr>
      <vt:lpstr>Facebook Eigene Posts - I-Rate Aktive Nutzer - Export | NDR Chor</vt:lpstr>
      <vt:lpstr>Facebook Eigene Posts - I-Rate Aktive Nutzer-Flop - Export | NDR Chor - 1 of 2</vt:lpstr>
      <vt:lpstr>Facebook Eigene Posts - I-Rate Aktive Nutzer-Flop - Export | NDR Chor - 2 of 2</vt:lpstr>
      <vt:lpstr>Facebook Eigene Post - Summe Interaktionen - Export | NDR Chor - 1 of 2</vt:lpstr>
      <vt:lpstr>Facebook Eigene Post - Summe Interaktionen - Export | NDR Chor - 2 of 2</vt:lpstr>
      <vt:lpstr>Facebook Eigene Posts - Reaktionen - Export | NDR Chor - 1 of 3</vt:lpstr>
      <vt:lpstr>Facebook Eigene Posts - Reaktionen - Export | NDR Chor - 2 of 3</vt:lpstr>
      <vt:lpstr>Facebook Eigene Posts - Reaktionen - Export | NDR Chor - 3 of 3</vt:lpstr>
      <vt:lpstr>Eigene Posts - Videostarts - Profil-bezogene Nutzung | NDR Chor</vt:lpstr>
      <vt:lpstr>Facebook Eigene Videos - Crossposts (ohne Ersteller) - Export | NDR Chor - 1 of 2</vt:lpstr>
      <vt:lpstr>Facebook Eigene Videos - Crossposts (ohne Ersteller) - Export | NDR Chor - 2 of 2</vt:lpstr>
      <vt:lpstr>Facebook Eigene Videos - Crossposts (nur Ersteller) - Export  | NDR Chor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2019-01-14T15:57:20Z</dcterms:created>
  <dcterms:modified xsi:type="dcterms:W3CDTF">2019-01-14T15:58:18Z</dcterms:modified>
</cp:coreProperties>
</file>