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1" r:id="rId24"/>
    <p:sldId id="282" r:id="rId25"/>
    <p:sldId id="283" r:id="rId26"/>
    <p:sldId id="284" r:id="rId27"/>
    <p:sldId id="285" r:id="rId28"/>
    <p:sldId id="286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Bigband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3994</c:v>
                </c:pt>
                <c:pt idx="1">
                  <c:v>4020</c:v>
                </c:pt>
                <c:pt idx="2">
                  <c:v>4040</c:v>
                </c:pt>
                <c:pt idx="3">
                  <c:v>4043</c:v>
                </c:pt>
                <c:pt idx="4">
                  <c:v>4053</c:v>
                </c:pt>
                <c:pt idx="5">
                  <c:v>4057</c:v>
                </c:pt>
                <c:pt idx="6">
                  <c:v>4060</c:v>
                </c:pt>
                <c:pt idx="7">
                  <c:v>4063</c:v>
                </c:pt>
                <c:pt idx="8">
                  <c:v>4066</c:v>
                </c:pt>
                <c:pt idx="9">
                  <c:v>4072</c:v>
                </c:pt>
                <c:pt idx="10">
                  <c:v>4073</c:v>
                </c:pt>
                <c:pt idx="11">
                  <c:v>4074</c:v>
                </c:pt>
                <c:pt idx="12">
                  <c:v>4074</c:v>
                </c:pt>
                <c:pt idx="13">
                  <c:v>4076</c:v>
                </c:pt>
                <c:pt idx="14">
                  <c:v>4077</c:v>
                </c:pt>
                <c:pt idx="15">
                  <c:v>4076</c:v>
                </c:pt>
                <c:pt idx="16">
                  <c:v>4076</c:v>
                </c:pt>
                <c:pt idx="17">
                  <c:v>4077</c:v>
                </c:pt>
                <c:pt idx="18">
                  <c:v>4079</c:v>
                </c:pt>
                <c:pt idx="19">
                  <c:v>4083</c:v>
                </c:pt>
                <c:pt idx="20">
                  <c:v>4084</c:v>
                </c:pt>
                <c:pt idx="21">
                  <c:v>4084</c:v>
                </c:pt>
                <c:pt idx="22">
                  <c:v>4086</c:v>
                </c:pt>
                <c:pt idx="23">
                  <c:v>4088</c:v>
                </c:pt>
                <c:pt idx="24">
                  <c:v>4090</c:v>
                </c:pt>
                <c:pt idx="25">
                  <c:v>4093</c:v>
                </c:pt>
                <c:pt idx="26">
                  <c:v>4092</c:v>
                </c:pt>
                <c:pt idx="27">
                  <c:v>4097</c:v>
                </c:pt>
                <c:pt idx="28">
                  <c:v>4096</c:v>
                </c:pt>
                <c:pt idx="29">
                  <c:v>4095</c:v>
                </c:pt>
                <c:pt idx="30">
                  <c:v>4095</c:v>
                </c:pt>
                <c:pt idx="31">
                  <c:v>4096</c:v>
                </c:pt>
                <c:pt idx="32">
                  <c:v>4098</c:v>
                </c:pt>
                <c:pt idx="33">
                  <c:v>4098</c:v>
                </c:pt>
                <c:pt idx="34">
                  <c:v>4099</c:v>
                </c:pt>
                <c:pt idx="35">
                  <c:v>4100</c:v>
                </c:pt>
                <c:pt idx="36">
                  <c:v>4104</c:v>
                </c:pt>
                <c:pt idx="37">
                  <c:v>4105</c:v>
                </c:pt>
                <c:pt idx="38">
                  <c:v>4105</c:v>
                </c:pt>
                <c:pt idx="39">
                  <c:v>4105</c:v>
                </c:pt>
                <c:pt idx="40">
                  <c:v>4104</c:v>
                </c:pt>
                <c:pt idx="41">
                  <c:v>4106</c:v>
                </c:pt>
                <c:pt idx="42">
                  <c:v>4106</c:v>
                </c:pt>
                <c:pt idx="43">
                  <c:v>4112</c:v>
                </c:pt>
                <c:pt idx="44">
                  <c:v>4111</c:v>
                </c:pt>
                <c:pt idx="45">
                  <c:v>4110</c:v>
                </c:pt>
                <c:pt idx="46">
                  <c:v>4111</c:v>
                </c:pt>
                <c:pt idx="47">
                  <c:v>4114</c:v>
                </c:pt>
                <c:pt idx="48">
                  <c:v>4115</c:v>
                </c:pt>
                <c:pt idx="49">
                  <c:v>4115</c:v>
                </c:pt>
                <c:pt idx="50">
                  <c:v>4117</c:v>
                </c:pt>
                <c:pt idx="51">
                  <c:v>4119</c:v>
                </c:pt>
                <c:pt idx="52">
                  <c:v>4123</c:v>
                </c:pt>
                <c:pt idx="53">
                  <c:v>4125</c:v>
                </c:pt>
                <c:pt idx="54">
                  <c:v>4126</c:v>
                </c:pt>
                <c:pt idx="55">
                  <c:v>4126</c:v>
                </c:pt>
                <c:pt idx="56">
                  <c:v>4130</c:v>
                </c:pt>
                <c:pt idx="57">
                  <c:v>4135</c:v>
                </c:pt>
                <c:pt idx="58">
                  <c:v>4135</c:v>
                </c:pt>
                <c:pt idx="59">
                  <c:v>4137</c:v>
                </c:pt>
                <c:pt idx="60">
                  <c:v>4140</c:v>
                </c:pt>
                <c:pt idx="61">
                  <c:v>4140</c:v>
                </c:pt>
                <c:pt idx="62">
                  <c:v>4144</c:v>
                </c:pt>
                <c:pt idx="63">
                  <c:v>4147</c:v>
                </c:pt>
                <c:pt idx="64">
                  <c:v>4153</c:v>
                </c:pt>
                <c:pt idx="65">
                  <c:v>4152</c:v>
                </c:pt>
                <c:pt idx="66">
                  <c:v>4153</c:v>
                </c:pt>
                <c:pt idx="67">
                  <c:v>4155</c:v>
                </c:pt>
                <c:pt idx="68">
                  <c:v>4154</c:v>
                </c:pt>
                <c:pt idx="69">
                  <c:v>4154</c:v>
                </c:pt>
                <c:pt idx="70">
                  <c:v>4157</c:v>
                </c:pt>
                <c:pt idx="71">
                  <c:v>4163</c:v>
                </c:pt>
                <c:pt idx="72">
                  <c:v>4167</c:v>
                </c:pt>
                <c:pt idx="73">
                  <c:v>4169</c:v>
                </c:pt>
                <c:pt idx="74">
                  <c:v>4172</c:v>
                </c:pt>
                <c:pt idx="75">
                  <c:v>4177</c:v>
                </c:pt>
                <c:pt idx="76">
                  <c:v>4182</c:v>
                </c:pt>
                <c:pt idx="77">
                  <c:v>4182</c:v>
                </c:pt>
                <c:pt idx="78">
                  <c:v>4182</c:v>
                </c:pt>
                <c:pt idx="79">
                  <c:v>4183</c:v>
                </c:pt>
                <c:pt idx="80">
                  <c:v>4182</c:v>
                </c:pt>
                <c:pt idx="81">
                  <c:v>4183</c:v>
                </c:pt>
                <c:pt idx="82">
                  <c:v>4184</c:v>
                </c:pt>
                <c:pt idx="83">
                  <c:v>4184</c:v>
                </c:pt>
                <c:pt idx="84">
                  <c:v>4185</c:v>
                </c:pt>
                <c:pt idx="85">
                  <c:v>4187</c:v>
                </c:pt>
                <c:pt idx="86">
                  <c:v>4190</c:v>
                </c:pt>
                <c:pt idx="87">
                  <c:v>4191</c:v>
                </c:pt>
                <c:pt idx="88">
                  <c:v>4191</c:v>
                </c:pt>
                <c:pt idx="89">
                  <c:v>4190</c:v>
                </c:pt>
                <c:pt idx="90">
                  <c:v>4191</c:v>
                </c:pt>
                <c:pt idx="91">
                  <c:v>4191</c:v>
                </c:pt>
                <c:pt idx="92">
                  <c:v>4191</c:v>
                </c:pt>
                <c:pt idx="93">
                  <c:v>4192</c:v>
                </c:pt>
                <c:pt idx="94">
                  <c:v>4192</c:v>
                </c:pt>
                <c:pt idx="95">
                  <c:v>4201</c:v>
                </c:pt>
                <c:pt idx="96">
                  <c:v>4204</c:v>
                </c:pt>
                <c:pt idx="97">
                  <c:v>4208</c:v>
                </c:pt>
                <c:pt idx="98">
                  <c:v>4208</c:v>
                </c:pt>
                <c:pt idx="99">
                  <c:v>4211</c:v>
                </c:pt>
                <c:pt idx="100">
                  <c:v>4214</c:v>
                </c:pt>
                <c:pt idx="101">
                  <c:v>4218</c:v>
                </c:pt>
                <c:pt idx="102">
                  <c:v>4219</c:v>
                </c:pt>
                <c:pt idx="103">
                  <c:v>4222</c:v>
                </c:pt>
                <c:pt idx="104">
                  <c:v>4222</c:v>
                </c:pt>
                <c:pt idx="105">
                  <c:v>4226</c:v>
                </c:pt>
                <c:pt idx="106">
                  <c:v>4233</c:v>
                </c:pt>
                <c:pt idx="107">
                  <c:v>4231</c:v>
                </c:pt>
                <c:pt idx="108">
                  <c:v>4230</c:v>
                </c:pt>
                <c:pt idx="109">
                  <c:v>4230</c:v>
                </c:pt>
                <c:pt idx="110">
                  <c:v>4230</c:v>
                </c:pt>
                <c:pt idx="111">
                  <c:v>4231</c:v>
                </c:pt>
                <c:pt idx="112">
                  <c:v>4233</c:v>
                </c:pt>
                <c:pt idx="113">
                  <c:v>4235</c:v>
                </c:pt>
                <c:pt idx="114">
                  <c:v>4235</c:v>
                </c:pt>
                <c:pt idx="115">
                  <c:v>4237</c:v>
                </c:pt>
                <c:pt idx="116">
                  <c:v>4237</c:v>
                </c:pt>
                <c:pt idx="117">
                  <c:v>4238</c:v>
                </c:pt>
                <c:pt idx="118">
                  <c:v>4238</c:v>
                </c:pt>
                <c:pt idx="119">
                  <c:v>4240</c:v>
                </c:pt>
                <c:pt idx="120">
                  <c:v>4244</c:v>
                </c:pt>
                <c:pt idx="121">
                  <c:v>4249</c:v>
                </c:pt>
                <c:pt idx="122">
                  <c:v>4249</c:v>
                </c:pt>
                <c:pt idx="123">
                  <c:v>4248</c:v>
                </c:pt>
                <c:pt idx="124">
                  <c:v>4249</c:v>
                </c:pt>
                <c:pt idx="125">
                  <c:v>4250</c:v>
                </c:pt>
                <c:pt idx="126">
                  <c:v>4250</c:v>
                </c:pt>
                <c:pt idx="127">
                  <c:v>4250</c:v>
                </c:pt>
                <c:pt idx="128">
                  <c:v>4249</c:v>
                </c:pt>
                <c:pt idx="129">
                  <c:v>4251</c:v>
                </c:pt>
                <c:pt idx="130">
                  <c:v>4253</c:v>
                </c:pt>
                <c:pt idx="131">
                  <c:v>4255</c:v>
                </c:pt>
                <c:pt idx="132">
                  <c:v>4255</c:v>
                </c:pt>
                <c:pt idx="133">
                  <c:v>4257</c:v>
                </c:pt>
                <c:pt idx="134">
                  <c:v>4258</c:v>
                </c:pt>
                <c:pt idx="135">
                  <c:v>4257</c:v>
                </c:pt>
                <c:pt idx="136">
                  <c:v>4257</c:v>
                </c:pt>
                <c:pt idx="137">
                  <c:v>4258</c:v>
                </c:pt>
                <c:pt idx="138">
                  <c:v>4259</c:v>
                </c:pt>
                <c:pt idx="139">
                  <c:v>4258</c:v>
                </c:pt>
                <c:pt idx="140">
                  <c:v>4260</c:v>
                </c:pt>
                <c:pt idx="141">
                  <c:v>4260</c:v>
                </c:pt>
                <c:pt idx="142">
                  <c:v>4259</c:v>
                </c:pt>
                <c:pt idx="143">
                  <c:v>4259</c:v>
                </c:pt>
                <c:pt idx="144">
                  <c:v>4261</c:v>
                </c:pt>
                <c:pt idx="145">
                  <c:v>4266</c:v>
                </c:pt>
                <c:pt idx="146">
                  <c:v>4268</c:v>
                </c:pt>
                <c:pt idx="147">
                  <c:v>4271</c:v>
                </c:pt>
                <c:pt idx="148">
                  <c:v>4275</c:v>
                </c:pt>
                <c:pt idx="149">
                  <c:v>4275</c:v>
                </c:pt>
                <c:pt idx="150">
                  <c:v>4278</c:v>
                </c:pt>
                <c:pt idx="151">
                  <c:v>4292</c:v>
                </c:pt>
                <c:pt idx="152">
                  <c:v>4294</c:v>
                </c:pt>
                <c:pt idx="153">
                  <c:v>4296</c:v>
                </c:pt>
                <c:pt idx="154">
                  <c:v>4297</c:v>
                </c:pt>
                <c:pt idx="155">
                  <c:v>4304</c:v>
                </c:pt>
                <c:pt idx="156">
                  <c:v>4304</c:v>
                </c:pt>
                <c:pt idx="157">
                  <c:v>4305</c:v>
                </c:pt>
                <c:pt idx="158">
                  <c:v>4307</c:v>
                </c:pt>
                <c:pt idx="159">
                  <c:v>4307</c:v>
                </c:pt>
                <c:pt idx="160">
                  <c:v>4308</c:v>
                </c:pt>
                <c:pt idx="161">
                  <c:v>4309</c:v>
                </c:pt>
                <c:pt idx="162">
                  <c:v>4313</c:v>
                </c:pt>
                <c:pt idx="163">
                  <c:v>4314</c:v>
                </c:pt>
                <c:pt idx="164">
                  <c:v>4316</c:v>
                </c:pt>
                <c:pt idx="165">
                  <c:v>4319</c:v>
                </c:pt>
                <c:pt idx="166">
                  <c:v>4318</c:v>
                </c:pt>
                <c:pt idx="167">
                  <c:v>4320</c:v>
                </c:pt>
                <c:pt idx="168">
                  <c:v>4322</c:v>
                </c:pt>
                <c:pt idx="169">
                  <c:v>4323</c:v>
                </c:pt>
                <c:pt idx="170">
                  <c:v>4325</c:v>
                </c:pt>
                <c:pt idx="171">
                  <c:v>4326</c:v>
                </c:pt>
                <c:pt idx="172">
                  <c:v>4327</c:v>
                </c:pt>
                <c:pt idx="173">
                  <c:v>4329</c:v>
                </c:pt>
                <c:pt idx="174">
                  <c:v>4332</c:v>
                </c:pt>
                <c:pt idx="175">
                  <c:v>4332</c:v>
                </c:pt>
                <c:pt idx="176">
                  <c:v>4339</c:v>
                </c:pt>
                <c:pt idx="177">
                  <c:v>4343</c:v>
                </c:pt>
                <c:pt idx="178">
                  <c:v>4345</c:v>
                </c:pt>
                <c:pt idx="179">
                  <c:v>4346</c:v>
                </c:pt>
                <c:pt idx="180">
                  <c:v>4345</c:v>
                </c:pt>
                <c:pt idx="181">
                  <c:v>4347</c:v>
                </c:pt>
                <c:pt idx="182">
                  <c:v>4348</c:v>
                </c:pt>
                <c:pt idx="183">
                  <c:v>4348</c:v>
                </c:pt>
                <c:pt idx="184">
                  <c:v>4349</c:v>
                </c:pt>
                <c:pt idx="185">
                  <c:v>4351</c:v>
                </c:pt>
                <c:pt idx="186">
                  <c:v>4351</c:v>
                </c:pt>
                <c:pt idx="187">
                  <c:v>4351</c:v>
                </c:pt>
                <c:pt idx="188">
                  <c:v>4352</c:v>
                </c:pt>
                <c:pt idx="189">
                  <c:v>4352</c:v>
                </c:pt>
                <c:pt idx="190">
                  <c:v>4353</c:v>
                </c:pt>
                <c:pt idx="191">
                  <c:v>4355</c:v>
                </c:pt>
                <c:pt idx="192">
                  <c:v>4356</c:v>
                </c:pt>
                <c:pt idx="193">
                  <c:v>4355</c:v>
                </c:pt>
                <c:pt idx="194">
                  <c:v>4355</c:v>
                </c:pt>
                <c:pt idx="195">
                  <c:v>4355</c:v>
                </c:pt>
                <c:pt idx="196">
                  <c:v>4354</c:v>
                </c:pt>
                <c:pt idx="197">
                  <c:v>4359</c:v>
                </c:pt>
                <c:pt idx="198">
                  <c:v>4361</c:v>
                </c:pt>
                <c:pt idx="199">
                  <c:v>4361</c:v>
                </c:pt>
                <c:pt idx="200">
                  <c:v>4362</c:v>
                </c:pt>
                <c:pt idx="201">
                  <c:v>4364</c:v>
                </c:pt>
                <c:pt idx="202">
                  <c:v>4368</c:v>
                </c:pt>
                <c:pt idx="203">
                  <c:v>4369</c:v>
                </c:pt>
                <c:pt idx="204">
                  <c:v>4370</c:v>
                </c:pt>
                <c:pt idx="205">
                  <c:v>4373</c:v>
                </c:pt>
                <c:pt idx="206">
                  <c:v>4375</c:v>
                </c:pt>
                <c:pt idx="207">
                  <c:v>4376</c:v>
                </c:pt>
                <c:pt idx="208">
                  <c:v>4376</c:v>
                </c:pt>
                <c:pt idx="209">
                  <c:v>4376</c:v>
                </c:pt>
                <c:pt idx="210">
                  <c:v>4375</c:v>
                </c:pt>
                <c:pt idx="211">
                  <c:v>4375</c:v>
                </c:pt>
                <c:pt idx="212">
                  <c:v>4375</c:v>
                </c:pt>
                <c:pt idx="213">
                  <c:v>4376</c:v>
                </c:pt>
                <c:pt idx="214">
                  <c:v>4375</c:v>
                </c:pt>
                <c:pt idx="215">
                  <c:v>4375</c:v>
                </c:pt>
                <c:pt idx="216">
                  <c:v>4375</c:v>
                </c:pt>
                <c:pt idx="217">
                  <c:v>4374</c:v>
                </c:pt>
                <c:pt idx="218">
                  <c:v>4376</c:v>
                </c:pt>
                <c:pt idx="219">
                  <c:v>4376</c:v>
                </c:pt>
                <c:pt idx="220">
                  <c:v>4377</c:v>
                </c:pt>
                <c:pt idx="221">
                  <c:v>4379</c:v>
                </c:pt>
                <c:pt idx="222">
                  <c:v>4379</c:v>
                </c:pt>
                <c:pt idx="223">
                  <c:v>4380</c:v>
                </c:pt>
                <c:pt idx="224">
                  <c:v>4380</c:v>
                </c:pt>
                <c:pt idx="225">
                  <c:v>4380</c:v>
                </c:pt>
                <c:pt idx="226">
                  <c:v>4381</c:v>
                </c:pt>
                <c:pt idx="227">
                  <c:v>4386</c:v>
                </c:pt>
                <c:pt idx="228">
                  <c:v>4385</c:v>
                </c:pt>
                <c:pt idx="229">
                  <c:v>4391</c:v>
                </c:pt>
                <c:pt idx="230">
                  <c:v>4393</c:v>
                </c:pt>
                <c:pt idx="231">
                  <c:v>4396</c:v>
                </c:pt>
                <c:pt idx="232">
                  <c:v>4395</c:v>
                </c:pt>
                <c:pt idx="233">
                  <c:v>4394</c:v>
                </c:pt>
                <c:pt idx="234">
                  <c:v>4400</c:v>
                </c:pt>
                <c:pt idx="235">
                  <c:v>4402</c:v>
                </c:pt>
                <c:pt idx="236">
                  <c:v>4404</c:v>
                </c:pt>
                <c:pt idx="237">
                  <c:v>4405</c:v>
                </c:pt>
                <c:pt idx="238">
                  <c:v>4407</c:v>
                </c:pt>
                <c:pt idx="239">
                  <c:v>4407</c:v>
                </c:pt>
                <c:pt idx="240">
                  <c:v>4408</c:v>
                </c:pt>
                <c:pt idx="241">
                  <c:v>4411</c:v>
                </c:pt>
                <c:pt idx="242">
                  <c:v>4414</c:v>
                </c:pt>
                <c:pt idx="243">
                  <c:v>4416</c:v>
                </c:pt>
                <c:pt idx="244">
                  <c:v>4417</c:v>
                </c:pt>
                <c:pt idx="245">
                  <c:v>4420</c:v>
                </c:pt>
                <c:pt idx="246">
                  <c:v>4421</c:v>
                </c:pt>
                <c:pt idx="247">
                  <c:v>4422</c:v>
                </c:pt>
                <c:pt idx="248">
                  <c:v>4424</c:v>
                </c:pt>
                <c:pt idx="249">
                  <c:v>4426</c:v>
                </c:pt>
                <c:pt idx="250">
                  <c:v>4468</c:v>
                </c:pt>
                <c:pt idx="251">
                  <c:v>4472</c:v>
                </c:pt>
                <c:pt idx="252">
                  <c:v>4485</c:v>
                </c:pt>
                <c:pt idx="253">
                  <c:v>4487</c:v>
                </c:pt>
                <c:pt idx="254">
                  <c:v>4490</c:v>
                </c:pt>
                <c:pt idx="255">
                  <c:v>4495</c:v>
                </c:pt>
                <c:pt idx="256">
                  <c:v>4500</c:v>
                </c:pt>
                <c:pt idx="257">
                  <c:v>4504</c:v>
                </c:pt>
                <c:pt idx="258">
                  <c:v>4504</c:v>
                </c:pt>
                <c:pt idx="259">
                  <c:v>4506</c:v>
                </c:pt>
                <c:pt idx="260">
                  <c:v>4508</c:v>
                </c:pt>
                <c:pt idx="261">
                  <c:v>4509</c:v>
                </c:pt>
                <c:pt idx="262">
                  <c:v>4509</c:v>
                </c:pt>
                <c:pt idx="263">
                  <c:v>4511</c:v>
                </c:pt>
                <c:pt idx="264">
                  <c:v>4569</c:v>
                </c:pt>
                <c:pt idx="265">
                  <c:v>4587</c:v>
                </c:pt>
                <c:pt idx="266">
                  <c:v>4601</c:v>
                </c:pt>
                <c:pt idx="267">
                  <c:v>4604</c:v>
                </c:pt>
                <c:pt idx="268">
                  <c:v>4604</c:v>
                </c:pt>
                <c:pt idx="269">
                  <c:v>4604</c:v>
                </c:pt>
                <c:pt idx="270">
                  <c:v>4608</c:v>
                </c:pt>
                <c:pt idx="271">
                  <c:v>4609</c:v>
                </c:pt>
                <c:pt idx="272">
                  <c:v>4613</c:v>
                </c:pt>
                <c:pt idx="273">
                  <c:v>4614</c:v>
                </c:pt>
                <c:pt idx="274">
                  <c:v>4615</c:v>
                </c:pt>
                <c:pt idx="275">
                  <c:v>4617</c:v>
                </c:pt>
                <c:pt idx="276">
                  <c:v>4618</c:v>
                </c:pt>
                <c:pt idx="277">
                  <c:v>4619</c:v>
                </c:pt>
                <c:pt idx="278">
                  <c:v>4621</c:v>
                </c:pt>
                <c:pt idx="279">
                  <c:v>4620</c:v>
                </c:pt>
                <c:pt idx="280">
                  <c:v>4619</c:v>
                </c:pt>
                <c:pt idx="281">
                  <c:v>4617</c:v>
                </c:pt>
                <c:pt idx="282">
                  <c:v>4619</c:v>
                </c:pt>
                <c:pt idx="283">
                  <c:v>4623</c:v>
                </c:pt>
                <c:pt idx="284">
                  <c:v>4626</c:v>
                </c:pt>
                <c:pt idx="285">
                  <c:v>4627</c:v>
                </c:pt>
                <c:pt idx="286">
                  <c:v>4628</c:v>
                </c:pt>
                <c:pt idx="287">
                  <c:v>4628</c:v>
                </c:pt>
                <c:pt idx="288">
                  <c:v>4631</c:v>
                </c:pt>
                <c:pt idx="289">
                  <c:v>4631</c:v>
                </c:pt>
                <c:pt idx="290">
                  <c:v>4633</c:v>
                </c:pt>
                <c:pt idx="291">
                  <c:v>4634</c:v>
                </c:pt>
                <c:pt idx="292">
                  <c:v>4635</c:v>
                </c:pt>
                <c:pt idx="293">
                  <c:v>4634</c:v>
                </c:pt>
                <c:pt idx="294">
                  <c:v>4636</c:v>
                </c:pt>
                <c:pt idx="295">
                  <c:v>4636</c:v>
                </c:pt>
                <c:pt idx="296">
                  <c:v>4638</c:v>
                </c:pt>
                <c:pt idx="297">
                  <c:v>4648</c:v>
                </c:pt>
                <c:pt idx="298">
                  <c:v>4655</c:v>
                </c:pt>
                <c:pt idx="299">
                  <c:v>4656</c:v>
                </c:pt>
                <c:pt idx="300">
                  <c:v>4657</c:v>
                </c:pt>
                <c:pt idx="301">
                  <c:v>4662</c:v>
                </c:pt>
                <c:pt idx="302">
                  <c:v>4663</c:v>
                </c:pt>
                <c:pt idx="303">
                  <c:v>4663</c:v>
                </c:pt>
                <c:pt idx="304">
                  <c:v>4663</c:v>
                </c:pt>
                <c:pt idx="305">
                  <c:v>4662</c:v>
                </c:pt>
                <c:pt idx="306">
                  <c:v>4663</c:v>
                </c:pt>
                <c:pt idx="307">
                  <c:v>4663</c:v>
                </c:pt>
                <c:pt idx="308">
                  <c:v>4664</c:v>
                </c:pt>
                <c:pt idx="309">
                  <c:v>4665</c:v>
                </c:pt>
                <c:pt idx="310">
                  <c:v>4667</c:v>
                </c:pt>
                <c:pt idx="311">
                  <c:v>4670</c:v>
                </c:pt>
                <c:pt idx="312">
                  <c:v>4671</c:v>
                </c:pt>
                <c:pt idx="313">
                  <c:v>4674</c:v>
                </c:pt>
                <c:pt idx="314">
                  <c:v>4675</c:v>
                </c:pt>
                <c:pt idx="315">
                  <c:v>4674</c:v>
                </c:pt>
                <c:pt idx="316">
                  <c:v>4678</c:v>
                </c:pt>
                <c:pt idx="317">
                  <c:v>4679</c:v>
                </c:pt>
                <c:pt idx="318">
                  <c:v>4681</c:v>
                </c:pt>
                <c:pt idx="319">
                  <c:v>4681</c:v>
                </c:pt>
                <c:pt idx="320">
                  <c:v>4682</c:v>
                </c:pt>
                <c:pt idx="321">
                  <c:v>4680</c:v>
                </c:pt>
                <c:pt idx="322">
                  <c:v>4681</c:v>
                </c:pt>
                <c:pt idx="323">
                  <c:v>4684</c:v>
                </c:pt>
                <c:pt idx="324">
                  <c:v>4690</c:v>
                </c:pt>
                <c:pt idx="325">
                  <c:v>4692</c:v>
                </c:pt>
                <c:pt idx="326">
                  <c:v>4694</c:v>
                </c:pt>
                <c:pt idx="327">
                  <c:v>4719</c:v>
                </c:pt>
                <c:pt idx="328">
                  <c:v>4754</c:v>
                </c:pt>
                <c:pt idx="329">
                  <c:v>4766</c:v>
                </c:pt>
                <c:pt idx="330">
                  <c:v>4767</c:v>
                </c:pt>
                <c:pt idx="331">
                  <c:v>4769</c:v>
                </c:pt>
                <c:pt idx="332">
                  <c:v>4773</c:v>
                </c:pt>
                <c:pt idx="333">
                  <c:v>4773</c:v>
                </c:pt>
                <c:pt idx="334">
                  <c:v>4776</c:v>
                </c:pt>
                <c:pt idx="335">
                  <c:v>4779</c:v>
                </c:pt>
                <c:pt idx="336">
                  <c:v>4781</c:v>
                </c:pt>
                <c:pt idx="337">
                  <c:v>4783</c:v>
                </c:pt>
                <c:pt idx="338">
                  <c:v>4787</c:v>
                </c:pt>
                <c:pt idx="339">
                  <c:v>4788</c:v>
                </c:pt>
                <c:pt idx="340">
                  <c:v>4789</c:v>
                </c:pt>
                <c:pt idx="341">
                  <c:v>4788</c:v>
                </c:pt>
                <c:pt idx="342">
                  <c:v>4792</c:v>
                </c:pt>
                <c:pt idx="343">
                  <c:v>4793</c:v>
                </c:pt>
                <c:pt idx="344">
                  <c:v>4793</c:v>
                </c:pt>
                <c:pt idx="345">
                  <c:v>4798</c:v>
                </c:pt>
                <c:pt idx="346">
                  <c:v>4802</c:v>
                </c:pt>
                <c:pt idx="347">
                  <c:v>4807</c:v>
                </c:pt>
                <c:pt idx="348">
                  <c:v>4813</c:v>
                </c:pt>
                <c:pt idx="349">
                  <c:v>4813</c:v>
                </c:pt>
                <c:pt idx="350">
                  <c:v>4820</c:v>
                </c:pt>
                <c:pt idx="351">
                  <c:v>4830</c:v>
                </c:pt>
                <c:pt idx="352">
                  <c:v>4833</c:v>
                </c:pt>
                <c:pt idx="353">
                  <c:v>4833</c:v>
                </c:pt>
                <c:pt idx="354">
                  <c:v>4837</c:v>
                </c:pt>
                <c:pt idx="355">
                  <c:v>4843</c:v>
                </c:pt>
                <c:pt idx="356">
                  <c:v>4844</c:v>
                </c:pt>
                <c:pt idx="357">
                  <c:v>4845</c:v>
                </c:pt>
                <c:pt idx="358">
                  <c:v>4849</c:v>
                </c:pt>
                <c:pt idx="359">
                  <c:v>4851</c:v>
                </c:pt>
                <c:pt idx="360">
                  <c:v>4852</c:v>
                </c:pt>
                <c:pt idx="361">
                  <c:v>4853</c:v>
                </c:pt>
                <c:pt idx="362">
                  <c:v>4854</c:v>
                </c:pt>
                <c:pt idx="363">
                  <c:v>4854</c:v>
                </c:pt>
                <c:pt idx="364">
                  <c:v>4853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73-4585-9E69-932DDBFF1F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761680"/>
        <c:axId val="340762664"/>
      </c:lineChart>
      <c:catAx>
        <c:axId val="340761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762664"/>
        <c:crosses val="autoZero"/>
        <c:auto val="1"/>
        <c:lblAlgn val="ctr"/>
        <c:lblOffset val="100"/>
        <c:noMultiLvlLbl val="0"/>
      </c:catAx>
      <c:valAx>
        <c:axId val="340762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761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Bigband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58</c:v>
                </c:pt>
                <c:pt idx="1">
                  <c:v>10599</c:v>
                </c:pt>
                <c:pt idx="2">
                  <c:v>3001</c:v>
                </c:pt>
                <c:pt idx="3">
                  <c:v>671</c:v>
                </c:pt>
                <c:pt idx="4">
                  <c:v>3672</c:v>
                </c:pt>
                <c:pt idx="5">
                  <c:v>1236</c:v>
                </c:pt>
                <c:pt idx="6">
                  <c:v>413</c:v>
                </c:pt>
                <c:pt idx="7">
                  <c:v>213</c:v>
                </c:pt>
                <c:pt idx="8">
                  <c:v>99</c:v>
                </c:pt>
                <c:pt idx="9">
                  <c:v>2719</c:v>
                </c:pt>
                <c:pt idx="10">
                  <c:v>709</c:v>
                </c:pt>
                <c:pt idx="11">
                  <c:v>273</c:v>
                </c:pt>
                <c:pt idx="12">
                  <c:v>205</c:v>
                </c:pt>
                <c:pt idx="13">
                  <c:v>52</c:v>
                </c:pt>
                <c:pt idx="14">
                  <c:v>1008</c:v>
                </c:pt>
                <c:pt idx="15">
                  <c:v>1700</c:v>
                </c:pt>
                <c:pt idx="16">
                  <c:v>1357</c:v>
                </c:pt>
                <c:pt idx="17">
                  <c:v>435</c:v>
                </c:pt>
                <c:pt idx="18">
                  <c:v>1558</c:v>
                </c:pt>
                <c:pt idx="19">
                  <c:v>466</c:v>
                </c:pt>
                <c:pt idx="20">
                  <c:v>1956</c:v>
                </c:pt>
                <c:pt idx="21">
                  <c:v>702</c:v>
                </c:pt>
                <c:pt idx="22">
                  <c:v>1995</c:v>
                </c:pt>
                <c:pt idx="23">
                  <c:v>469</c:v>
                </c:pt>
                <c:pt idx="24">
                  <c:v>206</c:v>
                </c:pt>
                <c:pt idx="25">
                  <c:v>1528</c:v>
                </c:pt>
                <c:pt idx="26">
                  <c:v>1775</c:v>
                </c:pt>
                <c:pt idx="27">
                  <c:v>690</c:v>
                </c:pt>
                <c:pt idx="28">
                  <c:v>2099</c:v>
                </c:pt>
                <c:pt idx="29">
                  <c:v>1485</c:v>
                </c:pt>
                <c:pt idx="30">
                  <c:v>2001</c:v>
                </c:pt>
                <c:pt idx="31">
                  <c:v>823</c:v>
                </c:pt>
                <c:pt idx="32">
                  <c:v>1021</c:v>
                </c:pt>
                <c:pt idx="33">
                  <c:v>272</c:v>
                </c:pt>
                <c:pt idx="34">
                  <c:v>160</c:v>
                </c:pt>
                <c:pt idx="35">
                  <c:v>76</c:v>
                </c:pt>
                <c:pt idx="36">
                  <c:v>25</c:v>
                </c:pt>
                <c:pt idx="37">
                  <c:v>40</c:v>
                </c:pt>
                <c:pt idx="38">
                  <c:v>25</c:v>
                </c:pt>
                <c:pt idx="39">
                  <c:v>11</c:v>
                </c:pt>
                <c:pt idx="40">
                  <c:v>5</c:v>
                </c:pt>
                <c:pt idx="41">
                  <c:v>15</c:v>
                </c:pt>
                <c:pt idx="42">
                  <c:v>7</c:v>
                </c:pt>
                <c:pt idx="43">
                  <c:v>23</c:v>
                </c:pt>
                <c:pt idx="44">
                  <c:v>26</c:v>
                </c:pt>
                <c:pt idx="45">
                  <c:v>80</c:v>
                </c:pt>
                <c:pt idx="46">
                  <c:v>1187</c:v>
                </c:pt>
                <c:pt idx="47">
                  <c:v>1552</c:v>
                </c:pt>
                <c:pt idx="48">
                  <c:v>1882</c:v>
                </c:pt>
                <c:pt idx="49">
                  <c:v>1964</c:v>
                </c:pt>
                <c:pt idx="50">
                  <c:v>675</c:v>
                </c:pt>
                <c:pt idx="51">
                  <c:v>1331</c:v>
                </c:pt>
                <c:pt idx="52">
                  <c:v>1510</c:v>
                </c:pt>
                <c:pt idx="53">
                  <c:v>1314</c:v>
                </c:pt>
                <c:pt idx="54">
                  <c:v>1010</c:v>
                </c:pt>
                <c:pt idx="55">
                  <c:v>391</c:v>
                </c:pt>
                <c:pt idx="56">
                  <c:v>1335</c:v>
                </c:pt>
                <c:pt idx="57">
                  <c:v>3900</c:v>
                </c:pt>
                <c:pt idx="58">
                  <c:v>1284</c:v>
                </c:pt>
                <c:pt idx="59">
                  <c:v>720</c:v>
                </c:pt>
                <c:pt idx="60">
                  <c:v>1648</c:v>
                </c:pt>
                <c:pt idx="61">
                  <c:v>476</c:v>
                </c:pt>
                <c:pt idx="62">
                  <c:v>1438</c:v>
                </c:pt>
                <c:pt idx="63">
                  <c:v>1675</c:v>
                </c:pt>
                <c:pt idx="64">
                  <c:v>380</c:v>
                </c:pt>
                <c:pt idx="65">
                  <c:v>198</c:v>
                </c:pt>
                <c:pt idx="66">
                  <c:v>1537</c:v>
                </c:pt>
                <c:pt idx="67">
                  <c:v>424</c:v>
                </c:pt>
                <c:pt idx="68">
                  <c:v>227</c:v>
                </c:pt>
                <c:pt idx="69">
                  <c:v>126</c:v>
                </c:pt>
                <c:pt idx="70">
                  <c:v>83</c:v>
                </c:pt>
                <c:pt idx="71">
                  <c:v>2216</c:v>
                </c:pt>
                <c:pt idx="72">
                  <c:v>2161</c:v>
                </c:pt>
                <c:pt idx="73">
                  <c:v>1446</c:v>
                </c:pt>
                <c:pt idx="74">
                  <c:v>481</c:v>
                </c:pt>
                <c:pt idx="75">
                  <c:v>1134</c:v>
                </c:pt>
                <c:pt idx="76">
                  <c:v>1066</c:v>
                </c:pt>
                <c:pt idx="77">
                  <c:v>1440</c:v>
                </c:pt>
                <c:pt idx="78">
                  <c:v>474</c:v>
                </c:pt>
                <c:pt idx="79">
                  <c:v>151</c:v>
                </c:pt>
                <c:pt idx="80">
                  <c:v>96</c:v>
                </c:pt>
                <c:pt idx="81">
                  <c:v>1122</c:v>
                </c:pt>
                <c:pt idx="82">
                  <c:v>535</c:v>
                </c:pt>
                <c:pt idx="83">
                  <c:v>559</c:v>
                </c:pt>
                <c:pt idx="84">
                  <c:v>1330</c:v>
                </c:pt>
                <c:pt idx="85">
                  <c:v>495</c:v>
                </c:pt>
                <c:pt idx="86">
                  <c:v>10279</c:v>
                </c:pt>
                <c:pt idx="87">
                  <c:v>797</c:v>
                </c:pt>
                <c:pt idx="88">
                  <c:v>1430</c:v>
                </c:pt>
                <c:pt idx="89">
                  <c:v>424</c:v>
                </c:pt>
                <c:pt idx="90">
                  <c:v>225</c:v>
                </c:pt>
                <c:pt idx="91">
                  <c:v>191</c:v>
                </c:pt>
                <c:pt idx="92">
                  <c:v>95</c:v>
                </c:pt>
                <c:pt idx="93">
                  <c:v>69</c:v>
                </c:pt>
                <c:pt idx="94">
                  <c:v>63</c:v>
                </c:pt>
                <c:pt idx="95">
                  <c:v>3412</c:v>
                </c:pt>
                <c:pt idx="96">
                  <c:v>1763</c:v>
                </c:pt>
                <c:pt idx="97">
                  <c:v>600</c:v>
                </c:pt>
                <c:pt idx="98">
                  <c:v>349</c:v>
                </c:pt>
                <c:pt idx="99">
                  <c:v>1386</c:v>
                </c:pt>
                <c:pt idx="100">
                  <c:v>1273</c:v>
                </c:pt>
                <c:pt idx="101">
                  <c:v>1043</c:v>
                </c:pt>
                <c:pt idx="102">
                  <c:v>2467</c:v>
                </c:pt>
                <c:pt idx="103">
                  <c:v>2044</c:v>
                </c:pt>
                <c:pt idx="104">
                  <c:v>669</c:v>
                </c:pt>
                <c:pt idx="105">
                  <c:v>2222</c:v>
                </c:pt>
                <c:pt idx="106">
                  <c:v>3515</c:v>
                </c:pt>
                <c:pt idx="107">
                  <c:v>1024</c:v>
                </c:pt>
                <c:pt idx="108">
                  <c:v>2563</c:v>
                </c:pt>
                <c:pt idx="109">
                  <c:v>2418</c:v>
                </c:pt>
                <c:pt idx="110">
                  <c:v>1108</c:v>
                </c:pt>
                <c:pt idx="111">
                  <c:v>542</c:v>
                </c:pt>
                <c:pt idx="112">
                  <c:v>277</c:v>
                </c:pt>
                <c:pt idx="113">
                  <c:v>2954</c:v>
                </c:pt>
                <c:pt idx="114">
                  <c:v>985</c:v>
                </c:pt>
                <c:pt idx="115">
                  <c:v>1756</c:v>
                </c:pt>
                <c:pt idx="116">
                  <c:v>454</c:v>
                </c:pt>
                <c:pt idx="117">
                  <c:v>302</c:v>
                </c:pt>
                <c:pt idx="118">
                  <c:v>1604</c:v>
                </c:pt>
                <c:pt idx="119">
                  <c:v>2184</c:v>
                </c:pt>
                <c:pt idx="120">
                  <c:v>658</c:v>
                </c:pt>
                <c:pt idx="121">
                  <c:v>2017</c:v>
                </c:pt>
                <c:pt idx="122">
                  <c:v>413</c:v>
                </c:pt>
                <c:pt idx="123">
                  <c:v>2444</c:v>
                </c:pt>
                <c:pt idx="124">
                  <c:v>557</c:v>
                </c:pt>
                <c:pt idx="125">
                  <c:v>430</c:v>
                </c:pt>
                <c:pt idx="126">
                  <c:v>327</c:v>
                </c:pt>
                <c:pt idx="127">
                  <c:v>3140</c:v>
                </c:pt>
                <c:pt idx="128">
                  <c:v>832</c:v>
                </c:pt>
                <c:pt idx="129">
                  <c:v>662</c:v>
                </c:pt>
                <c:pt idx="130">
                  <c:v>2101</c:v>
                </c:pt>
                <c:pt idx="131">
                  <c:v>589</c:v>
                </c:pt>
                <c:pt idx="132">
                  <c:v>355</c:v>
                </c:pt>
                <c:pt idx="133">
                  <c:v>299</c:v>
                </c:pt>
                <c:pt idx="134">
                  <c:v>126</c:v>
                </c:pt>
                <c:pt idx="135">
                  <c:v>386</c:v>
                </c:pt>
                <c:pt idx="136">
                  <c:v>162</c:v>
                </c:pt>
                <c:pt idx="137">
                  <c:v>281</c:v>
                </c:pt>
                <c:pt idx="138">
                  <c:v>122</c:v>
                </c:pt>
                <c:pt idx="139">
                  <c:v>99</c:v>
                </c:pt>
                <c:pt idx="140">
                  <c:v>898</c:v>
                </c:pt>
                <c:pt idx="141">
                  <c:v>479</c:v>
                </c:pt>
                <c:pt idx="142">
                  <c:v>164</c:v>
                </c:pt>
                <c:pt idx="143">
                  <c:v>1271</c:v>
                </c:pt>
                <c:pt idx="144">
                  <c:v>1487</c:v>
                </c:pt>
                <c:pt idx="145">
                  <c:v>1254</c:v>
                </c:pt>
                <c:pt idx="146">
                  <c:v>1845</c:v>
                </c:pt>
                <c:pt idx="147">
                  <c:v>609</c:v>
                </c:pt>
                <c:pt idx="148">
                  <c:v>1758</c:v>
                </c:pt>
                <c:pt idx="149">
                  <c:v>309</c:v>
                </c:pt>
                <c:pt idx="150">
                  <c:v>158</c:v>
                </c:pt>
                <c:pt idx="151">
                  <c:v>109</c:v>
                </c:pt>
                <c:pt idx="152">
                  <c:v>1516</c:v>
                </c:pt>
                <c:pt idx="153">
                  <c:v>1091</c:v>
                </c:pt>
                <c:pt idx="154">
                  <c:v>301</c:v>
                </c:pt>
                <c:pt idx="155">
                  <c:v>2294</c:v>
                </c:pt>
                <c:pt idx="156">
                  <c:v>478</c:v>
                </c:pt>
                <c:pt idx="157">
                  <c:v>1880</c:v>
                </c:pt>
                <c:pt idx="158">
                  <c:v>1404</c:v>
                </c:pt>
                <c:pt idx="159">
                  <c:v>327</c:v>
                </c:pt>
                <c:pt idx="160">
                  <c:v>246</c:v>
                </c:pt>
                <c:pt idx="161">
                  <c:v>115</c:v>
                </c:pt>
                <c:pt idx="162">
                  <c:v>59</c:v>
                </c:pt>
                <c:pt idx="163">
                  <c:v>60</c:v>
                </c:pt>
                <c:pt idx="164">
                  <c:v>2049</c:v>
                </c:pt>
                <c:pt idx="165">
                  <c:v>2249</c:v>
                </c:pt>
                <c:pt idx="166">
                  <c:v>835</c:v>
                </c:pt>
                <c:pt idx="167">
                  <c:v>492</c:v>
                </c:pt>
                <c:pt idx="168">
                  <c:v>264</c:v>
                </c:pt>
                <c:pt idx="169">
                  <c:v>139</c:v>
                </c:pt>
                <c:pt idx="170">
                  <c:v>75</c:v>
                </c:pt>
                <c:pt idx="171">
                  <c:v>1253</c:v>
                </c:pt>
                <c:pt idx="172">
                  <c:v>2587</c:v>
                </c:pt>
                <c:pt idx="173">
                  <c:v>1328</c:v>
                </c:pt>
                <c:pt idx="174">
                  <c:v>595</c:v>
                </c:pt>
                <c:pt idx="175">
                  <c:v>258</c:v>
                </c:pt>
                <c:pt idx="176">
                  <c:v>3549</c:v>
                </c:pt>
                <c:pt idx="177">
                  <c:v>672</c:v>
                </c:pt>
                <c:pt idx="178">
                  <c:v>333</c:v>
                </c:pt>
                <c:pt idx="179">
                  <c:v>1593</c:v>
                </c:pt>
                <c:pt idx="180">
                  <c:v>1599</c:v>
                </c:pt>
                <c:pt idx="181">
                  <c:v>760</c:v>
                </c:pt>
                <c:pt idx="182">
                  <c:v>2997</c:v>
                </c:pt>
                <c:pt idx="183">
                  <c:v>2190</c:v>
                </c:pt>
                <c:pt idx="184">
                  <c:v>806</c:v>
                </c:pt>
                <c:pt idx="185">
                  <c:v>678</c:v>
                </c:pt>
                <c:pt idx="186">
                  <c:v>233</c:v>
                </c:pt>
                <c:pt idx="187">
                  <c:v>108</c:v>
                </c:pt>
                <c:pt idx="188">
                  <c:v>69</c:v>
                </c:pt>
                <c:pt idx="189">
                  <c:v>58</c:v>
                </c:pt>
                <c:pt idx="190">
                  <c:v>48</c:v>
                </c:pt>
                <c:pt idx="191">
                  <c:v>1700</c:v>
                </c:pt>
                <c:pt idx="192">
                  <c:v>763</c:v>
                </c:pt>
                <c:pt idx="193">
                  <c:v>275</c:v>
                </c:pt>
                <c:pt idx="194">
                  <c:v>103</c:v>
                </c:pt>
                <c:pt idx="195">
                  <c:v>69</c:v>
                </c:pt>
                <c:pt idx="196">
                  <c:v>35</c:v>
                </c:pt>
                <c:pt idx="197">
                  <c:v>1487</c:v>
                </c:pt>
                <c:pt idx="198">
                  <c:v>392</c:v>
                </c:pt>
                <c:pt idx="199">
                  <c:v>409</c:v>
                </c:pt>
                <c:pt idx="200">
                  <c:v>2249</c:v>
                </c:pt>
                <c:pt idx="201">
                  <c:v>1096</c:v>
                </c:pt>
                <c:pt idx="202">
                  <c:v>426</c:v>
                </c:pt>
                <c:pt idx="203">
                  <c:v>235</c:v>
                </c:pt>
                <c:pt idx="204">
                  <c:v>109</c:v>
                </c:pt>
                <c:pt idx="205">
                  <c:v>1480</c:v>
                </c:pt>
                <c:pt idx="206">
                  <c:v>525</c:v>
                </c:pt>
                <c:pt idx="207">
                  <c:v>159</c:v>
                </c:pt>
                <c:pt idx="208">
                  <c:v>1129</c:v>
                </c:pt>
                <c:pt idx="209">
                  <c:v>544</c:v>
                </c:pt>
                <c:pt idx="210">
                  <c:v>198</c:v>
                </c:pt>
                <c:pt idx="211">
                  <c:v>72</c:v>
                </c:pt>
                <c:pt idx="212">
                  <c:v>1349</c:v>
                </c:pt>
                <c:pt idx="213">
                  <c:v>367</c:v>
                </c:pt>
                <c:pt idx="214">
                  <c:v>143</c:v>
                </c:pt>
                <c:pt idx="215">
                  <c:v>1358</c:v>
                </c:pt>
                <c:pt idx="216">
                  <c:v>750</c:v>
                </c:pt>
                <c:pt idx="217">
                  <c:v>241</c:v>
                </c:pt>
                <c:pt idx="218">
                  <c:v>93</c:v>
                </c:pt>
                <c:pt idx="219">
                  <c:v>1606</c:v>
                </c:pt>
                <c:pt idx="220">
                  <c:v>408</c:v>
                </c:pt>
                <c:pt idx="221">
                  <c:v>1207</c:v>
                </c:pt>
                <c:pt idx="222">
                  <c:v>791</c:v>
                </c:pt>
                <c:pt idx="223">
                  <c:v>2225</c:v>
                </c:pt>
                <c:pt idx="224">
                  <c:v>983</c:v>
                </c:pt>
                <c:pt idx="225">
                  <c:v>1811</c:v>
                </c:pt>
                <c:pt idx="226">
                  <c:v>475</c:v>
                </c:pt>
                <c:pt idx="227">
                  <c:v>11673</c:v>
                </c:pt>
                <c:pt idx="228">
                  <c:v>5934</c:v>
                </c:pt>
                <c:pt idx="229">
                  <c:v>3117</c:v>
                </c:pt>
                <c:pt idx="230">
                  <c:v>1448</c:v>
                </c:pt>
                <c:pt idx="231">
                  <c:v>2243</c:v>
                </c:pt>
                <c:pt idx="232">
                  <c:v>1612</c:v>
                </c:pt>
                <c:pt idx="233">
                  <c:v>488</c:v>
                </c:pt>
                <c:pt idx="234">
                  <c:v>2738</c:v>
                </c:pt>
                <c:pt idx="235">
                  <c:v>1547</c:v>
                </c:pt>
                <c:pt idx="236">
                  <c:v>1360</c:v>
                </c:pt>
                <c:pt idx="237">
                  <c:v>3477</c:v>
                </c:pt>
                <c:pt idx="238">
                  <c:v>1675</c:v>
                </c:pt>
                <c:pt idx="239">
                  <c:v>2027</c:v>
                </c:pt>
                <c:pt idx="240">
                  <c:v>1969</c:v>
                </c:pt>
                <c:pt idx="241">
                  <c:v>903</c:v>
                </c:pt>
                <c:pt idx="242">
                  <c:v>245</c:v>
                </c:pt>
                <c:pt idx="243">
                  <c:v>163</c:v>
                </c:pt>
                <c:pt idx="244">
                  <c:v>1343</c:v>
                </c:pt>
                <c:pt idx="245">
                  <c:v>366</c:v>
                </c:pt>
                <c:pt idx="246">
                  <c:v>1171</c:v>
                </c:pt>
                <c:pt idx="247">
                  <c:v>327</c:v>
                </c:pt>
                <c:pt idx="248">
                  <c:v>142</c:v>
                </c:pt>
                <c:pt idx="249">
                  <c:v>66</c:v>
                </c:pt>
                <c:pt idx="250">
                  <c:v>2107</c:v>
                </c:pt>
                <c:pt idx="251">
                  <c:v>1969</c:v>
                </c:pt>
                <c:pt idx="252">
                  <c:v>1136</c:v>
                </c:pt>
                <c:pt idx="253">
                  <c:v>1835</c:v>
                </c:pt>
                <c:pt idx="254">
                  <c:v>6331</c:v>
                </c:pt>
                <c:pt idx="255">
                  <c:v>4764</c:v>
                </c:pt>
                <c:pt idx="256">
                  <c:v>2003</c:v>
                </c:pt>
                <c:pt idx="257">
                  <c:v>1358</c:v>
                </c:pt>
                <c:pt idx="258">
                  <c:v>561</c:v>
                </c:pt>
                <c:pt idx="259">
                  <c:v>253</c:v>
                </c:pt>
                <c:pt idx="260">
                  <c:v>164</c:v>
                </c:pt>
                <c:pt idx="261">
                  <c:v>120</c:v>
                </c:pt>
                <c:pt idx="262">
                  <c:v>186</c:v>
                </c:pt>
                <c:pt idx="263">
                  <c:v>1127</c:v>
                </c:pt>
                <c:pt idx="264">
                  <c:v>11876</c:v>
                </c:pt>
                <c:pt idx="265">
                  <c:v>4235</c:v>
                </c:pt>
                <c:pt idx="266">
                  <c:v>2504</c:v>
                </c:pt>
                <c:pt idx="267">
                  <c:v>923</c:v>
                </c:pt>
                <c:pt idx="268">
                  <c:v>1823</c:v>
                </c:pt>
                <c:pt idx="269">
                  <c:v>1569</c:v>
                </c:pt>
                <c:pt idx="270">
                  <c:v>769</c:v>
                </c:pt>
                <c:pt idx="271">
                  <c:v>476</c:v>
                </c:pt>
                <c:pt idx="272">
                  <c:v>1820</c:v>
                </c:pt>
                <c:pt idx="273">
                  <c:v>497</c:v>
                </c:pt>
                <c:pt idx="274">
                  <c:v>4655</c:v>
                </c:pt>
                <c:pt idx="275">
                  <c:v>2444</c:v>
                </c:pt>
                <c:pt idx="276">
                  <c:v>668</c:v>
                </c:pt>
                <c:pt idx="277">
                  <c:v>1440</c:v>
                </c:pt>
                <c:pt idx="278">
                  <c:v>591</c:v>
                </c:pt>
                <c:pt idx="279">
                  <c:v>264</c:v>
                </c:pt>
                <c:pt idx="280">
                  <c:v>145</c:v>
                </c:pt>
                <c:pt idx="281">
                  <c:v>615</c:v>
                </c:pt>
                <c:pt idx="282">
                  <c:v>198</c:v>
                </c:pt>
                <c:pt idx="283">
                  <c:v>114</c:v>
                </c:pt>
                <c:pt idx="284">
                  <c:v>1524</c:v>
                </c:pt>
                <c:pt idx="285">
                  <c:v>823</c:v>
                </c:pt>
                <c:pt idx="286">
                  <c:v>1249</c:v>
                </c:pt>
                <c:pt idx="287">
                  <c:v>280</c:v>
                </c:pt>
                <c:pt idx="288">
                  <c:v>943</c:v>
                </c:pt>
                <c:pt idx="289">
                  <c:v>1345</c:v>
                </c:pt>
                <c:pt idx="290">
                  <c:v>1355</c:v>
                </c:pt>
                <c:pt idx="291">
                  <c:v>1316</c:v>
                </c:pt>
                <c:pt idx="292">
                  <c:v>893</c:v>
                </c:pt>
                <c:pt idx="293">
                  <c:v>1584</c:v>
                </c:pt>
                <c:pt idx="294">
                  <c:v>763</c:v>
                </c:pt>
                <c:pt idx="295">
                  <c:v>1138</c:v>
                </c:pt>
                <c:pt idx="296">
                  <c:v>310</c:v>
                </c:pt>
                <c:pt idx="297">
                  <c:v>5223</c:v>
                </c:pt>
                <c:pt idx="298">
                  <c:v>1390</c:v>
                </c:pt>
                <c:pt idx="299">
                  <c:v>1777</c:v>
                </c:pt>
                <c:pt idx="300">
                  <c:v>1131</c:v>
                </c:pt>
                <c:pt idx="301">
                  <c:v>264</c:v>
                </c:pt>
                <c:pt idx="302">
                  <c:v>105</c:v>
                </c:pt>
                <c:pt idx="303">
                  <c:v>2184</c:v>
                </c:pt>
                <c:pt idx="304">
                  <c:v>425</c:v>
                </c:pt>
                <c:pt idx="305">
                  <c:v>288</c:v>
                </c:pt>
                <c:pt idx="306">
                  <c:v>950</c:v>
                </c:pt>
                <c:pt idx="307">
                  <c:v>441</c:v>
                </c:pt>
                <c:pt idx="308">
                  <c:v>166</c:v>
                </c:pt>
                <c:pt idx="309">
                  <c:v>115</c:v>
                </c:pt>
                <c:pt idx="310">
                  <c:v>69</c:v>
                </c:pt>
                <c:pt idx="311">
                  <c:v>2316</c:v>
                </c:pt>
                <c:pt idx="312">
                  <c:v>1083</c:v>
                </c:pt>
                <c:pt idx="313">
                  <c:v>1301</c:v>
                </c:pt>
                <c:pt idx="314">
                  <c:v>826</c:v>
                </c:pt>
                <c:pt idx="315">
                  <c:v>1641</c:v>
                </c:pt>
                <c:pt idx="316">
                  <c:v>4443</c:v>
                </c:pt>
                <c:pt idx="317">
                  <c:v>1702</c:v>
                </c:pt>
                <c:pt idx="318">
                  <c:v>1657</c:v>
                </c:pt>
                <c:pt idx="319">
                  <c:v>512</c:v>
                </c:pt>
                <c:pt idx="320">
                  <c:v>319</c:v>
                </c:pt>
                <c:pt idx="321">
                  <c:v>174</c:v>
                </c:pt>
                <c:pt idx="322">
                  <c:v>1961</c:v>
                </c:pt>
                <c:pt idx="323">
                  <c:v>3014</c:v>
                </c:pt>
                <c:pt idx="324">
                  <c:v>3001</c:v>
                </c:pt>
                <c:pt idx="325">
                  <c:v>2099</c:v>
                </c:pt>
                <c:pt idx="326">
                  <c:v>2497</c:v>
                </c:pt>
                <c:pt idx="327">
                  <c:v>36727</c:v>
                </c:pt>
                <c:pt idx="328">
                  <c:v>18473</c:v>
                </c:pt>
                <c:pt idx="329">
                  <c:v>4816</c:v>
                </c:pt>
                <c:pt idx="330">
                  <c:v>3827</c:v>
                </c:pt>
                <c:pt idx="331">
                  <c:v>2418</c:v>
                </c:pt>
                <c:pt idx="332">
                  <c:v>9139</c:v>
                </c:pt>
                <c:pt idx="333">
                  <c:v>3543</c:v>
                </c:pt>
                <c:pt idx="334">
                  <c:v>2421</c:v>
                </c:pt>
                <c:pt idx="335">
                  <c:v>2071</c:v>
                </c:pt>
                <c:pt idx="336">
                  <c:v>1376</c:v>
                </c:pt>
                <c:pt idx="337">
                  <c:v>2141</c:v>
                </c:pt>
                <c:pt idx="338">
                  <c:v>646</c:v>
                </c:pt>
                <c:pt idx="339">
                  <c:v>1637</c:v>
                </c:pt>
                <c:pt idx="340">
                  <c:v>438</c:v>
                </c:pt>
                <c:pt idx="341">
                  <c:v>1454</c:v>
                </c:pt>
                <c:pt idx="342">
                  <c:v>1286</c:v>
                </c:pt>
                <c:pt idx="343">
                  <c:v>585</c:v>
                </c:pt>
                <c:pt idx="344">
                  <c:v>2049</c:v>
                </c:pt>
                <c:pt idx="345">
                  <c:v>4010</c:v>
                </c:pt>
                <c:pt idx="346">
                  <c:v>3714</c:v>
                </c:pt>
                <c:pt idx="347">
                  <c:v>12534</c:v>
                </c:pt>
                <c:pt idx="348">
                  <c:v>5467</c:v>
                </c:pt>
                <c:pt idx="349">
                  <c:v>4157</c:v>
                </c:pt>
                <c:pt idx="350">
                  <c:v>3164</c:v>
                </c:pt>
                <c:pt idx="351">
                  <c:v>2071</c:v>
                </c:pt>
                <c:pt idx="352">
                  <c:v>2888</c:v>
                </c:pt>
                <c:pt idx="353">
                  <c:v>2487</c:v>
                </c:pt>
                <c:pt idx="354">
                  <c:v>3264</c:v>
                </c:pt>
                <c:pt idx="355">
                  <c:v>2745</c:v>
                </c:pt>
                <c:pt idx="356">
                  <c:v>738</c:v>
                </c:pt>
                <c:pt idx="357">
                  <c:v>3439</c:v>
                </c:pt>
                <c:pt idx="358">
                  <c:v>1406</c:v>
                </c:pt>
                <c:pt idx="359">
                  <c:v>542</c:v>
                </c:pt>
                <c:pt idx="360">
                  <c:v>2044</c:v>
                </c:pt>
                <c:pt idx="361">
                  <c:v>1711</c:v>
                </c:pt>
                <c:pt idx="362">
                  <c:v>478</c:v>
                </c:pt>
                <c:pt idx="363">
                  <c:v>1586</c:v>
                </c:pt>
                <c:pt idx="364">
                  <c:v>371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AF-4304-8BDB-B28BD997AB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835648"/>
        <c:axId val="283834992"/>
      </c:lineChart>
      <c:catAx>
        <c:axId val="283835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34992"/>
        <c:crosses val="autoZero"/>
        <c:auto val="1"/>
        <c:lblAlgn val="ctr"/>
        <c:lblOffset val="100"/>
        <c:noMultiLvlLbl val="0"/>
      </c:catAx>
      <c:valAx>
        <c:axId val="283834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35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Bigband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10</c:v>
                </c:pt>
                <c:pt idx="1">
                  <c:v>979</c:v>
                </c:pt>
                <c:pt idx="2">
                  <c:v>199</c:v>
                </c:pt>
                <c:pt idx="3">
                  <c:v>46</c:v>
                </c:pt>
                <c:pt idx="4">
                  <c:v>349</c:v>
                </c:pt>
                <c:pt idx="5">
                  <c:v>98</c:v>
                </c:pt>
                <c:pt idx="6">
                  <c:v>39</c:v>
                </c:pt>
                <c:pt idx="7">
                  <c:v>34</c:v>
                </c:pt>
                <c:pt idx="8">
                  <c:v>14</c:v>
                </c:pt>
                <c:pt idx="9">
                  <c:v>417</c:v>
                </c:pt>
                <c:pt idx="10">
                  <c:v>73</c:v>
                </c:pt>
                <c:pt idx="11">
                  <c:v>25</c:v>
                </c:pt>
                <c:pt idx="12">
                  <c:v>14</c:v>
                </c:pt>
                <c:pt idx="13">
                  <c:v>13</c:v>
                </c:pt>
                <c:pt idx="14">
                  <c:v>46</c:v>
                </c:pt>
                <c:pt idx="15">
                  <c:v>100</c:v>
                </c:pt>
                <c:pt idx="16">
                  <c:v>90</c:v>
                </c:pt>
                <c:pt idx="17">
                  <c:v>25</c:v>
                </c:pt>
                <c:pt idx="18">
                  <c:v>201</c:v>
                </c:pt>
                <c:pt idx="19">
                  <c:v>48</c:v>
                </c:pt>
                <c:pt idx="20">
                  <c:v>251</c:v>
                </c:pt>
                <c:pt idx="21">
                  <c:v>82</c:v>
                </c:pt>
                <c:pt idx="22">
                  <c:v>185</c:v>
                </c:pt>
                <c:pt idx="23">
                  <c:v>42</c:v>
                </c:pt>
                <c:pt idx="24">
                  <c:v>24</c:v>
                </c:pt>
                <c:pt idx="25">
                  <c:v>232</c:v>
                </c:pt>
                <c:pt idx="26">
                  <c:v>113</c:v>
                </c:pt>
                <c:pt idx="27">
                  <c:v>58</c:v>
                </c:pt>
                <c:pt idx="28">
                  <c:v>181</c:v>
                </c:pt>
                <c:pt idx="29">
                  <c:v>80</c:v>
                </c:pt>
                <c:pt idx="30">
                  <c:v>250</c:v>
                </c:pt>
                <c:pt idx="31">
                  <c:v>116</c:v>
                </c:pt>
                <c:pt idx="32">
                  <c:v>50</c:v>
                </c:pt>
                <c:pt idx="33">
                  <c:v>21</c:v>
                </c:pt>
                <c:pt idx="34">
                  <c:v>18</c:v>
                </c:pt>
                <c:pt idx="35">
                  <c:v>7</c:v>
                </c:pt>
                <c:pt idx="36">
                  <c:v>12</c:v>
                </c:pt>
                <c:pt idx="37">
                  <c:v>9</c:v>
                </c:pt>
                <c:pt idx="38">
                  <c:v>5</c:v>
                </c:pt>
                <c:pt idx="39">
                  <c:v>8</c:v>
                </c:pt>
                <c:pt idx="40">
                  <c:v>4</c:v>
                </c:pt>
                <c:pt idx="41">
                  <c:v>5</c:v>
                </c:pt>
                <c:pt idx="42">
                  <c:v>6</c:v>
                </c:pt>
                <c:pt idx="43">
                  <c:v>23</c:v>
                </c:pt>
                <c:pt idx="44">
                  <c:v>10</c:v>
                </c:pt>
                <c:pt idx="45">
                  <c:v>12</c:v>
                </c:pt>
                <c:pt idx="46">
                  <c:v>169</c:v>
                </c:pt>
                <c:pt idx="47">
                  <c:v>195</c:v>
                </c:pt>
                <c:pt idx="48">
                  <c:v>196</c:v>
                </c:pt>
                <c:pt idx="49">
                  <c:v>188</c:v>
                </c:pt>
                <c:pt idx="50">
                  <c:v>52</c:v>
                </c:pt>
                <c:pt idx="51">
                  <c:v>157</c:v>
                </c:pt>
                <c:pt idx="52">
                  <c:v>217</c:v>
                </c:pt>
                <c:pt idx="53">
                  <c:v>156</c:v>
                </c:pt>
                <c:pt idx="54">
                  <c:v>119</c:v>
                </c:pt>
                <c:pt idx="55">
                  <c:v>59</c:v>
                </c:pt>
                <c:pt idx="56">
                  <c:v>172</c:v>
                </c:pt>
                <c:pt idx="57">
                  <c:v>350</c:v>
                </c:pt>
                <c:pt idx="58">
                  <c:v>123</c:v>
                </c:pt>
                <c:pt idx="59">
                  <c:v>50</c:v>
                </c:pt>
                <c:pt idx="60">
                  <c:v>184</c:v>
                </c:pt>
                <c:pt idx="61">
                  <c:v>53</c:v>
                </c:pt>
                <c:pt idx="62">
                  <c:v>296</c:v>
                </c:pt>
                <c:pt idx="63">
                  <c:v>191</c:v>
                </c:pt>
                <c:pt idx="64">
                  <c:v>47</c:v>
                </c:pt>
                <c:pt idx="65">
                  <c:v>25</c:v>
                </c:pt>
                <c:pt idx="66">
                  <c:v>149</c:v>
                </c:pt>
                <c:pt idx="67">
                  <c:v>29</c:v>
                </c:pt>
                <c:pt idx="68">
                  <c:v>19</c:v>
                </c:pt>
                <c:pt idx="69">
                  <c:v>13</c:v>
                </c:pt>
                <c:pt idx="70">
                  <c:v>9</c:v>
                </c:pt>
                <c:pt idx="71">
                  <c:v>406</c:v>
                </c:pt>
                <c:pt idx="72">
                  <c:v>198</c:v>
                </c:pt>
                <c:pt idx="73">
                  <c:v>150</c:v>
                </c:pt>
                <c:pt idx="74">
                  <c:v>50</c:v>
                </c:pt>
                <c:pt idx="75">
                  <c:v>157</c:v>
                </c:pt>
                <c:pt idx="76">
                  <c:v>140</c:v>
                </c:pt>
                <c:pt idx="77">
                  <c:v>177</c:v>
                </c:pt>
                <c:pt idx="78">
                  <c:v>39</c:v>
                </c:pt>
                <c:pt idx="79">
                  <c:v>15</c:v>
                </c:pt>
                <c:pt idx="80">
                  <c:v>11</c:v>
                </c:pt>
                <c:pt idx="81">
                  <c:v>195</c:v>
                </c:pt>
                <c:pt idx="82">
                  <c:v>77</c:v>
                </c:pt>
                <c:pt idx="83">
                  <c:v>115</c:v>
                </c:pt>
                <c:pt idx="84">
                  <c:v>108</c:v>
                </c:pt>
                <c:pt idx="85">
                  <c:v>38</c:v>
                </c:pt>
                <c:pt idx="86">
                  <c:v>390</c:v>
                </c:pt>
                <c:pt idx="87">
                  <c:v>50</c:v>
                </c:pt>
                <c:pt idx="88">
                  <c:v>155</c:v>
                </c:pt>
                <c:pt idx="89">
                  <c:v>16</c:v>
                </c:pt>
                <c:pt idx="90">
                  <c:v>14</c:v>
                </c:pt>
                <c:pt idx="91">
                  <c:v>10</c:v>
                </c:pt>
                <c:pt idx="92">
                  <c:v>6</c:v>
                </c:pt>
                <c:pt idx="93">
                  <c:v>5</c:v>
                </c:pt>
                <c:pt idx="94">
                  <c:v>7</c:v>
                </c:pt>
                <c:pt idx="95">
                  <c:v>662</c:v>
                </c:pt>
                <c:pt idx="96">
                  <c:v>176</c:v>
                </c:pt>
                <c:pt idx="97">
                  <c:v>58</c:v>
                </c:pt>
                <c:pt idx="98">
                  <c:v>37</c:v>
                </c:pt>
                <c:pt idx="99">
                  <c:v>167</c:v>
                </c:pt>
                <c:pt idx="100">
                  <c:v>183</c:v>
                </c:pt>
                <c:pt idx="101">
                  <c:v>141</c:v>
                </c:pt>
                <c:pt idx="102">
                  <c:v>269</c:v>
                </c:pt>
                <c:pt idx="103">
                  <c:v>179</c:v>
                </c:pt>
                <c:pt idx="104">
                  <c:v>43</c:v>
                </c:pt>
                <c:pt idx="105">
                  <c:v>241</c:v>
                </c:pt>
                <c:pt idx="106">
                  <c:v>412</c:v>
                </c:pt>
                <c:pt idx="107">
                  <c:v>106</c:v>
                </c:pt>
                <c:pt idx="108">
                  <c:v>230</c:v>
                </c:pt>
                <c:pt idx="109">
                  <c:v>450</c:v>
                </c:pt>
                <c:pt idx="110">
                  <c:v>142</c:v>
                </c:pt>
                <c:pt idx="111">
                  <c:v>51</c:v>
                </c:pt>
                <c:pt idx="112">
                  <c:v>38</c:v>
                </c:pt>
                <c:pt idx="113">
                  <c:v>654</c:v>
                </c:pt>
                <c:pt idx="114">
                  <c:v>177</c:v>
                </c:pt>
                <c:pt idx="115">
                  <c:v>263</c:v>
                </c:pt>
                <c:pt idx="116">
                  <c:v>46</c:v>
                </c:pt>
                <c:pt idx="117">
                  <c:v>33</c:v>
                </c:pt>
                <c:pt idx="118">
                  <c:v>179</c:v>
                </c:pt>
                <c:pt idx="119">
                  <c:v>303</c:v>
                </c:pt>
                <c:pt idx="120">
                  <c:v>73</c:v>
                </c:pt>
                <c:pt idx="121">
                  <c:v>197</c:v>
                </c:pt>
                <c:pt idx="122">
                  <c:v>44</c:v>
                </c:pt>
                <c:pt idx="123">
                  <c:v>198</c:v>
                </c:pt>
                <c:pt idx="124">
                  <c:v>49</c:v>
                </c:pt>
                <c:pt idx="125">
                  <c:v>41</c:v>
                </c:pt>
                <c:pt idx="126">
                  <c:v>19</c:v>
                </c:pt>
                <c:pt idx="127">
                  <c:v>424</c:v>
                </c:pt>
                <c:pt idx="128">
                  <c:v>77</c:v>
                </c:pt>
                <c:pt idx="129">
                  <c:v>93</c:v>
                </c:pt>
                <c:pt idx="130">
                  <c:v>235</c:v>
                </c:pt>
                <c:pt idx="131">
                  <c:v>44</c:v>
                </c:pt>
                <c:pt idx="132">
                  <c:v>35</c:v>
                </c:pt>
                <c:pt idx="133">
                  <c:v>42</c:v>
                </c:pt>
                <c:pt idx="134">
                  <c:v>15</c:v>
                </c:pt>
                <c:pt idx="135">
                  <c:v>105</c:v>
                </c:pt>
                <c:pt idx="136">
                  <c:v>25</c:v>
                </c:pt>
                <c:pt idx="137">
                  <c:v>29</c:v>
                </c:pt>
                <c:pt idx="138">
                  <c:v>15</c:v>
                </c:pt>
                <c:pt idx="139">
                  <c:v>4</c:v>
                </c:pt>
                <c:pt idx="140">
                  <c:v>100</c:v>
                </c:pt>
                <c:pt idx="141">
                  <c:v>38</c:v>
                </c:pt>
                <c:pt idx="142">
                  <c:v>14</c:v>
                </c:pt>
                <c:pt idx="143">
                  <c:v>69</c:v>
                </c:pt>
                <c:pt idx="144">
                  <c:v>222</c:v>
                </c:pt>
                <c:pt idx="145">
                  <c:v>97</c:v>
                </c:pt>
                <c:pt idx="146">
                  <c:v>202</c:v>
                </c:pt>
                <c:pt idx="147">
                  <c:v>46</c:v>
                </c:pt>
                <c:pt idx="148">
                  <c:v>150</c:v>
                </c:pt>
                <c:pt idx="149">
                  <c:v>20</c:v>
                </c:pt>
                <c:pt idx="150">
                  <c:v>14</c:v>
                </c:pt>
                <c:pt idx="151">
                  <c:v>24</c:v>
                </c:pt>
                <c:pt idx="152">
                  <c:v>237</c:v>
                </c:pt>
                <c:pt idx="153">
                  <c:v>100</c:v>
                </c:pt>
                <c:pt idx="154">
                  <c:v>25</c:v>
                </c:pt>
                <c:pt idx="155">
                  <c:v>261</c:v>
                </c:pt>
                <c:pt idx="156">
                  <c:v>40</c:v>
                </c:pt>
                <c:pt idx="157">
                  <c:v>335</c:v>
                </c:pt>
                <c:pt idx="158">
                  <c:v>103</c:v>
                </c:pt>
                <c:pt idx="159">
                  <c:v>25</c:v>
                </c:pt>
                <c:pt idx="160">
                  <c:v>15</c:v>
                </c:pt>
                <c:pt idx="161">
                  <c:v>12</c:v>
                </c:pt>
                <c:pt idx="162">
                  <c:v>15</c:v>
                </c:pt>
                <c:pt idx="163">
                  <c:v>7</c:v>
                </c:pt>
                <c:pt idx="164">
                  <c:v>232</c:v>
                </c:pt>
                <c:pt idx="165">
                  <c:v>341</c:v>
                </c:pt>
                <c:pt idx="166">
                  <c:v>88</c:v>
                </c:pt>
                <c:pt idx="167">
                  <c:v>66</c:v>
                </c:pt>
                <c:pt idx="168">
                  <c:v>36</c:v>
                </c:pt>
                <c:pt idx="169">
                  <c:v>25</c:v>
                </c:pt>
                <c:pt idx="170">
                  <c:v>16</c:v>
                </c:pt>
                <c:pt idx="171">
                  <c:v>187</c:v>
                </c:pt>
                <c:pt idx="172">
                  <c:v>368</c:v>
                </c:pt>
                <c:pt idx="173">
                  <c:v>157</c:v>
                </c:pt>
                <c:pt idx="174">
                  <c:v>83</c:v>
                </c:pt>
                <c:pt idx="175">
                  <c:v>27</c:v>
                </c:pt>
                <c:pt idx="176">
                  <c:v>306</c:v>
                </c:pt>
                <c:pt idx="177">
                  <c:v>41</c:v>
                </c:pt>
                <c:pt idx="178">
                  <c:v>23</c:v>
                </c:pt>
                <c:pt idx="179">
                  <c:v>175</c:v>
                </c:pt>
                <c:pt idx="180">
                  <c:v>233</c:v>
                </c:pt>
                <c:pt idx="181">
                  <c:v>96</c:v>
                </c:pt>
                <c:pt idx="182">
                  <c:v>268</c:v>
                </c:pt>
                <c:pt idx="183">
                  <c:v>108</c:v>
                </c:pt>
                <c:pt idx="184">
                  <c:v>36</c:v>
                </c:pt>
                <c:pt idx="185">
                  <c:v>77</c:v>
                </c:pt>
                <c:pt idx="186">
                  <c:v>20</c:v>
                </c:pt>
                <c:pt idx="187">
                  <c:v>11</c:v>
                </c:pt>
                <c:pt idx="188">
                  <c:v>13</c:v>
                </c:pt>
                <c:pt idx="189">
                  <c:v>6</c:v>
                </c:pt>
                <c:pt idx="190">
                  <c:v>6</c:v>
                </c:pt>
                <c:pt idx="191">
                  <c:v>202</c:v>
                </c:pt>
                <c:pt idx="192">
                  <c:v>71</c:v>
                </c:pt>
                <c:pt idx="193">
                  <c:v>33</c:v>
                </c:pt>
                <c:pt idx="194">
                  <c:v>7</c:v>
                </c:pt>
                <c:pt idx="195">
                  <c:v>12</c:v>
                </c:pt>
                <c:pt idx="196">
                  <c:v>8</c:v>
                </c:pt>
                <c:pt idx="197">
                  <c:v>131</c:v>
                </c:pt>
                <c:pt idx="198">
                  <c:v>32</c:v>
                </c:pt>
                <c:pt idx="199">
                  <c:v>38</c:v>
                </c:pt>
                <c:pt idx="200">
                  <c:v>273</c:v>
                </c:pt>
                <c:pt idx="201">
                  <c:v>99</c:v>
                </c:pt>
                <c:pt idx="202">
                  <c:v>38</c:v>
                </c:pt>
                <c:pt idx="203">
                  <c:v>22</c:v>
                </c:pt>
                <c:pt idx="204">
                  <c:v>12</c:v>
                </c:pt>
                <c:pt idx="205">
                  <c:v>133</c:v>
                </c:pt>
                <c:pt idx="206">
                  <c:v>42</c:v>
                </c:pt>
                <c:pt idx="207">
                  <c:v>17</c:v>
                </c:pt>
                <c:pt idx="208">
                  <c:v>77</c:v>
                </c:pt>
                <c:pt idx="209">
                  <c:v>33</c:v>
                </c:pt>
                <c:pt idx="210">
                  <c:v>12</c:v>
                </c:pt>
                <c:pt idx="211">
                  <c:v>5</c:v>
                </c:pt>
                <c:pt idx="212">
                  <c:v>129</c:v>
                </c:pt>
                <c:pt idx="213">
                  <c:v>43</c:v>
                </c:pt>
                <c:pt idx="214">
                  <c:v>14</c:v>
                </c:pt>
                <c:pt idx="215">
                  <c:v>122</c:v>
                </c:pt>
                <c:pt idx="216">
                  <c:v>57</c:v>
                </c:pt>
                <c:pt idx="217">
                  <c:v>17</c:v>
                </c:pt>
                <c:pt idx="218">
                  <c:v>9</c:v>
                </c:pt>
                <c:pt idx="219">
                  <c:v>76</c:v>
                </c:pt>
                <c:pt idx="220">
                  <c:v>21</c:v>
                </c:pt>
                <c:pt idx="221">
                  <c:v>87</c:v>
                </c:pt>
                <c:pt idx="222">
                  <c:v>70</c:v>
                </c:pt>
                <c:pt idx="223">
                  <c:v>128</c:v>
                </c:pt>
                <c:pt idx="224">
                  <c:v>33</c:v>
                </c:pt>
                <c:pt idx="225">
                  <c:v>99</c:v>
                </c:pt>
                <c:pt idx="226">
                  <c:v>30</c:v>
                </c:pt>
                <c:pt idx="227">
                  <c:v>342</c:v>
                </c:pt>
                <c:pt idx="228">
                  <c:v>202</c:v>
                </c:pt>
                <c:pt idx="229">
                  <c:v>130</c:v>
                </c:pt>
                <c:pt idx="230">
                  <c:v>55</c:v>
                </c:pt>
                <c:pt idx="231">
                  <c:v>202</c:v>
                </c:pt>
                <c:pt idx="232">
                  <c:v>164</c:v>
                </c:pt>
                <c:pt idx="233">
                  <c:v>38</c:v>
                </c:pt>
                <c:pt idx="234">
                  <c:v>386</c:v>
                </c:pt>
                <c:pt idx="235">
                  <c:v>146</c:v>
                </c:pt>
                <c:pt idx="236">
                  <c:v>106</c:v>
                </c:pt>
                <c:pt idx="237">
                  <c:v>215</c:v>
                </c:pt>
                <c:pt idx="238">
                  <c:v>58</c:v>
                </c:pt>
                <c:pt idx="239">
                  <c:v>195</c:v>
                </c:pt>
                <c:pt idx="240">
                  <c:v>236</c:v>
                </c:pt>
                <c:pt idx="241">
                  <c:v>108</c:v>
                </c:pt>
                <c:pt idx="242">
                  <c:v>39</c:v>
                </c:pt>
                <c:pt idx="243">
                  <c:v>17</c:v>
                </c:pt>
                <c:pt idx="244">
                  <c:v>133</c:v>
                </c:pt>
                <c:pt idx="245">
                  <c:v>32</c:v>
                </c:pt>
                <c:pt idx="246">
                  <c:v>70</c:v>
                </c:pt>
                <c:pt idx="247">
                  <c:v>22</c:v>
                </c:pt>
                <c:pt idx="248">
                  <c:v>17</c:v>
                </c:pt>
                <c:pt idx="249">
                  <c:v>9</c:v>
                </c:pt>
                <c:pt idx="250">
                  <c:v>373</c:v>
                </c:pt>
                <c:pt idx="251">
                  <c:v>216</c:v>
                </c:pt>
                <c:pt idx="252">
                  <c:v>155</c:v>
                </c:pt>
                <c:pt idx="253">
                  <c:v>134</c:v>
                </c:pt>
                <c:pt idx="254">
                  <c:v>456</c:v>
                </c:pt>
                <c:pt idx="255">
                  <c:v>273</c:v>
                </c:pt>
                <c:pt idx="256">
                  <c:v>131</c:v>
                </c:pt>
                <c:pt idx="257">
                  <c:v>126</c:v>
                </c:pt>
                <c:pt idx="258">
                  <c:v>41</c:v>
                </c:pt>
                <c:pt idx="259">
                  <c:v>14</c:v>
                </c:pt>
                <c:pt idx="260">
                  <c:v>14</c:v>
                </c:pt>
                <c:pt idx="261">
                  <c:v>18</c:v>
                </c:pt>
                <c:pt idx="262">
                  <c:v>17</c:v>
                </c:pt>
                <c:pt idx="263">
                  <c:v>201</c:v>
                </c:pt>
                <c:pt idx="264">
                  <c:v>1850</c:v>
                </c:pt>
                <c:pt idx="265">
                  <c:v>589</c:v>
                </c:pt>
                <c:pt idx="266">
                  <c:v>303</c:v>
                </c:pt>
                <c:pt idx="267">
                  <c:v>109</c:v>
                </c:pt>
                <c:pt idx="268">
                  <c:v>96</c:v>
                </c:pt>
                <c:pt idx="269">
                  <c:v>172</c:v>
                </c:pt>
                <c:pt idx="270">
                  <c:v>80</c:v>
                </c:pt>
                <c:pt idx="271">
                  <c:v>50</c:v>
                </c:pt>
                <c:pt idx="272">
                  <c:v>114</c:v>
                </c:pt>
                <c:pt idx="273">
                  <c:v>32</c:v>
                </c:pt>
                <c:pt idx="274">
                  <c:v>236</c:v>
                </c:pt>
                <c:pt idx="275">
                  <c:v>139</c:v>
                </c:pt>
                <c:pt idx="276">
                  <c:v>53</c:v>
                </c:pt>
                <c:pt idx="277">
                  <c:v>69</c:v>
                </c:pt>
                <c:pt idx="278">
                  <c:v>51</c:v>
                </c:pt>
                <c:pt idx="279">
                  <c:v>19</c:v>
                </c:pt>
                <c:pt idx="280">
                  <c:v>13</c:v>
                </c:pt>
                <c:pt idx="281">
                  <c:v>174</c:v>
                </c:pt>
                <c:pt idx="282">
                  <c:v>37</c:v>
                </c:pt>
                <c:pt idx="283">
                  <c:v>20</c:v>
                </c:pt>
                <c:pt idx="284">
                  <c:v>116</c:v>
                </c:pt>
                <c:pt idx="285">
                  <c:v>72</c:v>
                </c:pt>
                <c:pt idx="286">
                  <c:v>51</c:v>
                </c:pt>
                <c:pt idx="287">
                  <c:v>19</c:v>
                </c:pt>
                <c:pt idx="288">
                  <c:v>57</c:v>
                </c:pt>
                <c:pt idx="289">
                  <c:v>82</c:v>
                </c:pt>
                <c:pt idx="290">
                  <c:v>73</c:v>
                </c:pt>
                <c:pt idx="291">
                  <c:v>153</c:v>
                </c:pt>
                <c:pt idx="292">
                  <c:v>85</c:v>
                </c:pt>
                <c:pt idx="293">
                  <c:v>91</c:v>
                </c:pt>
                <c:pt idx="294">
                  <c:v>67</c:v>
                </c:pt>
                <c:pt idx="295">
                  <c:v>64</c:v>
                </c:pt>
                <c:pt idx="296">
                  <c:v>23</c:v>
                </c:pt>
                <c:pt idx="297">
                  <c:v>425</c:v>
                </c:pt>
                <c:pt idx="298">
                  <c:v>117</c:v>
                </c:pt>
                <c:pt idx="299">
                  <c:v>116</c:v>
                </c:pt>
                <c:pt idx="300">
                  <c:v>73</c:v>
                </c:pt>
                <c:pt idx="301">
                  <c:v>23</c:v>
                </c:pt>
                <c:pt idx="302">
                  <c:v>11</c:v>
                </c:pt>
                <c:pt idx="303">
                  <c:v>166</c:v>
                </c:pt>
                <c:pt idx="304">
                  <c:v>31</c:v>
                </c:pt>
                <c:pt idx="305">
                  <c:v>26</c:v>
                </c:pt>
                <c:pt idx="306">
                  <c:v>41</c:v>
                </c:pt>
                <c:pt idx="307">
                  <c:v>15</c:v>
                </c:pt>
                <c:pt idx="308">
                  <c:v>14</c:v>
                </c:pt>
                <c:pt idx="309">
                  <c:v>13</c:v>
                </c:pt>
                <c:pt idx="310">
                  <c:v>11</c:v>
                </c:pt>
                <c:pt idx="311">
                  <c:v>321</c:v>
                </c:pt>
                <c:pt idx="312">
                  <c:v>117</c:v>
                </c:pt>
                <c:pt idx="313">
                  <c:v>105</c:v>
                </c:pt>
                <c:pt idx="314">
                  <c:v>54</c:v>
                </c:pt>
                <c:pt idx="315">
                  <c:v>82</c:v>
                </c:pt>
                <c:pt idx="316">
                  <c:v>383</c:v>
                </c:pt>
                <c:pt idx="317">
                  <c:v>89</c:v>
                </c:pt>
                <c:pt idx="318">
                  <c:v>86</c:v>
                </c:pt>
                <c:pt idx="319">
                  <c:v>24</c:v>
                </c:pt>
                <c:pt idx="320">
                  <c:v>17</c:v>
                </c:pt>
                <c:pt idx="321">
                  <c:v>12</c:v>
                </c:pt>
                <c:pt idx="322">
                  <c:v>224</c:v>
                </c:pt>
                <c:pt idx="323">
                  <c:v>754</c:v>
                </c:pt>
                <c:pt idx="324">
                  <c:v>363</c:v>
                </c:pt>
                <c:pt idx="325">
                  <c:v>269</c:v>
                </c:pt>
                <c:pt idx="326">
                  <c:v>281</c:v>
                </c:pt>
                <c:pt idx="327">
                  <c:v>2912</c:v>
                </c:pt>
                <c:pt idx="328">
                  <c:v>1335</c:v>
                </c:pt>
                <c:pt idx="329">
                  <c:v>336</c:v>
                </c:pt>
                <c:pt idx="330">
                  <c:v>275</c:v>
                </c:pt>
                <c:pt idx="331">
                  <c:v>206</c:v>
                </c:pt>
                <c:pt idx="332">
                  <c:v>728</c:v>
                </c:pt>
                <c:pt idx="333">
                  <c:v>252</c:v>
                </c:pt>
                <c:pt idx="334">
                  <c:v>144</c:v>
                </c:pt>
                <c:pt idx="335">
                  <c:v>131</c:v>
                </c:pt>
                <c:pt idx="336">
                  <c:v>115</c:v>
                </c:pt>
                <c:pt idx="337">
                  <c:v>260</c:v>
                </c:pt>
                <c:pt idx="338">
                  <c:v>82</c:v>
                </c:pt>
                <c:pt idx="339">
                  <c:v>90</c:v>
                </c:pt>
                <c:pt idx="340">
                  <c:v>34</c:v>
                </c:pt>
                <c:pt idx="341">
                  <c:v>92</c:v>
                </c:pt>
                <c:pt idx="342">
                  <c:v>133</c:v>
                </c:pt>
                <c:pt idx="343">
                  <c:v>37</c:v>
                </c:pt>
                <c:pt idx="344">
                  <c:v>188</c:v>
                </c:pt>
                <c:pt idx="345">
                  <c:v>454</c:v>
                </c:pt>
                <c:pt idx="346">
                  <c:v>283</c:v>
                </c:pt>
                <c:pt idx="347">
                  <c:v>1430</c:v>
                </c:pt>
                <c:pt idx="348">
                  <c:v>260</c:v>
                </c:pt>
                <c:pt idx="349">
                  <c:v>238</c:v>
                </c:pt>
                <c:pt idx="350">
                  <c:v>209</c:v>
                </c:pt>
                <c:pt idx="351">
                  <c:v>109</c:v>
                </c:pt>
                <c:pt idx="352">
                  <c:v>203</c:v>
                </c:pt>
                <c:pt idx="353">
                  <c:v>230</c:v>
                </c:pt>
                <c:pt idx="354">
                  <c:v>342</c:v>
                </c:pt>
                <c:pt idx="355">
                  <c:v>253</c:v>
                </c:pt>
                <c:pt idx="356">
                  <c:v>55</c:v>
                </c:pt>
                <c:pt idx="357">
                  <c:v>350</c:v>
                </c:pt>
                <c:pt idx="358">
                  <c:v>123</c:v>
                </c:pt>
                <c:pt idx="359">
                  <c:v>40</c:v>
                </c:pt>
                <c:pt idx="360">
                  <c:v>97</c:v>
                </c:pt>
                <c:pt idx="361">
                  <c:v>91</c:v>
                </c:pt>
                <c:pt idx="362">
                  <c:v>23</c:v>
                </c:pt>
                <c:pt idx="363">
                  <c:v>59</c:v>
                </c:pt>
                <c:pt idx="364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35-4ABF-9A68-CB5CAF16F9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5083488"/>
        <c:axId val="175084472"/>
      </c:lineChart>
      <c:catAx>
        <c:axId val="175083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084472"/>
        <c:crosses val="autoZero"/>
        <c:auto val="1"/>
        <c:lblAlgn val="ctr"/>
        <c:lblOffset val="100"/>
        <c:noMultiLvlLbl val="0"/>
      </c:catAx>
      <c:valAx>
        <c:axId val="175084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08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Bigband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27</c:v>
                </c:pt>
                <c:pt idx="1">
                  <c:v>84</c:v>
                </c:pt>
                <c:pt idx="2">
                  <c:v>43</c:v>
                </c:pt>
                <c:pt idx="3">
                  <c:v>13</c:v>
                </c:pt>
                <c:pt idx="4">
                  <c:v>23</c:v>
                </c:pt>
                <c:pt idx="5">
                  <c:v>24</c:v>
                </c:pt>
                <c:pt idx="6">
                  <c:v>9</c:v>
                </c:pt>
                <c:pt idx="7">
                  <c:v>26</c:v>
                </c:pt>
                <c:pt idx="8">
                  <c:v>17</c:v>
                </c:pt>
                <c:pt idx="9">
                  <c:v>39</c:v>
                </c:pt>
                <c:pt idx="10">
                  <c:v>11</c:v>
                </c:pt>
                <c:pt idx="11">
                  <c:v>11</c:v>
                </c:pt>
                <c:pt idx="12">
                  <c:v>10</c:v>
                </c:pt>
                <c:pt idx="13">
                  <c:v>9</c:v>
                </c:pt>
                <c:pt idx="14">
                  <c:v>9</c:v>
                </c:pt>
                <c:pt idx="15">
                  <c:v>14</c:v>
                </c:pt>
                <c:pt idx="16">
                  <c:v>21</c:v>
                </c:pt>
                <c:pt idx="17">
                  <c:v>17</c:v>
                </c:pt>
                <c:pt idx="18">
                  <c:v>14</c:v>
                </c:pt>
                <c:pt idx="19">
                  <c:v>15</c:v>
                </c:pt>
                <c:pt idx="20">
                  <c:v>444</c:v>
                </c:pt>
                <c:pt idx="21">
                  <c:v>77</c:v>
                </c:pt>
                <c:pt idx="22">
                  <c:v>31</c:v>
                </c:pt>
                <c:pt idx="23">
                  <c:v>26</c:v>
                </c:pt>
                <c:pt idx="24">
                  <c:v>12</c:v>
                </c:pt>
                <c:pt idx="25">
                  <c:v>282</c:v>
                </c:pt>
                <c:pt idx="26">
                  <c:v>140</c:v>
                </c:pt>
                <c:pt idx="27">
                  <c:v>67</c:v>
                </c:pt>
                <c:pt idx="28">
                  <c:v>81</c:v>
                </c:pt>
                <c:pt idx="29">
                  <c:v>30</c:v>
                </c:pt>
                <c:pt idx="30">
                  <c:v>24</c:v>
                </c:pt>
                <c:pt idx="31">
                  <c:v>22</c:v>
                </c:pt>
                <c:pt idx="32">
                  <c:v>18</c:v>
                </c:pt>
                <c:pt idx="33">
                  <c:v>10</c:v>
                </c:pt>
                <c:pt idx="34">
                  <c:v>7</c:v>
                </c:pt>
                <c:pt idx="35">
                  <c:v>11</c:v>
                </c:pt>
                <c:pt idx="36">
                  <c:v>14</c:v>
                </c:pt>
                <c:pt idx="37">
                  <c:v>25</c:v>
                </c:pt>
                <c:pt idx="38">
                  <c:v>11</c:v>
                </c:pt>
                <c:pt idx="39">
                  <c:v>10</c:v>
                </c:pt>
                <c:pt idx="40">
                  <c:v>4</c:v>
                </c:pt>
                <c:pt idx="41">
                  <c:v>6</c:v>
                </c:pt>
                <c:pt idx="42">
                  <c:v>9</c:v>
                </c:pt>
                <c:pt idx="43">
                  <c:v>16</c:v>
                </c:pt>
                <c:pt idx="44">
                  <c:v>14</c:v>
                </c:pt>
                <c:pt idx="45">
                  <c:v>14</c:v>
                </c:pt>
                <c:pt idx="46">
                  <c:v>27</c:v>
                </c:pt>
                <c:pt idx="47">
                  <c:v>383</c:v>
                </c:pt>
                <c:pt idx="48">
                  <c:v>61</c:v>
                </c:pt>
                <c:pt idx="49">
                  <c:v>32</c:v>
                </c:pt>
                <c:pt idx="50">
                  <c:v>22</c:v>
                </c:pt>
                <c:pt idx="51">
                  <c:v>31</c:v>
                </c:pt>
                <c:pt idx="52">
                  <c:v>273</c:v>
                </c:pt>
                <c:pt idx="53">
                  <c:v>158</c:v>
                </c:pt>
                <c:pt idx="54">
                  <c:v>68</c:v>
                </c:pt>
                <c:pt idx="55">
                  <c:v>38</c:v>
                </c:pt>
                <c:pt idx="56">
                  <c:v>31</c:v>
                </c:pt>
                <c:pt idx="57">
                  <c:v>708</c:v>
                </c:pt>
                <c:pt idx="58">
                  <c:v>213</c:v>
                </c:pt>
                <c:pt idx="59">
                  <c:v>74</c:v>
                </c:pt>
                <c:pt idx="60">
                  <c:v>79</c:v>
                </c:pt>
                <c:pt idx="61">
                  <c:v>30</c:v>
                </c:pt>
                <c:pt idx="62">
                  <c:v>19</c:v>
                </c:pt>
                <c:pt idx="63">
                  <c:v>11</c:v>
                </c:pt>
                <c:pt idx="64">
                  <c:v>13</c:v>
                </c:pt>
                <c:pt idx="65">
                  <c:v>8</c:v>
                </c:pt>
                <c:pt idx="66">
                  <c:v>356</c:v>
                </c:pt>
                <c:pt idx="67">
                  <c:v>66</c:v>
                </c:pt>
                <c:pt idx="68">
                  <c:v>55</c:v>
                </c:pt>
                <c:pt idx="69">
                  <c:v>28</c:v>
                </c:pt>
                <c:pt idx="70">
                  <c:v>6</c:v>
                </c:pt>
                <c:pt idx="71">
                  <c:v>30</c:v>
                </c:pt>
                <c:pt idx="72">
                  <c:v>11</c:v>
                </c:pt>
                <c:pt idx="73">
                  <c:v>10</c:v>
                </c:pt>
                <c:pt idx="74">
                  <c:v>15</c:v>
                </c:pt>
                <c:pt idx="75">
                  <c:v>17</c:v>
                </c:pt>
                <c:pt idx="76">
                  <c:v>12</c:v>
                </c:pt>
                <c:pt idx="77">
                  <c:v>27</c:v>
                </c:pt>
                <c:pt idx="78">
                  <c:v>3</c:v>
                </c:pt>
                <c:pt idx="79">
                  <c:v>8</c:v>
                </c:pt>
                <c:pt idx="80">
                  <c:v>4</c:v>
                </c:pt>
                <c:pt idx="81">
                  <c:v>2</c:v>
                </c:pt>
                <c:pt idx="82">
                  <c:v>6</c:v>
                </c:pt>
                <c:pt idx="83">
                  <c:v>10</c:v>
                </c:pt>
                <c:pt idx="84">
                  <c:v>13</c:v>
                </c:pt>
                <c:pt idx="85">
                  <c:v>6</c:v>
                </c:pt>
                <c:pt idx="86">
                  <c:v>1465</c:v>
                </c:pt>
                <c:pt idx="87">
                  <c:v>103</c:v>
                </c:pt>
                <c:pt idx="88">
                  <c:v>48</c:v>
                </c:pt>
                <c:pt idx="89">
                  <c:v>18</c:v>
                </c:pt>
                <c:pt idx="90">
                  <c:v>11</c:v>
                </c:pt>
                <c:pt idx="91">
                  <c:v>6</c:v>
                </c:pt>
                <c:pt idx="92">
                  <c:v>9</c:v>
                </c:pt>
                <c:pt idx="93">
                  <c:v>6</c:v>
                </c:pt>
                <c:pt idx="94">
                  <c:v>5</c:v>
                </c:pt>
                <c:pt idx="95">
                  <c:v>10</c:v>
                </c:pt>
                <c:pt idx="96">
                  <c:v>15</c:v>
                </c:pt>
                <c:pt idx="97">
                  <c:v>1</c:v>
                </c:pt>
                <c:pt idx="98">
                  <c:v>5</c:v>
                </c:pt>
                <c:pt idx="99">
                  <c:v>517</c:v>
                </c:pt>
                <c:pt idx="100">
                  <c:v>154</c:v>
                </c:pt>
                <c:pt idx="101">
                  <c:v>61</c:v>
                </c:pt>
                <c:pt idx="102">
                  <c:v>488</c:v>
                </c:pt>
                <c:pt idx="103">
                  <c:v>70</c:v>
                </c:pt>
                <c:pt idx="104">
                  <c:v>45</c:v>
                </c:pt>
                <c:pt idx="105">
                  <c:v>173</c:v>
                </c:pt>
                <c:pt idx="106">
                  <c:v>113</c:v>
                </c:pt>
                <c:pt idx="107">
                  <c:v>54</c:v>
                </c:pt>
                <c:pt idx="108">
                  <c:v>447</c:v>
                </c:pt>
                <c:pt idx="109">
                  <c:v>124</c:v>
                </c:pt>
                <c:pt idx="110">
                  <c:v>70</c:v>
                </c:pt>
                <c:pt idx="111">
                  <c:v>19</c:v>
                </c:pt>
                <c:pt idx="112">
                  <c:v>13</c:v>
                </c:pt>
                <c:pt idx="113">
                  <c:v>1128</c:v>
                </c:pt>
                <c:pt idx="114">
                  <c:v>313</c:v>
                </c:pt>
                <c:pt idx="115">
                  <c:v>134</c:v>
                </c:pt>
                <c:pt idx="116">
                  <c:v>44</c:v>
                </c:pt>
                <c:pt idx="117">
                  <c:v>33</c:v>
                </c:pt>
                <c:pt idx="118">
                  <c:v>26</c:v>
                </c:pt>
                <c:pt idx="119">
                  <c:v>19</c:v>
                </c:pt>
                <c:pt idx="120">
                  <c:v>12</c:v>
                </c:pt>
                <c:pt idx="121">
                  <c:v>530</c:v>
                </c:pt>
                <c:pt idx="122">
                  <c:v>102</c:v>
                </c:pt>
                <c:pt idx="123">
                  <c:v>542</c:v>
                </c:pt>
                <c:pt idx="124">
                  <c:v>123</c:v>
                </c:pt>
                <c:pt idx="125">
                  <c:v>97</c:v>
                </c:pt>
                <c:pt idx="126">
                  <c:v>51</c:v>
                </c:pt>
                <c:pt idx="127">
                  <c:v>684</c:v>
                </c:pt>
                <c:pt idx="128">
                  <c:v>144</c:v>
                </c:pt>
                <c:pt idx="129">
                  <c:v>114</c:v>
                </c:pt>
                <c:pt idx="130">
                  <c:v>430</c:v>
                </c:pt>
                <c:pt idx="131">
                  <c:v>89</c:v>
                </c:pt>
                <c:pt idx="132">
                  <c:v>57</c:v>
                </c:pt>
                <c:pt idx="133">
                  <c:v>56</c:v>
                </c:pt>
                <c:pt idx="134">
                  <c:v>35</c:v>
                </c:pt>
                <c:pt idx="135">
                  <c:v>23</c:v>
                </c:pt>
                <c:pt idx="136">
                  <c:v>12</c:v>
                </c:pt>
                <c:pt idx="137">
                  <c:v>29</c:v>
                </c:pt>
                <c:pt idx="138">
                  <c:v>6</c:v>
                </c:pt>
                <c:pt idx="139">
                  <c:v>10</c:v>
                </c:pt>
                <c:pt idx="140">
                  <c:v>147</c:v>
                </c:pt>
                <c:pt idx="141">
                  <c:v>77</c:v>
                </c:pt>
                <c:pt idx="142">
                  <c:v>33</c:v>
                </c:pt>
                <c:pt idx="143">
                  <c:v>14</c:v>
                </c:pt>
                <c:pt idx="144">
                  <c:v>241</c:v>
                </c:pt>
                <c:pt idx="145">
                  <c:v>145</c:v>
                </c:pt>
                <c:pt idx="146">
                  <c:v>40</c:v>
                </c:pt>
                <c:pt idx="147">
                  <c:v>30</c:v>
                </c:pt>
                <c:pt idx="148">
                  <c:v>20</c:v>
                </c:pt>
                <c:pt idx="149">
                  <c:v>10</c:v>
                </c:pt>
                <c:pt idx="150">
                  <c:v>3</c:v>
                </c:pt>
                <c:pt idx="151">
                  <c:v>9</c:v>
                </c:pt>
                <c:pt idx="152">
                  <c:v>8</c:v>
                </c:pt>
                <c:pt idx="153">
                  <c:v>71</c:v>
                </c:pt>
                <c:pt idx="154">
                  <c:v>13</c:v>
                </c:pt>
                <c:pt idx="155">
                  <c:v>332</c:v>
                </c:pt>
                <c:pt idx="156">
                  <c:v>59</c:v>
                </c:pt>
                <c:pt idx="157">
                  <c:v>30</c:v>
                </c:pt>
                <c:pt idx="158">
                  <c:v>15</c:v>
                </c:pt>
                <c:pt idx="159">
                  <c:v>9</c:v>
                </c:pt>
                <c:pt idx="160">
                  <c:v>9</c:v>
                </c:pt>
                <c:pt idx="161">
                  <c:v>14</c:v>
                </c:pt>
                <c:pt idx="162">
                  <c:v>16</c:v>
                </c:pt>
                <c:pt idx="163">
                  <c:v>11</c:v>
                </c:pt>
                <c:pt idx="164">
                  <c:v>406</c:v>
                </c:pt>
                <c:pt idx="165">
                  <c:v>560</c:v>
                </c:pt>
                <c:pt idx="166">
                  <c:v>174</c:v>
                </c:pt>
                <c:pt idx="167">
                  <c:v>107</c:v>
                </c:pt>
                <c:pt idx="168">
                  <c:v>52</c:v>
                </c:pt>
                <c:pt idx="169">
                  <c:v>43</c:v>
                </c:pt>
                <c:pt idx="170">
                  <c:v>21</c:v>
                </c:pt>
                <c:pt idx="171">
                  <c:v>439</c:v>
                </c:pt>
                <c:pt idx="172">
                  <c:v>593</c:v>
                </c:pt>
                <c:pt idx="173">
                  <c:v>241</c:v>
                </c:pt>
                <c:pt idx="174">
                  <c:v>111</c:v>
                </c:pt>
                <c:pt idx="175">
                  <c:v>48</c:v>
                </c:pt>
                <c:pt idx="176">
                  <c:v>591</c:v>
                </c:pt>
                <c:pt idx="177">
                  <c:v>79</c:v>
                </c:pt>
                <c:pt idx="178">
                  <c:v>46</c:v>
                </c:pt>
                <c:pt idx="179">
                  <c:v>273</c:v>
                </c:pt>
                <c:pt idx="180">
                  <c:v>119</c:v>
                </c:pt>
                <c:pt idx="181">
                  <c:v>50</c:v>
                </c:pt>
                <c:pt idx="182">
                  <c:v>434</c:v>
                </c:pt>
                <c:pt idx="183">
                  <c:v>222</c:v>
                </c:pt>
                <c:pt idx="184">
                  <c:v>77</c:v>
                </c:pt>
                <c:pt idx="185">
                  <c:v>138</c:v>
                </c:pt>
                <c:pt idx="186">
                  <c:v>34</c:v>
                </c:pt>
                <c:pt idx="187">
                  <c:v>8</c:v>
                </c:pt>
                <c:pt idx="188">
                  <c:v>18</c:v>
                </c:pt>
                <c:pt idx="189">
                  <c:v>15</c:v>
                </c:pt>
                <c:pt idx="190">
                  <c:v>7</c:v>
                </c:pt>
                <c:pt idx="191">
                  <c:v>330</c:v>
                </c:pt>
                <c:pt idx="192">
                  <c:v>127</c:v>
                </c:pt>
                <c:pt idx="193">
                  <c:v>44</c:v>
                </c:pt>
                <c:pt idx="194">
                  <c:v>15</c:v>
                </c:pt>
                <c:pt idx="195">
                  <c:v>18</c:v>
                </c:pt>
                <c:pt idx="196">
                  <c:v>15</c:v>
                </c:pt>
                <c:pt idx="197">
                  <c:v>250</c:v>
                </c:pt>
                <c:pt idx="198">
                  <c:v>85</c:v>
                </c:pt>
                <c:pt idx="199">
                  <c:v>78</c:v>
                </c:pt>
                <c:pt idx="200">
                  <c:v>456</c:v>
                </c:pt>
                <c:pt idx="201">
                  <c:v>193</c:v>
                </c:pt>
                <c:pt idx="202">
                  <c:v>60</c:v>
                </c:pt>
                <c:pt idx="203">
                  <c:v>32</c:v>
                </c:pt>
                <c:pt idx="204">
                  <c:v>22</c:v>
                </c:pt>
                <c:pt idx="205">
                  <c:v>244</c:v>
                </c:pt>
                <c:pt idx="206">
                  <c:v>66</c:v>
                </c:pt>
                <c:pt idx="207">
                  <c:v>23</c:v>
                </c:pt>
                <c:pt idx="208">
                  <c:v>166</c:v>
                </c:pt>
                <c:pt idx="209">
                  <c:v>62</c:v>
                </c:pt>
                <c:pt idx="210">
                  <c:v>17</c:v>
                </c:pt>
                <c:pt idx="211">
                  <c:v>11</c:v>
                </c:pt>
                <c:pt idx="212">
                  <c:v>246</c:v>
                </c:pt>
                <c:pt idx="213">
                  <c:v>75</c:v>
                </c:pt>
                <c:pt idx="214">
                  <c:v>26</c:v>
                </c:pt>
                <c:pt idx="215">
                  <c:v>205</c:v>
                </c:pt>
                <c:pt idx="216">
                  <c:v>84</c:v>
                </c:pt>
                <c:pt idx="217">
                  <c:v>37</c:v>
                </c:pt>
                <c:pt idx="218">
                  <c:v>13</c:v>
                </c:pt>
                <c:pt idx="219">
                  <c:v>223</c:v>
                </c:pt>
                <c:pt idx="220">
                  <c:v>49</c:v>
                </c:pt>
                <c:pt idx="221">
                  <c:v>156</c:v>
                </c:pt>
                <c:pt idx="222">
                  <c:v>119</c:v>
                </c:pt>
                <c:pt idx="223">
                  <c:v>246</c:v>
                </c:pt>
                <c:pt idx="224">
                  <c:v>92</c:v>
                </c:pt>
                <c:pt idx="225">
                  <c:v>51</c:v>
                </c:pt>
                <c:pt idx="226">
                  <c:v>27</c:v>
                </c:pt>
                <c:pt idx="227">
                  <c:v>777</c:v>
                </c:pt>
                <c:pt idx="228">
                  <c:v>268</c:v>
                </c:pt>
                <c:pt idx="229">
                  <c:v>168</c:v>
                </c:pt>
                <c:pt idx="230">
                  <c:v>97</c:v>
                </c:pt>
                <c:pt idx="231">
                  <c:v>52</c:v>
                </c:pt>
                <c:pt idx="232">
                  <c:v>24</c:v>
                </c:pt>
                <c:pt idx="233">
                  <c:v>14</c:v>
                </c:pt>
                <c:pt idx="234">
                  <c:v>26</c:v>
                </c:pt>
                <c:pt idx="235">
                  <c:v>29</c:v>
                </c:pt>
                <c:pt idx="236">
                  <c:v>153</c:v>
                </c:pt>
                <c:pt idx="237">
                  <c:v>88</c:v>
                </c:pt>
                <c:pt idx="238">
                  <c:v>21</c:v>
                </c:pt>
                <c:pt idx="239">
                  <c:v>397</c:v>
                </c:pt>
                <c:pt idx="240">
                  <c:v>446</c:v>
                </c:pt>
                <c:pt idx="241">
                  <c:v>159</c:v>
                </c:pt>
                <c:pt idx="242">
                  <c:v>57</c:v>
                </c:pt>
                <c:pt idx="243">
                  <c:v>30</c:v>
                </c:pt>
                <c:pt idx="244">
                  <c:v>38</c:v>
                </c:pt>
                <c:pt idx="245">
                  <c:v>15</c:v>
                </c:pt>
                <c:pt idx="246">
                  <c:v>12</c:v>
                </c:pt>
                <c:pt idx="247">
                  <c:v>7</c:v>
                </c:pt>
                <c:pt idx="248">
                  <c:v>15</c:v>
                </c:pt>
                <c:pt idx="249">
                  <c:v>13</c:v>
                </c:pt>
                <c:pt idx="250">
                  <c:v>117</c:v>
                </c:pt>
                <c:pt idx="251">
                  <c:v>237</c:v>
                </c:pt>
                <c:pt idx="252">
                  <c:v>236</c:v>
                </c:pt>
                <c:pt idx="253">
                  <c:v>69</c:v>
                </c:pt>
                <c:pt idx="254">
                  <c:v>36</c:v>
                </c:pt>
                <c:pt idx="255">
                  <c:v>12</c:v>
                </c:pt>
                <c:pt idx="256">
                  <c:v>66</c:v>
                </c:pt>
                <c:pt idx="257">
                  <c:v>47</c:v>
                </c:pt>
                <c:pt idx="258">
                  <c:v>28</c:v>
                </c:pt>
                <c:pt idx="259">
                  <c:v>14</c:v>
                </c:pt>
                <c:pt idx="260">
                  <c:v>19</c:v>
                </c:pt>
                <c:pt idx="261">
                  <c:v>22</c:v>
                </c:pt>
                <c:pt idx="262">
                  <c:v>25</c:v>
                </c:pt>
                <c:pt idx="263">
                  <c:v>371</c:v>
                </c:pt>
                <c:pt idx="264">
                  <c:v>2701</c:v>
                </c:pt>
                <c:pt idx="265">
                  <c:v>728</c:v>
                </c:pt>
                <c:pt idx="266">
                  <c:v>350</c:v>
                </c:pt>
                <c:pt idx="267">
                  <c:v>120</c:v>
                </c:pt>
                <c:pt idx="268">
                  <c:v>71</c:v>
                </c:pt>
                <c:pt idx="269">
                  <c:v>51</c:v>
                </c:pt>
                <c:pt idx="270">
                  <c:v>18</c:v>
                </c:pt>
                <c:pt idx="271">
                  <c:v>35</c:v>
                </c:pt>
                <c:pt idx="272">
                  <c:v>122</c:v>
                </c:pt>
                <c:pt idx="273">
                  <c:v>47</c:v>
                </c:pt>
                <c:pt idx="274">
                  <c:v>33</c:v>
                </c:pt>
                <c:pt idx="275">
                  <c:v>18</c:v>
                </c:pt>
                <c:pt idx="276">
                  <c:v>10</c:v>
                </c:pt>
                <c:pt idx="277">
                  <c:v>6</c:v>
                </c:pt>
                <c:pt idx="278">
                  <c:v>4</c:v>
                </c:pt>
                <c:pt idx="279">
                  <c:v>16</c:v>
                </c:pt>
                <c:pt idx="280">
                  <c:v>21</c:v>
                </c:pt>
                <c:pt idx="281">
                  <c:v>588</c:v>
                </c:pt>
                <c:pt idx="282">
                  <c:v>106</c:v>
                </c:pt>
                <c:pt idx="283">
                  <c:v>55</c:v>
                </c:pt>
                <c:pt idx="284">
                  <c:v>247</c:v>
                </c:pt>
                <c:pt idx="285">
                  <c:v>137</c:v>
                </c:pt>
                <c:pt idx="286">
                  <c:v>75</c:v>
                </c:pt>
                <c:pt idx="287">
                  <c:v>37</c:v>
                </c:pt>
                <c:pt idx="288">
                  <c:v>18</c:v>
                </c:pt>
                <c:pt idx="289">
                  <c:v>26</c:v>
                </c:pt>
                <c:pt idx="290">
                  <c:v>12</c:v>
                </c:pt>
                <c:pt idx="291">
                  <c:v>18</c:v>
                </c:pt>
                <c:pt idx="292">
                  <c:v>6</c:v>
                </c:pt>
                <c:pt idx="293">
                  <c:v>8</c:v>
                </c:pt>
                <c:pt idx="294">
                  <c:v>17</c:v>
                </c:pt>
                <c:pt idx="295">
                  <c:v>10</c:v>
                </c:pt>
                <c:pt idx="296">
                  <c:v>15</c:v>
                </c:pt>
                <c:pt idx="297">
                  <c:v>835</c:v>
                </c:pt>
                <c:pt idx="298">
                  <c:v>215</c:v>
                </c:pt>
                <c:pt idx="299">
                  <c:v>81</c:v>
                </c:pt>
                <c:pt idx="300">
                  <c:v>47</c:v>
                </c:pt>
                <c:pt idx="301">
                  <c:v>23</c:v>
                </c:pt>
                <c:pt idx="302">
                  <c:v>10</c:v>
                </c:pt>
                <c:pt idx="303">
                  <c:v>364</c:v>
                </c:pt>
                <c:pt idx="304">
                  <c:v>72</c:v>
                </c:pt>
                <c:pt idx="305">
                  <c:v>47</c:v>
                </c:pt>
                <c:pt idx="306">
                  <c:v>26</c:v>
                </c:pt>
                <c:pt idx="307">
                  <c:v>13</c:v>
                </c:pt>
                <c:pt idx="308">
                  <c:v>18</c:v>
                </c:pt>
                <c:pt idx="309">
                  <c:v>12</c:v>
                </c:pt>
                <c:pt idx="310">
                  <c:v>26</c:v>
                </c:pt>
                <c:pt idx="311">
                  <c:v>28</c:v>
                </c:pt>
                <c:pt idx="312">
                  <c:v>10</c:v>
                </c:pt>
                <c:pt idx="313">
                  <c:v>3</c:v>
                </c:pt>
                <c:pt idx="314">
                  <c:v>10</c:v>
                </c:pt>
                <c:pt idx="315">
                  <c:v>14</c:v>
                </c:pt>
                <c:pt idx="316">
                  <c:v>305</c:v>
                </c:pt>
                <c:pt idx="317">
                  <c:v>128</c:v>
                </c:pt>
                <c:pt idx="318">
                  <c:v>68</c:v>
                </c:pt>
                <c:pt idx="319">
                  <c:v>36</c:v>
                </c:pt>
                <c:pt idx="320">
                  <c:v>35</c:v>
                </c:pt>
                <c:pt idx="321">
                  <c:v>26</c:v>
                </c:pt>
                <c:pt idx="322">
                  <c:v>378</c:v>
                </c:pt>
                <c:pt idx="323">
                  <c:v>1122</c:v>
                </c:pt>
                <c:pt idx="324">
                  <c:v>403</c:v>
                </c:pt>
                <c:pt idx="325">
                  <c:v>381</c:v>
                </c:pt>
                <c:pt idx="326">
                  <c:v>407</c:v>
                </c:pt>
                <c:pt idx="327">
                  <c:v>4801</c:v>
                </c:pt>
                <c:pt idx="328">
                  <c:v>2378</c:v>
                </c:pt>
                <c:pt idx="329">
                  <c:v>686</c:v>
                </c:pt>
                <c:pt idx="330">
                  <c:v>549</c:v>
                </c:pt>
                <c:pt idx="331">
                  <c:v>348</c:v>
                </c:pt>
                <c:pt idx="332">
                  <c:v>877</c:v>
                </c:pt>
                <c:pt idx="333">
                  <c:v>365</c:v>
                </c:pt>
                <c:pt idx="334">
                  <c:v>226</c:v>
                </c:pt>
                <c:pt idx="335">
                  <c:v>216</c:v>
                </c:pt>
                <c:pt idx="336">
                  <c:v>213</c:v>
                </c:pt>
                <c:pt idx="337">
                  <c:v>462</c:v>
                </c:pt>
                <c:pt idx="338">
                  <c:v>134</c:v>
                </c:pt>
                <c:pt idx="339">
                  <c:v>52</c:v>
                </c:pt>
                <c:pt idx="340">
                  <c:v>42</c:v>
                </c:pt>
                <c:pt idx="341">
                  <c:v>192</c:v>
                </c:pt>
                <c:pt idx="342">
                  <c:v>217</c:v>
                </c:pt>
                <c:pt idx="343">
                  <c:v>79</c:v>
                </c:pt>
                <c:pt idx="344">
                  <c:v>46</c:v>
                </c:pt>
                <c:pt idx="345">
                  <c:v>908</c:v>
                </c:pt>
                <c:pt idx="346">
                  <c:v>462</c:v>
                </c:pt>
                <c:pt idx="347">
                  <c:v>1821</c:v>
                </c:pt>
                <c:pt idx="348">
                  <c:v>534</c:v>
                </c:pt>
                <c:pt idx="349">
                  <c:v>372</c:v>
                </c:pt>
                <c:pt idx="350">
                  <c:v>168</c:v>
                </c:pt>
                <c:pt idx="351">
                  <c:v>90</c:v>
                </c:pt>
                <c:pt idx="352">
                  <c:v>476</c:v>
                </c:pt>
                <c:pt idx="353">
                  <c:v>533</c:v>
                </c:pt>
                <c:pt idx="354">
                  <c:v>122</c:v>
                </c:pt>
                <c:pt idx="355">
                  <c:v>372</c:v>
                </c:pt>
                <c:pt idx="356">
                  <c:v>83</c:v>
                </c:pt>
                <c:pt idx="357">
                  <c:v>603</c:v>
                </c:pt>
                <c:pt idx="358">
                  <c:v>250</c:v>
                </c:pt>
                <c:pt idx="359">
                  <c:v>94</c:v>
                </c:pt>
                <c:pt idx="360">
                  <c:v>91</c:v>
                </c:pt>
                <c:pt idx="361">
                  <c:v>110</c:v>
                </c:pt>
                <c:pt idx="362">
                  <c:v>31</c:v>
                </c:pt>
                <c:pt idx="363">
                  <c:v>20</c:v>
                </c:pt>
                <c:pt idx="364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51-49FC-B20D-19E1D148F8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5077368"/>
        <c:axId val="175078680"/>
      </c:lineChart>
      <c:catAx>
        <c:axId val="175077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078680"/>
        <c:crosses val="autoZero"/>
        <c:auto val="1"/>
        <c:lblAlgn val="ctr"/>
        <c:lblOffset val="100"/>
        <c:noMultiLvlLbl val="0"/>
      </c:catAx>
      <c:valAx>
        <c:axId val="175078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077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Bigband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78-4D70-B8E3-456FA49568A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Bigband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78-4D70-B8E3-456FA49568A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Bigband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478-4D70-B8E3-456FA49568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2794296"/>
        <c:axId val="342794624"/>
      </c:barChart>
      <c:catAx>
        <c:axId val="342794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794624"/>
        <c:crosses val="autoZero"/>
        <c:auto val="1"/>
        <c:lblAlgn val="ctr"/>
        <c:lblOffset val="100"/>
        <c:noMultiLvlLbl val="0"/>
      </c:catAx>
      <c:valAx>
        <c:axId val="342794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794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CEAB2-53D6-4D99-9E55-7ADA44AEF3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34F042-391F-4BBF-B934-7C503E6B48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3843356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848F7-886B-4644-9F20-77D2AA98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Potenz.Reichw.,Aktive Nutzer,I-Rate,Fans | NDR Bigband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BA12C7-2204-4764-838B-3BCAA40BCE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7876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1880472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540518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516225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826730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19584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27960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48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Bigband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8507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B9BEBB-4CCE-409F-A008-D4A407C567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927610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6721F-81B6-48CA-BCC4-0F0C190D0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Anzahl Post, Reaktionen (Kommentare, Shares, Likes) - FB Insights | NDR Bigband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368708-B975-447B-8891-52D2C19456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99888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524615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862707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915081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758094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950743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809004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0496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83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Bigband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5752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2CE440-BF8E-41A6-8AFC-8C99F3997A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93357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D927E-7B82-49FD-AD45-8B848EE71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Fans | NDR Bigband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6347DB-0E4C-4152-9FBC-5AF85E43A5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4508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B1E625-CB3B-4D28-A502-D6E8897492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DA5D4-B856-479C-A8C0-01324A6D0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976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47340-6A80-47F4-B0EB-2EB54A05F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Potenzielle Reichweite | NDR Bigband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C09E1F-76CD-44F7-A715-FFD67CA997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10407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C8FEA0-C9AB-4A9B-B84A-4996950035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F50116-5708-4E44-A86F-2C01DD20C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245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1A043-85FC-4559-9C07-559B7465E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Aktive Nutzer | NDR Bigband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47721B-7E6D-405C-B470-FD28AA602C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01201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E7107A-2CD7-4A17-968B-3DA44E64AA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7A542D-B735-4AD7-BCFE-8893B1074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9823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79FA7-F7C6-4593-AF99-72B65A8F3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Video-Starts ab 10 Sek. | NDR Bigband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50A49E-09C0-4768-8959-E830823244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23686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B4D54D-30E7-4E80-9F37-F4966BEA80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5FF0AC-FD58-4E3F-9B48-4660773CD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603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DBE74-2583-4572-B604-7400C505A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Durchschnitt Potenzi. Reichweite pro Tag | NDR Bigband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5B4BC5-A984-477B-A9EF-4AB7D8D815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7950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2161818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812312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917214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658436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372377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44260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2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Bigband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569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33FC2A-740F-4503-A9E8-A6AE0C24E3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701927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1808A-0C84-4F03-BADE-554A4BDF3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FB Insights | NDR Bigband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91186D-BCFE-4C18-A704-EFBF816D7C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39977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21AB1B-55E6-47E2-A89A-D0B8238A43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9662A9-1211-4C82-A524-49972F41F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302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1FA6C-7A9D-4238-891B-55608BD8F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Tabelle - FB Insights | NDR Bigband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ED2FCF-C35C-4DF3-B839-451ACEE58C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41396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088470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257562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4752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74451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92397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7738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8083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4557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317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Bigband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1546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ADA034-5D2C-43F2-BCCB-B3F3CAFD14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5642450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6B459-1AD3-473B-9F6C-25052FDAE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Shares - Export | NDR Bigband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6E4E71-5410-48C5-9DE3-A787762105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84778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515008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7410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7614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2262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79673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63650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4397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4300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401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Bigband - 2018-11-24 19:57:40 </a:t>
                      </a:r>
                      <a:r>
                        <a:rPr lang="en-US" sz="1000"/>
                        <a:t> 
 Zum nochmal Angucken: "My Polish Heart" und "About Penderecki" mit unserem Pianisten Vladyslav Sendecki, Sängerin Olga Pasichnyk, dem Atom String Quartet und Morten Lund am Schlagzeug.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396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Bigband - 2018-09-12 10:00:01 </a:t>
                      </a:r>
                      <a:r>
                        <a:rPr lang="en-US" sz="1000"/>
                        <a:t> 
 Spread the word! Unsere Trompeten-Section sucht Verstärkung.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857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- 2018-09-22 09:00:02 </a:t>
                      </a:r>
                      <a:r>
                        <a:rPr lang="de-DE" sz="1000"/>
                        <a:t> 
 Wie erlebt sich Gitarrist Kurt Rosenwinkel als Solist in unserer Bigband - und als Amerikaner die Jazz-Szene in Deutschland? Er erzählt es euch hier.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107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- 2018-11-29 09:49:53 </a:t>
                      </a:r>
                      <a:r>
                        <a:rPr lang="de-DE" sz="1000"/>
                        <a:t> 
 Wie klingt die polnische Seele? Mit einem Festival aller NDR Ensembles machten wir polnische Kultur von Klassik bis Jazz hörbar: "Eine große Liebe zu Kunst und Kultur."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947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- 2018-11-19 16:34:01 </a:t>
                      </a:r>
                      <a:r>
                        <a:rPr lang="de-DE" sz="1000"/>
                        <a:t> 
 Der Countdown läuft: Am Samstag könnt ihr hier auf Facebook live bei unserem Konzert in der Elbphilharmonie dabei sein.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149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9EB5EF-B591-4BBE-ADEB-5FFB0E8C78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2923677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5B134-8354-46B9-A7B1-A28BF1E6B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Kommentare - Export | NDR Bigband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16660F-85FD-4378-A2DB-9421DFA7E7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81621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258560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2160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999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243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2933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4730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4012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9370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49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Bigband - 2018-11-24 19:57:40 </a:t>
                      </a:r>
                      <a:r>
                        <a:rPr lang="en-US" sz="1000"/>
                        <a:t> 
 Zum nochmal Angucken: "My Polish Heart" und "About Penderecki" mit unserem Pianisten Vladyslav Sendecki, Sängerin Olga Pasichnyk, dem Atom String Quartet und Morten Lund am Schlagzeug.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404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- 2018-12-14 20:00:09 </a:t>
                      </a:r>
                      <a:r>
                        <a:rPr lang="de-DE" sz="1000"/>
                        <a:t> 
 Unser Abschied für Christof Lauer nach 25 Jahren in der NDR Bigband: Hier seht ihr das ganze Konzert noch einmal. 
Das erste Set spielte Kevin Hays' "New Day Trio".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509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- 2018-12-14 20:00:09 </a:t>
                      </a:r>
                      <a:r>
                        <a:rPr lang="de-DE" sz="1000"/>
                        <a:t> 
 Unser Abschied für Christof Lauer nach 25 Jahren in der NDR Bigband: Hier seht ihr das ganze Konzert noch einmal. 
Das erste Set spielte Kevin Hays' "New Day Trio".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257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Bigband - 2018-09-12 10:00:01 </a:t>
                      </a:r>
                      <a:r>
                        <a:rPr lang="en-US" sz="1000"/>
                        <a:t> 
 Spread the word! Unsere Trompeten-Section sucht Verstärkung.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39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- 2018-04-24 09:57:04 </a:t>
                      </a:r>
                      <a:r>
                        <a:rPr lang="de-DE" sz="1000"/>
                        <a:t> 
 Unser Chefdirigent macht das Unmögliche möglich: Geir Lysne dirigiert zwei verschiedene Taktarten gleichzeitig!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3183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96073D-79F6-497B-A3F1-397B60FFBA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20888938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C95B2-0E7B-466C-B774-9A87C9FE3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Links - Export | NDR Bigband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F78750-73E9-4653-918F-77D932B633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9947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651368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01729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7582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767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31015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4241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38080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9042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3283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595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Bigband - 2018-01-23 10:00:00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Be in the know! Download our Quarterly concert preview here: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460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Bigband - 2018-08-20 11:41:25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We're excited to announce our season highlights for 2018/2019. Save the date(s) - and see you there!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22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Bigband - 2018-10-16 14:27:24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Thursday we're celebrating 60 years of jazz concerts at NDR - back then a hotel room would cost only 10 Deutschmark. What concerts do you like to think back on?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3679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12507F-A0CF-4B11-8BED-20FA03E25D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452486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85949-DC38-4218-8C82-115A16377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Links - Export | NDR Bigband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1F19C6-3B3A-4EB3-B482-78068C2C32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70775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1525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5059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8669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3309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622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26407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30338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15753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1867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371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Bigband - 2018-01-29 12:05:01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School's Out - It's Bigband Time: Felix Tenbaum von NDR Info hat einen schönen Beitrag über unser Konzert in Reinbek 2017 gemacht. Hier zum Nachhören 😁 Im Februar geht's wieder los - dieses Mal nach Niedersachsen!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22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Bigband - 2018-09-12 10:00:01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Spread the word! Unsere Trompeten-Section sucht Verstärkung.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231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0F367-70F9-449C-B2C2-99095302FC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9051124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E2DB5-E0BF-4E6B-BDAB-B0831B4D0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Export | NDR Bigband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10B261-556F-411E-BA59-5B5AE0A184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47879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79739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0466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3022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5797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0580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3502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7395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026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Bigband - 2018-04-10 18:16:00 </a:t>
                      </a:r>
                      <a:r>
                        <a:rPr lang="en-US" sz="1000"/>
                        <a:t> 
 Aufnahme-Session mit Studenten der Musikhochschule Oslo, unser Chefdirigent Geir Lysne gibt wieder alles!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415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- 2018-04-24 09:57:04 </a:t>
                      </a:r>
                      <a:r>
                        <a:rPr lang="de-DE" sz="1000"/>
                        <a:t> 
 Unser Chefdirigent macht das Unmögliche möglich: Geir Lysne dirigiert zwei verschiedene Taktarten gleichzeitig!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435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- 2018-11-20 17:02:04 </a:t>
                      </a:r>
                      <a:r>
                        <a:rPr lang="de-DE" sz="1000"/>
                        <a:t> 
 Das gibt's nicht so oft zu sehen: Tini Thomsen am Basssaxofon.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998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Bigband - 2018-06-21 19:01:35 </a:t>
                      </a:r>
                      <a:r>
                        <a:rPr lang="en-US" sz="1000"/>
                        <a:t> 
 3, 2, 1... Jochen Rückert zählt uns ein fürs JazzBaltica-Konzert am Samstag! It will "Work Smoothly" - mit den Kompositionen von Nils Wogram (official)...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09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Bigband - 2018-09-21 18:43:55 </a:t>
                      </a:r>
                      <a:r>
                        <a:rPr lang="en-US" sz="1000"/>
                        <a:t> 
 He even plays faster than this! We are happy to have him here: Recordings with the incredible Kurt Rosenwinkel.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3088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C75922-4DBF-45F3-90AE-90A54D43D2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9829888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457B7-9B67-4286-A7E1-F2818776D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Flop - Export | NDR Bigband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4F39E1-1118-4F2E-BC95-BD1CC15F4B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7673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61622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02723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31233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37903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1373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4896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1256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993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- 2018-11-24 11:03:50 </a:t>
                      </a:r>
                      <a:r>
                        <a:rPr lang="de-DE" sz="1000"/>
                        <a:t> 
 Heute Abend einschalten!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161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- 2018-05-25 09:00:02 </a:t>
                      </a:r>
                      <a:r>
                        <a:rPr lang="de-DE" sz="1000"/>
                        <a:t> 
 So are we! Am 8. Juni ist es dann so weit.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550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- 2018-10-09 16:02:12 </a:t>
                      </a:r>
                      <a:r>
                        <a:rPr lang="de-DE" sz="1000"/>
                        <a:t> 
 Seit heute ist er wieder zum Proben bei uns, am Freitag spielen wir zusammen in Berlin: Nils Wogram (official). So schön war's beim letzten Mal: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984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Bigband - 2018-07-05 12:20:00 </a:t>
                      </a:r>
                      <a:r>
                        <a:rPr lang="en-US" sz="1000"/>
                        <a:t> 
 Morgen mal was anderes: "Work Smoothly" mit Nils Wogram (official) in einer Klosterruine! Wir kommen nach Greifswald zu den Eldenaer Jazz Evenings, dazu passend, diese wunderbaren Fotos von Ulla C. Binder (Teil 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557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- 2018-08-16 14:03:00 </a:t>
                      </a:r>
                      <a:r>
                        <a:rPr lang="de-DE" sz="1000"/>
                        <a:t> 
 Eine Saison, drei Spielorte, vier Konzerte: Mit unserem neuen Konzertabo seid ihr überall dabei! #gehtlos #jetztanmelden #wirfreuenunsdrauf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3886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3C3411-95ED-4B52-8722-58DBA076EF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4460292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D5370-A470-4A40-A9AE-86FD517A4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Potenzielle Reichweite - Export | NDR Bigband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7259C6-DBF4-4885-A3A9-D2B0FB2996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77888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81649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87388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6147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34426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000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69724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44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5896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4816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03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Bigband - 2018-11-24 19:57:40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Zum nochmal Angucken: "My Polish Heart" und "About Penderecki" mit unserem Pianisten Vladyslav Sendecki, Sängerin Olga Pasichnyk, dem Atom String Quartet und Morten Lund am Schlagzeug.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24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Bigband - 2018-12-14 20:00:09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Unser Abschied für Christof Lauer nach 25 Jahren in der NDR Bigband: Hier seht ihr das ganze Konzert noch einmal. 
Das erste Set spielte Kevin Hays' "New Day Trio".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307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EE0EE9-54B3-46B6-A8C9-2475C2AF8D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5946346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52230-A12A-4DAB-BF40-1C6C19BFB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Potenzielle Reichweite - Export | NDR Bigband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95CDBC-138A-4A36-AD9F-46FE4A5311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58909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16033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1205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0286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8528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0444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7168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7585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0973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77673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532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Bigband - 2018-12-14 20:00:09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Unser Abschied für Christof Lauer nach 25 Jahren in der NDR Bigband: Hier seht ihr das ganze Konzert noch einmal. 
Das erste Set spielte Kevin Hays' "New Day Trio".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74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Bigband - 2018-09-22 09:00:02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erlebt sich Gitarrist Kurt Rosenwinkel als Solist in unserer Bigband - und als Amerikaner die Jazz-Szene in Deutschland? Er erzählt es euch hier.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542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Bigband - 2018-08-16 14:03:00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Saison, drei Spielorte, vier Konzerte: Mit unserem neuen Konzertabo seid ihr überall dabei! #gehtlos #jetztanmelden #wirfreuenunsdrauf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882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57DDCA-5DA4-4430-A24B-3E583EB2AA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6842725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F17AF-6926-49E3-8B2A-E6F8D449D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Aktive Nutzer - Export | NDR Bigband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4C1E4A-4D31-4086-BFCB-4FC876434B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2367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515306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1824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0731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4913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6996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7215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0948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5742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893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Bigband - 2018-11-24 19:57:40 </a:t>
                      </a:r>
                      <a:r>
                        <a:rPr lang="en-US" sz="1000"/>
                        <a:t> 
 Zum nochmal Angucken: "My Polish Heart" und "About Penderecki" mit unserem Pianisten Vladyslav Sendecki, Sängerin Olga Pasichnyk, dem Atom String Quartet und Morten Lund am Schlagzeug.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119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- 2018-09-22 09:00:02 </a:t>
                      </a:r>
                      <a:r>
                        <a:rPr lang="de-DE" sz="1000"/>
                        <a:t> 
 Wie erlebt sich Gitarrist Kurt Rosenwinkel als Solist in unserer Bigband - und als Amerikaner die Jazz-Szene in Deutschland? Er erzählt es euch hier.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727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- 2018-12-14 20:00:09 </a:t>
                      </a:r>
                      <a:r>
                        <a:rPr lang="de-DE" sz="1000"/>
                        <a:t> 
 Unser Abschied für Christof Lauer nach 25 Jahren in der NDR Bigband: Hier seht ihr das ganze Konzert noch einmal. 
Das erste Set spielte Kevin Hays' "New Day Trio".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381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- 2018-12-14 20:00:09 </a:t>
                      </a:r>
                      <a:r>
                        <a:rPr lang="de-DE" sz="1000"/>
                        <a:t> 
 Unser Abschied für Christof Lauer nach 25 Jahren in der NDR Bigband: Hier seht ihr das ganze Konzert noch einmal. 
Das erste Set spielte Kevin Hays' "New Day Trio".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4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Bigband - 2018-01-02 10:00:00 </a:t>
                      </a:r>
                      <a:r>
                        <a:rPr lang="en-US" sz="1000"/>
                        <a:t> 
 The best way to start into 2018: We're glad to have Sandra Hempel in our midst from now on. :)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5100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2D0EFD-6E8D-4138-B2DC-28D079FCAC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5061272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833B7-BC22-4943-8671-A7700CFA7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 - Export | NDR Bigband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0A9D4D-B85A-4A87-9686-8DDEED86F2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46907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33989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01884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9329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1912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12879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8386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26764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4602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144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- 2018-05-25 09:00:02 </a:t>
                      </a:r>
                      <a:r>
                        <a:rPr lang="de-DE" sz="1000"/>
                        <a:t> 
 So are we! Am 8. Juni ist es dann so weit.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972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- 2018-10-09 16:02:12 </a:t>
                      </a:r>
                      <a:r>
                        <a:rPr lang="de-DE" sz="1000"/>
                        <a:t> 
 Seit heute ist er wieder zum Proben bei uns, am Freitag spielen wir zusammen in Berlin: Nils Wogram (official). So schön war's beim letzten Mal: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684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Bigband - 2018-05-16 15:37:03 </a:t>
                      </a:r>
                      <a:r>
                        <a:rPr lang="en-US" sz="1000"/>
                        <a:t> 
 Das Album "Work Smoothly" mit dem coolen Nils Wogram (Posaunist, Bandleader, Komponist) erscheint am 8. Juni! Was Duke Ellington damit zu tun hat, lest ihr unten 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035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- 2018-11-20 17:02:04 </a:t>
                      </a:r>
                      <a:r>
                        <a:rPr lang="de-DE" sz="1000"/>
                        <a:t> 
 Das gibt's nicht so oft zu sehen: Tini Thomsen am Basssaxofon.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724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- 2018-04-24 09:57:04 </a:t>
                      </a:r>
                      <a:r>
                        <a:rPr lang="de-DE" sz="1000"/>
                        <a:t> 
 Unser Chefdirigent macht das Unmögliche möglich: Geir Lysne dirigiert zwei verschiedene Taktarten gleichzeitig!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5473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467A29-F53A-4504-A58A-A89719E655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8009365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E4626-9AE0-4F34-8118-17B1FDA27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Nutzer-Flop - Export | NDR Bigband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A0A44B-FB0B-4F13-BC9E-C9ADE3D822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4339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202037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2252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193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5633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3098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4955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93811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1785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233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- 2018-12-18 09:30:01 </a:t>
                      </a:r>
                      <a:r>
                        <a:rPr lang="de-DE" sz="1000"/>
                        <a:t> 
 Drüben bei NDR.de könnt ihr Tickets für unser Konzert mit dem Jeff Ballard Trio am 25. Januar gewinnen. Noch bis zum 24. Dezember mitspielen und mit etwas Glück gewinnen!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881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Bigband - 2018-01-27 10:00:00 </a:t>
                      </a:r>
                      <a:r>
                        <a:rPr lang="en-US" sz="1000"/>
                        <a:t> 
 Happy 70th, Aki Takase! Listen to our concert recordings with the Japanese jazz pianist, Sunday on NDR Info. www.ndr.de/info/sendung722114.html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014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- 2018-10-14 11:17:00 </a:t>
                      </a:r>
                      <a:r>
                        <a:rPr lang="de-DE" sz="1000"/>
                        <a:t> 
 Unbedingt reinhören: Unsere Aufnahme mit dem wunderbaren Kurt Rosenwinkel, heute Abend auf NDR Info!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039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- 2018-12-28 15:32:00 </a:t>
                      </a:r>
                      <a:r>
                        <a:rPr lang="de-DE" sz="1000"/>
                        <a:t> 
 Christof Lauer gehörte 25 Jahre lang zu uns, aber er hat immer auch Projekte außerhalb der Bigband verfolgt. Einen Blick auf diese, oft kleineren Besetzungen wirft NDR Info heute Abend.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449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- 2018-11-03 15:15:00 </a:t>
                      </a:r>
                      <a:r>
                        <a:rPr lang="de-DE" sz="1000"/>
                        <a:t> 
 Was Henry Altmann wohl im nächsten Bigband Magazin auf NDR Info zu berichten hat? Wir sind mindestens genauso gespannt wie ihr!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9660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50C057-A7CC-4A29-98F1-AF9F2F63E3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4792025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806E0-70BA-4D72-A0C0-002232A90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 - Summe Interaktionen - Export | NDR Bigband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4D3A81-D00A-4FE3-9D26-693A929FD6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66850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852146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3434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9633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46147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1380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98391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45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5954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978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Bigband - 2018-11-24 19:57:40 </a:t>
                      </a:r>
                      <a:r>
                        <a:rPr lang="en-US" sz="1000"/>
                        <a:t> 
 Zum nochmal Angucken: "My Polish Heart" und "About Penderecki" mit unserem Pianisten Vladyslav Sendecki, Sängerin Olga Pasichnyk, dem Atom String Quartet und Morten Lund am Schlagzeug.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225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- 2018-09-22 09:00:02 </a:t>
                      </a:r>
                      <a:r>
                        <a:rPr lang="de-DE" sz="1000"/>
                        <a:t> 
 Wie erlebt sich Gitarrist Kurt Rosenwinkel als Solist in unserer Bigband - und als Amerikaner die Jazz-Szene in Deutschland? Er erzählt es euch hier.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291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Bigband - 2018-01-02 10:00:00 </a:t>
                      </a:r>
                      <a:r>
                        <a:rPr lang="en-US" sz="1000"/>
                        <a:t> 
 The best way to start into 2018: We're glad to have Sandra Hempel in our midst from now on. :)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711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- 2018-11-29 09:49:53 </a:t>
                      </a:r>
                      <a:r>
                        <a:rPr lang="de-DE" sz="1000"/>
                        <a:t> 
 Wie klingt die polnische Seele? Mit einem Festival aller NDR Ensembles machten wir polnische Kultur von Klassik bis Jazz hörbar: "Eine große Liebe zu Kunst und Kultur."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326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- 2018-12-14 20:00:09 </a:t>
                      </a:r>
                      <a:r>
                        <a:rPr lang="de-DE" sz="1000"/>
                        <a:t> 
 Unser Abschied für Christof Lauer nach 25 Jahren in der NDR Bigband: Hier seht ihr das ganze Konzert noch einmal. 
Das erste Set spielte Kevin Hays' "New Day Trio".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9251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F74313-CDCC-48DF-88A2-252957726F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1339669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CD80A-678F-4BF3-9D4F-E00C0EECA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 Bigband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5F1955-0793-4B3C-BF47-51081159D0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25773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150090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3405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37673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77621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9592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3233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75509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3840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4667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3376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662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160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Bigband - 2018-11-24 19:57:40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Zum nochmal Angucken: "My Polish Heart" und "About Penderecki" mit unserem Pianisten Vladyslav Sendecki, Sängerin Olga Pasichnyk, dem Atom String Quartet und Morten Lund am Schlagzeug.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Bigband |"My Polish Heart" meets Penderecki | Elbphilharmonie Hamburg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76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Bigband - 2018-09-22 09:00:02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Wie erlebt sich Gitarrist Kurt Rosenwinkel als Solist in unserer Bigband - und als Amerikaner die Jazz-Szene in Deutschland? Er erzählt es euch hier.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Bigband &amp; Kurt Rosenwinkel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3873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E20D91-F34A-405A-8134-44EF7564C3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463228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4E66E-EFF9-49CB-9D5D-C2E534136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 Bigband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17ACCB-2524-4780-9DFA-DFD1D2D967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30741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7421020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0216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27910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4312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95161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0470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81414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63754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31194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50838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3008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302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Bigband - 2018-01-02 10:00:00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best way to start into 2018: We're glad to have Sandra Hempel in our midst from now on. :)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 bei der NDR Bigband: Sandra Hempel
ndr.de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406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Bigband - 2018-11-29 09:49:53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Wie klingt die polnische Seele? Mit einem Festival aller NDR Ensembles machten wir polnische Kultur von Klassik bis Jazz hörbar: "Eine große Liebe zu Kunst und Kultur."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"My Polish Heart" - Ein Festival des NDR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3094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0939EC-B14E-44CA-B24F-4A74B5ED2E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27127336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C3DC3-E70D-417A-89B9-C98DE9616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 Bigband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452D43-EEF5-4F5C-98FF-E4C9B5DD6F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15821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656873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6121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8494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42734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1862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48884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2684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1382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1451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80978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2886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203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Bigband - 2018-12-14 20:00:09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Unser Abschied für Christof Lauer nach 25 Jahren in der NDR Bigband: Hier seht ihr das ganze Konzert noch einmal. 
Das erste Set spielte Kevin Hays' "New Day Trio".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Bigband: Lauer &amp; Lottermann Live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4015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303F6C-59B7-4FBD-8E4C-EFAB188AA3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9478075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B88D2-5B52-44FE-83EB-DD507B148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Profil-bezogene Nutzung | NDR Bigband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C8C6CC-BAF7-445C-9ABB-9F41503145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3558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393699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4727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34812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85785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6784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391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6828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495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Bigband - 2018-11-24 19:57:40 </a:t>
                      </a:r>
                      <a:r>
                        <a:rPr lang="en-US" sz="1000"/>
                        <a:t> 
 Zum nochmal Angucken: "My Polish Heart" und "About Penderecki" mit unserem Pianisten Vladyslav Sendecki, Sängerin Olga Pasichnyk, dem Atom String Quartet und Morten Lund am Schlagzeug.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389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- 2018-09-22 09:00:02 </a:t>
                      </a:r>
                      <a:r>
                        <a:rPr lang="de-DE" sz="1000"/>
                        <a:t> 
 Wie erlebt sich Gitarrist Kurt Rosenwinkel als Solist in unserer Bigband - und als Amerikaner die Jazz-Szene in Deutschland? Er erzählt es euch hier.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083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- 2018-12-14 20:00:09 </a:t>
                      </a:r>
                      <a:r>
                        <a:rPr lang="de-DE" sz="1000"/>
                        <a:t> 
 Unser Abschied für Christof Lauer nach 25 Jahren in der NDR Bigband: Hier seht ihr das ganze Konzert noch einmal. 
Das erste Set spielte Kevin Hays' "New Day Trio".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103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- 2018-12-14 20:00:09 </a:t>
                      </a:r>
                      <a:r>
                        <a:rPr lang="de-DE" sz="1000"/>
                        <a:t> 
 Unser Abschied für Christof Lauer nach 25 Jahren in der NDR Bigband: Hier seht ihr das ganze Konzert noch einmal. 
Das erste Set spielte Kevin Hays' "New Day Trio".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445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- 2018-11-29 09:49:53 </a:t>
                      </a:r>
                      <a:r>
                        <a:rPr lang="de-DE" sz="1000"/>
                        <a:t> 
 Wie klingt die polnische Seele? Mit einem Festival aller NDR Ensembles machten wir polnische Kultur von Klassik bis Jazz hörbar: "Eine große Liebe zu Kunst und Kultur."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5450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4B348B-7ECC-4881-AB49-01251B1A58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2280006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07FDF-0B6A-4795-AF0C-F69F8DCC1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(ohne Ersteller) - Export | NDR Bigband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EBAD91-E94A-4459-B91C-E75E79F78B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47761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1794069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909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51730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9726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46449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61045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44199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41742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1646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646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65336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3852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3942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042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- 2018-04-19 09:00:02 </a:t>
                      </a:r>
                      <a:r>
                        <a:rPr lang="de-DE" sz="1000"/>
                        <a:t> 
 "Dan's Music" bringt diese Woche Neumünster (20.4.) und Ratzeburg (21.4.) zum Klingen! Was euch erwartet seht ihr hier ... :)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549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- 2018-08-28 20:00:01 </a:t>
                      </a:r>
                      <a:r>
                        <a:rPr lang="de-DE" sz="1000"/>
                        <a:t> 
 Ja ist denn schon Weihnachten? ;) Am Sonntag seht ihr uns kostenlos und unter freiem Himmel beim JAZZ OPEN Hamburg - mit dem musikalischen Programm unseres Kollegen Dan Gottshall. Hin da!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55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- 2018-10-30 15:34:28 </a:t>
                      </a:r>
                      <a:r>
                        <a:rPr lang="de-DE" sz="1000"/>
                        <a:t> 
 Er ist unser Tenor-Saxofonist und letzte Woche war sein Trio wieder bei uns zu Gast im Studio - Frank Delle im Porträt: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26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- 2018-12-13 16:35:05 </a:t>
                      </a:r>
                      <a:r>
                        <a:rPr lang="de-DE" sz="1000"/>
                        <a:t> 
 Frohe Weihnachten! Für die richtige Festtagsstimmung haben wir hier eine Auswahl unserer liebsten Weihnachtslieder 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915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- 2018-09-22 09:00:02 </a:t>
                      </a:r>
                      <a:r>
                        <a:rPr lang="de-DE" sz="1000"/>
                        <a:t> 
 Wie erlebt sich Gitarrist Kurt Rosenwinkel als Solist in unserer Bigband - und als Amerikaner die Jazz-Szene in Deutschland? Er erzählt es euch hier.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8866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E0EE97-198F-461D-9CC6-8A2CBD5062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871912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8F483-0669-4ABA-8C74-747CE5FE3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(nur Ersteller) - Export  | NDR Bigband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74D706-BCE3-4E15-A018-FF8E93866E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7947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981431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47893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31680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8838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0669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10001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9478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87963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82828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9848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4436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5920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3354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485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Bigband - 2018-11-24 19:57:40 </a:t>
                      </a:r>
                      <a:r>
                        <a:rPr lang="en-US" sz="1000"/>
                        <a:t> 
 Zum nochmal Angucken: "My Polish Heart" und "About Penderecki" mit unserem Pianisten Vladyslav Sendecki, Sängerin Olga Pasichnyk, dem Atom String Quartet und Morten Lund am Schlagzeug.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02:29:30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337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6DE593-7E53-4ECC-BCF9-88D230336E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8324276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1868</Words>
  <Application>Microsoft Office PowerPoint</Application>
  <PresentationFormat>On-screen Show (4:3)</PresentationFormat>
  <Paragraphs>847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quintly_template</vt:lpstr>
      <vt:lpstr>MeFo - Facebook - Social Media - Evaluation</vt:lpstr>
      <vt:lpstr>Facebook Profil - Potenz.Reichw.,Aktive Nutzer,I-Rate,Fans | NDR Bigband</vt:lpstr>
      <vt:lpstr>Facebook Anzahl Post, Reaktionen (Kommentare, Shares, Likes) - FB Insights | NDR Bigband</vt:lpstr>
      <vt:lpstr>Facebook Profil - Fans | NDR Bigband</vt:lpstr>
      <vt:lpstr>Facebook Profil - Potenzielle Reichweite | NDR Bigband</vt:lpstr>
      <vt:lpstr>Facebook Profil - Aktive Nutzer | NDR Bigband</vt:lpstr>
      <vt:lpstr>Facebook Profil - Video-Starts ab 10 Sek. | NDR Bigband</vt:lpstr>
      <vt:lpstr>Facebook Profil - Durchschnitt Potenzi. Reichweite pro Tag | NDR Bigband</vt:lpstr>
      <vt:lpstr>Facebook Distributionstyp - FB Insights | NDR Bigband</vt:lpstr>
      <vt:lpstr>Facebook Distributionstyp - Tabelle - FB Insights | NDR Bigband</vt:lpstr>
      <vt:lpstr>Facebook Eigene Posts - Shares - Export | NDR Bigband</vt:lpstr>
      <vt:lpstr>Facebook Eigene Posts - Kommentare - Export | NDR Bigband</vt:lpstr>
      <vt:lpstr>Facebook Eigene Posts - Links - Export | NDR Bigband - 1 of 2</vt:lpstr>
      <vt:lpstr>Facebook Eigene Posts - Links - Export | NDR Bigband - 2 of 2</vt:lpstr>
      <vt:lpstr>Facebook Eigene Posts - Videostartrate - Export | NDR Bigband</vt:lpstr>
      <vt:lpstr>Facebook Eigene Posts - Videostartrate - Flop - Export | NDR Bigband</vt:lpstr>
      <vt:lpstr>Facebook Eigene Posts - Potenzielle Reichweite - Export | NDR Bigband - 1 of 2</vt:lpstr>
      <vt:lpstr>Facebook Eigene Posts - Potenzielle Reichweite - Export | NDR Bigband - 2 of 2</vt:lpstr>
      <vt:lpstr>Facebook Eigene Posts - Aktive Nutzer - Export | NDR Bigband</vt:lpstr>
      <vt:lpstr>Facebook Eigene Posts - I-Rate Aktive Nutzer - Export | NDR Bigband</vt:lpstr>
      <vt:lpstr>Facebook Eigene Posts - I-Rate Aktive Nutzer-Flop - Export | NDR Bigband</vt:lpstr>
      <vt:lpstr>Facebook Eigene Post - Summe Interaktionen - Export | NDR Bigband</vt:lpstr>
      <vt:lpstr>Facebook Eigene Posts - Reaktionen - Export | NDR Bigband - 1 of 3</vt:lpstr>
      <vt:lpstr>Facebook Eigene Posts - Reaktionen - Export | NDR Bigband - 2 of 3</vt:lpstr>
      <vt:lpstr>Facebook Eigene Posts - Reaktionen - Export | NDR Bigband - 3 of 3</vt:lpstr>
      <vt:lpstr>Eigene Posts - Videostarts - Profil-bezogene Nutzung | NDR Bigband</vt:lpstr>
      <vt:lpstr>Facebook Eigene Videos - Crossposts (ohne Ersteller) - Export | NDR Bigband</vt:lpstr>
      <vt:lpstr>Facebook Eigene Videos - Crossposts (nur Ersteller) - Export  | NDR Bigband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Frederik Peiniger</dc:creator>
  <cp:lastModifiedBy>Frederik Peiniger</cp:lastModifiedBy>
  <cp:revision>1</cp:revision>
  <dcterms:created xsi:type="dcterms:W3CDTF">2019-01-14T15:54:30Z</dcterms:created>
  <dcterms:modified xsi:type="dcterms:W3CDTF">2019-01-14T15:55:25Z</dcterms:modified>
</cp:coreProperties>
</file>