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1" r:id="rId32"/>
    <p:sldId id="292" r:id="rId33"/>
    <p:sldId id="293" r:id="rId34"/>
    <p:sldId id="294" r:id="rId35"/>
    <p:sldId id="295" r:id="rId36"/>
    <p:sldId id="296" r:id="rId37"/>
    <p:sldId id="297" r:id="rId38"/>
    <p:sldId id="298" r:id="rId39"/>
    <p:sldId id="299" r:id="rId40"/>
    <p:sldId id="300" r:id="rId41"/>
    <p:sldId id="301" r:id="rId42"/>
    <p:sldId id="303" r:id="rId43"/>
    <p:sldId id="304" r:id="rId44"/>
    <p:sldId id="305" r:id="rId45"/>
    <p:sldId id="306" r:id="rId46"/>
    <p:sldId id="307" r:id="rId47"/>
    <p:sldId id="308" r:id="rId48"/>
    <p:sldId id="309" r:id="rId49"/>
    <p:sldId id="310" r:id="rId50"/>
    <p:sldId id="311" r:id="rId51"/>
    <p:sldId id="312"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9D18-646E-4FD4-B450-5A7E6CBE8EE3}"/>
              </a:ext>
            </a:extLst>
          </p:cNvPr>
          <p:cNvSpPr>
            <a:spLocks noGrp="1"/>
          </p:cNvSpPr>
          <p:nvPr>
            <p:ph type="ctrTitle"/>
          </p:nvPr>
        </p:nvSpPr>
        <p:spPr/>
        <p:txBody>
          <a:bodyPr/>
          <a:lstStyle/>
          <a:p>
            <a:r>
              <a:rPr lang="en-US"/>
              <a:t>MeFo - Facebook - Posting Tabellen</a:t>
            </a:r>
          </a:p>
        </p:txBody>
      </p:sp>
      <p:sp>
        <p:nvSpPr>
          <p:cNvPr id="3" name="Subtitle 2">
            <a:extLst>
              <a:ext uri="{FF2B5EF4-FFF2-40B4-BE49-F238E27FC236}">
                <a16:creationId xmlns:a16="http://schemas.microsoft.com/office/drawing/2014/main" id="{62E1A013-F1A2-4B1F-87D9-8F890D3737E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0023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242B3-9433-41BD-9B75-8B7FC418F9F3}"/>
              </a:ext>
            </a:extLst>
          </p:cNvPr>
          <p:cNvSpPr>
            <a:spLocks noGrp="1"/>
          </p:cNvSpPr>
          <p:nvPr>
            <p:ph type="title"/>
          </p:nvPr>
        </p:nvSpPr>
        <p:spPr/>
        <p:txBody>
          <a:bodyPr/>
          <a:lstStyle/>
          <a:p>
            <a:r>
              <a:rPr lang="en-US"/>
              <a:t>Facebook Eigene Videos - Crossposts (nur Ersteller) - Export  | NDR Elbphilharmonie Orchester - 1 of 5</a:t>
            </a:r>
          </a:p>
        </p:txBody>
      </p:sp>
      <p:graphicFrame>
        <p:nvGraphicFramePr>
          <p:cNvPr id="5" name="Table Placeholder 4">
            <a:extLst>
              <a:ext uri="{FF2B5EF4-FFF2-40B4-BE49-F238E27FC236}">
                <a16:creationId xmlns:a16="http://schemas.microsoft.com/office/drawing/2014/main" id="{A7CD98AA-CA63-4B36-9B15-BB9DF20AC95A}"/>
              </a:ext>
            </a:extLst>
          </p:cNvPr>
          <p:cNvGraphicFramePr>
            <a:graphicFrameLocks noGrp="1"/>
          </p:cNvGraphicFramePr>
          <p:nvPr>
            <p:ph type="tbl" sz="quarter" idx="13"/>
            <p:extLst>
              <p:ext uri="{D42A27DB-BD31-4B8C-83A1-F6EECF244321}">
                <p14:modId xmlns:p14="http://schemas.microsoft.com/office/powerpoint/2010/main" val="5974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68846130"/>
                    </a:ext>
                  </a:extLst>
                </a:gridCol>
                <a:gridCol w="493776">
                  <a:extLst>
                    <a:ext uri="{9D8B030D-6E8A-4147-A177-3AD203B41FA5}">
                      <a16:colId xmlns:a16="http://schemas.microsoft.com/office/drawing/2014/main" val="494173017"/>
                    </a:ext>
                  </a:extLst>
                </a:gridCol>
                <a:gridCol w="411480">
                  <a:extLst>
                    <a:ext uri="{9D8B030D-6E8A-4147-A177-3AD203B41FA5}">
                      <a16:colId xmlns:a16="http://schemas.microsoft.com/office/drawing/2014/main" val="3058578757"/>
                    </a:ext>
                  </a:extLst>
                </a:gridCol>
                <a:gridCol w="411480">
                  <a:extLst>
                    <a:ext uri="{9D8B030D-6E8A-4147-A177-3AD203B41FA5}">
                      <a16:colId xmlns:a16="http://schemas.microsoft.com/office/drawing/2014/main" val="974866835"/>
                    </a:ext>
                  </a:extLst>
                </a:gridCol>
                <a:gridCol w="246888">
                  <a:extLst>
                    <a:ext uri="{9D8B030D-6E8A-4147-A177-3AD203B41FA5}">
                      <a16:colId xmlns:a16="http://schemas.microsoft.com/office/drawing/2014/main" val="1408461492"/>
                    </a:ext>
                  </a:extLst>
                </a:gridCol>
                <a:gridCol w="658368">
                  <a:extLst>
                    <a:ext uri="{9D8B030D-6E8A-4147-A177-3AD203B41FA5}">
                      <a16:colId xmlns:a16="http://schemas.microsoft.com/office/drawing/2014/main" val="2626367603"/>
                    </a:ext>
                  </a:extLst>
                </a:gridCol>
                <a:gridCol w="576072">
                  <a:extLst>
                    <a:ext uri="{9D8B030D-6E8A-4147-A177-3AD203B41FA5}">
                      <a16:colId xmlns:a16="http://schemas.microsoft.com/office/drawing/2014/main" val="789227921"/>
                    </a:ext>
                  </a:extLst>
                </a:gridCol>
                <a:gridCol w="576072">
                  <a:extLst>
                    <a:ext uri="{9D8B030D-6E8A-4147-A177-3AD203B41FA5}">
                      <a16:colId xmlns:a16="http://schemas.microsoft.com/office/drawing/2014/main" val="1528400158"/>
                    </a:ext>
                  </a:extLst>
                </a:gridCol>
                <a:gridCol w="411480">
                  <a:extLst>
                    <a:ext uri="{9D8B030D-6E8A-4147-A177-3AD203B41FA5}">
                      <a16:colId xmlns:a16="http://schemas.microsoft.com/office/drawing/2014/main" val="2918025711"/>
                    </a:ext>
                  </a:extLst>
                </a:gridCol>
                <a:gridCol w="658368">
                  <a:extLst>
                    <a:ext uri="{9D8B030D-6E8A-4147-A177-3AD203B41FA5}">
                      <a16:colId xmlns:a16="http://schemas.microsoft.com/office/drawing/2014/main" val="1997498089"/>
                    </a:ext>
                  </a:extLst>
                </a:gridCol>
                <a:gridCol w="329184">
                  <a:extLst>
                    <a:ext uri="{9D8B030D-6E8A-4147-A177-3AD203B41FA5}">
                      <a16:colId xmlns:a16="http://schemas.microsoft.com/office/drawing/2014/main" val="1561303801"/>
                    </a:ext>
                  </a:extLst>
                </a:gridCol>
                <a:gridCol w="493776">
                  <a:extLst>
                    <a:ext uri="{9D8B030D-6E8A-4147-A177-3AD203B41FA5}">
                      <a16:colId xmlns:a16="http://schemas.microsoft.com/office/drawing/2014/main" val="378803086"/>
                    </a:ext>
                  </a:extLst>
                </a:gridCol>
                <a:gridCol w="329184">
                  <a:extLst>
                    <a:ext uri="{9D8B030D-6E8A-4147-A177-3AD203B41FA5}">
                      <a16:colId xmlns:a16="http://schemas.microsoft.com/office/drawing/2014/main" val="223037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6880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60042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extLst>
                  <a:ext uri="{0D108BD9-81ED-4DB2-BD59-A6C34878D82A}">
                    <a16:rowId xmlns:a16="http://schemas.microsoft.com/office/drawing/2014/main" val="41273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00:38:18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450977860"/>
                  </a:ext>
                </a:extLst>
              </a:tr>
            </a:tbl>
          </a:graphicData>
        </a:graphic>
      </p:graphicFrame>
      <p:sp>
        <p:nvSpPr>
          <p:cNvPr id="4" name="Text Placeholder 3">
            <a:extLst>
              <a:ext uri="{FF2B5EF4-FFF2-40B4-BE49-F238E27FC236}">
                <a16:creationId xmlns:a16="http://schemas.microsoft.com/office/drawing/2014/main" id="{9553D4DC-92E1-4310-8D66-D2781988F0C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45626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9AEA-92E4-4A8F-A726-E7F9B5A93F29}"/>
              </a:ext>
            </a:extLst>
          </p:cNvPr>
          <p:cNvSpPr>
            <a:spLocks noGrp="1"/>
          </p:cNvSpPr>
          <p:nvPr>
            <p:ph type="title"/>
          </p:nvPr>
        </p:nvSpPr>
        <p:spPr/>
        <p:txBody>
          <a:bodyPr/>
          <a:lstStyle/>
          <a:p>
            <a:r>
              <a:rPr lang="en-US"/>
              <a:t>Facebook Eigene Videos - Crossposts (nur Ersteller) - Export  | NDR Elbphilharmonie Orchester - 2 of 5</a:t>
            </a:r>
          </a:p>
        </p:txBody>
      </p:sp>
      <p:graphicFrame>
        <p:nvGraphicFramePr>
          <p:cNvPr id="5" name="Table Placeholder 4">
            <a:extLst>
              <a:ext uri="{FF2B5EF4-FFF2-40B4-BE49-F238E27FC236}">
                <a16:creationId xmlns:a16="http://schemas.microsoft.com/office/drawing/2014/main" id="{4076EFA1-8666-467A-AF85-051668E2BCE3}"/>
              </a:ext>
            </a:extLst>
          </p:cNvPr>
          <p:cNvGraphicFramePr>
            <a:graphicFrameLocks noGrp="1"/>
          </p:cNvGraphicFramePr>
          <p:nvPr>
            <p:ph type="tbl" sz="quarter" idx="13"/>
            <p:extLst>
              <p:ext uri="{D42A27DB-BD31-4B8C-83A1-F6EECF244321}">
                <p14:modId xmlns:p14="http://schemas.microsoft.com/office/powerpoint/2010/main" val="9773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72275108"/>
                    </a:ext>
                  </a:extLst>
                </a:gridCol>
                <a:gridCol w="493776">
                  <a:extLst>
                    <a:ext uri="{9D8B030D-6E8A-4147-A177-3AD203B41FA5}">
                      <a16:colId xmlns:a16="http://schemas.microsoft.com/office/drawing/2014/main" val="889476740"/>
                    </a:ext>
                  </a:extLst>
                </a:gridCol>
                <a:gridCol w="411480">
                  <a:extLst>
                    <a:ext uri="{9D8B030D-6E8A-4147-A177-3AD203B41FA5}">
                      <a16:colId xmlns:a16="http://schemas.microsoft.com/office/drawing/2014/main" val="2375921784"/>
                    </a:ext>
                  </a:extLst>
                </a:gridCol>
                <a:gridCol w="411480">
                  <a:extLst>
                    <a:ext uri="{9D8B030D-6E8A-4147-A177-3AD203B41FA5}">
                      <a16:colId xmlns:a16="http://schemas.microsoft.com/office/drawing/2014/main" val="4113761025"/>
                    </a:ext>
                  </a:extLst>
                </a:gridCol>
                <a:gridCol w="246888">
                  <a:extLst>
                    <a:ext uri="{9D8B030D-6E8A-4147-A177-3AD203B41FA5}">
                      <a16:colId xmlns:a16="http://schemas.microsoft.com/office/drawing/2014/main" val="3368499615"/>
                    </a:ext>
                  </a:extLst>
                </a:gridCol>
                <a:gridCol w="658368">
                  <a:extLst>
                    <a:ext uri="{9D8B030D-6E8A-4147-A177-3AD203B41FA5}">
                      <a16:colId xmlns:a16="http://schemas.microsoft.com/office/drawing/2014/main" val="3254472925"/>
                    </a:ext>
                  </a:extLst>
                </a:gridCol>
                <a:gridCol w="576072">
                  <a:extLst>
                    <a:ext uri="{9D8B030D-6E8A-4147-A177-3AD203B41FA5}">
                      <a16:colId xmlns:a16="http://schemas.microsoft.com/office/drawing/2014/main" val="626919052"/>
                    </a:ext>
                  </a:extLst>
                </a:gridCol>
                <a:gridCol w="576072">
                  <a:extLst>
                    <a:ext uri="{9D8B030D-6E8A-4147-A177-3AD203B41FA5}">
                      <a16:colId xmlns:a16="http://schemas.microsoft.com/office/drawing/2014/main" val="1179731029"/>
                    </a:ext>
                  </a:extLst>
                </a:gridCol>
                <a:gridCol w="411480">
                  <a:extLst>
                    <a:ext uri="{9D8B030D-6E8A-4147-A177-3AD203B41FA5}">
                      <a16:colId xmlns:a16="http://schemas.microsoft.com/office/drawing/2014/main" val="1372334984"/>
                    </a:ext>
                  </a:extLst>
                </a:gridCol>
                <a:gridCol w="658368">
                  <a:extLst>
                    <a:ext uri="{9D8B030D-6E8A-4147-A177-3AD203B41FA5}">
                      <a16:colId xmlns:a16="http://schemas.microsoft.com/office/drawing/2014/main" val="2136719359"/>
                    </a:ext>
                  </a:extLst>
                </a:gridCol>
                <a:gridCol w="329184">
                  <a:extLst>
                    <a:ext uri="{9D8B030D-6E8A-4147-A177-3AD203B41FA5}">
                      <a16:colId xmlns:a16="http://schemas.microsoft.com/office/drawing/2014/main" val="974125615"/>
                    </a:ext>
                  </a:extLst>
                </a:gridCol>
                <a:gridCol w="493776">
                  <a:extLst>
                    <a:ext uri="{9D8B030D-6E8A-4147-A177-3AD203B41FA5}">
                      <a16:colId xmlns:a16="http://schemas.microsoft.com/office/drawing/2014/main" val="1628440247"/>
                    </a:ext>
                  </a:extLst>
                </a:gridCol>
                <a:gridCol w="329184">
                  <a:extLst>
                    <a:ext uri="{9D8B030D-6E8A-4147-A177-3AD203B41FA5}">
                      <a16:colId xmlns:a16="http://schemas.microsoft.com/office/drawing/2014/main" val="157409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8011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70763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- 2018-07-04 07:42:00 </a:t>
                      </a:r>
                      <a:r>
                        <a:rPr kumimoji="0" lang="de-DE" sz="1000" b="0" i="0" u="none" strike="noStrike" kern="1200" cap="none" spc="0" normalizeH="0" baseline="0" noProof="0">
                          <a:ln>
                            <a:noFill/>
                          </a:ln>
                          <a:solidFill>
                            <a:prstClr val="black"/>
                          </a:solidFill>
                          <a:effectLst/>
                          <a:uLnTx/>
                          <a:uFillTx/>
                          <a:latin typeface="+mn-lt"/>
                          <a:ea typeface="+mn-ea"/>
                          <a:cs typeface="+mn-cs"/>
                        </a:rPr>
                        <a:t> 
 "Wie ein spätes Kind": In Folge #10 unserer Porträt-Reihe erzählt Alla Rutter, warum sie die Bratsche so liebt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56434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- 2018-05-23 09:00:02 </a:t>
                      </a:r>
                      <a:r>
                        <a:rPr kumimoji="0" lang="de-DE" sz="1000" b="0" i="0" u="none" strike="noStrike" kern="1200" cap="none" spc="0" normalizeH="0" baseline="0" noProof="0">
                          <a:ln>
                            <a:noFill/>
                          </a:ln>
                          <a:solidFill>
                            <a:prstClr val="black"/>
                          </a:solidFill>
                          <a:effectLst/>
                          <a:uLnTx/>
                          <a:uFillTx/>
                          <a:latin typeface="+mn-lt"/>
                          <a:ea typeface="+mn-ea"/>
                          <a:cs typeface="+mn-cs"/>
                        </a:rPr>
                        <a:t> 
 Von der Magie der Elbphilharmonie bis zur Stille der Ostsee: Begleitet unseren Solo-Bassisten Michael Rieber in dieser neuen Folge "Hinter dem Klang".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141151791"/>
                  </a:ext>
                </a:extLst>
              </a:tr>
            </a:tbl>
          </a:graphicData>
        </a:graphic>
      </p:graphicFrame>
      <p:sp>
        <p:nvSpPr>
          <p:cNvPr id="4" name="Text Placeholder 3">
            <a:extLst>
              <a:ext uri="{FF2B5EF4-FFF2-40B4-BE49-F238E27FC236}">
                <a16:creationId xmlns:a16="http://schemas.microsoft.com/office/drawing/2014/main" id="{2BAA37B1-7FC0-4A44-AEF0-EE8C0723036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132904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C88AD-288B-4816-8B31-859F5E1DF78E}"/>
              </a:ext>
            </a:extLst>
          </p:cNvPr>
          <p:cNvSpPr>
            <a:spLocks noGrp="1"/>
          </p:cNvSpPr>
          <p:nvPr>
            <p:ph type="title"/>
          </p:nvPr>
        </p:nvSpPr>
        <p:spPr/>
        <p:txBody>
          <a:bodyPr/>
          <a:lstStyle/>
          <a:p>
            <a:r>
              <a:rPr lang="en-US"/>
              <a:t>Facebook Eigene Videos - Crossposts (nur Ersteller) - Export  | NDR Elbphilharmonie Orchester - 3 of 5</a:t>
            </a:r>
          </a:p>
        </p:txBody>
      </p:sp>
      <p:graphicFrame>
        <p:nvGraphicFramePr>
          <p:cNvPr id="5" name="Table Placeholder 4">
            <a:extLst>
              <a:ext uri="{FF2B5EF4-FFF2-40B4-BE49-F238E27FC236}">
                <a16:creationId xmlns:a16="http://schemas.microsoft.com/office/drawing/2014/main" id="{D5D52153-FD55-42EC-9AE3-62CE9B77D711}"/>
              </a:ext>
            </a:extLst>
          </p:cNvPr>
          <p:cNvGraphicFramePr>
            <a:graphicFrameLocks noGrp="1"/>
          </p:cNvGraphicFramePr>
          <p:nvPr>
            <p:ph type="tbl" sz="quarter" idx="13"/>
            <p:extLst>
              <p:ext uri="{D42A27DB-BD31-4B8C-83A1-F6EECF244321}">
                <p14:modId xmlns:p14="http://schemas.microsoft.com/office/powerpoint/2010/main" val="78577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25233073"/>
                    </a:ext>
                  </a:extLst>
                </a:gridCol>
                <a:gridCol w="493776">
                  <a:extLst>
                    <a:ext uri="{9D8B030D-6E8A-4147-A177-3AD203B41FA5}">
                      <a16:colId xmlns:a16="http://schemas.microsoft.com/office/drawing/2014/main" val="360014729"/>
                    </a:ext>
                  </a:extLst>
                </a:gridCol>
                <a:gridCol w="411480">
                  <a:extLst>
                    <a:ext uri="{9D8B030D-6E8A-4147-A177-3AD203B41FA5}">
                      <a16:colId xmlns:a16="http://schemas.microsoft.com/office/drawing/2014/main" val="440716849"/>
                    </a:ext>
                  </a:extLst>
                </a:gridCol>
                <a:gridCol w="411480">
                  <a:extLst>
                    <a:ext uri="{9D8B030D-6E8A-4147-A177-3AD203B41FA5}">
                      <a16:colId xmlns:a16="http://schemas.microsoft.com/office/drawing/2014/main" val="2359849109"/>
                    </a:ext>
                  </a:extLst>
                </a:gridCol>
                <a:gridCol w="246888">
                  <a:extLst>
                    <a:ext uri="{9D8B030D-6E8A-4147-A177-3AD203B41FA5}">
                      <a16:colId xmlns:a16="http://schemas.microsoft.com/office/drawing/2014/main" val="3145589783"/>
                    </a:ext>
                  </a:extLst>
                </a:gridCol>
                <a:gridCol w="658368">
                  <a:extLst>
                    <a:ext uri="{9D8B030D-6E8A-4147-A177-3AD203B41FA5}">
                      <a16:colId xmlns:a16="http://schemas.microsoft.com/office/drawing/2014/main" val="3163659695"/>
                    </a:ext>
                  </a:extLst>
                </a:gridCol>
                <a:gridCol w="576072">
                  <a:extLst>
                    <a:ext uri="{9D8B030D-6E8A-4147-A177-3AD203B41FA5}">
                      <a16:colId xmlns:a16="http://schemas.microsoft.com/office/drawing/2014/main" val="2949845836"/>
                    </a:ext>
                  </a:extLst>
                </a:gridCol>
                <a:gridCol w="576072">
                  <a:extLst>
                    <a:ext uri="{9D8B030D-6E8A-4147-A177-3AD203B41FA5}">
                      <a16:colId xmlns:a16="http://schemas.microsoft.com/office/drawing/2014/main" val="243742215"/>
                    </a:ext>
                  </a:extLst>
                </a:gridCol>
                <a:gridCol w="411480">
                  <a:extLst>
                    <a:ext uri="{9D8B030D-6E8A-4147-A177-3AD203B41FA5}">
                      <a16:colId xmlns:a16="http://schemas.microsoft.com/office/drawing/2014/main" val="3894028649"/>
                    </a:ext>
                  </a:extLst>
                </a:gridCol>
                <a:gridCol w="658368">
                  <a:extLst>
                    <a:ext uri="{9D8B030D-6E8A-4147-A177-3AD203B41FA5}">
                      <a16:colId xmlns:a16="http://schemas.microsoft.com/office/drawing/2014/main" val="4011210891"/>
                    </a:ext>
                  </a:extLst>
                </a:gridCol>
                <a:gridCol w="329184">
                  <a:extLst>
                    <a:ext uri="{9D8B030D-6E8A-4147-A177-3AD203B41FA5}">
                      <a16:colId xmlns:a16="http://schemas.microsoft.com/office/drawing/2014/main" val="2109129545"/>
                    </a:ext>
                  </a:extLst>
                </a:gridCol>
                <a:gridCol w="493776">
                  <a:extLst>
                    <a:ext uri="{9D8B030D-6E8A-4147-A177-3AD203B41FA5}">
                      <a16:colId xmlns:a16="http://schemas.microsoft.com/office/drawing/2014/main" val="4242993924"/>
                    </a:ext>
                  </a:extLst>
                </a:gridCol>
                <a:gridCol w="329184">
                  <a:extLst>
                    <a:ext uri="{9D8B030D-6E8A-4147-A177-3AD203B41FA5}">
                      <a16:colId xmlns:a16="http://schemas.microsoft.com/office/drawing/2014/main" val="2775850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6829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275664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- 2018-05-02 09:15:50 </a:t>
                      </a:r>
                      <a:r>
                        <a:rPr kumimoji="0" lang="de-DE" sz="1000" b="0" i="0" u="none" strike="noStrike" kern="1200" cap="none" spc="0" normalizeH="0" baseline="0" noProof="0">
                          <a:ln>
                            <a:noFill/>
                          </a:ln>
                          <a:solidFill>
                            <a:prstClr val="black"/>
                          </a:solidFill>
                          <a:effectLst/>
                          <a:uLnTx/>
                          <a:uFillTx/>
                          <a:latin typeface="+mn-lt"/>
                          <a:ea typeface="+mn-ea"/>
                          <a:cs typeface="+mn-cs"/>
                        </a:rPr>
                        <a:t> 
 Ob weiter vorne oder hinten, alle müssen "an einem Strang ziehen": Als Posaunist und Dirigent kennt unser Kollege Stefan Geiger beide Perspektiven. Eine neue Folge "Hinter dem Klang"!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49724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- 2018-07-12 18:30:00 </a:t>
                      </a:r>
                      <a:r>
                        <a:rPr kumimoji="0" lang="de-DE" sz="1000" b="0" i="0" u="none" strike="noStrike" kern="1200" cap="none" spc="0" normalizeH="0" baseline="0" noProof="0">
                          <a:ln>
                            <a:noFill/>
                          </a:ln>
                          <a:solidFill>
                            <a:prstClr val="black"/>
                          </a:solidFill>
                          <a:effectLst/>
                          <a:uLnTx/>
                          <a:uFillTx/>
                          <a:latin typeface="+mn-lt"/>
                          <a:ea typeface="+mn-ea"/>
                          <a:cs typeface="+mn-cs"/>
                        </a:rPr>
                        <a:t> 
 Was war das Lustigste, was Alan Gilbert jemals auf der Bühne passiert ist? Das verrät der künftige Chefdirigent des NDR Elbphilharmonie Orchesters in einer neuen Folge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4207302097"/>
                  </a:ext>
                </a:extLst>
              </a:tr>
            </a:tbl>
          </a:graphicData>
        </a:graphic>
      </p:graphicFrame>
      <p:sp>
        <p:nvSpPr>
          <p:cNvPr id="4" name="Text Placeholder 3">
            <a:extLst>
              <a:ext uri="{FF2B5EF4-FFF2-40B4-BE49-F238E27FC236}">
                <a16:creationId xmlns:a16="http://schemas.microsoft.com/office/drawing/2014/main" id="{9C31869E-1ACA-4FCE-BC22-D65971C860D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00749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130C-4482-46AB-B9A6-6231BF922419}"/>
              </a:ext>
            </a:extLst>
          </p:cNvPr>
          <p:cNvSpPr>
            <a:spLocks noGrp="1"/>
          </p:cNvSpPr>
          <p:nvPr>
            <p:ph type="title"/>
          </p:nvPr>
        </p:nvSpPr>
        <p:spPr/>
        <p:txBody>
          <a:bodyPr/>
          <a:lstStyle/>
          <a:p>
            <a:r>
              <a:rPr lang="en-US"/>
              <a:t>Facebook Eigene Videos - Crossposts (nur Ersteller) - Export  | NDR Elbphilharmonie Orchester - 4 of 5</a:t>
            </a:r>
          </a:p>
        </p:txBody>
      </p:sp>
      <p:graphicFrame>
        <p:nvGraphicFramePr>
          <p:cNvPr id="5" name="Table Placeholder 4">
            <a:extLst>
              <a:ext uri="{FF2B5EF4-FFF2-40B4-BE49-F238E27FC236}">
                <a16:creationId xmlns:a16="http://schemas.microsoft.com/office/drawing/2014/main" id="{0FB66A96-BAFF-4ED7-9196-A9C7AAF92874}"/>
              </a:ext>
            </a:extLst>
          </p:cNvPr>
          <p:cNvGraphicFramePr>
            <a:graphicFrameLocks noGrp="1"/>
          </p:cNvGraphicFramePr>
          <p:nvPr>
            <p:ph type="tbl" sz="quarter" idx="13"/>
            <p:extLst>
              <p:ext uri="{D42A27DB-BD31-4B8C-83A1-F6EECF244321}">
                <p14:modId xmlns:p14="http://schemas.microsoft.com/office/powerpoint/2010/main" val="2418968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17226149"/>
                    </a:ext>
                  </a:extLst>
                </a:gridCol>
                <a:gridCol w="493776">
                  <a:extLst>
                    <a:ext uri="{9D8B030D-6E8A-4147-A177-3AD203B41FA5}">
                      <a16:colId xmlns:a16="http://schemas.microsoft.com/office/drawing/2014/main" val="4060459718"/>
                    </a:ext>
                  </a:extLst>
                </a:gridCol>
                <a:gridCol w="411480">
                  <a:extLst>
                    <a:ext uri="{9D8B030D-6E8A-4147-A177-3AD203B41FA5}">
                      <a16:colId xmlns:a16="http://schemas.microsoft.com/office/drawing/2014/main" val="1032958919"/>
                    </a:ext>
                  </a:extLst>
                </a:gridCol>
                <a:gridCol w="411480">
                  <a:extLst>
                    <a:ext uri="{9D8B030D-6E8A-4147-A177-3AD203B41FA5}">
                      <a16:colId xmlns:a16="http://schemas.microsoft.com/office/drawing/2014/main" val="155566942"/>
                    </a:ext>
                  </a:extLst>
                </a:gridCol>
                <a:gridCol w="246888">
                  <a:extLst>
                    <a:ext uri="{9D8B030D-6E8A-4147-A177-3AD203B41FA5}">
                      <a16:colId xmlns:a16="http://schemas.microsoft.com/office/drawing/2014/main" val="1470144997"/>
                    </a:ext>
                  </a:extLst>
                </a:gridCol>
                <a:gridCol w="658368">
                  <a:extLst>
                    <a:ext uri="{9D8B030D-6E8A-4147-A177-3AD203B41FA5}">
                      <a16:colId xmlns:a16="http://schemas.microsoft.com/office/drawing/2014/main" val="2607264369"/>
                    </a:ext>
                  </a:extLst>
                </a:gridCol>
                <a:gridCol w="576072">
                  <a:extLst>
                    <a:ext uri="{9D8B030D-6E8A-4147-A177-3AD203B41FA5}">
                      <a16:colId xmlns:a16="http://schemas.microsoft.com/office/drawing/2014/main" val="2831095454"/>
                    </a:ext>
                  </a:extLst>
                </a:gridCol>
                <a:gridCol w="576072">
                  <a:extLst>
                    <a:ext uri="{9D8B030D-6E8A-4147-A177-3AD203B41FA5}">
                      <a16:colId xmlns:a16="http://schemas.microsoft.com/office/drawing/2014/main" val="2574114093"/>
                    </a:ext>
                  </a:extLst>
                </a:gridCol>
                <a:gridCol w="411480">
                  <a:extLst>
                    <a:ext uri="{9D8B030D-6E8A-4147-A177-3AD203B41FA5}">
                      <a16:colId xmlns:a16="http://schemas.microsoft.com/office/drawing/2014/main" val="1300576498"/>
                    </a:ext>
                  </a:extLst>
                </a:gridCol>
                <a:gridCol w="658368">
                  <a:extLst>
                    <a:ext uri="{9D8B030D-6E8A-4147-A177-3AD203B41FA5}">
                      <a16:colId xmlns:a16="http://schemas.microsoft.com/office/drawing/2014/main" val="126055329"/>
                    </a:ext>
                  </a:extLst>
                </a:gridCol>
                <a:gridCol w="329184">
                  <a:extLst>
                    <a:ext uri="{9D8B030D-6E8A-4147-A177-3AD203B41FA5}">
                      <a16:colId xmlns:a16="http://schemas.microsoft.com/office/drawing/2014/main" val="4190971560"/>
                    </a:ext>
                  </a:extLst>
                </a:gridCol>
                <a:gridCol w="493776">
                  <a:extLst>
                    <a:ext uri="{9D8B030D-6E8A-4147-A177-3AD203B41FA5}">
                      <a16:colId xmlns:a16="http://schemas.microsoft.com/office/drawing/2014/main" val="1403039807"/>
                    </a:ext>
                  </a:extLst>
                </a:gridCol>
                <a:gridCol w="329184">
                  <a:extLst>
                    <a:ext uri="{9D8B030D-6E8A-4147-A177-3AD203B41FA5}">
                      <a16:colId xmlns:a16="http://schemas.microsoft.com/office/drawing/2014/main" val="584441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934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- 2018-11-28 17:08:32 </a:t>
                      </a:r>
                      <a:r>
                        <a:rPr kumimoji="0" lang="de-DE" sz="1000" b="0" i="0" u="none" strike="noStrike" kern="1200" cap="none" spc="0" normalizeH="0" baseline="0" noProof="0">
                          <a:ln>
                            <a:noFill/>
                          </a:ln>
                          <a:solidFill>
                            <a:prstClr val="black"/>
                          </a:solidFill>
                          <a:effectLst/>
                          <a:uLnTx/>
                          <a:uFillTx/>
                          <a:latin typeface="+mn-lt"/>
                          <a:ea typeface="+mn-ea"/>
                          <a:cs typeface="+mn-cs"/>
                        </a:rPr>
                        <a:t> 
 Wie klingt die polnische Seele? Mit einem Festival aller NDR Ensembles machten wir polnische Kultur von Klassik bis Jazz hörbar: "Eine große Liebe zu Kunst und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165061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- 2018-12-11 14:41:46 </a:t>
                      </a:r>
                      <a:r>
                        <a:rPr kumimoji="0" lang="de-DE" sz="1000" b="0" i="0" u="none" strike="noStrike" kern="1200" cap="none" spc="0" normalizeH="0" baseline="0" noProof="0">
                          <a:ln>
                            <a:noFill/>
                          </a:ln>
                          <a:solidFill>
                            <a:prstClr val="black"/>
                          </a:solidFill>
                          <a:effectLst/>
                          <a:uLnTx/>
                          <a:uFillTx/>
                          <a:latin typeface="+mn-lt"/>
                          <a:ea typeface="+mn-ea"/>
                          <a:cs typeface="+mn-cs"/>
                        </a:rPr>
                        <a:t> 
 Er ist Professor in Berlin, reist als Solist mit seinem Cello durch die Welt und hat angefangen zu dirigieren. Amanda begrüßt unseren Artist in Residence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5656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- 2018-05-14 10:05:32 </a:t>
                      </a:r>
                      <a:r>
                        <a:rPr kumimoji="0" lang="de-DE" sz="1000" b="0" i="0" u="none" strike="noStrike" kern="1200" cap="none" spc="0" normalizeH="0" baseline="0" noProof="0">
                          <a:ln>
                            <a:noFill/>
                          </a:ln>
                          <a:solidFill>
                            <a:prstClr val="black"/>
                          </a:solidFill>
                          <a:effectLst/>
                          <a:uLnTx/>
                          <a:uFillTx/>
                          <a:latin typeface="+mn-lt"/>
                          <a:ea typeface="+mn-ea"/>
                          <a:cs typeface="+mn-cs"/>
                        </a:rPr>
                        <a:t> 
 Auf das nächste Jahr mit euch! Wir stellen die Saison 2018/2019 vor: https://www.ndr.de/orchester_chor/elbphilharmonieorchester/neuesaison174.html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281945159"/>
                  </a:ext>
                </a:extLst>
              </a:tr>
            </a:tbl>
          </a:graphicData>
        </a:graphic>
      </p:graphicFrame>
      <p:sp>
        <p:nvSpPr>
          <p:cNvPr id="4" name="Text Placeholder 3">
            <a:extLst>
              <a:ext uri="{FF2B5EF4-FFF2-40B4-BE49-F238E27FC236}">
                <a16:creationId xmlns:a16="http://schemas.microsoft.com/office/drawing/2014/main" id="{C9994C7C-BC58-4ED3-9913-A5EF4B9F25C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43570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57D6-4A68-4803-9DBC-465AA52E123E}"/>
              </a:ext>
            </a:extLst>
          </p:cNvPr>
          <p:cNvSpPr>
            <a:spLocks noGrp="1"/>
          </p:cNvSpPr>
          <p:nvPr>
            <p:ph type="title"/>
          </p:nvPr>
        </p:nvSpPr>
        <p:spPr/>
        <p:txBody>
          <a:bodyPr/>
          <a:lstStyle/>
          <a:p>
            <a:r>
              <a:rPr lang="en-US"/>
              <a:t>Facebook Eigene Videos - Crossposts (nur Ersteller) - Export  | NDR Elbphilharmonie Orchester - 5 of 5</a:t>
            </a:r>
          </a:p>
        </p:txBody>
      </p:sp>
      <p:graphicFrame>
        <p:nvGraphicFramePr>
          <p:cNvPr id="5" name="Table Placeholder 4">
            <a:extLst>
              <a:ext uri="{FF2B5EF4-FFF2-40B4-BE49-F238E27FC236}">
                <a16:creationId xmlns:a16="http://schemas.microsoft.com/office/drawing/2014/main" id="{CF5B2C11-3A6D-4B24-939F-09EBB52A93BD}"/>
              </a:ext>
            </a:extLst>
          </p:cNvPr>
          <p:cNvGraphicFramePr>
            <a:graphicFrameLocks noGrp="1"/>
          </p:cNvGraphicFramePr>
          <p:nvPr>
            <p:ph type="tbl" sz="quarter" idx="13"/>
            <p:extLst>
              <p:ext uri="{D42A27DB-BD31-4B8C-83A1-F6EECF244321}">
                <p14:modId xmlns:p14="http://schemas.microsoft.com/office/powerpoint/2010/main" val="340599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47351325"/>
                    </a:ext>
                  </a:extLst>
                </a:gridCol>
                <a:gridCol w="493776">
                  <a:extLst>
                    <a:ext uri="{9D8B030D-6E8A-4147-A177-3AD203B41FA5}">
                      <a16:colId xmlns:a16="http://schemas.microsoft.com/office/drawing/2014/main" val="1621482297"/>
                    </a:ext>
                  </a:extLst>
                </a:gridCol>
                <a:gridCol w="411480">
                  <a:extLst>
                    <a:ext uri="{9D8B030D-6E8A-4147-A177-3AD203B41FA5}">
                      <a16:colId xmlns:a16="http://schemas.microsoft.com/office/drawing/2014/main" val="2181797576"/>
                    </a:ext>
                  </a:extLst>
                </a:gridCol>
                <a:gridCol w="411480">
                  <a:extLst>
                    <a:ext uri="{9D8B030D-6E8A-4147-A177-3AD203B41FA5}">
                      <a16:colId xmlns:a16="http://schemas.microsoft.com/office/drawing/2014/main" val="202876403"/>
                    </a:ext>
                  </a:extLst>
                </a:gridCol>
                <a:gridCol w="246888">
                  <a:extLst>
                    <a:ext uri="{9D8B030D-6E8A-4147-A177-3AD203B41FA5}">
                      <a16:colId xmlns:a16="http://schemas.microsoft.com/office/drawing/2014/main" val="1287399840"/>
                    </a:ext>
                  </a:extLst>
                </a:gridCol>
                <a:gridCol w="658368">
                  <a:extLst>
                    <a:ext uri="{9D8B030D-6E8A-4147-A177-3AD203B41FA5}">
                      <a16:colId xmlns:a16="http://schemas.microsoft.com/office/drawing/2014/main" val="1975287883"/>
                    </a:ext>
                  </a:extLst>
                </a:gridCol>
                <a:gridCol w="576072">
                  <a:extLst>
                    <a:ext uri="{9D8B030D-6E8A-4147-A177-3AD203B41FA5}">
                      <a16:colId xmlns:a16="http://schemas.microsoft.com/office/drawing/2014/main" val="597685796"/>
                    </a:ext>
                  </a:extLst>
                </a:gridCol>
                <a:gridCol w="576072">
                  <a:extLst>
                    <a:ext uri="{9D8B030D-6E8A-4147-A177-3AD203B41FA5}">
                      <a16:colId xmlns:a16="http://schemas.microsoft.com/office/drawing/2014/main" val="1852770577"/>
                    </a:ext>
                  </a:extLst>
                </a:gridCol>
                <a:gridCol w="411480">
                  <a:extLst>
                    <a:ext uri="{9D8B030D-6E8A-4147-A177-3AD203B41FA5}">
                      <a16:colId xmlns:a16="http://schemas.microsoft.com/office/drawing/2014/main" val="2083490386"/>
                    </a:ext>
                  </a:extLst>
                </a:gridCol>
                <a:gridCol w="658368">
                  <a:extLst>
                    <a:ext uri="{9D8B030D-6E8A-4147-A177-3AD203B41FA5}">
                      <a16:colId xmlns:a16="http://schemas.microsoft.com/office/drawing/2014/main" val="1432814296"/>
                    </a:ext>
                  </a:extLst>
                </a:gridCol>
                <a:gridCol w="329184">
                  <a:extLst>
                    <a:ext uri="{9D8B030D-6E8A-4147-A177-3AD203B41FA5}">
                      <a16:colId xmlns:a16="http://schemas.microsoft.com/office/drawing/2014/main" val="388462799"/>
                    </a:ext>
                  </a:extLst>
                </a:gridCol>
                <a:gridCol w="493776">
                  <a:extLst>
                    <a:ext uri="{9D8B030D-6E8A-4147-A177-3AD203B41FA5}">
                      <a16:colId xmlns:a16="http://schemas.microsoft.com/office/drawing/2014/main" val="3379065381"/>
                    </a:ext>
                  </a:extLst>
                </a:gridCol>
                <a:gridCol w="329184">
                  <a:extLst>
                    <a:ext uri="{9D8B030D-6E8A-4147-A177-3AD203B41FA5}">
                      <a16:colId xmlns:a16="http://schemas.microsoft.com/office/drawing/2014/main" val="342312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9658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- 2018-05-30 07:00:01 </a:t>
                      </a:r>
                      <a:r>
                        <a:rPr kumimoji="0" lang="en-US" sz="1000" b="0" i="0" u="none" strike="noStrike" kern="1200" cap="none" spc="0" normalizeH="0" baseline="0" noProof="0">
                          <a:ln>
                            <a:noFill/>
                          </a:ln>
                          <a:solidFill>
                            <a:prstClr val="black"/>
                          </a:solidFill>
                          <a:effectLst/>
                          <a:uLnTx/>
                          <a:uFillTx/>
                          <a:latin typeface="+mn-lt"/>
                          <a:ea typeface="+mn-ea"/>
                          <a:cs typeface="+mn-cs"/>
                        </a:rPr>
                        <a:t> 
 Was würde Andrew Manze, Chefdirigent der NDR Radiophilharmonie Mozart fragen, wenn er ihn in einer Bar träfe? Das erfahrt ihr in einer neuen Folge von "Amanda on the 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9580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- 2018-05-09 11:11:12 </a:t>
                      </a:r>
                      <a:r>
                        <a:rPr kumimoji="0" lang="en-US" sz="1000" b="0" i="0" u="none" strike="noStrike" kern="1200" cap="none" spc="0" normalizeH="0" baseline="0" noProof="0">
                          <a:ln>
                            <a:noFill/>
                          </a:ln>
                          <a:solidFill>
                            <a:prstClr val="black"/>
                          </a:solidFill>
                          <a:effectLst/>
                          <a:uLnTx/>
                          <a:uFillTx/>
                          <a:latin typeface="+mn-lt"/>
                          <a:ea typeface="+mn-ea"/>
                          <a:cs typeface="+mn-cs"/>
                        </a:rPr>
                        <a:t> 
 Die intergalaktische Tour mit Krzysztof Urbański geht morgen los! "Die Planeten" am 10. Mai um 20 Uhr auf Facebook Live, im Livestream und Public Viewing - seid dabei!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77606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- 2018-11-13 12:12:07 </a:t>
                      </a:r>
                      <a:r>
                        <a:rPr kumimoji="0" lang="en-US" sz="1000" b="0" i="0" u="none" strike="noStrike" kern="1200" cap="none" spc="0" normalizeH="0" baseline="0" noProof="0">
                          <a:ln>
                            <a:noFill/>
                          </a:ln>
                          <a:solidFill>
                            <a:prstClr val="black"/>
                          </a:solidFill>
                          <a:effectLst/>
                          <a:uLnTx/>
                          <a:uFillTx/>
                          <a:latin typeface="+mn-lt"/>
                          <a:ea typeface="+mn-ea"/>
                          <a:cs typeface="+mn-cs"/>
                        </a:rPr>
                        <a:t> 
 Am Donnerstag geht es los: Mit 11 Konzerten feiern wir gemeinsam mit NDR Bigband und NDR Chor das Festival zur 100-jährigen Unabhängigkeit Polens mit viel polnischer Musik. Mit Piotr Anderszewski, Jan Lisiecki und Krzysztof Urbański.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03306845"/>
                  </a:ext>
                </a:extLst>
              </a:tr>
            </a:tbl>
          </a:graphicData>
        </a:graphic>
      </p:graphicFrame>
      <p:sp>
        <p:nvSpPr>
          <p:cNvPr id="4" name="Text Placeholder 3">
            <a:extLst>
              <a:ext uri="{FF2B5EF4-FFF2-40B4-BE49-F238E27FC236}">
                <a16:creationId xmlns:a16="http://schemas.microsoft.com/office/drawing/2014/main" id="{D8F2BD1F-ECFF-4A3A-896D-FCFCC6AFEDA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1598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167AB-13B1-4059-AAB2-6862A2100368}"/>
              </a:ext>
            </a:extLst>
          </p:cNvPr>
          <p:cNvSpPr>
            <a:spLocks noGrp="1"/>
          </p:cNvSpPr>
          <p:nvPr>
            <p:ph type="title"/>
          </p:nvPr>
        </p:nvSpPr>
        <p:spPr/>
        <p:txBody>
          <a:bodyPr/>
          <a:lstStyle/>
          <a:p>
            <a:r>
              <a:rPr lang="en-US"/>
              <a:t>Eigene Posts - Videostarts - Profil-bezogene Nutzung | NDR Elbphilharmonie Orchester - 1 of 7</a:t>
            </a:r>
          </a:p>
        </p:txBody>
      </p:sp>
      <p:graphicFrame>
        <p:nvGraphicFramePr>
          <p:cNvPr id="5" name="Table Placeholder 4">
            <a:extLst>
              <a:ext uri="{FF2B5EF4-FFF2-40B4-BE49-F238E27FC236}">
                <a16:creationId xmlns:a16="http://schemas.microsoft.com/office/drawing/2014/main" id="{BA9ED9E2-5F6E-4E62-B934-B9A7FFDCDB48}"/>
              </a:ext>
            </a:extLst>
          </p:cNvPr>
          <p:cNvGraphicFramePr>
            <a:graphicFrameLocks noGrp="1"/>
          </p:cNvGraphicFramePr>
          <p:nvPr>
            <p:ph type="tbl" sz="quarter" idx="13"/>
            <p:extLst>
              <p:ext uri="{D42A27DB-BD31-4B8C-83A1-F6EECF244321}">
                <p14:modId xmlns:p14="http://schemas.microsoft.com/office/powerpoint/2010/main" val="374978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6823383"/>
                    </a:ext>
                  </a:extLst>
                </a:gridCol>
                <a:gridCol w="822960">
                  <a:extLst>
                    <a:ext uri="{9D8B030D-6E8A-4147-A177-3AD203B41FA5}">
                      <a16:colId xmlns:a16="http://schemas.microsoft.com/office/drawing/2014/main" val="3457433723"/>
                    </a:ext>
                  </a:extLst>
                </a:gridCol>
                <a:gridCol w="822960">
                  <a:extLst>
                    <a:ext uri="{9D8B030D-6E8A-4147-A177-3AD203B41FA5}">
                      <a16:colId xmlns:a16="http://schemas.microsoft.com/office/drawing/2014/main" val="117375107"/>
                    </a:ext>
                  </a:extLst>
                </a:gridCol>
                <a:gridCol w="822960">
                  <a:extLst>
                    <a:ext uri="{9D8B030D-6E8A-4147-A177-3AD203B41FA5}">
                      <a16:colId xmlns:a16="http://schemas.microsoft.com/office/drawing/2014/main" val="3112122256"/>
                    </a:ext>
                  </a:extLst>
                </a:gridCol>
                <a:gridCol w="822960">
                  <a:extLst>
                    <a:ext uri="{9D8B030D-6E8A-4147-A177-3AD203B41FA5}">
                      <a16:colId xmlns:a16="http://schemas.microsoft.com/office/drawing/2014/main" val="73031236"/>
                    </a:ext>
                  </a:extLst>
                </a:gridCol>
                <a:gridCol w="822960">
                  <a:extLst>
                    <a:ext uri="{9D8B030D-6E8A-4147-A177-3AD203B41FA5}">
                      <a16:colId xmlns:a16="http://schemas.microsoft.com/office/drawing/2014/main" val="405611996"/>
                    </a:ext>
                  </a:extLst>
                </a:gridCol>
                <a:gridCol w="822960">
                  <a:extLst>
                    <a:ext uri="{9D8B030D-6E8A-4147-A177-3AD203B41FA5}">
                      <a16:colId xmlns:a16="http://schemas.microsoft.com/office/drawing/2014/main" val="133562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40249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749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198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388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519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200549"/>
                  </a:ext>
                </a:extLst>
              </a:tr>
            </a:tbl>
          </a:graphicData>
        </a:graphic>
      </p:graphicFrame>
      <p:sp>
        <p:nvSpPr>
          <p:cNvPr id="4" name="Text Placeholder 3">
            <a:extLst>
              <a:ext uri="{FF2B5EF4-FFF2-40B4-BE49-F238E27FC236}">
                <a16:creationId xmlns:a16="http://schemas.microsoft.com/office/drawing/2014/main" id="{6BAC157B-3EE9-406B-A9D6-D89473664A0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97159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7796-3657-445C-B7C6-BE2E69D5E5C2}"/>
              </a:ext>
            </a:extLst>
          </p:cNvPr>
          <p:cNvSpPr>
            <a:spLocks noGrp="1"/>
          </p:cNvSpPr>
          <p:nvPr>
            <p:ph type="title"/>
          </p:nvPr>
        </p:nvSpPr>
        <p:spPr/>
        <p:txBody>
          <a:bodyPr/>
          <a:lstStyle/>
          <a:p>
            <a:r>
              <a:rPr lang="en-US"/>
              <a:t>Eigene Posts - Videostarts - Profil-bezogene Nutzung | NDR Elbphilharmonie Orchester - 2 of 7</a:t>
            </a:r>
          </a:p>
        </p:txBody>
      </p:sp>
      <p:graphicFrame>
        <p:nvGraphicFramePr>
          <p:cNvPr id="5" name="Table Placeholder 4">
            <a:extLst>
              <a:ext uri="{FF2B5EF4-FFF2-40B4-BE49-F238E27FC236}">
                <a16:creationId xmlns:a16="http://schemas.microsoft.com/office/drawing/2014/main" id="{A2D2758C-9AF9-4944-B1A0-4CF0915B4A53}"/>
              </a:ext>
            </a:extLst>
          </p:cNvPr>
          <p:cNvGraphicFramePr>
            <a:graphicFrameLocks noGrp="1"/>
          </p:cNvGraphicFramePr>
          <p:nvPr>
            <p:ph type="tbl" sz="quarter" idx="13"/>
            <p:extLst>
              <p:ext uri="{D42A27DB-BD31-4B8C-83A1-F6EECF244321}">
                <p14:modId xmlns:p14="http://schemas.microsoft.com/office/powerpoint/2010/main" val="377600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4930216"/>
                    </a:ext>
                  </a:extLst>
                </a:gridCol>
                <a:gridCol w="822960">
                  <a:extLst>
                    <a:ext uri="{9D8B030D-6E8A-4147-A177-3AD203B41FA5}">
                      <a16:colId xmlns:a16="http://schemas.microsoft.com/office/drawing/2014/main" val="1329924087"/>
                    </a:ext>
                  </a:extLst>
                </a:gridCol>
                <a:gridCol w="822960">
                  <a:extLst>
                    <a:ext uri="{9D8B030D-6E8A-4147-A177-3AD203B41FA5}">
                      <a16:colId xmlns:a16="http://schemas.microsoft.com/office/drawing/2014/main" val="927185106"/>
                    </a:ext>
                  </a:extLst>
                </a:gridCol>
                <a:gridCol w="822960">
                  <a:extLst>
                    <a:ext uri="{9D8B030D-6E8A-4147-A177-3AD203B41FA5}">
                      <a16:colId xmlns:a16="http://schemas.microsoft.com/office/drawing/2014/main" val="1338294517"/>
                    </a:ext>
                  </a:extLst>
                </a:gridCol>
                <a:gridCol w="822960">
                  <a:extLst>
                    <a:ext uri="{9D8B030D-6E8A-4147-A177-3AD203B41FA5}">
                      <a16:colId xmlns:a16="http://schemas.microsoft.com/office/drawing/2014/main" val="4184659338"/>
                    </a:ext>
                  </a:extLst>
                </a:gridCol>
                <a:gridCol w="822960">
                  <a:extLst>
                    <a:ext uri="{9D8B030D-6E8A-4147-A177-3AD203B41FA5}">
                      <a16:colId xmlns:a16="http://schemas.microsoft.com/office/drawing/2014/main" val="755289866"/>
                    </a:ext>
                  </a:extLst>
                </a:gridCol>
                <a:gridCol w="822960">
                  <a:extLst>
                    <a:ext uri="{9D8B030D-6E8A-4147-A177-3AD203B41FA5}">
                      <a16:colId xmlns:a16="http://schemas.microsoft.com/office/drawing/2014/main" val="2321572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404443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847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10868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009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0000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9551974"/>
                  </a:ext>
                </a:extLst>
              </a:tr>
            </a:tbl>
          </a:graphicData>
        </a:graphic>
      </p:graphicFrame>
      <p:sp>
        <p:nvSpPr>
          <p:cNvPr id="4" name="Text Placeholder 3">
            <a:extLst>
              <a:ext uri="{FF2B5EF4-FFF2-40B4-BE49-F238E27FC236}">
                <a16:creationId xmlns:a16="http://schemas.microsoft.com/office/drawing/2014/main" id="{AEA87736-62A0-4215-9129-895B60774DF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09830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0CE8-09C8-416C-B189-50AF28E65181}"/>
              </a:ext>
            </a:extLst>
          </p:cNvPr>
          <p:cNvSpPr>
            <a:spLocks noGrp="1"/>
          </p:cNvSpPr>
          <p:nvPr>
            <p:ph type="title"/>
          </p:nvPr>
        </p:nvSpPr>
        <p:spPr/>
        <p:txBody>
          <a:bodyPr/>
          <a:lstStyle/>
          <a:p>
            <a:r>
              <a:rPr lang="en-US"/>
              <a:t>Eigene Posts - Videostarts - Profil-bezogene Nutzung | NDR Elbphilharmonie Orchester - 3 of 7</a:t>
            </a:r>
          </a:p>
        </p:txBody>
      </p:sp>
      <p:graphicFrame>
        <p:nvGraphicFramePr>
          <p:cNvPr id="5" name="Table Placeholder 4">
            <a:extLst>
              <a:ext uri="{FF2B5EF4-FFF2-40B4-BE49-F238E27FC236}">
                <a16:creationId xmlns:a16="http://schemas.microsoft.com/office/drawing/2014/main" id="{EEC2B305-93B5-4015-9834-281833CFC127}"/>
              </a:ext>
            </a:extLst>
          </p:cNvPr>
          <p:cNvGraphicFramePr>
            <a:graphicFrameLocks noGrp="1"/>
          </p:cNvGraphicFramePr>
          <p:nvPr>
            <p:ph type="tbl" sz="quarter" idx="13"/>
            <p:extLst>
              <p:ext uri="{D42A27DB-BD31-4B8C-83A1-F6EECF244321}">
                <p14:modId xmlns:p14="http://schemas.microsoft.com/office/powerpoint/2010/main" val="243417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9674996"/>
                    </a:ext>
                  </a:extLst>
                </a:gridCol>
                <a:gridCol w="822960">
                  <a:extLst>
                    <a:ext uri="{9D8B030D-6E8A-4147-A177-3AD203B41FA5}">
                      <a16:colId xmlns:a16="http://schemas.microsoft.com/office/drawing/2014/main" val="1340889333"/>
                    </a:ext>
                  </a:extLst>
                </a:gridCol>
                <a:gridCol w="822960">
                  <a:extLst>
                    <a:ext uri="{9D8B030D-6E8A-4147-A177-3AD203B41FA5}">
                      <a16:colId xmlns:a16="http://schemas.microsoft.com/office/drawing/2014/main" val="1557456033"/>
                    </a:ext>
                  </a:extLst>
                </a:gridCol>
                <a:gridCol w="822960">
                  <a:extLst>
                    <a:ext uri="{9D8B030D-6E8A-4147-A177-3AD203B41FA5}">
                      <a16:colId xmlns:a16="http://schemas.microsoft.com/office/drawing/2014/main" val="1061521128"/>
                    </a:ext>
                  </a:extLst>
                </a:gridCol>
                <a:gridCol w="822960">
                  <a:extLst>
                    <a:ext uri="{9D8B030D-6E8A-4147-A177-3AD203B41FA5}">
                      <a16:colId xmlns:a16="http://schemas.microsoft.com/office/drawing/2014/main" val="854076124"/>
                    </a:ext>
                  </a:extLst>
                </a:gridCol>
                <a:gridCol w="822960">
                  <a:extLst>
                    <a:ext uri="{9D8B030D-6E8A-4147-A177-3AD203B41FA5}">
                      <a16:colId xmlns:a16="http://schemas.microsoft.com/office/drawing/2014/main" val="2970955708"/>
                    </a:ext>
                  </a:extLst>
                </a:gridCol>
                <a:gridCol w="822960">
                  <a:extLst>
                    <a:ext uri="{9D8B030D-6E8A-4147-A177-3AD203B41FA5}">
                      <a16:colId xmlns:a16="http://schemas.microsoft.com/office/drawing/2014/main" val="455524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4846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207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206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0002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2292787"/>
                  </a:ext>
                </a:extLst>
              </a:tr>
            </a:tbl>
          </a:graphicData>
        </a:graphic>
      </p:graphicFrame>
      <p:sp>
        <p:nvSpPr>
          <p:cNvPr id="4" name="Text Placeholder 3">
            <a:extLst>
              <a:ext uri="{FF2B5EF4-FFF2-40B4-BE49-F238E27FC236}">
                <a16:creationId xmlns:a16="http://schemas.microsoft.com/office/drawing/2014/main" id="{0A6AF80D-0D6F-49D8-BD8C-ECB86FF5B53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98145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69564-D787-4637-AC9E-7CA8C74589C3}"/>
              </a:ext>
            </a:extLst>
          </p:cNvPr>
          <p:cNvSpPr>
            <a:spLocks noGrp="1"/>
          </p:cNvSpPr>
          <p:nvPr>
            <p:ph type="title"/>
          </p:nvPr>
        </p:nvSpPr>
        <p:spPr/>
        <p:txBody>
          <a:bodyPr/>
          <a:lstStyle/>
          <a:p>
            <a:r>
              <a:rPr lang="en-US"/>
              <a:t>Eigene Posts - Videostarts - Profil-bezogene Nutzung | NDR Elbphilharmonie Orchester - 4 of 7</a:t>
            </a:r>
          </a:p>
        </p:txBody>
      </p:sp>
      <p:graphicFrame>
        <p:nvGraphicFramePr>
          <p:cNvPr id="5" name="Table Placeholder 4">
            <a:extLst>
              <a:ext uri="{FF2B5EF4-FFF2-40B4-BE49-F238E27FC236}">
                <a16:creationId xmlns:a16="http://schemas.microsoft.com/office/drawing/2014/main" id="{B36904CF-F08C-46B4-A098-6929BB63D2BE}"/>
              </a:ext>
            </a:extLst>
          </p:cNvPr>
          <p:cNvGraphicFramePr>
            <a:graphicFrameLocks noGrp="1"/>
          </p:cNvGraphicFramePr>
          <p:nvPr>
            <p:ph type="tbl" sz="quarter" idx="13"/>
            <p:extLst>
              <p:ext uri="{D42A27DB-BD31-4B8C-83A1-F6EECF244321}">
                <p14:modId xmlns:p14="http://schemas.microsoft.com/office/powerpoint/2010/main" val="241536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7055184"/>
                    </a:ext>
                  </a:extLst>
                </a:gridCol>
                <a:gridCol w="822960">
                  <a:extLst>
                    <a:ext uri="{9D8B030D-6E8A-4147-A177-3AD203B41FA5}">
                      <a16:colId xmlns:a16="http://schemas.microsoft.com/office/drawing/2014/main" val="2134799893"/>
                    </a:ext>
                  </a:extLst>
                </a:gridCol>
                <a:gridCol w="822960">
                  <a:extLst>
                    <a:ext uri="{9D8B030D-6E8A-4147-A177-3AD203B41FA5}">
                      <a16:colId xmlns:a16="http://schemas.microsoft.com/office/drawing/2014/main" val="961538826"/>
                    </a:ext>
                  </a:extLst>
                </a:gridCol>
                <a:gridCol w="822960">
                  <a:extLst>
                    <a:ext uri="{9D8B030D-6E8A-4147-A177-3AD203B41FA5}">
                      <a16:colId xmlns:a16="http://schemas.microsoft.com/office/drawing/2014/main" val="764338009"/>
                    </a:ext>
                  </a:extLst>
                </a:gridCol>
                <a:gridCol w="822960">
                  <a:extLst>
                    <a:ext uri="{9D8B030D-6E8A-4147-A177-3AD203B41FA5}">
                      <a16:colId xmlns:a16="http://schemas.microsoft.com/office/drawing/2014/main" val="2386125551"/>
                    </a:ext>
                  </a:extLst>
                </a:gridCol>
                <a:gridCol w="822960">
                  <a:extLst>
                    <a:ext uri="{9D8B030D-6E8A-4147-A177-3AD203B41FA5}">
                      <a16:colId xmlns:a16="http://schemas.microsoft.com/office/drawing/2014/main" val="1373453372"/>
                    </a:ext>
                  </a:extLst>
                </a:gridCol>
                <a:gridCol w="822960">
                  <a:extLst>
                    <a:ext uri="{9D8B030D-6E8A-4147-A177-3AD203B41FA5}">
                      <a16:colId xmlns:a16="http://schemas.microsoft.com/office/drawing/2014/main" val="146485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59092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1810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311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158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1488044"/>
                  </a:ext>
                </a:extLst>
              </a:tr>
            </a:tbl>
          </a:graphicData>
        </a:graphic>
      </p:graphicFrame>
      <p:sp>
        <p:nvSpPr>
          <p:cNvPr id="4" name="Text Placeholder 3">
            <a:extLst>
              <a:ext uri="{FF2B5EF4-FFF2-40B4-BE49-F238E27FC236}">
                <a16:creationId xmlns:a16="http://schemas.microsoft.com/office/drawing/2014/main" id="{3BF0E37F-A2E1-40AC-A6E3-706C235F797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9685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B7160-6F8A-4F6E-BA8E-A281EA66B9CA}"/>
              </a:ext>
            </a:extLst>
          </p:cNvPr>
          <p:cNvSpPr>
            <a:spLocks noGrp="1"/>
          </p:cNvSpPr>
          <p:nvPr>
            <p:ph type="title"/>
          </p:nvPr>
        </p:nvSpPr>
        <p:spPr/>
        <p:txBody>
          <a:bodyPr/>
          <a:lstStyle/>
          <a:p>
            <a:r>
              <a:rPr lang="en-US"/>
              <a:t>Eigene Posts - Videostarts - Profil-bezogene Nutzung | NDR Elbphilharmonie Orchester - 5 of 7</a:t>
            </a:r>
          </a:p>
        </p:txBody>
      </p:sp>
      <p:graphicFrame>
        <p:nvGraphicFramePr>
          <p:cNvPr id="5" name="Table Placeholder 4">
            <a:extLst>
              <a:ext uri="{FF2B5EF4-FFF2-40B4-BE49-F238E27FC236}">
                <a16:creationId xmlns:a16="http://schemas.microsoft.com/office/drawing/2014/main" id="{DAFE727C-2A82-4631-9895-2A1526F62001}"/>
              </a:ext>
            </a:extLst>
          </p:cNvPr>
          <p:cNvGraphicFramePr>
            <a:graphicFrameLocks noGrp="1"/>
          </p:cNvGraphicFramePr>
          <p:nvPr>
            <p:ph type="tbl" sz="quarter" idx="13"/>
            <p:extLst>
              <p:ext uri="{D42A27DB-BD31-4B8C-83A1-F6EECF244321}">
                <p14:modId xmlns:p14="http://schemas.microsoft.com/office/powerpoint/2010/main" val="297647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5482333"/>
                    </a:ext>
                  </a:extLst>
                </a:gridCol>
                <a:gridCol w="822960">
                  <a:extLst>
                    <a:ext uri="{9D8B030D-6E8A-4147-A177-3AD203B41FA5}">
                      <a16:colId xmlns:a16="http://schemas.microsoft.com/office/drawing/2014/main" val="3025340869"/>
                    </a:ext>
                  </a:extLst>
                </a:gridCol>
                <a:gridCol w="822960">
                  <a:extLst>
                    <a:ext uri="{9D8B030D-6E8A-4147-A177-3AD203B41FA5}">
                      <a16:colId xmlns:a16="http://schemas.microsoft.com/office/drawing/2014/main" val="3694574920"/>
                    </a:ext>
                  </a:extLst>
                </a:gridCol>
                <a:gridCol w="822960">
                  <a:extLst>
                    <a:ext uri="{9D8B030D-6E8A-4147-A177-3AD203B41FA5}">
                      <a16:colId xmlns:a16="http://schemas.microsoft.com/office/drawing/2014/main" val="3463786938"/>
                    </a:ext>
                  </a:extLst>
                </a:gridCol>
                <a:gridCol w="822960">
                  <a:extLst>
                    <a:ext uri="{9D8B030D-6E8A-4147-A177-3AD203B41FA5}">
                      <a16:colId xmlns:a16="http://schemas.microsoft.com/office/drawing/2014/main" val="1956509650"/>
                    </a:ext>
                  </a:extLst>
                </a:gridCol>
                <a:gridCol w="822960">
                  <a:extLst>
                    <a:ext uri="{9D8B030D-6E8A-4147-A177-3AD203B41FA5}">
                      <a16:colId xmlns:a16="http://schemas.microsoft.com/office/drawing/2014/main" val="3439383386"/>
                    </a:ext>
                  </a:extLst>
                </a:gridCol>
                <a:gridCol w="822960">
                  <a:extLst>
                    <a:ext uri="{9D8B030D-6E8A-4147-A177-3AD203B41FA5}">
                      <a16:colId xmlns:a16="http://schemas.microsoft.com/office/drawing/2014/main" val="36785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43959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4118465880"/>
                  </a:ext>
                </a:extLst>
              </a:tr>
            </a:tbl>
          </a:graphicData>
        </a:graphic>
      </p:graphicFrame>
      <p:sp>
        <p:nvSpPr>
          <p:cNvPr id="4" name="Text Placeholder 3">
            <a:extLst>
              <a:ext uri="{FF2B5EF4-FFF2-40B4-BE49-F238E27FC236}">
                <a16:creationId xmlns:a16="http://schemas.microsoft.com/office/drawing/2014/main" id="{65AAFCD6-8C9C-4626-98DB-4F4B3AAABE3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2283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DC95-8652-489D-817D-EC44FADAC19B}"/>
              </a:ext>
            </a:extLst>
          </p:cNvPr>
          <p:cNvSpPr>
            <a:spLocks noGrp="1"/>
          </p:cNvSpPr>
          <p:nvPr>
            <p:ph type="title"/>
          </p:nvPr>
        </p:nvSpPr>
        <p:spPr/>
        <p:txBody>
          <a:bodyPr/>
          <a:lstStyle/>
          <a:p>
            <a:r>
              <a:rPr lang="en-US"/>
              <a:t>Eigene Posts - Videostarts - Profil-bezogene Nutzung | NDR Elbphilharmonie Orchester - 6 of 7</a:t>
            </a:r>
          </a:p>
        </p:txBody>
      </p:sp>
      <p:graphicFrame>
        <p:nvGraphicFramePr>
          <p:cNvPr id="5" name="Table Placeholder 4">
            <a:extLst>
              <a:ext uri="{FF2B5EF4-FFF2-40B4-BE49-F238E27FC236}">
                <a16:creationId xmlns:a16="http://schemas.microsoft.com/office/drawing/2014/main" id="{E8E2435B-982E-4D53-A3CC-68E161B759BA}"/>
              </a:ext>
            </a:extLst>
          </p:cNvPr>
          <p:cNvGraphicFramePr>
            <a:graphicFrameLocks noGrp="1"/>
          </p:cNvGraphicFramePr>
          <p:nvPr>
            <p:ph type="tbl" sz="quarter" idx="13"/>
            <p:extLst>
              <p:ext uri="{D42A27DB-BD31-4B8C-83A1-F6EECF244321}">
                <p14:modId xmlns:p14="http://schemas.microsoft.com/office/powerpoint/2010/main" val="65957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6218218"/>
                    </a:ext>
                  </a:extLst>
                </a:gridCol>
                <a:gridCol w="822960">
                  <a:extLst>
                    <a:ext uri="{9D8B030D-6E8A-4147-A177-3AD203B41FA5}">
                      <a16:colId xmlns:a16="http://schemas.microsoft.com/office/drawing/2014/main" val="2355202704"/>
                    </a:ext>
                  </a:extLst>
                </a:gridCol>
                <a:gridCol w="822960">
                  <a:extLst>
                    <a:ext uri="{9D8B030D-6E8A-4147-A177-3AD203B41FA5}">
                      <a16:colId xmlns:a16="http://schemas.microsoft.com/office/drawing/2014/main" val="1439715017"/>
                    </a:ext>
                  </a:extLst>
                </a:gridCol>
                <a:gridCol w="822960">
                  <a:extLst>
                    <a:ext uri="{9D8B030D-6E8A-4147-A177-3AD203B41FA5}">
                      <a16:colId xmlns:a16="http://schemas.microsoft.com/office/drawing/2014/main" val="3866580453"/>
                    </a:ext>
                  </a:extLst>
                </a:gridCol>
                <a:gridCol w="822960">
                  <a:extLst>
                    <a:ext uri="{9D8B030D-6E8A-4147-A177-3AD203B41FA5}">
                      <a16:colId xmlns:a16="http://schemas.microsoft.com/office/drawing/2014/main" val="436981037"/>
                    </a:ext>
                  </a:extLst>
                </a:gridCol>
                <a:gridCol w="822960">
                  <a:extLst>
                    <a:ext uri="{9D8B030D-6E8A-4147-A177-3AD203B41FA5}">
                      <a16:colId xmlns:a16="http://schemas.microsoft.com/office/drawing/2014/main" val="3289035525"/>
                    </a:ext>
                  </a:extLst>
                </a:gridCol>
                <a:gridCol w="822960">
                  <a:extLst>
                    <a:ext uri="{9D8B030D-6E8A-4147-A177-3AD203B41FA5}">
                      <a16:colId xmlns:a16="http://schemas.microsoft.com/office/drawing/2014/main" val="885140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41749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9959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- 2018-03-19 11:21:15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drei weitere Konzerte mit Frank Peter Zimmermann diese Woche: https://www.ndr.de/orchester_chor/urbanski226.html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563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- 2018-04-25 09:55:00 </a:t>
                      </a:r>
                      <a:r>
                        <a:rPr kumimoji="0" lang="de-DE" sz="1000" b="0" i="0" u="none" strike="noStrike" kern="1200" cap="none" spc="0" normalizeH="0" baseline="0" noProof="0">
                          <a:ln>
                            <a:noFill/>
                          </a:ln>
                          <a:solidFill>
                            <a:prstClr val="black"/>
                          </a:solidFill>
                          <a:effectLst/>
                          <a:uLnTx/>
                          <a:uFillTx/>
                          <a:latin typeface="+mn-lt"/>
                          <a:ea typeface="+mn-ea"/>
                          <a:cs typeface="+mn-cs"/>
                        </a:rPr>
                        <a:t> 
 Worüber sprechen zwei Hornisten unter sich - auf der wohl schönsten Bühne Amsterdams? "Amanda on the Spot" mit unserem Kollegen Dave Claessen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792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038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- 2018-07-12 18:30:00 </a:t>
                      </a:r>
                      <a:r>
                        <a:rPr kumimoji="0" lang="de-DE" sz="1000" b="0" i="0" u="none" strike="noStrike" kern="1200" cap="none" spc="0" normalizeH="0" baseline="0" noProof="0">
                          <a:ln>
                            <a:noFill/>
                          </a:ln>
                          <a:solidFill>
                            <a:prstClr val="black"/>
                          </a:solidFill>
                          <a:effectLst/>
                          <a:uLnTx/>
                          <a:uFillTx/>
                          <a:latin typeface="+mn-lt"/>
                          <a:ea typeface="+mn-ea"/>
                          <a:cs typeface="+mn-cs"/>
                        </a:rPr>
                        <a:t> 
 Was war das Lustigste, was Alan Gilbert jemals auf der Bühne passiert ist? Das verrät der künftige Chefdirigent des NDR Elbphilharmonie Orchesters in einer neuen Folge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1265935"/>
                  </a:ext>
                </a:extLst>
              </a:tr>
            </a:tbl>
          </a:graphicData>
        </a:graphic>
      </p:graphicFrame>
      <p:sp>
        <p:nvSpPr>
          <p:cNvPr id="4" name="Text Placeholder 3">
            <a:extLst>
              <a:ext uri="{FF2B5EF4-FFF2-40B4-BE49-F238E27FC236}">
                <a16:creationId xmlns:a16="http://schemas.microsoft.com/office/drawing/2014/main" id="{A9D8F845-5526-4EAB-AC73-43ACB8F1A74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758945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2F82-0EFE-43C6-B0AD-5DAB9E16137D}"/>
              </a:ext>
            </a:extLst>
          </p:cNvPr>
          <p:cNvSpPr>
            <a:spLocks noGrp="1"/>
          </p:cNvSpPr>
          <p:nvPr>
            <p:ph type="title"/>
          </p:nvPr>
        </p:nvSpPr>
        <p:spPr/>
        <p:txBody>
          <a:bodyPr/>
          <a:lstStyle/>
          <a:p>
            <a:r>
              <a:rPr lang="en-US"/>
              <a:t>Eigene Posts - Videostarts - Profil-bezogene Nutzung | NDR Elbphilharmonie Orchester - 7 of 7</a:t>
            </a:r>
          </a:p>
        </p:txBody>
      </p:sp>
      <p:graphicFrame>
        <p:nvGraphicFramePr>
          <p:cNvPr id="5" name="Table Placeholder 4">
            <a:extLst>
              <a:ext uri="{FF2B5EF4-FFF2-40B4-BE49-F238E27FC236}">
                <a16:creationId xmlns:a16="http://schemas.microsoft.com/office/drawing/2014/main" id="{45931EAF-7EAD-4E24-9EE1-14892BA16D3A}"/>
              </a:ext>
            </a:extLst>
          </p:cNvPr>
          <p:cNvGraphicFramePr>
            <a:graphicFrameLocks noGrp="1"/>
          </p:cNvGraphicFramePr>
          <p:nvPr>
            <p:ph type="tbl" sz="quarter" idx="13"/>
            <p:extLst>
              <p:ext uri="{D42A27DB-BD31-4B8C-83A1-F6EECF244321}">
                <p14:modId xmlns:p14="http://schemas.microsoft.com/office/powerpoint/2010/main" val="248801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4262579"/>
                    </a:ext>
                  </a:extLst>
                </a:gridCol>
                <a:gridCol w="822960">
                  <a:extLst>
                    <a:ext uri="{9D8B030D-6E8A-4147-A177-3AD203B41FA5}">
                      <a16:colId xmlns:a16="http://schemas.microsoft.com/office/drawing/2014/main" val="245326005"/>
                    </a:ext>
                  </a:extLst>
                </a:gridCol>
                <a:gridCol w="822960">
                  <a:extLst>
                    <a:ext uri="{9D8B030D-6E8A-4147-A177-3AD203B41FA5}">
                      <a16:colId xmlns:a16="http://schemas.microsoft.com/office/drawing/2014/main" val="2589800746"/>
                    </a:ext>
                  </a:extLst>
                </a:gridCol>
                <a:gridCol w="822960">
                  <a:extLst>
                    <a:ext uri="{9D8B030D-6E8A-4147-A177-3AD203B41FA5}">
                      <a16:colId xmlns:a16="http://schemas.microsoft.com/office/drawing/2014/main" val="3484767260"/>
                    </a:ext>
                  </a:extLst>
                </a:gridCol>
                <a:gridCol w="822960">
                  <a:extLst>
                    <a:ext uri="{9D8B030D-6E8A-4147-A177-3AD203B41FA5}">
                      <a16:colId xmlns:a16="http://schemas.microsoft.com/office/drawing/2014/main" val="2889991475"/>
                    </a:ext>
                  </a:extLst>
                </a:gridCol>
                <a:gridCol w="822960">
                  <a:extLst>
                    <a:ext uri="{9D8B030D-6E8A-4147-A177-3AD203B41FA5}">
                      <a16:colId xmlns:a16="http://schemas.microsoft.com/office/drawing/2014/main" val="4242781499"/>
                    </a:ext>
                  </a:extLst>
                </a:gridCol>
                <a:gridCol w="822960">
                  <a:extLst>
                    <a:ext uri="{9D8B030D-6E8A-4147-A177-3AD203B41FA5}">
                      <a16:colId xmlns:a16="http://schemas.microsoft.com/office/drawing/2014/main" val="123400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45121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- 2018-06-13 19:00:00 </a:t>
                      </a:r>
                      <a:r>
                        <a:rPr kumimoji="0" lang="de-DE" sz="1000" b="0" i="0" u="none" strike="noStrike" kern="1200" cap="none" spc="0" normalizeH="0" baseline="0" noProof="0">
                          <a:ln>
                            <a:noFill/>
                          </a:ln>
                          <a:solidFill>
                            <a:prstClr val="black"/>
                          </a:solidFill>
                          <a:effectLst/>
                          <a:uLnTx/>
                          <a:uFillTx/>
                          <a:latin typeface="+mn-lt"/>
                          <a:ea typeface="+mn-ea"/>
                          <a:cs typeface="+mn-cs"/>
                        </a:rPr>
                        <a:t> 
 Respekt: Das Hamburger Duo JOCO hat schon mal eine SMS von Paul McCartney bekommen. Was drin stand, erfahrt ihr in der neuen Ausgabe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24615281"/>
                  </a:ext>
                </a:extLst>
              </a:tr>
            </a:tbl>
          </a:graphicData>
        </a:graphic>
      </p:graphicFrame>
      <p:sp>
        <p:nvSpPr>
          <p:cNvPr id="4" name="Text Placeholder 3">
            <a:extLst>
              <a:ext uri="{FF2B5EF4-FFF2-40B4-BE49-F238E27FC236}">
                <a16:creationId xmlns:a16="http://schemas.microsoft.com/office/drawing/2014/main" id="{6C9CF61E-EA52-459A-BA57-FD9A085031C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20174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927DE-EBE3-445F-B14E-375C9148BC13}"/>
              </a:ext>
            </a:extLst>
          </p:cNvPr>
          <p:cNvSpPr>
            <a:spLocks noGrp="1"/>
          </p:cNvSpPr>
          <p:nvPr>
            <p:ph type="title"/>
          </p:nvPr>
        </p:nvSpPr>
        <p:spPr/>
        <p:txBody>
          <a:bodyPr/>
          <a:lstStyle/>
          <a:p>
            <a:r>
              <a:rPr lang="en-US"/>
              <a:t>Facebook Eigene Videos - Crossposts (ohne Ersteller) - Export | NDR Elbphilharmonie Orchester - 1 of 10</a:t>
            </a:r>
          </a:p>
        </p:txBody>
      </p:sp>
      <p:graphicFrame>
        <p:nvGraphicFramePr>
          <p:cNvPr id="5" name="Table Placeholder 4">
            <a:extLst>
              <a:ext uri="{FF2B5EF4-FFF2-40B4-BE49-F238E27FC236}">
                <a16:creationId xmlns:a16="http://schemas.microsoft.com/office/drawing/2014/main" id="{6ABF89D8-77F9-42D9-B6A3-31103A37DE2A}"/>
              </a:ext>
            </a:extLst>
          </p:cNvPr>
          <p:cNvGraphicFramePr>
            <a:graphicFrameLocks noGrp="1"/>
          </p:cNvGraphicFramePr>
          <p:nvPr>
            <p:ph type="tbl" sz="quarter" idx="13"/>
            <p:extLst>
              <p:ext uri="{D42A27DB-BD31-4B8C-83A1-F6EECF244321}">
                <p14:modId xmlns:p14="http://schemas.microsoft.com/office/powerpoint/2010/main" val="2484008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75858957"/>
                    </a:ext>
                  </a:extLst>
                </a:gridCol>
                <a:gridCol w="493776">
                  <a:extLst>
                    <a:ext uri="{9D8B030D-6E8A-4147-A177-3AD203B41FA5}">
                      <a16:colId xmlns:a16="http://schemas.microsoft.com/office/drawing/2014/main" val="3832077611"/>
                    </a:ext>
                  </a:extLst>
                </a:gridCol>
                <a:gridCol w="411480">
                  <a:extLst>
                    <a:ext uri="{9D8B030D-6E8A-4147-A177-3AD203B41FA5}">
                      <a16:colId xmlns:a16="http://schemas.microsoft.com/office/drawing/2014/main" val="2309696686"/>
                    </a:ext>
                  </a:extLst>
                </a:gridCol>
                <a:gridCol w="411480">
                  <a:extLst>
                    <a:ext uri="{9D8B030D-6E8A-4147-A177-3AD203B41FA5}">
                      <a16:colId xmlns:a16="http://schemas.microsoft.com/office/drawing/2014/main" val="4122263931"/>
                    </a:ext>
                  </a:extLst>
                </a:gridCol>
                <a:gridCol w="246888">
                  <a:extLst>
                    <a:ext uri="{9D8B030D-6E8A-4147-A177-3AD203B41FA5}">
                      <a16:colId xmlns:a16="http://schemas.microsoft.com/office/drawing/2014/main" val="2323595763"/>
                    </a:ext>
                  </a:extLst>
                </a:gridCol>
                <a:gridCol w="658368">
                  <a:extLst>
                    <a:ext uri="{9D8B030D-6E8A-4147-A177-3AD203B41FA5}">
                      <a16:colId xmlns:a16="http://schemas.microsoft.com/office/drawing/2014/main" val="1710282636"/>
                    </a:ext>
                  </a:extLst>
                </a:gridCol>
                <a:gridCol w="576072">
                  <a:extLst>
                    <a:ext uri="{9D8B030D-6E8A-4147-A177-3AD203B41FA5}">
                      <a16:colId xmlns:a16="http://schemas.microsoft.com/office/drawing/2014/main" val="2048954022"/>
                    </a:ext>
                  </a:extLst>
                </a:gridCol>
                <a:gridCol w="576072">
                  <a:extLst>
                    <a:ext uri="{9D8B030D-6E8A-4147-A177-3AD203B41FA5}">
                      <a16:colId xmlns:a16="http://schemas.microsoft.com/office/drawing/2014/main" val="3852952337"/>
                    </a:ext>
                  </a:extLst>
                </a:gridCol>
                <a:gridCol w="411480">
                  <a:extLst>
                    <a:ext uri="{9D8B030D-6E8A-4147-A177-3AD203B41FA5}">
                      <a16:colId xmlns:a16="http://schemas.microsoft.com/office/drawing/2014/main" val="1553878062"/>
                    </a:ext>
                  </a:extLst>
                </a:gridCol>
                <a:gridCol w="658368">
                  <a:extLst>
                    <a:ext uri="{9D8B030D-6E8A-4147-A177-3AD203B41FA5}">
                      <a16:colId xmlns:a16="http://schemas.microsoft.com/office/drawing/2014/main" val="3010596882"/>
                    </a:ext>
                  </a:extLst>
                </a:gridCol>
                <a:gridCol w="329184">
                  <a:extLst>
                    <a:ext uri="{9D8B030D-6E8A-4147-A177-3AD203B41FA5}">
                      <a16:colId xmlns:a16="http://schemas.microsoft.com/office/drawing/2014/main" val="1375564149"/>
                    </a:ext>
                  </a:extLst>
                </a:gridCol>
                <a:gridCol w="493776">
                  <a:extLst>
                    <a:ext uri="{9D8B030D-6E8A-4147-A177-3AD203B41FA5}">
                      <a16:colId xmlns:a16="http://schemas.microsoft.com/office/drawing/2014/main" val="383590532"/>
                    </a:ext>
                  </a:extLst>
                </a:gridCol>
                <a:gridCol w="329184">
                  <a:extLst>
                    <a:ext uri="{9D8B030D-6E8A-4147-A177-3AD203B41FA5}">
                      <a16:colId xmlns:a16="http://schemas.microsoft.com/office/drawing/2014/main" val="164766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6471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extLst>
                  <a:ext uri="{0D108BD9-81ED-4DB2-BD59-A6C34878D82A}">
                    <a16:rowId xmlns:a16="http://schemas.microsoft.com/office/drawing/2014/main" val="181964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99660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- 2018-08-11 14:14:00 </a:t>
                      </a:r>
                      <a:r>
                        <a:rPr kumimoji="0" lang="de-DE" sz="1000" b="0" i="0" u="none" strike="noStrike" kern="1200" cap="none" spc="0" normalizeH="0" baseline="0" noProof="0">
                          <a:ln>
                            <a:noFill/>
                          </a:ln>
                          <a:solidFill>
                            <a:prstClr val="black"/>
                          </a:solidFill>
                          <a:effectLst/>
                          <a:uLnTx/>
                          <a:uFillTx/>
                          <a:latin typeface="+mn-lt"/>
                          <a:ea typeface="+mn-ea"/>
                          <a:cs typeface="+mn-cs"/>
                        </a:rPr>
                        <a:t> 
 Fit  for Fiedeln, auch in der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714841023"/>
                  </a:ext>
                </a:extLst>
              </a:tr>
            </a:tbl>
          </a:graphicData>
        </a:graphic>
      </p:graphicFrame>
      <p:sp>
        <p:nvSpPr>
          <p:cNvPr id="4" name="Text Placeholder 3">
            <a:extLst>
              <a:ext uri="{FF2B5EF4-FFF2-40B4-BE49-F238E27FC236}">
                <a16:creationId xmlns:a16="http://schemas.microsoft.com/office/drawing/2014/main" id="{5BE83166-25ED-4915-9638-E0D65BEB942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4506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5330-C407-43D4-8460-36A5D2BEB905}"/>
              </a:ext>
            </a:extLst>
          </p:cNvPr>
          <p:cNvSpPr>
            <a:spLocks noGrp="1"/>
          </p:cNvSpPr>
          <p:nvPr>
            <p:ph type="title"/>
          </p:nvPr>
        </p:nvSpPr>
        <p:spPr/>
        <p:txBody>
          <a:bodyPr/>
          <a:lstStyle/>
          <a:p>
            <a:r>
              <a:rPr lang="en-US"/>
              <a:t>Facebook Eigene Videos - Crossposts (ohne Ersteller) - Export | NDR Elbphilharmonie Orchester - 2 of 10</a:t>
            </a:r>
          </a:p>
        </p:txBody>
      </p:sp>
      <p:graphicFrame>
        <p:nvGraphicFramePr>
          <p:cNvPr id="5" name="Table Placeholder 4">
            <a:extLst>
              <a:ext uri="{FF2B5EF4-FFF2-40B4-BE49-F238E27FC236}">
                <a16:creationId xmlns:a16="http://schemas.microsoft.com/office/drawing/2014/main" id="{9352C53C-2C82-48F3-BBA0-1B718B4DC338}"/>
              </a:ext>
            </a:extLst>
          </p:cNvPr>
          <p:cNvGraphicFramePr>
            <a:graphicFrameLocks noGrp="1"/>
          </p:cNvGraphicFramePr>
          <p:nvPr>
            <p:ph type="tbl" sz="quarter" idx="13"/>
            <p:extLst>
              <p:ext uri="{D42A27DB-BD31-4B8C-83A1-F6EECF244321}">
                <p14:modId xmlns:p14="http://schemas.microsoft.com/office/powerpoint/2010/main" val="2430633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88625879"/>
                    </a:ext>
                  </a:extLst>
                </a:gridCol>
                <a:gridCol w="493776">
                  <a:extLst>
                    <a:ext uri="{9D8B030D-6E8A-4147-A177-3AD203B41FA5}">
                      <a16:colId xmlns:a16="http://schemas.microsoft.com/office/drawing/2014/main" val="2844465850"/>
                    </a:ext>
                  </a:extLst>
                </a:gridCol>
                <a:gridCol w="411480">
                  <a:extLst>
                    <a:ext uri="{9D8B030D-6E8A-4147-A177-3AD203B41FA5}">
                      <a16:colId xmlns:a16="http://schemas.microsoft.com/office/drawing/2014/main" val="1650125373"/>
                    </a:ext>
                  </a:extLst>
                </a:gridCol>
                <a:gridCol w="411480">
                  <a:extLst>
                    <a:ext uri="{9D8B030D-6E8A-4147-A177-3AD203B41FA5}">
                      <a16:colId xmlns:a16="http://schemas.microsoft.com/office/drawing/2014/main" val="3907279825"/>
                    </a:ext>
                  </a:extLst>
                </a:gridCol>
                <a:gridCol w="246888">
                  <a:extLst>
                    <a:ext uri="{9D8B030D-6E8A-4147-A177-3AD203B41FA5}">
                      <a16:colId xmlns:a16="http://schemas.microsoft.com/office/drawing/2014/main" val="2200623714"/>
                    </a:ext>
                  </a:extLst>
                </a:gridCol>
                <a:gridCol w="658368">
                  <a:extLst>
                    <a:ext uri="{9D8B030D-6E8A-4147-A177-3AD203B41FA5}">
                      <a16:colId xmlns:a16="http://schemas.microsoft.com/office/drawing/2014/main" val="1419715184"/>
                    </a:ext>
                  </a:extLst>
                </a:gridCol>
                <a:gridCol w="576072">
                  <a:extLst>
                    <a:ext uri="{9D8B030D-6E8A-4147-A177-3AD203B41FA5}">
                      <a16:colId xmlns:a16="http://schemas.microsoft.com/office/drawing/2014/main" val="477198576"/>
                    </a:ext>
                  </a:extLst>
                </a:gridCol>
                <a:gridCol w="576072">
                  <a:extLst>
                    <a:ext uri="{9D8B030D-6E8A-4147-A177-3AD203B41FA5}">
                      <a16:colId xmlns:a16="http://schemas.microsoft.com/office/drawing/2014/main" val="1342434432"/>
                    </a:ext>
                  </a:extLst>
                </a:gridCol>
                <a:gridCol w="411480">
                  <a:extLst>
                    <a:ext uri="{9D8B030D-6E8A-4147-A177-3AD203B41FA5}">
                      <a16:colId xmlns:a16="http://schemas.microsoft.com/office/drawing/2014/main" val="289334663"/>
                    </a:ext>
                  </a:extLst>
                </a:gridCol>
                <a:gridCol w="658368">
                  <a:extLst>
                    <a:ext uri="{9D8B030D-6E8A-4147-A177-3AD203B41FA5}">
                      <a16:colId xmlns:a16="http://schemas.microsoft.com/office/drawing/2014/main" val="1565922344"/>
                    </a:ext>
                  </a:extLst>
                </a:gridCol>
                <a:gridCol w="329184">
                  <a:extLst>
                    <a:ext uri="{9D8B030D-6E8A-4147-A177-3AD203B41FA5}">
                      <a16:colId xmlns:a16="http://schemas.microsoft.com/office/drawing/2014/main" val="3076149576"/>
                    </a:ext>
                  </a:extLst>
                </a:gridCol>
                <a:gridCol w="493776">
                  <a:extLst>
                    <a:ext uri="{9D8B030D-6E8A-4147-A177-3AD203B41FA5}">
                      <a16:colId xmlns:a16="http://schemas.microsoft.com/office/drawing/2014/main" val="3575701136"/>
                    </a:ext>
                  </a:extLst>
                </a:gridCol>
                <a:gridCol w="329184">
                  <a:extLst>
                    <a:ext uri="{9D8B030D-6E8A-4147-A177-3AD203B41FA5}">
                      <a16:colId xmlns:a16="http://schemas.microsoft.com/office/drawing/2014/main" val="50223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9629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extLst>
                  <a:ext uri="{0D108BD9-81ED-4DB2-BD59-A6C34878D82A}">
                    <a16:rowId xmlns:a16="http://schemas.microsoft.com/office/drawing/2014/main" val="275979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- 2018-09-07 10:00:15 </a:t>
                      </a:r>
                      <a:r>
                        <a:rPr kumimoji="0" lang="de-DE" sz="1000" b="0" i="0" u="none" strike="noStrike" kern="1200" cap="none" spc="0" normalizeH="0" baseline="0" noProof="0">
                          <a:ln>
                            <a:noFill/>
                          </a:ln>
                          <a:solidFill>
                            <a:prstClr val="black"/>
                          </a:solidFill>
                          <a:effectLst/>
                          <a:uLnTx/>
                          <a:uFillTx/>
                          <a:latin typeface="+mn-lt"/>
                          <a:ea typeface="+mn-ea"/>
                          <a:cs typeface="+mn-cs"/>
                        </a:rPr>
                        <a:t> 
 Unsere neue CD ist da! Unter der Leitung von Krzysztof Urbański haben wir "eine der größten Sinfonien" aufgenommen:  Schostakowitschs 5. Sinfonie. Ab heute im Handel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1741855481"/>
                  </a:ext>
                </a:extLst>
              </a:tr>
            </a:tbl>
          </a:graphicData>
        </a:graphic>
      </p:graphicFrame>
      <p:sp>
        <p:nvSpPr>
          <p:cNvPr id="4" name="Text Placeholder 3">
            <a:extLst>
              <a:ext uri="{FF2B5EF4-FFF2-40B4-BE49-F238E27FC236}">
                <a16:creationId xmlns:a16="http://schemas.microsoft.com/office/drawing/2014/main" id="{97F6C783-9544-4354-84F0-3382318FFD1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882753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5416-BF0D-4D95-B6EF-AC7571EBF325}"/>
              </a:ext>
            </a:extLst>
          </p:cNvPr>
          <p:cNvSpPr>
            <a:spLocks noGrp="1"/>
          </p:cNvSpPr>
          <p:nvPr>
            <p:ph type="title"/>
          </p:nvPr>
        </p:nvSpPr>
        <p:spPr/>
        <p:txBody>
          <a:bodyPr/>
          <a:lstStyle/>
          <a:p>
            <a:r>
              <a:rPr lang="en-US"/>
              <a:t>Facebook Eigene Videos - Crossposts (ohne Ersteller) - Export | NDR Elbphilharmonie Orchester - 3 of 10</a:t>
            </a:r>
          </a:p>
        </p:txBody>
      </p:sp>
      <p:graphicFrame>
        <p:nvGraphicFramePr>
          <p:cNvPr id="5" name="Table Placeholder 4">
            <a:extLst>
              <a:ext uri="{FF2B5EF4-FFF2-40B4-BE49-F238E27FC236}">
                <a16:creationId xmlns:a16="http://schemas.microsoft.com/office/drawing/2014/main" id="{719D8DB6-8F22-4B68-ADD9-9D8A2F28F8EE}"/>
              </a:ext>
            </a:extLst>
          </p:cNvPr>
          <p:cNvGraphicFramePr>
            <a:graphicFrameLocks noGrp="1"/>
          </p:cNvGraphicFramePr>
          <p:nvPr>
            <p:ph type="tbl" sz="quarter" idx="13"/>
            <p:extLst>
              <p:ext uri="{D42A27DB-BD31-4B8C-83A1-F6EECF244321}">
                <p14:modId xmlns:p14="http://schemas.microsoft.com/office/powerpoint/2010/main" val="128305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66896811"/>
                    </a:ext>
                  </a:extLst>
                </a:gridCol>
                <a:gridCol w="493776">
                  <a:extLst>
                    <a:ext uri="{9D8B030D-6E8A-4147-A177-3AD203B41FA5}">
                      <a16:colId xmlns:a16="http://schemas.microsoft.com/office/drawing/2014/main" val="341241265"/>
                    </a:ext>
                  </a:extLst>
                </a:gridCol>
                <a:gridCol w="411480">
                  <a:extLst>
                    <a:ext uri="{9D8B030D-6E8A-4147-A177-3AD203B41FA5}">
                      <a16:colId xmlns:a16="http://schemas.microsoft.com/office/drawing/2014/main" val="2825925143"/>
                    </a:ext>
                  </a:extLst>
                </a:gridCol>
                <a:gridCol w="411480">
                  <a:extLst>
                    <a:ext uri="{9D8B030D-6E8A-4147-A177-3AD203B41FA5}">
                      <a16:colId xmlns:a16="http://schemas.microsoft.com/office/drawing/2014/main" val="2847868394"/>
                    </a:ext>
                  </a:extLst>
                </a:gridCol>
                <a:gridCol w="246888">
                  <a:extLst>
                    <a:ext uri="{9D8B030D-6E8A-4147-A177-3AD203B41FA5}">
                      <a16:colId xmlns:a16="http://schemas.microsoft.com/office/drawing/2014/main" val="1058667051"/>
                    </a:ext>
                  </a:extLst>
                </a:gridCol>
                <a:gridCol w="658368">
                  <a:extLst>
                    <a:ext uri="{9D8B030D-6E8A-4147-A177-3AD203B41FA5}">
                      <a16:colId xmlns:a16="http://schemas.microsoft.com/office/drawing/2014/main" val="8214111"/>
                    </a:ext>
                  </a:extLst>
                </a:gridCol>
                <a:gridCol w="576072">
                  <a:extLst>
                    <a:ext uri="{9D8B030D-6E8A-4147-A177-3AD203B41FA5}">
                      <a16:colId xmlns:a16="http://schemas.microsoft.com/office/drawing/2014/main" val="4231036878"/>
                    </a:ext>
                  </a:extLst>
                </a:gridCol>
                <a:gridCol w="576072">
                  <a:extLst>
                    <a:ext uri="{9D8B030D-6E8A-4147-A177-3AD203B41FA5}">
                      <a16:colId xmlns:a16="http://schemas.microsoft.com/office/drawing/2014/main" val="2362509167"/>
                    </a:ext>
                  </a:extLst>
                </a:gridCol>
                <a:gridCol w="411480">
                  <a:extLst>
                    <a:ext uri="{9D8B030D-6E8A-4147-A177-3AD203B41FA5}">
                      <a16:colId xmlns:a16="http://schemas.microsoft.com/office/drawing/2014/main" val="4087369581"/>
                    </a:ext>
                  </a:extLst>
                </a:gridCol>
                <a:gridCol w="658368">
                  <a:extLst>
                    <a:ext uri="{9D8B030D-6E8A-4147-A177-3AD203B41FA5}">
                      <a16:colId xmlns:a16="http://schemas.microsoft.com/office/drawing/2014/main" val="3591347910"/>
                    </a:ext>
                  </a:extLst>
                </a:gridCol>
                <a:gridCol w="329184">
                  <a:extLst>
                    <a:ext uri="{9D8B030D-6E8A-4147-A177-3AD203B41FA5}">
                      <a16:colId xmlns:a16="http://schemas.microsoft.com/office/drawing/2014/main" val="2279177604"/>
                    </a:ext>
                  </a:extLst>
                </a:gridCol>
                <a:gridCol w="493776">
                  <a:extLst>
                    <a:ext uri="{9D8B030D-6E8A-4147-A177-3AD203B41FA5}">
                      <a16:colId xmlns:a16="http://schemas.microsoft.com/office/drawing/2014/main" val="2220496388"/>
                    </a:ext>
                  </a:extLst>
                </a:gridCol>
                <a:gridCol w="329184">
                  <a:extLst>
                    <a:ext uri="{9D8B030D-6E8A-4147-A177-3AD203B41FA5}">
                      <a16:colId xmlns:a16="http://schemas.microsoft.com/office/drawing/2014/main" val="250530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0764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190641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118303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00:27:11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extLst>
                  <a:ext uri="{0D108BD9-81ED-4DB2-BD59-A6C34878D82A}">
                    <a16:rowId xmlns:a16="http://schemas.microsoft.com/office/drawing/2014/main" val="2955588242"/>
                  </a:ext>
                </a:extLst>
              </a:tr>
            </a:tbl>
          </a:graphicData>
        </a:graphic>
      </p:graphicFrame>
      <p:sp>
        <p:nvSpPr>
          <p:cNvPr id="4" name="Text Placeholder 3">
            <a:extLst>
              <a:ext uri="{FF2B5EF4-FFF2-40B4-BE49-F238E27FC236}">
                <a16:creationId xmlns:a16="http://schemas.microsoft.com/office/drawing/2014/main" id="{B2506B3A-534B-4933-BDD5-7FBAAF35958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39400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6DC91-AED0-4FBD-A8ED-F74FF90D9DEA}"/>
              </a:ext>
            </a:extLst>
          </p:cNvPr>
          <p:cNvSpPr>
            <a:spLocks noGrp="1"/>
          </p:cNvSpPr>
          <p:nvPr>
            <p:ph type="title"/>
          </p:nvPr>
        </p:nvSpPr>
        <p:spPr/>
        <p:txBody>
          <a:bodyPr/>
          <a:lstStyle/>
          <a:p>
            <a:r>
              <a:rPr lang="en-US"/>
              <a:t>Facebook Eigene Videos - Crossposts (ohne Ersteller) - Export | NDR Elbphilharmonie Orchester - 4 of 10</a:t>
            </a:r>
          </a:p>
        </p:txBody>
      </p:sp>
      <p:graphicFrame>
        <p:nvGraphicFramePr>
          <p:cNvPr id="5" name="Table Placeholder 4">
            <a:extLst>
              <a:ext uri="{FF2B5EF4-FFF2-40B4-BE49-F238E27FC236}">
                <a16:creationId xmlns:a16="http://schemas.microsoft.com/office/drawing/2014/main" id="{A8F3D3C0-0F1F-4E54-90FB-075C2ADDB3D8}"/>
              </a:ext>
            </a:extLst>
          </p:cNvPr>
          <p:cNvGraphicFramePr>
            <a:graphicFrameLocks noGrp="1"/>
          </p:cNvGraphicFramePr>
          <p:nvPr>
            <p:ph type="tbl" sz="quarter" idx="13"/>
            <p:extLst>
              <p:ext uri="{D42A27DB-BD31-4B8C-83A1-F6EECF244321}">
                <p14:modId xmlns:p14="http://schemas.microsoft.com/office/powerpoint/2010/main" val="89331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71795278"/>
                    </a:ext>
                  </a:extLst>
                </a:gridCol>
                <a:gridCol w="493776">
                  <a:extLst>
                    <a:ext uri="{9D8B030D-6E8A-4147-A177-3AD203B41FA5}">
                      <a16:colId xmlns:a16="http://schemas.microsoft.com/office/drawing/2014/main" val="1106115146"/>
                    </a:ext>
                  </a:extLst>
                </a:gridCol>
                <a:gridCol w="411480">
                  <a:extLst>
                    <a:ext uri="{9D8B030D-6E8A-4147-A177-3AD203B41FA5}">
                      <a16:colId xmlns:a16="http://schemas.microsoft.com/office/drawing/2014/main" val="414812905"/>
                    </a:ext>
                  </a:extLst>
                </a:gridCol>
                <a:gridCol w="411480">
                  <a:extLst>
                    <a:ext uri="{9D8B030D-6E8A-4147-A177-3AD203B41FA5}">
                      <a16:colId xmlns:a16="http://schemas.microsoft.com/office/drawing/2014/main" val="3300480742"/>
                    </a:ext>
                  </a:extLst>
                </a:gridCol>
                <a:gridCol w="246888">
                  <a:extLst>
                    <a:ext uri="{9D8B030D-6E8A-4147-A177-3AD203B41FA5}">
                      <a16:colId xmlns:a16="http://schemas.microsoft.com/office/drawing/2014/main" val="3297947801"/>
                    </a:ext>
                  </a:extLst>
                </a:gridCol>
                <a:gridCol w="658368">
                  <a:extLst>
                    <a:ext uri="{9D8B030D-6E8A-4147-A177-3AD203B41FA5}">
                      <a16:colId xmlns:a16="http://schemas.microsoft.com/office/drawing/2014/main" val="2476743665"/>
                    </a:ext>
                  </a:extLst>
                </a:gridCol>
                <a:gridCol w="576072">
                  <a:extLst>
                    <a:ext uri="{9D8B030D-6E8A-4147-A177-3AD203B41FA5}">
                      <a16:colId xmlns:a16="http://schemas.microsoft.com/office/drawing/2014/main" val="3692780820"/>
                    </a:ext>
                  </a:extLst>
                </a:gridCol>
                <a:gridCol w="576072">
                  <a:extLst>
                    <a:ext uri="{9D8B030D-6E8A-4147-A177-3AD203B41FA5}">
                      <a16:colId xmlns:a16="http://schemas.microsoft.com/office/drawing/2014/main" val="3659027311"/>
                    </a:ext>
                  </a:extLst>
                </a:gridCol>
                <a:gridCol w="411480">
                  <a:extLst>
                    <a:ext uri="{9D8B030D-6E8A-4147-A177-3AD203B41FA5}">
                      <a16:colId xmlns:a16="http://schemas.microsoft.com/office/drawing/2014/main" val="2093544306"/>
                    </a:ext>
                  </a:extLst>
                </a:gridCol>
                <a:gridCol w="658368">
                  <a:extLst>
                    <a:ext uri="{9D8B030D-6E8A-4147-A177-3AD203B41FA5}">
                      <a16:colId xmlns:a16="http://schemas.microsoft.com/office/drawing/2014/main" val="2443398204"/>
                    </a:ext>
                  </a:extLst>
                </a:gridCol>
                <a:gridCol w="329184">
                  <a:extLst>
                    <a:ext uri="{9D8B030D-6E8A-4147-A177-3AD203B41FA5}">
                      <a16:colId xmlns:a16="http://schemas.microsoft.com/office/drawing/2014/main" val="3128071336"/>
                    </a:ext>
                  </a:extLst>
                </a:gridCol>
                <a:gridCol w="493776">
                  <a:extLst>
                    <a:ext uri="{9D8B030D-6E8A-4147-A177-3AD203B41FA5}">
                      <a16:colId xmlns:a16="http://schemas.microsoft.com/office/drawing/2014/main" val="198460168"/>
                    </a:ext>
                  </a:extLst>
                </a:gridCol>
                <a:gridCol w="329184">
                  <a:extLst>
                    <a:ext uri="{9D8B030D-6E8A-4147-A177-3AD203B41FA5}">
                      <a16:colId xmlns:a16="http://schemas.microsoft.com/office/drawing/2014/main" val="312070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3994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- 2018-04-04 15:05:28 </a:t>
                      </a:r>
                      <a:r>
                        <a:rPr kumimoji="0" lang="en-US" sz="1000" b="0" i="0" u="none" strike="noStrike" kern="1200" cap="none" spc="0" normalizeH="0" baseline="0" noProof="0">
                          <a:ln>
                            <a:noFill/>
                          </a:ln>
                          <a:solidFill>
                            <a:prstClr val="black"/>
                          </a:solidFill>
                          <a:effectLst/>
                          <a:uLnTx/>
                          <a:uFillTx/>
                          <a:latin typeface="+mn-lt"/>
                          <a:ea typeface="+mn-ea"/>
                          <a:cs typeface="+mn-cs"/>
                        </a:rPr>
                        <a:t> 
 Alan Gilbert dirigiert Mahler: Seid dabei! Am 6. April um 20 Uhr auf Facebook Live und so.arte/Gilbert-Mahler-Elphi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50108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01266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3495577309"/>
                  </a:ext>
                </a:extLst>
              </a:tr>
            </a:tbl>
          </a:graphicData>
        </a:graphic>
      </p:graphicFrame>
      <p:sp>
        <p:nvSpPr>
          <p:cNvPr id="4" name="Text Placeholder 3">
            <a:extLst>
              <a:ext uri="{FF2B5EF4-FFF2-40B4-BE49-F238E27FC236}">
                <a16:creationId xmlns:a16="http://schemas.microsoft.com/office/drawing/2014/main" id="{AEEE7ACB-0DBA-47D5-814D-C1DB71B2D91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39108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2AACF-E985-4355-BA6B-66EBF9553A0E}"/>
              </a:ext>
            </a:extLst>
          </p:cNvPr>
          <p:cNvSpPr>
            <a:spLocks noGrp="1"/>
          </p:cNvSpPr>
          <p:nvPr>
            <p:ph type="title"/>
          </p:nvPr>
        </p:nvSpPr>
        <p:spPr/>
        <p:txBody>
          <a:bodyPr/>
          <a:lstStyle/>
          <a:p>
            <a:r>
              <a:rPr lang="en-US"/>
              <a:t>Facebook Eigene Videos - Crossposts (ohne Ersteller) - Export | NDR Elbphilharmonie Orchester - 5 of 10</a:t>
            </a:r>
          </a:p>
        </p:txBody>
      </p:sp>
      <p:graphicFrame>
        <p:nvGraphicFramePr>
          <p:cNvPr id="5" name="Table Placeholder 4">
            <a:extLst>
              <a:ext uri="{FF2B5EF4-FFF2-40B4-BE49-F238E27FC236}">
                <a16:creationId xmlns:a16="http://schemas.microsoft.com/office/drawing/2014/main" id="{CA47A1F5-9029-410B-B7A5-BFFA4A6004B3}"/>
              </a:ext>
            </a:extLst>
          </p:cNvPr>
          <p:cNvGraphicFramePr>
            <a:graphicFrameLocks noGrp="1"/>
          </p:cNvGraphicFramePr>
          <p:nvPr>
            <p:ph type="tbl" sz="quarter" idx="13"/>
            <p:extLst>
              <p:ext uri="{D42A27DB-BD31-4B8C-83A1-F6EECF244321}">
                <p14:modId xmlns:p14="http://schemas.microsoft.com/office/powerpoint/2010/main" val="3137017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19746542"/>
                    </a:ext>
                  </a:extLst>
                </a:gridCol>
                <a:gridCol w="493776">
                  <a:extLst>
                    <a:ext uri="{9D8B030D-6E8A-4147-A177-3AD203B41FA5}">
                      <a16:colId xmlns:a16="http://schemas.microsoft.com/office/drawing/2014/main" val="2223513119"/>
                    </a:ext>
                  </a:extLst>
                </a:gridCol>
                <a:gridCol w="411480">
                  <a:extLst>
                    <a:ext uri="{9D8B030D-6E8A-4147-A177-3AD203B41FA5}">
                      <a16:colId xmlns:a16="http://schemas.microsoft.com/office/drawing/2014/main" val="1949054199"/>
                    </a:ext>
                  </a:extLst>
                </a:gridCol>
                <a:gridCol w="411480">
                  <a:extLst>
                    <a:ext uri="{9D8B030D-6E8A-4147-A177-3AD203B41FA5}">
                      <a16:colId xmlns:a16="http://schemas.microsoft.com/office/drawing/2014/main" val="4148116126"/>
                    </a:ext>
                  </a:extLst>
                </a:gridCol>
                <a:gridCol w="246888">
                  <a:extLst>
                    <a:ext uri="{9D8B030D-6E8A-4147-A177-3AD203B41FA5}">
                      <a16:colId xmlns:a16="http://schemas.microsoft.com/office/drawing/2014/main" val="194467525"/>
                    </a:ext>
                  </a:extLst>
                </a:gridCol>
                <a:gridCol w="658368">
                  <a:extLst>
                    <a:ext uri="{9D8B030D-6E8A-4147-A177-3AD203B41FA5}">
                      <a16:colId xmlns:a16="http://schemas.microsoft.com/office/drawing/2014/main" val="1436565411"/>
                    </a:ext>
                  </a:extLst>
                </a:gridCol>
                <a:gridCol w="576072">
                  <a:extLst>
                    <a:ext uri="{9D8B030D-6E8A-4147-A177-3AD203B41FA5}">
                      <a16:colId xmlns:a16="http://schemas.microsoft.com/office/drawing/2014/main" val="2882084000"/>
                    </a:ext>
                  </a:extLst>
                </a:gridCol>
                <a:gridCol w="576072">
                  <a:extLst>
                    <a:ext uri="{9D8B030D-6E8A-4147-A177-3AD203B41FA5}">
                      <a16:colId xmlns:a16="http://schemas.microsoft.com/office/drawing/2014/main" val="3463584062"/>
                    </a:ext>
                  </a:extLst>
                </a:gridCol>
                <a:gridCol w="411480">
                  <a:extLst>
                    <a:ext uri="{9D8B030D-6E8A-4147-A177-3AD203B41FA5}">
                      <a16:colId xmlns:a16="http://schemas.microsoft.com/office/drawing/2014/main" val="1455564413"/>
                    </a:ext>
                  </a:extLst>
                </a:gridCol>
                <a:gridCol w="658368">
                  <a:extLst>
                    <a:ext uri="{9D8B030D-6E8A-4147-A177-3AD203B41FA5}">
                      <a16:colId xmlns:a16="http://schemas.microsoft.com/office/drawing/2014/main" val="1871114154"/>
                    </a:ext>
                  </a:extLst>
                </a:gridCol>
                <a:gridCol w="329184">
                  <a:extLst>
                    <a:ext uri="{9D8B030D-6E8A-4147-A177-3AD203B41FA5}">
                      <a16:colId xmlns:a16="http://schemas.microsoft.com/office/drawing/2014/main" val="565673337"/>
                    </a:ext>
                  </a:extLst>
                </a:gridCol>
                <a:gridCol w="493776">
                  <a:extLst>
                    <a:ext uri="{9D8B030D-6E8A-4147-A177-3AD203B41FA5}">
                      <a16:colId xmlns:a16="http://schemas.microsoft.com/office/drawing/2014/main" val="2797040905"/>
                    </a:ext>
                  </a:extLst>
                </a:gridCol>
                <a:gridCol w="329184">
                  <a:extLst>
                    <a:ext uri="{9D8B030D-6E8A-4147-A177-3AD203B41FA5}">
                      <a16:colId xmlns:a16="http://schemas.microsoft.com/office/drawing/2014/main" val="3291563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1360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- 2018-02-13 10:30:00 </a:t>
                      </a:r>
                      <a:r>
                        <a:rPr kumimoji="0" lang="en-US" sz="1000" b="0" i="0" u="none" strike="noStrike" kern="1200" cap="none" spc="0" normalizeH="0" baseline="0" noProof="0">
                          <a:ln>
                            <a:noFill/>
                          </a:ln>
                          <a:solidFill>
                            <a:prstClr val="black"/>
                          </a:solidFill>
                          <a:effectLst/>
                          <a:uLnTx/>
                          <a:uFillTx/>
                          <a:latin typeface="+mn-lt"/>
                          <a:ea typeface="+mn-ea"/>
                          <a:cs typeface="+mn-cs"/>
                        </a:rPr>
                        <a:t> 
 Joyeux anniversaire, Philippe Jaroussky - Page officielle! Mit einem Rückblick auf die Elbphilharmonie- Eröffnung gratulieren wir unserem ehamligen Artist-in-Residence herzlich zum Geburtstag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408269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- 2018-03-19 11:30:48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drei weitere Konzerte mit Frank Peter Zimmermann diese Woche: https://www.ndr.de/orchester_chor/urbanski226.html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10718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- 2018-10-16 19:07:48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084488841"/>
                  </a:ext>
                </a:extLst>
              </a:tr>
            </a:tbl>
          </a:graphicData>
        </a:graphic>
      </p:graphicFrame>
      <p:sp>
        <p:nvSpPr>
          <p:cNvPr id="4" name="Text Placeholder 3">
            <a:extLst>
              <a:ext uri="{FF2B5EF4-FFF2-40B4-BE49-F238E27FC236}">
                <a16:creationId xmlns:a16="http://schemas.microsoft.com/office/drawing/2014/main" id="{AA1DA8DB-93CD-4234-AB8C-3B2CD7F70B0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23697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45DD-2A48-420C-BEFB-96EFA27D0FD7}"/>
              </a:ext>
            </a:extLst>
          </p:cNvPr>
          <p:cNvSpPr>
            <a:spLocks noGrp="1"/>
          </p:cNvSpPr>
          <p:nvPr>
            <p:ph type="title"/>
          </p:nvPr>
        </p:nvSpPr>
        <p:spPr/>
        <p:txBody>
          <a:bodyPr/>
          <a:lstStyle/>
          <a:p>
            <a:r>
              <a:rPr lang="en-US"/>
              <a:t>Facebook Eigene Videos - Crossposts (ohne Ersteller) - Export | NDR Elbphilharmonie Orchester - 6 of 10</a:t>
            </a:r>
          </a:p>
        </p:txBody>
      </p:sp>
      <p:graphicFrame>
        <p:nvGraphicFramePr>
          <p:cNvPr id="5" name="Table Placeholder 4">
            <a:extLst>
              <a:ext uri="{FF2B5EF4-FFF2-40B4-BE49-F238E27FC236}">
                <a16:creationId xmlns:a16="http://schemas.microsoft.com/office/drawing/2014/main" id="{5CBCD3A3-6A3E-4826-91E1-1563AAFDC157}"/>
              </a:ext>
            </a:extLst>
          </p:cNvPr>
          <p:cNvGraphicFramePr>
            <a:graphicFrameLocks noGrp="1"/>
          </p:cNvGraphicFramePr>
          <p:nvPr>
            <p:ph type="tbl" sz="quarter" idx="13"/>
            <p:extLst>
              <p:ext uri="{D42A27DB-BD31-4B8C-83A1-F6EECF244321}">
                <p14:modId xmlns:p14="http://schemas.microsoft.com/office/powerpoint/2010/main" val="2514441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93224782"/>
                    </a:ext>
                  </a:extLst>
                </a:gridCol>
                <a:gridCol w="493776">
                  <a:extLst>
                    <a:ext uri="{9D8B030D-6E8A-4147-A177-3AD203B41FA5}">
                      <a16:colId xmlns:a16="http://schemas.microsoft.com/office/drawing/2014/main" val="1845232010"/>
                    </a:ext>
                  </a:extLst>
                </a:gridCol>
                <a:gridCol w="411480">
                  <a:extLst>
                    <a:ext uri="{9D8B030D-6E8A-4147-A177-3AD203B41FA5}">
                      <a16:colId xmlns:a16="http://schemas.microsoft.com/office/drawing/2014/main" val="3102299358"/>
                    </a:ext>
                  </a:extLst>
                </a:gridCol>
                <a:gridCol w="411480">
                  <a:extLst>
                    <a:ext uri="{9D8B030D-6E8A-4147-A177-3AD203B41FA5}">
                      <a16:colId xmlns:a16="http://schemas.microsoft.com/office/drawing/2014/main" val="3073519459"/>
                    </a:ext>
                  </a:extLst>
                </a:gridCol>
                <a:gridCol w="246888">
                  <a:extLst>
                    <a:ext uri="{9D8B030D-6E8A-4147-A177-3AD203B41FA5}">
                      <a16:colId xmlns:a16="http://schemas.microsoft.com/office/drawing/2014/main" val="2661275688"/>
                    </a:ext>
                  </a:extLst>
                </a:gridCol>
                <a:gridCol w="658368">
                  <a:extLst>
                    <a:ext uri="{9D8B030D-6E8A-4147-A177-3AD203B41FA5}">
                      <a16:colId xmlns:a16="http://schemas.microsoft.com/office/drawing/2014/main" val="1909799072"/>
                    </a:ext>
                  </a:extLst>
                </a:gridCol>
                <a:gridCol w="576072">
                  <a:extLst>
                    <a:ext uri="{9D8B030D-6E8A-4147-A177-3AD203B41FA5}">
                      <a16:colId xmlns:a16="http://schemas.microsoft.com/office/drawing/2014/main" val="4220687784"/>
                    </a:ext>
                  </a:extLst>
                </a:gridCol>
                <a:gridCol w="576072">
                  <a:extLst>
                    <a:ext uri="{9D8B030D-6E8A-4147-A177-3AD203B41FA5}">
                      <a16:colId xmlns:a16="http://schemas.microsoft.com/office/drawing/2014/main" val="530383079"/>
                    </a:ext>
                  </a:extLst>
                </a:gridCol>
                <a:gridCol w="411480">
                  <a:extLst>
                    <a:ext uri="{9D8B030D-6E8A-4147-A177-3AD203B41FA5}">
                      <a16:colId xmlns:a16="http://schemas.microsoft.com/office/drawing/2014/main" val="1832406149"/>
                    </a:ext>
                  </a:extLst>
                </a:gridCol>
                <a:gridCol w="658368">
                  <a:extLst>
                    <a:ext uri="{9D8B030D-6E8A-4147-A177-3AD203B41FA5}">
                      <a16:colId xmlns:a16="http://schemas.microsoft.com/office/drawing/2014/main" val="1194408961"/>
                    </a:ext>
                  </a:extLst>
                </a:gridCol>
                <a:gridCol w="329184">
                  <a:extLst>
                    <a:ext uri="{9D8B030D-6E8A-4147-A177-3AD203B41FA5}">
                      <a16:colId xmlns:a16="http://schemas.microsoft.com/office/drawing/2014/main" val="2165731188"/>
                    </a:ext>
                  </a:extLst>
                </a:gridCol>
                <a:gridCol w="493776">
                  <a:extLst>
                    <a:ext uri="{9D8B030D-6E8A-4147-A177-3AD203B41FA5}">
                      <a16:colId xmlns:a16="http://schemas.microsoft.com/office/drawing/2014/main" val="463780791"/>
                    </a:ext>
                  </a:extLst>
                </a:gridCol>
                <a:gridCol w="329184">
                  <a:extLst>
                    <a:ext uri="{9D8B030D-6E8A-4147-A177-3AD203B41FA5}">
                      <a16:colId xmlns:a16="http://schemas.microsoft.com/office/drawing/2014/main" val="8176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0183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02345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699819696"/>
                  </a:ext>
                </a:extLst>
              </a:tr>
            </a:tbl>
          </a:graphicData>
        </a:graphic>
      </p:graphicFrame>
      <p:sp>
        <p:nvSpPr>
          <p:cNvPr id="4" name="Text Placeholder 3">
            <a:extLst>
              <a:ext uri="{FF2B5EF4-FFF2-40B4-BE49-F238E27FC236}">
                <a16:creationId xmlns:a16="http://schemas.microsoft.com/office/drawing/2014/main" id="{C1D91643-9ACC-4DA3-B307-9F48878B4DB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5329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52EEF-0B6B-4046-9A51-2A3D9472D047}"/>
              </a:ext>
            </a:extLst>
          </p:cNvPr>
          <p:cNvSpPr>
            <a:spLocks noGrp="1"/>
          </p:cNvSpPr>
          <p:nvPr>
            <p:ph type="title"/>
          </p:nvPr>
        </p:nvSpPr>
        <p:spPr/>
        <p:txBody>
          <a:bodyPr/>
          <a:lstStyle/>
          <a:p>
            <a:r>
              <a:rPr lang="en-US"/>
              <a:t>Facebook Eigene Videos - Crossposts (ohne Ersteller) - Export | NDR Elbphilharmonie Orchester - 7 of 10</a:t>
            </a:r>
          </a:p>
        </p:txBody>
      </p:sp>
      <p:graphicFrame>
        <p:nvGraphicFramePr>
          <p:cNvPr id="5" name="Table Placeholder 4">
            <a:extLst>
              <a:ext uri="{FF2B5EF4-FFF2-40B4-BE49-F238E27FC236}">
                <a16:creationId xmlns:a16="http://schemas.microsoft.com/office/drawing/2014/main" id="{FCA6FC0E-683B-4325-9FF8-4DBF25168B1E}"/>
              </a:ext>
            </a:extLst>
          </p:cNvPr>
          <p:cNvGraphicFramePr>
            <a:graphicFrameLocks noGrp="1"/>
          </p:cNvGraphicFramePr>
          <p:nvPr>
            <p:ph type="tbl" sz="quarter" idx="13"/>
            <p:extLst>
              <p:ext uri="{D42A27DB-BD31-4B8C-83A1-F6EECF244321}">
                <p14:modId xmlns:p14="http://schemas.microsoft.com/office/powerpoint/2010/main" val="1918193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6077252"/>
                    </a:ext>
                  </a:extLst>
                </a:gridCol>
                <a:gridCol w="493776">
                  <a:extLst>
                    <a:ext uri="{9D8B030D-6E8A-4147-A177-3AD203B41FA5}">
                      <a16:colId xmlns:a16="http://schemas.microsoft.com/office/drawing/2014/main" val="2370765766"/>
                    </a:ext>
                  </a:extLst>
                </a:gridCol>
                <a:gridCol w="411480">
                  <a:extLst>
                    <a:ext uri="{9D8B030D-6E8A-4147-A177-3AD203B41FA5}">
                      <a16:colId xmlns:a16="http://schemas.microsoft.com/office/drawing/2014/main" val="1231685137"/>
                    </a:ext>
                  </a:extLst>
                </a:gridCol>
                <a:gridCol w="411480">
                  <a:extLst>
                    <a:ext uri="{9D8B030D-6E8A-4147-A177-3AD203B41FA5}">
                      <a16:colId xmlns:a16="http://schemas.microsoft.com/office/drawing/2014/main" val="2223481878"/>
                    </a:ext>
                  </a:extLst>
                </a:gridCol>
                <a:gridCol w="246888">
                  <a:extLst>
                    <a:ext uri="{9D8B030D-6E8A-4147-A177-3AD203B41FA5}">
                      <a16:colId xmlns:a16="http://schemas.microsoft.com/office/drawing/2014/main" val="309646439"/>
                    </a:ext>
                  </a:extLst>
                </a:gridCol>
                <a:gridCol w="658368">
                  <a:extLst>
                    <a:ext uri="{9D8B030D-6E8A-4147-A177-3AD203B41FA5}">
                      <a16:colId xmlns:a16="http://schemas.microsoft.com/office/drawing/2014/main" val="2975055428"/>
                    </a:ext>
                  </a:extLst>
                </a:gridCol>
                <a:gridCol w="576072">
                  <a:extLst>
                    <a:ext uri="{9D8B030D-6E8A-4147-A177-3AD203B41FA5}">
                      <a16:colId xmlns:a16="http://schemas.microsoft.com/office/drawing/2014/main" val="2505750512"/>
                    </a:ext>
                  </a:extLst>
                </a:gridCol>
                <a:gridCol w="576072">
                  <a:extLst>
                    <a:ext uri="{9D8B030D-6E8A-4147-A177-3AD203B41FA5}">
                      <a16:colId xmlns:a16="http://schemas.microsoft.com/office/drawing/2014/main" val="3921331432"/>
                    </a:ext>
                  </a:extLst>
                </a:gridCol>
                <a:gridCol w="411480">
                  <a:extLst>
                    <a:ext uri="{9D8B030D-6E8A-4147-A177-3AD203B41FA5}">
                      <a16:colId xmlns:a16="http://schemas.microsoft.com/office/drawing/2014/main" val="4257154503"/>
                    </a:ext>
                  </a:extLst>
                </a:gridCol>
                <a:gridCol w="658368">
                  <a:extLst>
                    <a:ext uri="{9D8B030D-6E8A-4147-A177-3AD203B41FA5}">
                      <a16:colId xmlns:a16="http://schemas.microsoft.com/office/drawing/2014/main" val="826299105"/>
                    </a:ext>
                  </a:extLst>
                </a:gridCol>
                <a:gridCol w="329184">
                  <a:extLst>
                    <a:ext uri="{9D8B030D-6E8A-4147-A177-3AD203B41FA5}">
                      <a16:colId xmlns:a16="http://schemas.microsoft.com/office/drawing/2014/main" val="2749655253"/>
                    </a:ext>
                  </a:extLst>
                </a:gridCol>
                <a:gridCol w="493776">
                  <a:extLst>
                    <a:ext uri="{9D8B030D-6E8A-4147-A177-3AD203B41FA5}">
                      <a16:colId xmlns:a16="http://schemas.microsoft.com/office/drawing/2014/main" val="1697120993"/>
                    </a:ext>
                  </a:extLst>
                </a:gridCol>
                <a:gridCol w="329184">
                  <a:extLst>
                    <a:ext uri="{9D8B030D-6E8A-4147-A177-3AD203B41FA5}">
                      <a16:colId xmlns:a16="http://schemas.microsoft.com/office/drawing/2014/main" val="73805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3809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7764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- 2018-12-18 10:44:57 </a:t>
                      </a:r>
                      <a:r>
                        <a:rPr kumimoji="0" lang="de-DE" sz="1000" b="0" i="0" u="none" strike="noStrike" kern="1200" cap="none" spc="0" normalizeH="0" baseline="0" noProof="0">
                          <a:ln>
                            <a:noFill/>
                          </a:ln>
                          <a:solidFill>
                            <a:prstClr val="black"/>
                          </a:solidFill>
                          <a:effectLst/>
                          <a:uLnTx/>
                          <a:uFillTx/>
                          <a:latin typeface="+mn-lt"/>
                          <a:ea typeface="+mn-ea"/>
                          <a:cs typeface="+mn-cs"/>
                        </a:rPr>
                        <a:t> 
 Heute Abend spielt Nicolas Altstaedt gemeinsam mit NDR Barock Werke von Vivaldi und Caldara. Zur Einstimmung gibt es hier nochmal das Porträt unseres Artist in Residence.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211342885"/>
                  </a:ext>
                </a:extLst>
              </a:tr>
            </a:tbl>
          </a:graphicData>
        </a:graphic>
      </p:graphicFrame>
      <p:sp>
        <p:nvSpPr>
          <p:cNvPr id="4" name="Text Placeholder 3">
            <a:extLst>
              <a:ext uri="{FF2B5EF4-FFF2-40B4-BE49-F238E27FC236}">
                <a16:creationId xmlns:a16="http://schemas.microsoft.com/office/drawing/2014/main" id="{929D5056-D186-4F99-905F-08C7B2BB316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35030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27E04-4914-4997-A333-94B3064B02A5}"/>
              </a:ext>
            </a:extLst>
          </p:cNvPr>
          <p:cNvSpPr>
            <a:spLocks noGrp="1"/>
          </p:cNvSpPr>
          <p:nvPr>
            <p:ph type="title"/>
          </p:nvPr>
        </p:nvSpPr>
        <p:spPr/>
        <p:txBody>
          <a:bodyPr/>
          <a:lstStyle/>
          <a:p>
            <a:r>
              <a:rPr lang="en-US"/>
              <a:t>Facebook Eigene Videos - Crossposts (ohne Ersteller) - Export | NDR Elbphilharmonie Orchester - 8 of 10</a:t>
            </a:r>
          </a:p>
        </p:txBody>
      </p:sp>
      <p:graphicFrame>
        <p:nvGraphicFramePr>
          <p:cNvPr id="5" name="Table Placeholder 4">
            <a:extLst>
              <a:ext uri="{FF2B5EF4-FFF2-40B4-BE49-F238E27FC236}">
                <a16:creationId xmlns:a16="http://schemas.microsoft.com/office/drawing/2014/main" id="{A4FE6E2C-4BEC-445C-91BD-BB100F0E4E3B}"/>
              </a:ext>
            </a:extLst>
          </p:cNvPr>
          <p:cNvGraphicFramePr>
            <a:graphicFrameLocks noGrp="1"/>
          </p:cNvGraphicFramePr>
          <p:nvPr>
            <p:ph type="tbl" sz="quarter" idx="13"/>
            <p:extLst>
              <p:ext uri="{D42A27DB-BD31-4B8C-83A1-F6EECF244321}">
                <p14:modId xmlns:p14="http://schemas.microsoft.com/office/powerpoint/2010/main" val="3949055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54464717"/>
                    </a:ext>
                  </a:extLst>
                </a:gridCol>
                <a:gridCol w="493776">
                  <a:extLst>
                    <a:ext uri="{9D8B030D-6E8A-4147-A177-3AD203B41FA5}">
                      <a16:colId xmlns:a16="http://schemas.microsoft.com/office/drawing/2014/main" val="858604492"/>
                    </a:ext>
                  </a:extLst>
                </a:gridCol>
                <a:gridCol w="411480">
                  <a:extLst>
                    <a:ext uri="{9D8B030D-6E8A-4147-A177-3AD203B41FA5}">
                      <a16:colId xmlns:a16="http://schemas.microsoft.com/office/drawing/2014/main" val="120450866"/>
                    </a:ext>
                  </a:extLst>
                </a:gridCol>
                <a:gridCol w="411480">
                  <a:extLst>
                    <a:ext uri="{9D8B030D-6E8A-4147-A177-3AD203B41FA5}">
                      <a16:colId xmlns:a16="http://schemas.microsoft.com/office/drawing/2014/main" val="3320146276"/>
                    </a:ext>
                  </a:extLst>
                </a:gridCol>
                <a:gridCol w="246888">
                  <a:extLst>
                    <a:ext uri="{9D8B030D-6E8A-4147-A177-3AD203B41FA5}">
                      <a16:colId xmlns:a16="http://schemas.microsoft.com/office/drawing/2014/main" val="2439351272"/>
                    </a:ext>
                  </a:extLst>
                </a:gridCol>
                <a:gridCol w="658368">
                  <a:extLst>
                    <a:ext uri="{9D8B030D-6E8A-4147-A177-3AD203B41FA5}">
                      <a16:colId xmlns:a16="http://schemas.microsoft.com/office/drawing/2014/main" val="2825481622"/>
                    </a:ext>
                  </a:extLst>
                </a:gridCol>
                <a:gridCol w="576072">
                  <a:extLst>
                    <a:ext uri="{9D8B030D-6E8A-4147-A177-3AD203B41FA5}">
                      <a16:colId xmlns:a16="http://schemas.microsoft.com/office/drawing/2014/main" val="2845993321"/>
                    </a:ext>
                  </a:extLst>
                </a:gridCol>
                <a:gridCol w="576072">
                  <a:extLst>
                    <a:ext uri="{9D8B030D-6E8A-4147-A177-3AD203B41FA5}">
                      <a16:colId xmlns:a16="http://schemas.microsoft.com/office/drawing/2014/main" val="2726679605"/>
                    </a:ext>
                  </a:extLst>
                </a:gridCol>
                <a:gridCol w="411480">
                  <a:extLst>
                    <a:ext uri="{9D8B030D-6E8A-4147-A177-3AD203B41FA5}">
                      <a16:colId xmlns:a16="http://schemas.microsoft.com/office/drawing/2014/main" val="149607222"/>
                    </a:ext>
                  </a:extLst>
                </a:gridCol>
                <a:gridCol w="658368">
                  <a:extLst>
                    <a:ext uri="{9D8B030D-6E8A-4147-A177-3AD203B41FA5}">
                      <a16:colId xmlns:a16="http://schemas.microsoft.com/office/drawing/2014/main" val="396811732"/>
                    </a:ext>
                  </a:extLst>
                </a:gridCol>
                <a:gridCol w="329184">
                  <a:extLst>
                    <a:ext uri="{9D8B030D-6E8A-4147-A177-3AD203B41FA5}">
                      <a16:colId xmlns:a16="http://schemas.microsoft.com/office/drawing/2014/main" val="1897222730"/>
                    </a:ext>
                  </a:extLst>
                </a:gridCol>
                <a:gridCol w="493776">
                  <a:extLst>
                    <a:ext uri="{9D8B030D-6E8A-4147-A177-3AD203B41FA5}">
                      <a16:colId xmlns:a16="http://schemas.microsoft.com/office/drawing/2014/main" val="3619452028"/>
                    </a:ext>
                  </a:extLst>
                </a:gridCol>
                <a:gridCol w="329184">
                  <a:extLst>
                    <a:ext uri="{9D8B030D-6E8A-4147-A177-3AD203B41FA5}">
                      <a16:colId xmlns:a16="http://schemas.microsoft.com/office/drawing/2014/main" val="1249276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1510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657233933"/>
                  </a:ext>
                </a:extLst>
              </a:tr>
            </a:tbl>
          </a:graphicData>
        </a:graphic>
      </p:graphicFrame>
      <p:sp>
        <p:nvSpPr>
          <p:cNvPr id="4" name="Text Placeholder 3">
            <a:extLst>
              <a:ext uri="{FF2B5EF4-FFF2-40B4-BE49-F238E27FC236}">
                <a16:creationId xmlns:a16="http://schemas.microsoft.com/office/drawing/2014/main" id="{5C301F25-D4F1-4BF4-953B-697A9BC5819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03002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590C-0C07-4DCE-8BE6-CB2A0BE11814}"/>
              </a:ext>
            </a:extLst>
          </p:cNvPr>
          <p:cNvSpPr>
            <a:spLocks noGrp="1"/>
          </p:cNvSpPr>
          <p:nvPr>
            <p:ph type="title"/>
          </p:nvPr>
        </p:nvSpPr>
        <p:spPr/>
        <p:txBody>
          <a:bodyPr/>
          <a:lstStyle/>
          <a:p>
            <a:r>
              <a:rPr lang="en-US"/>
              <a:t>Facebook Eigene Videos - Crossposts (ohne Ersteller) - Export | NDR Elbphilharmonie Orchester - 9 of 10</a:t>
            </a:r>
          </a:p>
        </p:txBody>
      </p:sp>
      <p:graphicFrame>
        <p:nvGraphicFramePr>
          <p:cNvPr id="5" name="Table Placeholder 4">
            <a:extLst>
              <a:ext uri="{FF2B5EF4-FFF2-40B4-BE49-F238E27FC236}">
                <a16:creationId xmlns:a16="http://schemas.microsoft.com/office/drawing/2014/main" id="{D054E989-1634-45E7-B606-B96265F73772}"/>
              </a:ext>
            </a:extLst>
          </p:cNvPr>
          <p:cNvGraphicFramePr>
            <a:graphicFrameLocks noGrp="1"/>
          </p:cNvGraphicFramePr>
          <p:nvPr>
            <p:ph type="tbl" sz="quarter" idx="13"/>
            <p:extLst>
              <p:ext uri="{D42A27DB-BD31-4B8C-83A1-F6EECF244321}">
                <p14:modId xmlns:p14="http://schemas.microsoft.com/office/powerpoint/2010/main" val="209054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15612344"/>
                    </a:ext>
                  </a:extLst>
                </a:gridCol>
                <a:gridCol w="493776">
                  <a:extLst>
                    <a:ext uri="{9D8B030D-6E8A-4147-A177-3AD203B41FA5}">
                      <a16:colId xmlns:a16="http://schemas.microsoft.com/office/drawing/2014/main" val="3301914345"/>
                    </a:ext>
                  </a:extLst>
                </a:gridCol>
                <a:gridCol w="411480">
                  <a:extLst>
                    <a:ext uri="{9D8B030D-6E8A-4147-A177-3AD203B41FA5}">
                      <a16:colId xmlns:a16="http://schemas.microsoft.com/office/drawing/2014/main" val="2207947387"/>
                    </a:ext>
                  </a:extLst>
                </a:gridCol>
                <a:gridCol w="411480">
                  <a:extLst>
                    <a:ext uri="{9D8B030D-6E8A-4147-A177-3AD203B41FA5}">
                      <a16:colId xmlns:a16="http://schemas.microsoft.com/office/drawing/2014/main" val="3317848192"/>
                    </a:ext>
                  </a:extLst>
                </a:gridCol>
                <a:gridCol w="246888">
                  <a:extLst>
                    <a:ext uri="{9D8B030D-6E8A-4147-A177-3AD203B41FA5}">
                      <a16:colId xmlns:a16="http://schemas.microsoft.com/office/drawing/2014/main" val="3350406888"/>
                    </a:ext>
                  </a:extLst>
                </a:gridCol>
                <a:gridCol w="658368">
                  <a:extLst>
                    <a:ext uri="{9D8B030D-6E8A-4147-A177-3AD203B41FA5}">
                      <a16:colId xmlns:a16="http://schemas.microsoft.com/office/drawing/2014/main" val="1690411444"/>
                    </a:ext>
                  </a:extLst>
                </a:gridCol>
                <a:gridCol w="576072">
                  <a:extLst>
                    <a:ext uri="{9D8B030D-6E8A-4147-A177-3AD203B41FA5}">
                      <a16:colId xmlns:a16="http://schemas.microsoft.com/office/drawing/2014/main" val="1934145663"/>
                    </a:ext>
                  </a:extLst>
                </a:gridCol>
                <a:gridCol w="576072">
                  <a:extLst>
                    <a:ext uri="{9D8B030D-6E8A-4147-A177-3AD203B41FA5}">
                      <a16:colId xmlns:a16="http://schemas.microsoft.com/office/drawing/2014/main" val="1884653654"/>
                    </a:ext>
                  </a:extLst>
                </a:gridCol>
                <a:gridCol w="411480">
                  <a:extLst>
                    <a:ext uri="{9D8B030D-6E8A-4147-A177-3AD203B41FA5}">
                      <a16:colId xmlns:a16="http://schemas.microsoft.com/office/drawing/2014/main" val="2573014199"/>
                    </a:ext>
                  </a:extLst>
                </a:gridCol>
                <a:gridCol w="658368">
                  <a:extLst>
                    <a:ext uri="{9D8B030D-6E8A-4147-A177-3AD203B41FA5}">
                      <a16:colId xmlns:a16="http://schemas.microsoft.com/office/drawing/2014/main" val="2089347918"/>
                    </a:ext>
                  </a:extLst>
                </a:gridCol>
                <a:gridCol w="329184">
                  <a:extLst>
                    <a:ext uri="{9D8B030D-6E8A-4147-A177-3AD203B41FA5}">
                      <a16:colId xmlns:a16="http://schemas.microsoft.com/office/drawing/2014/main" val="3397709498"/>
                    </a:ext>
                  </a:extLst>
                </a:gridCol>
                <a:gridCol w="493776">
                  <a:extLst>
                    <a:ext uri="{9D8B030D-6E8A-4147-A177-3AD203B41FA5}">
                      <a16:colId xmlns:a16="http://schemas.microsoft.com/office/drawing/2014/main" val="2147398061"/>
                    </a:ext>
                  </a:extLst>
                </a:gridCol>
                <a:gridCol w="329184">
                  <a:extLst>
                    <a:ext uri="{9D8B030D-6E8A-4147-A177-3AD203B41FA5}">
                      <a16:colId xmlns:a16="http://schemas.microsoft.com/office/drawing/2014/main" val="420921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3962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- 2018-04-25 09:55:00 </a:t>
                      </a:r>
                      <a:r>
                        <a:rPr kumimoji="0" lang="de-DE" sz="1000" b="0" i="0" u="none" strike="noStrike" kern="1200" cap="none" spc="0" normalizeH="0" baseline="0" noProof="0">
                          <a:ln>
                            <a:noFill/>
                          </a:ln>
                          <a:solidFill>
                            <a:prstClr val="black"/>
                          </a:solidFill>
                          <a:effectLst/>
                          <a:uLnTx/>
                          <a:uFillTx/>
                          <a:latin typeface="+mn-lt"/>
                          <a:ea typeface="+mn-ea"/>
                          <a:cs typeface="+mn-cs"/>
                        </a:rPr>
                        <a:t> 
 Worüber sprechen zwei Hornisten unter sich - auf der wohl schönsten Bühne Amsterdams? "Amanda on the Spot" mit unserem Kollegen Dave Claessen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7027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41626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- 2018-07-14 18:00:01 </a:t>
                      </a:r>
                      <a:r>
                        <a:rPr kumimoji="0" lang="en-US" sz="1000" b="0" i="0" u="none" strike="noStrike" kern="1200" cap="none" spc="0" normalizeH="0" baseline="0" noProof="0">
                          <a:ln>
                            <a:noFill/>
                          </a:ln>
                          <a:solidFill>
                            <a:prstClr val="black"/>
                          </a:solidFill>
                          <a:effectLst/>
                          <a:uLnTx/>
                          <a:uFillTx/>
                          <a:latin typeface="+mn-lt"/>
                          <a:ea typeface="+mn-ea"/>
                          <a:cs typeface="+mn-cs"/>
                        </a:rPr>
                        <a:t> 
 #Throwback in der #Sommerpause: "Don Juan" unter Christoph von Dohnányi in einer Aufnahme von 2008. In voller Länge auf unserem YouTube Kanal zu genießen: https://www.youtube.com/watch?v=tFtNK1nUUo8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787597936"/>
                  </a:ext>
                </a:extLst>
              </a:tr>
            </a:tbl>
          </a:graphicData>
        </a:graphic>
      </p:graphicFrame>
      <p:sp>
        <p:nvSpPr>
          <p:cNvPr id="4" name="Text Placeholder 3">
            <a:extLst>
              <a:ext uri="{FF2B5EF4-FFF2-40B4-BE49-F238E27FC236}">
                <a16:creationId xmlns:a16="http://schemas.microsoft.com/office/drawing/2014/main" id="{2B947D8F-01E4-42D8-B856-CE2108A5EE7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965806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BF805-159F-4980-BBAD-3AA4B0FC35ED}"/>
              </a:ext>
            </a:extLst>
          </p:cNvPr>
          <p:cNvSpPr>
            <a:spLocks noGrp="1"/>
          </p:cNvSpPr>
          <p:nvPr>
            <p:ph type="title"/>
          </p:nvPr>
        </p:nvSpPr>
        <p:spPr/>
        <p:txBody>
          <a:bodyPr/>
          <a:lstStyle/>
          <a:p>
            <a:r>
              <a:rPr lang="en-US"/>
              <a:t>Facebook Eigene Videos - Crossposts (ohne Ersteller) - Export | NDR Elbphilharmonie Orchester - 10 of 10</a:t>
            </a:r>
          </a:p>
        </p:txBody>
      </p:sp>
      <p:graphicFrame>
        <p:nvGraphicFramePr>
          <p:cNvPr id="5" name="Table Placeholder 4">
            <a:extLst>
              <a:ext uri="{FF2B5EF4-FFF2-40B4-BE49-F238E27FC236}">
                <a16:creationId xmlns:a16="http://schemas.microsoft.com/office/drawing/2014/main" id="{4030C46F-6621-4B00-9486-E8BFCF91434B}"/>
              </a:ext>
            </a:extLst>
          </p:cNvPr>
          <p:cNvGraphicFramePr>
            <a:graphicFrameLocks noGrp="1"/>
          </p:cNvGraphicFramePr>
          <p:nvPr>
            <p:ph type="tbl" sz="quarter" idx="13"/>
            <p:extLst>
              <p:ext uri="{D42A27DB-BD31-4B8C-83A1-F6EECF244321}">
                <p14:modId xmlns:p14="http://schemas.microsoft.com/office/powerpoint/2010/main" val="55442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87931503"/>
                    </a:ext>
                  </a:extLst>
                </a:gridCol>
                <a:gridCol w="493776">
                  <a:extLst>
                    <a:ext uri="{9D8B030D-6E8A-4147-A177-3AD203B41FA5}">
                      <a16:colId xmlns:a16="http://schemas.microsoft.com/office/drawing/2014/main" val="3696089647"/>
                    </a:ext>
                  </a:extLst>
                </a:gridCol>
                <a:gridCol w="411480">
                  <a:extLst>
                    <a:ext uri="{9D8B030D-6E8A-4147-A177-3AD203B41FA5}">
                      <a16:colId xmlns:a16="http://schemas.microsoft.com/office/drawing/2014/main" val="825070771"/>
                    </a:ext>
                  </a:extLst>
                </a:gridCol>
                <a:gridCol w="411480">
                  <a:extLst>
                    <a:ext uri="{9D8B030D-6E8A-4147-A177-3AD203B41FA5}">
                      <a16:colId xmlns:a16="http://schemas.microsoft.com/office/drawing/2014/main" val="1824951916"/>
                    </a:ext>
                  </a:extLst>
                </a:gridCol>
                <a:gridCol w="246888">
                  <a:extLst>
                    <a:ext uri="{9D8B030D-6E8A-4147-A177-3AD203B41FA5}">
                      <a16:colId xmlns:a16="http://schemas.microsoft.com/office/drawing/2014/main" val="2117606305"/>
                    </a:ext>
                  </a:extLst>
                </a:gridCol>
                <a:gridCol w="658368">
                  <a:extLst>
                    <a:ext uri="{9D8B030D-6E8A-4147-A177-3AD203B41FA5}">
                      <a16:colId xmlns:a16="http://schemas.microsoft.com/office/drawing/2014/main" val="756768120"/>
                    </a:ext>
                  </a:extLst>
                </a:gridCol>
                <a:gridCol w="576072">
                  <a:extLst>
                    <a:ext uri="{9D8B030D-6E8A-4147-A177-3AD203B41FA5}">
                      <a16:colId xmlns:a16="http://schemas.microsoft.com/office/drawing/2014/main" val="2078993961"/>
                    </a:ext>
                  </a:extLst>
                </a:gridCol>
                <a:gridCol w="576072">
                  <a:extLst>
                    <a:ext uri="{9D8B030D-6E8A-4147-A177-3AD203B41FA5}">
                      <a16:colId xmlns:a16="http://schemas.microsoft.com/office/drawing/2014/main" val="1062346106"/>
                    </a:ext>
                  </a:extLst>
                </a:gridCol>
                <a:gridCol w="411480">
                  <a:extLst>
                    <a:ext uri="{9D8B030D-6E8A-4147-A177-3AD203B41FA5}">
                      <a16:colId xmlns:a16="http://schemas.microsoft.com/office/drawing/2014/main" val="4198607349"/>
                    </a:ext>
                  </a:extLst>
                </a:gridCol>
                <a:gridCol w="658368">
                  <a:extLst>
                    <a:ext uri="{9D8B030D-6E8A-4147-A177-3AD203B41FA5}">
                      <a16:colId xmlns:a16="http://schemas.microsoft.com/office/drawing/2014/main" val="1676392606"/>
                    </a:ext>
                  </a:extLst>
                </a:gridCol>
                <a:gridCol w="329184">
                  <a:extLst>
                    <a:ext uri="{9D8B030D-6E8A-4147-A177-3AD203B41FA5}">
                      <a16:colId xmlns:a16="http://schemas.microsoft.com/office/drawing/2014/main" val="871648558"/>
                    </a:ext>
                  </a:extLst>
                </a:gridCol>
                <a:gridCol w="493776">
                  <a:extLst>
                    <a:ext uri="{9D8B030D-6E8A-4147-A177-3AD203B41FA5}">
                      <a16:colId xmlns:a16="http://schemas.microsoft.com/office/drawing/2014/main" val="2509944900"/>
                    </a:ext>
                  </a:extLst>
                </a:gridCol>
                <a:gridCol w="329184">
                  <a:extLst>
                    <a:ext uri="{9D8B030D-6E8A-4147-A177-3AD203B41FA5}">
                      <a16:colId xmlns:a16="http://schemas.microsoft.com/office/drawing/2014/main" val="195729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411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- 2018-06-13 19:00:00 </a:t>
                      </a:r>
                      <a:r>
                        <a:rPr kumimoji="0" lang="de-DE" sz="1000" b="0" i="0" u="none" strike="noStrike" kern="1200" cap="none" spc="0" normalizeH="0" baseline="0" noProof="0">
                          <a:ln>
                            <a:noFill/>
                          </a:ln>
                          <a:solidFill>
                            <a:prstClr val="black"/>
                          </a:solidFill>
                          <a:effectLst/>
                          <a:uLnTx/>
                          <a:uFillTx/>
                          <a:latin typeface="+mn-lt"/>
                          <a:ea typeface="+mn-ea"/>
                          <a:cs typeface="+mn-cs"/>
                        </a:rPr>
                        <a:t> 
 Respekt: Das Hamburger Duo JOCO hat schon mal eine SMS von Paul McCartney bekommen. Was drin stand, erfahrt ihr in der neuen Ausgabe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5227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- 2018-02-08 15:02:36 </a:t>
                      </a:r>
                      <a:r>
                        <a:rPr kumimoji="0" lang="en-US" sz="1000" b="0" i="0" u="none" strike="noStrike" kern="1200" cap="none" spc="0" normalizeH="0" baseline="0" noProof="0">
                          <a:ln>
                            <a:noFill/>
                          </a:ln>
                          <a:solidFill>
                            <a:prstClr val="black"/>
                          </a:solidFill>
                          <a:effectLst/>
                          <a:uLnTx/>
                          <a:uFillTx/>
                          <a:latin typeface="+mn-lt"/>
                          <a:ea typeface="+mn-ea"/>
                          <a:cs typeface="+mn-cs"/>
                        </a:rPr>
                        <a:t> 
 Diese junge Schülerin begeisterte mit ihrem Dirigat im Harry Potter Style nicht nur ihre Mitschüler, sondern auch das Orchester! 😂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9728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- 2018-05-13 22:30:20 </a:t>
                      </a:r>
                      <a:r>
                        <a:rPr kumimoji="0" lang="en-US" sz="1000" b="0" i="0" u="none" strike="noStrike" kern="1200" cap="none" spc="0" normalizeH="0" baseline="0" noProof="0">
                          <a:ln>
                            <a:noFill/>
                          </a:ln>
                          <a:solidFill>
                            <a:prstClr val="black"/>
                          </a:solidFill>
                          <a:effectLst/>
                          <a:uLnTx/>
                          <a:uFillTx/>
                          <a:latin typeface="+mn-lt"/>
                          <a:ea typeface="+mn-ea"/>
                          <a:cs typeface="+mn-cs"/>
                        </a:rPr>
                        <a:t> 
 Die „Cantina Band“ aus Star Wars nochmal als Zugabe!!!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291784592"/>
                  </a:ext>
                </a:extLst>
              </a:tr>
            </a:tbl>
          </a:graphicData>
        </a:graphic>
      </p:graphicFrame>
      <p:sp>
        <p:nvSpPr>
          <p:cNvPr id="4" name="Text Placeholder 3">
            <a:extLst>
              <a:ext uri="{FF2B5EF4-FFF2-40B4-BE49-F238E27FC236}">
                <a16:creationId xmlns:a16="http://schemas.microsoft.com/office/drawing/2014/main" id="{1CBD6E8E-7FCC-4E20-B823-4082AC3CF75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34294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44CB-31D3-4667-BBE2-909E07008AE3}"/>
              </a:ext>
            </a:extLst>
          </p:cNvPr>
          <p:cNvSpPr>
            <a:spLocks noGrp="1"/>
          </p:cNvSpPr>
          <p:nvPr>
            <p:ph type="title"/>
          </p:nvPr>
        </p:nvSpPr>
        <p:spPr/>
        <p:txBody>
          <a:bodyPr/>
          <a:lstStyle/>
          <a:p>
            <a:r>
              <a:rPr lang="en-US"/>
              <a:t>Facebook Eigene Posts - Aktive Nutzer - Export | NDR Elbphilharmonie Orchester - 1 of 7</a:t>
            </a:r>
          </a:p>
        </p:txBody>
      </p:sp>
      <p:graphicFrame>
        <p:nvGraphicFramePr>
          <p:cNvPr id="5" name="Table Placeholder 4">
            <a:extLst>
              <a:ext uri="{FF2B5EF4-FFF2-40B4-BE49-F238E27FC236}">
                <a16:creationId xmlns:a16="http://schemas.microsoft.com/office/drawing/2014/main" id="{FCDD62E7-E437-476E-981E-4BDACA790A44}"/>
              </a:ext>
            </a:extLst>
          </p:cNvPr>
          <p:cNvGraphicFramePr>
            <a:graphicFrameLocks noGrp="1"/>
          </p:cNvGraphicFramePr>
          <p:nvPr>
            <p:ph type="tbl" sz="quarter" idx="13"/>
            <p:extLst>
              <p:ext uri="{D42A27DB-BD31-4B8C-83A1-F6EECF244321}">
                <p14:modId xmlns:p14="http://schemas.microsoft.com/office/powerpoint/2010/main" val="415251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09954413"/>
                    </a:ext>
                  </a:extLst>
                </a:gridCol>
                <a:gridCol w="822960">
                  <a:extLst>
                    <a:ext uri="{9D8B030D-6E8A-4147-A177-3AD203B41FA5}">
                      <a16:colId xmlns:a16="http://schemas.microsoft.com/office/drawing/2014/main" val="2729438884"/>
                    </a:ext>
                  </a:extLst>
                </a:gridCol>
                <a:gridCol w="822960">
                  <a:extLst>
                    <a:ext uri="{9D8B030D-6E8A-4147-A177-3AD203B41FA5}">
                      <a16:colId xmlns:a16="http://schemas.microsoft.com/office/drawing/2014/main" val="451395249"/>
                    </a:ext>
                  </a:extLst>
                </a:gridCol>
                <a:gridCol w="822960">
                  <a:extLst>
                    <a:ext uri="{9D8B030D-6E8A-4147-A177-3AD203B41FA5}">
                      <a16:colId xmlns:a16="http://schemas.microsoft.com/office/drawing/2014/main" val="1145627422"/>
                    </a:ext>
                  </a:extLst>
                </a:gridCol>
                <a:gridCol w="822960">
                  <a:extLst>
                    <a:ext uri="{9D8B030D-6E8A-4147-A177-3AD203B41FA5}">
                      <a16:colId xmlns:a16="http://schemas.microsoft.com/office/drawing/2014/main" val="1747770671"/>
                    </a:ext>
                  </a:extLst>
                </a:gridCol>
                <a:gridCol w="493776">
                  <a:extLst>
                    <a:ext uri="{9D8B030D-6E8A-4147-A177-3AD203B41FA5}">
                      <a16:colId xmlns:a16="http://schemas.microsoft.com/office/drawing/2014/main" val="3809194005"/>
                    </a:ext>
                  </a:extLst>
                </a:gridCol>
                <a:gridCol w="493776">
                  <a:extLst>
                    <a:ext uri="{9D8B030D-6E8A-4147-A177-3AD203B41FA5}">
                      <a16:colId xmlns:a16="http://schemas.microsoft.com/office/drawing/2014/main" val="407178617"/>
                    </a:ext>
                  </a:extLst>
                </a:gridCol>
                <a:gridCol w="493776">
                  <a:extLst>
                    <a:ext uri="{9D8B030D-6E8A-4147-A177-3AD203B41FA5}">
                      <a16:colId xmlns:a16="http://schemas.microsoft.com/office/drawing/2014/main" val="170081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8205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687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006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282509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4817400"/>
                  </a:ext>
                </a:extLst>
              </a:tr>
            </a:tbl>
          </a:graphicData>
        </a:graphic>
      </p:graphicFrame>
      <p:sp>
        <p:nvSpPr>
          <p:cNvPr id="4" name="Text Placeholder 3">
            <a:extLst>
              <a:ext uri="{FF2B5EF4-FFF2-40B4-BE49-F238E27FC236}">
                <a16:creationId xmlns:a16="http://schemas.microsoft.com/office/drawing/2014/main" id="{E88FFCAC-3224-423E-936C-0605BD63364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30877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BB9D-7F3E-4154-BD3A-A3B88C545348}"/>
              </a:ext>
            </a:extLst>
          </p:cNvPr>
          <p:cNvSpPr>
            <a:spLocks noGrp="1"/>
          </p:cNvSpPr>
          <p:nvPr>
            <p:ph type="title"/>
          </p:nvPr>
        </p:nvSpPr>
        <p:spPr/>
        <p:txBody>
          <a:bodyPr/>
          <a:lstStyle/>
          <a:p>
            <a:r>
              <a:rPr lang="en-US"/>
              <a:t>Facebook Eigene Posts - Aktive Nutzer - Export | NDR Elbphilharmonie Orchester - 2 of 7</a:t>
            </a:r>
          </a:p>
        </p:txBody>
      </p:sp>
      <p:graphicFrame>
        <p:nvGraphicFramePr>
          <p:cNvPr id="5" name="Table Placeholder 4">
            <a:extLst>
              <a:ext uri="{FF2B5EF4-FFF2-40B4-BE49-F238E27FC236}">
                <a16:creationId xmlns:a16="http://schemas.microsoft.com/office/drawing/2014/main" id="{16A0A7D6-88D9-4E6B-95D6-5BC4A7AD97F7}"/>
              </a:ext>
            </a:extLst>
          </p:cNvPr>
          <p:cNvGraphicFramePr>
            <a:graphicFrameLocks noGrp="1"/>
          </p:cNvGraphicFramePr>
          <p:nvPr>
            <p:ph type="tbl" sz="quarter" idx="13"/>
            <p:extLst>
              <p:ext uri="{D42A27DB-BD31-4B8C-83A1-F6EECF244321}">
                <p14:modId xmlns:p14="http://schemas.microsoft.com/office/powerpoint/2010/main" val="360230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80182495"/>
                    </a:ext>
                  </a:extLst>
                </a:gridCol>
                <a:gridCol w="822960">
                  <a:extLst>
                    <a:ext uri="{9D8B030D-6E8A-4147-A177-3AD203B41FA5}">
                      <a16:colId xmlns:a16="http://schemas.microsoft.com/office/drawing/2014/main" val="1112441422"/>
                    </a:ext>
                  </a:extLst>
                </a:gridCol>
                <a:gridCol w="822960">
                  <a:extLst>
                    <a:ext uri="{9D8B030D-6E8A-4147-A177-3AD203B41FA5}">
                      <a16:colId xmlns:a16="http://schemas.microsoft.com/office/drawing/2014/main" val="264828416"/>
                    </a:ext>
                  </a:extLst>
                </a:gridCol>
                <a:gridCol w="822960">
                  <a:extLst>
                    <a:ext uri="{9D8B030D-6E8A-4147-A177-3AD203B41FA5}">
                      <a16:colId xmlns:a16="http://schemas.microsoft.com/office/drawing/2014/main" val="2288990343"/>
                    </a:ext>
                  </a:extLst>
                </a:gridCol>
                <a:gridCol w="822960">
                  <a:extLst>
                    <a:ext uri="{9D8B030D-6E8A-4147-A177-3AD203B41FA5}">
                      <a16:colId xmlns:a16="http://schemas.microsoft.com/office/drawing/2014/main" val="2597748194"/>
                    </a:ext>
                  </a:extLst>
                </a:gridCol>
                <a:gridCol w="493776">
                  <a:extLst>
                    <a:ext uri="{9D8B030D-6E8A-4147-A177-3AD203B41FA5}">
                      <a16:colId xmlns:a16="http://schemas.microsoft.com/office/drawing/2014/main" val="2244882315"/>
                    </a:ext>
                  </a:extLst>
                </a:gridCol>
                <a:gridCol w="493776">
                  <a:extLst>
                    <a:ext uri="{9D8B030D-6E8A-4147-A177-3AD203B41FA5}">
                      <a16:colId xmlns:a16="http://schemas.microsoft.com/office/drawing/2014/main" val="1667583214"/>
                    </a:ext>
                  </a:extLst>
                </a:gridCol>
                <a:gridCol w="493776">
                  <a:extLst>
                    <a:ext uri="{9D8B030D-6E8A-4147-A177-3AD203B41FA5}">
                      <a16:colId xmlns:a16="http://schemas.microsoft.com/office/drawing/2014/main" val="3586800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605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585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235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291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286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3627701"/>
                  </a:ext>
                </a:extLst>
              </a:tr>
            </a:tbl>
          </a:graphicData>
        </a:graphic>
      </p:graphicFrame>
      <p:sp>
        <p:nvSpPr>
          <p:cNvPr id="4" name="Text Placeholder 3">
            <a:extLst>
              <a:ext uri="{FF2B5EF4-FFF2-40B4-BE49-F238E27FC236}">
                <a16:creationId xmlns:a16="http://schemas.microsoft.com/office/drawing/2014/main" id="{1EC338C3-8574-48FA-B05C-168537ECF24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7347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C0552-ECA9-4218-9DA1-70DCD6ECD9B0}"/>
              </a:ext>
            </a:extLst>
          </p:cNvPr>
          <p:cNvSpPr>
            <a:spLocks noGrp="1"/>
          </p:cNvSpPr>
          <p:nvPr>
            <p:ph type="title"/>
          </p:nvPr>
        </p:nvSpPr>
        <p:spPr/>
        <p:txBody>
          <a:bodyPr/>
          <a:lstStyle/>
          <a:p>
            <a:r>
              <a:rPr lang="en-US"/>
              <a:t>Facebook Eigene Posts - Aktive Nutzer - Export | NDR Elbphilharmonie Orchester - 3 of 7</a:t>
            </a:r>
          </a:p>
        </p:txBody>
      </p:sp>
      <p:graphicFrame>
        <p:nvGraphicFramePr>
          <p:cNvPr id="5" name="Table Placeholder 4">
            <a:extLst>
              <a:ext uri="{FF2B5EF4-FFF2-40B4-BE49-F238E27FC236}">
                <a16:creationId xmlns:a16="http://schemas.microsoft.com/office/drawing/2014/main" id="{AFA30DB9-BA21-47E2-9B29-A4EB256D349B}"/>
              </a:ext>
            </a:extLst>
          </p:cNvPr>
          <p:cNvGraphicFramePr>
            <a:graphicFrameLocks noGrp="1"/>
          </p:cNvGraphicFramePr>
          <p:nvPr>
            <p:ph type="tbl" sz="quarter" idx="13"/>
            <p:extLst>
              <p:ext uri="{D42A27DB-BD31-4B8C-83A1-F6EECF244321}">
                <p14:modId xmlns:p14="http://schemas.microsoft.com/office/powerpoint/2010/main" val="74215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43523615"/>
                    </a:ext>
                  </a:extLst>
                </a:gridCol>
                <a:gridCol w="822960">
                  <a:extLst>
                    <a:ext uri="{9D8B030D-6E8A-4147-A177-3AD203B41FA5}">
                      <a16:colId xmlns:a16="http://schemas.microsoft.com/office/drawing/2014/main" val="1026630297"/>
                    </a:ext>
                  </a:extLst>
                </a:gridCol>
                <a:gridCol w="822960">
                  <a:extLst>
                    <a:ext uri="{9D8B030D-6E8A-4147-A177-3AD203B41FA5}">
                      <a16:colId xmlns:a16="http://schemas.microsoft.com/office/drawing/2014/main" val="1089600972"/>
                    </a:ext>
                  </a:extLst>
                </a:gridCol>
                <a:gridCol w="822960">
                  <a:extLst>
                    <a:ext uri="{9D8B030D-6E8A-4147-A177-3AD203B41FA5}">
                      <a16:colId xmlns:a16="http://schemas.microsoft.com/office/drawing/2014/main" val="3581656462"/>
                    </a:ext>
                  </a:extLst>
                </a:gridCol>
                <a:gridCol w="822960">
                  <a:extLst>
                    <a:ext uri="{9D8B030D-6E8A-4147-A177-3AD203B41FA5}">
                      <a16:colId xmlns:a16="http://schemas.microsoft.com/office/drawing/2014/main" val="1543774229"/>
                    </a:ext>
                  </a:extLst>
                </a:gridCol>
                <a:gridCol w="493776">
                  <a:extLst>
                    <a:ext uri="{9D8B030D-6E8A-4147-A177-3AD203B41FA5}">
                      <a16:colId xmlns:a16="http://schemas.microsoft.com/office/drawing/2014/main" val="445925484"/>
                    </a:ext>
                  </a:extLst>
                </a:gridCol>
                <a:gridCol w="493776">
                  <a:extLst>
                    <a:ext uri="{9D8B030D-6E8A-4147-A177-3AD203B41FA5}">
                      <a16:colId xmlns:a16="http://schemas.microsoft.com/office/drawing/2014/main" val="2163423579"/>
                    </a:ext>
                  </a:extLst>
                </a:gridCol>
                <a:gridCol w="493776">
                  <a:extLst>
                    <a:ext uri="{9D8B030D-6E8A-4147-A177-3AD203B41FA5}">
                      <a16:colId xmlns:a16="http://schemas.microsoft.com/office/drawing/2014/main" val="863657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1334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573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667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659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169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798163"/>
                  </a:ext>
                </a:extLst>
              </a:tr>
            </a:tbl>
          </a:graphicData>
        </a:graphic>
      </p:graphicFrame>
      <p:sp>
        <p:nvSpPr>
          <p:cNvPr id="4" name="Text Placeholder 3">
            <a:extLst>
              <a:ext uri="{FF2B5EF4-FFF2-40B4-BE49-F238E27FC236}">
                <a16:creationId xmlns:a16="http://schemas.microsoft.com/office/drawing/2014/main" id="{BDE7CD52-590E-4739-9D38-4AEEAC729BE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42770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4505-5AFF-416A-BB13-66C24799B851}"/>
              </a:ext>
            </a:extLst>
          </p:cNvPr>
          <p:cNvSpPr>
            <a:spLocks noGrp="1"/>
          </p:cNvSpPr>
          <p:nvPr>
            <p:ph type="title"/>
          </p:nvPr>
        </p:nvSpPr>
        <p:spPr/>
        <p:txBody>
          <a:bodyPr/>
          <a:lstStyle/>
          <a:p>
            <a:r>
              <a:rPr lang="en-US"/>
              <a:t>Facebook Eigene Posts - Aktive Nutzer - Export | NDR Elbphilharmonie Orchester - 4 of 7</a:t>
            </a:r>
          </a:p>
        </p:txBody>
      </p:sp>
      <p:graphicFrame>
        <p:nvGraphicFramePr>
          <p:cNvPr id="5" name="Table Placeholder 4">
            <a:extLst>
              <a:ext uri="{FF2B5EF4-FFF2-40B4-BE49-F238E27FC236}">
                <a16:creationId xmlns:a16="http://schemas.microsoft.com/office/drawing/2014/main" id="{A2AE5289-94B2-4D2D-97F0-694D963142F9}"/>
              </a:ext>
            </a:extLst>
          </p:cNvPr>
          <p:cNvGraphicFramePr>
            <a:graphicFrameLocks noGrp="1"/>
          </p:cNvGraphicFramePr>
          <p:nvPr>
            <p:ph type="tbl" sz="quarter" idx="13"/>
            <p:extLst>
              <p:ext uri="{D42A27DB-BD31-4B8C-83A1-F6EECF244321}">
                <p14:modId xmlns:p14="http://schemas.microsoft.com/office/powerpoint/2010/main" val="193982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7921230"/>
                    </a:ext>
                  </a:extLst>
                </a:gridCol>
                <a:gridCol w="822960">
                  <a:extLst>
                    <a:ext uri="{9D8B030D-6E8A-4147-A177-3AD203B41FA5}">
                      <a16:colId xmlns:a16="http://schemas.microsoft.com/office/drawing/2014/main" val="1228231192"/>
                    </a:ext>
                  </a:extLst>
                </a:gridCol>
                <a:gridCol w="822960">
                  <a:extLst>
                    <a:ext uri="{9D8B030D-6E8A-4147-A177-3AD203B41FA5}">
                      <a16:colId xmlns:a16="http://schemas.microsoft.com/office/drawing/2014/main" val="3912729132"/>
                    </a:ext>
                  </a:extLst>
                </a:gridCol>
                <a:gridCol w="822960">
                  <a:extLst>
                    <a:ext uri="{9D8B030D-6E8A-4147-A177-3AD203B41FA5}">
                      <a16:colId xmlns:a16="http://schemas.microsoft.com/office/drawing/2014/main" val="3706881637"/>
                    </a:ext>
                  </a:extLst>
                </a:gridCol>
                <a:gridCol w="822960">
                  <a:extLst>
                    <a:ext uri="{9D8B030D-6E8A-4147-A177-3AD203B41FA5}">
                      <a16:colId xmlns:a16="http://schemas.microsoft.com/office/drawing/2014/main" val="3950461046"/>
                    </a:ext>
                  </a:extLst>
                </a:gridCol>
                <a:gridCol w="493776">
                  <a:extLst>
                    <a:ext uri="{9D8B030D-6E8A-4147-A177-3AD203B41FA5}">
                      <a16:colId xmlns:a16="http://schemas.microsoft.com/office/drawing/2014/main" val="1516211549"/>
                    </a:ext>
                  </a:extLst>
                </a:gridCol>
                <a:gridCol w="493776">
                  <a:extLst>
                    <a:ext uri="{9D8B030D-6E8A-4147-A177-3AD203B41FA5}">
                      <a16:colId xmlns:a16="http://schemas.microsoft.com/office/drawing/2014/main" val="2211512365"/>
                    </a:ext>
                  </a:extLst>
                </a:gridCol>
                <a:gridCol w="493776">
                  <a:extLst>
                    <a:ext uri="{9D8B030D-6E8A-4147-A177-3AD203B41FA5}">
                      <a16:colId xmlns:a16="http://schemas.microsoft.com/office/drawing/2014/main" val="2677305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9257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183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117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595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7919534"/>
                  </a:ext>
                </a:extLst>
              </a:tr>
            </a:tbl>
          </a:graphicData>
        </a:graphic>
      </p:graphicFrame>
      <p:sp>
        <p:nvSpPr>
          <p:cNvPr id="4" name="Text Placeholder 3">
            <a:extLst>
              <a:ext uri="{FF2B5EF4-FFF2-40B4-BE49-F238E27FC236}">
                <a16:creationId xmlns:a16="http://schemas.microsoft.com/office/drawing/2014/main" id="{6D1465FE-D9FB-40C9-AFB8-64D285A4FC9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51276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75ECD-D157-4C0C-9834-6AEB6D73C3A7}"/>
              </a:ext>
            </a:extLst>
          </p:cNvPr>
          <p:cNvSpPr>
            <a:spLocks noGrp="1"/>
          </p:cNvSpPr>
          <p:nvPr>
            <p:ph type="title"/>
          </p:nvPr>
        </p:nvSpPr>
        <p:spPr/>
        <p:txBody>
          <a:bodyPr/>
          <a:lstStyle/>
          <a:p>
            <a:r>
              <a:rPr lang="en-US"/>
              <a:t>Facebook Eigene Posts - Aktive Nutzer - Export | NDR Elbphilharmonie Orchester - 5 of 7</a:t>
            </a:r>
          </a:p>
        </p:txBody>
      </p:sp>
      <p:graphicFrame>
        <p:nvGraphicFramePr>
          <p:cNvPr id="5" name="Table Placeholder 4">
            <a:extLst>
              <a:ext uri="{FF2B5EF4-FFF2-40B4-BE49-F238E27FC236}">
                <a16:creationId xmlns:a16="http://schemas.microsoft.com/office/drawing/2014/main" id="{C64778E5-FBC1-4D37-8280-1954E4770B96}"/>
              </a:ext>
            </a:extLst>
          </p:cNvPr>
          <p:cNvGraphicFramePr>
            <a:graphicFrameLocks noGrp="1"/>
          </p:cNvGraphicFramePr>
          <p:nvPr>
            <p:ph type="tbl" sz="quarter" idx="13"/>
            <p:extLst>
              <p:ext uri="{D42A27DB-BD31-4B8C-83A1-F6EECF244321}">
                <p14:modId xmlns:p14="http://schemas.microsoft.com/office/powerpoint/2010/main" val="98479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64688534"/>
                    </a:ext>
                  </a:extLst>
                </a:gridCol>
                <a:gridCol w="822960">
                  <a:extLst>
                    <a:ext uri="{9D8B030D-6E8A-4147-A177-3AD203B41FA5}">
                      <a16:colId xmlns:a16="http://schemas.microsoft.com/office/drawing/2014/main" val="2039369946"/>
                    </a:ext>
                  </a:extLst>
                </a:gridCol>
                <a:gridCol w="822960">
                  <a:extLst>
                    <a:ext uri="{9D8B030D-6E8A-4147-A177-3AD203B41FA5}">
                      <a16:colId xmlns:a16="http://schemas.microsoft.com/office/drawing/2014/main" val="3150903939"/>
                    </a:ext>
                  </a:extLst>
                </a:gridCol>
                <a:gridCol w="822960">
                  <a:extLst>
                    <a:ext uri="{9D8B030D-6E8A-4147-A177-3AD203B41FA5}">
                      <a16:colId xmlns:a16="http://schemas.microsoft.com/office/drawing/2014/main" val="1523309715"/>
                    </a:ext>
                  </a:extLst>
                </a:gridCol>
                <a:gridCol w="822960">
                  <a:extLst>
                    <a:ext uri="{9D8B030D-6E8A-4147-A177-3AD203B41FA5}">
                      <a16:colId xmlns:a16="http://schemas.microsoft.com/office/drawing/2014/main" val="1152070446"/>
                    </a:ext>
                  </a:extLst>
                </a:gridCol>
                <a:gridCol w="493776">
                  <a:extLst>
                    <a:ext uri="{9D8B030D-6E8A-4147-A177-3AD203B41FA5}">
                      <a16:colId xmlns:a16="http://schemas.microsoft.com/office/drawing/2014/main" val="1876042563"/>
                    </a:ext>
                  </a:extLst>
                </a:gridCol>
                <a:gridCol w="493776">
                  <a:extLst>
                    <a:ext uri="{9D8B030D-6E8A-4147-A177-3AD203B41FA5}">
                      <a16:colId xmlns:a16="http://schemas.microsoft.com/office/drawing/2014/main" val="2134400176"/>
                    </a:ext>
                  </a:extLst>
                </a:gridCol>
                <a:gridCol w="493776">
                  <a:extLst>
                    <a:ext uri="{9D8B030D-6E8A-4147-A177-3AD203B41FA5}">
                      <a16:colId xmlns:a16="http://schemas.microsoft.com/office/drawing/2014/main" val="3167794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4627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143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113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19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- 2018-05-13 22:30:20 </a:t>
                      </a:r>
                      <a:r>
                        <a:rPr kumimoji="0" lang="en-US" sz="1000" b="0" i="0" u="none" strike="noStrike" kern="1200" cap="none" spc="0" normalizeH="0" baseline="0" noProof="0">
                          <a:ln>
                            <a:noFill/>
                          </a:ln>
                          <a:solidFill>
                            <a:prstClr val="black"/>
                          </a:solidFill>
                          <a:effectLst/>
                          <a:uLnTx/>
                          <a:uFillTx/>
                          <a:latin typeface="+mn-lt"/>
                          <a:ea typeface="+mn-ea"/>
                          <a:cs typeface="+mn-cs"/>
                        </a:rPr>
                        <a:t> 
 Die „Cantina Band“ aus Star Wars nochmal als Zugabe!!!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134312"/>
                  </a:ext>
                </a:extLst>
              </a:tr>
            </a:tbl>
          </a:graphicData>
        </a:graphic>
      </p:graphicFrame>
      <p:sp>
        <p:nvSpPr>
          <p:cNvPr id="4" name="Text Placeholder 3">
            <a:extLst>
              <a:ext uri="{FF2B5EF4-FFF2-40B4-BE49-F238E27FC236}">
                <a16:creationId xmlns:a16="http://schemas.microsoft.com/office/drawing/2014/main" id="{E1BD6402-55E5-4E13-A49A-70A7F05FCC2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80951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5972-6589-4D2F-BB80-1BD3069AD762}"/>
              </a:ext>
            </a:extLst>
          </p:cNvPr>
          <p:cNvSpPr>
            <a:spLocks noGrp="1"/>
          </p:cNvSpPr>
          <p:nvPr>
            <p:ph type="title"/>
          </p:nvPr>
        </p:nvSpPr>
        <p:spPr/>
        <p:txBody>
          <a:bodyPr/>
          <a:lstStyle/>
          <a:p>
            <a:r>
              <a:rPr lang="en-US"/>
              <a:t>Facebook Eigene Posts - Aktive Nutzer - Export | NDR Elbphilharmonie Orchester - 6 of 7</a:t>
            </a:r>
          </a:p>
        </p:txBody>
      </p:sp>
      <p:graphicFrame>
        <p:nvGraphicFramePr>
          <p:cNvPr id="5" name="Table Placeholder 4">
            <a:extLst>
              <a:ext uri="{FF2B5EF4-FFF2-40B4-BE49-F238E27FC236}">
                <a16:creationId xmlns:a16="http://schemas.microsoft.com/office/drawing/2014/main" id="{DB91A765-1610-412F-80B5-947A2254939C}"/>
              </a:ext>
            </a:extLst>
          </p:cNvPr>
          <p:cNvGraphicFramePr>
            <a:graphicFrameLocks noGrp="1"/>
          </p:cNvGraphicFramePr>
          <p:nvPr>
            <p:ph type="tbl" sz="quarter" idx="13"/>
            <p:extLst>
              <p:ext uri="{D42A27DB-BD31-4B8C-83A1-F6EECF244321}">
                <p14:modId xmlns:p14="http://schemas.microsoft.com/office/powerpoint/2010/main" val="271038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81475487"/>
                    </a:ext>
                  </a:extLst>
                </a:gridCol>
                <a:gridCol w="822960">
                  <a:extLst>
                    <a:ext uri="{9D8B030D-6E8A-4147-A177-3AD203B41FA5}">
                      <a16:colId xmlns:a16="http://schemas.microsoft.com/office/drawing/2014/main" val="280150529"/>
                    </a:ext>
                  </a:extLst>
                </a:gridCol>
                <a:gridCol w="822960">
                  <a:extLst>
                    <a:ext uri="{9D8B030D-6E8A-4147-A177-3AD203B41FA5}">
                      <a16:colId xmlns:a16="http://schemas.microsoft.com/office/drawing/2014/main" val="4270135276"/>
                    </a:ext>
                  </a:extLst>
                </a:gridCol>
                <a:gridCol w="822960">
                  <a:extLst>
                    <a:ext uri="{9D8B030D-6E8A-4147-A177-3AD203B41FA5}">
                      <a16:colId xmlns:a16="http://schemas.microsoft.com/office/drawing/2014/main" val="2426971617"/>
                    </a:ext>
                  </a:extLst>
                </a:gridCol>
                <a:gridCol w="822960">
                  <a:extLst>
                    <a:ext uri="{9D8B030D-6E8A-4147-A177-3AD203B41FA5}">
                      <a16:colId xmlns:a16="http://schemas.microsoft.com/office/drawing/2014/main" val="2179031622"/>
                    </a:ext>
                  </a:extLst>
                </a:gridCol>
                <a:gridCol w="493776">
                  <a:extLst>
                    <a:ext uri="{9D8B030D-6E8A-4147-A177-3AD203B41FA5}">
                      <a16:colId xmlns:a16="http://schemas.microsoft.com/office/drawing/2014/main" val="3211196641"/>
                    </a:ext>
                  </a:extLst>
                </a:gridCol>
                <a:gridCol w="493776">
                  <a:extLst>
                    <a:ext uri="{9D8B030D-6E8A-4147-A177-3AD203B41FA5}">
                      <a16:colId xmlns:a16="http://schemas.microsoft.com/office/drawing/2014/main" val="2663028160"/>
                    </a:ext>
                  </a:extLst>
                </a:gridCol>
                <a:gridCol w="493776">
                  <a:extLst>
                    <a:ext uri="{9D8B030D-6E8A-4147-A177-3AD203B41FA5}">
                      <a16:colId xmlns:a16="http://schemas.microsoft.com/office/drawing/2014/main" val="2724584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158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547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370492"/>
                  </a:ext>
                </a:extLst>
              </a:tr>
            </a:tbl>
          </a:graphicData>
        </a:graphic>
      </p:graphicFrame>
      <p:sp>
        <p:nvSpPr>
          <p:cNvPr id="4" name="Text Placeholder 3">
            <a:extLst>
              <a:ext uri="{FF2B5EF4-FFF2-40B4-BE49-F238E27FC236}">
                <a16:creationId xmlns:a16="http://schemas.microsoft.com/office/drawing/2014/main" id="{ADB698A6-D6F9-421A-A731-44E3F02E7CD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9433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1FC6-74C9-40C1-8D94-98249B64087A}"/>
              </a:ext>
            </a:extLst>
          </p:cNvPr>
          <p:cNvSpPr>
            <a:spLocks noGrp="1"/>
          </p:cNvSpPr>
          <p:nvPr>
            <p:ph type="title"/>
          </p:nvPr>
        </p:nvSpPr>
        <p:spPr/>
        <p:txBody>
          <a:bodyPr/>
          <a:lstStyle/>
          <a:p>
            <a:r>
              <a:rPr lang="en-US"/>
              <a:t>Facebook Eigene Posts - Aktive Nutzer - Export | NDR Elbphilharmonie Orchester - 7 of 7</a:t>
            </a:r>
          </a:p>
        </p:txBody>
      </p:sp>
      <p:graphicFrame>
        <p:nvGraphicFramePr>
          <p:cNvPr id="5" name="Table Placeholder 4">
            <a:extLst>
              <a:ext uri="{FF2B5EF4-FFF2-40B4-BE49-F238E27FC236}">
                <a16:creationId xmlns:a16="http://schemas.microsoft.com/office/drawing/2014/main" id="{4AED4DE5-7C0C-414F-89E4-49CDE5FD0D5D}"/>
              </a:ext>
            </a:extLst>
          </p:cNvPr>
          <p:cNvGraphicFramePr>
            <a:graphicFrameLocks noGrp="1"/>
          </p:cNvGraphicFramePr>
          <p:nvPr>
            <p:ph type="tbl" sz="quarter" idx="13"/>
            <p:extLst>
              <p:ext uri="{D42A27DB-BD31-4B8C-83A1-F6EECF244321}">
                <p14:modId xmlns:p14="http://schemas.microsoft.com/office/powerpoint/2010/main" val="284200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97319970"/>
                    </a:ext>
                  </a:extLst>
                </a:gridCol>
                <a:gridCol w="822960">
                  <a:extLst>
                    <a:ext uri="{9D8B030D-6E8A-4147-A177-3AD203B41FA5}">
                      <a16:colId xmlns:a16="http://schemas.microsoft.com/office/drawing/2014/main" val="1262657581"/>
                    </a:ext>
                  </a:extLst>
                </a:gridCol>
                <a:gridCol w="822960">
                  <a:extLst>
                    <a:ext uri="{9D8B030D-6E8A-4147-A177-3AD203B41FA5}">
                      <a16:colId xmlns:a16="http://schemas.microsoft.com/office/drawing/2014/main" val="602187118"/>
                    </a:ext>
                  </a:extLst>
                </a:gridCol>
                <a:gridCol w="822960">
                  <a:extLst>
                    <a:ext uri="{9D8B030D-6E8A-4147-A177-3AD203B41FA5}">
                      <a16:colId xmlns:a16="http://schemas.microsoft.com/office/drawing/2014/main" val="3543554897"/>
                    </a:ext>
                  </a:extLst>
                </a:gridCol>
                <a:gridCol w="822960">
                  <a:extLst>
                    <a:ext uri="{9D8B030D-6E8A-4147-A177-3AD203B41FA5}">
                      <a16:colId xmlns:a16="http://schemas.microsoft.com/office/drawing/2014/main" val="258147750"/>
                    </a:ext>
                  </a:extLst>
                </a:gridCol>
                <a:gridCol w="493776">
                  <a:extLst>
                    <a:ext uri="{9D8B030D-6E8A-4147-A177-3AD203B41FA5}">
                      <a16:colId xmlns:a16="http://schemas.microsoft.com/office/drawing/2014/main" val="3852270383"/>
                    </a:ext>
                  </a:extLst>
                </a:gridCol>
                <a:gridCol w="493776">
                  <a:extLst>
                    <a:ext uri="{9D8B030D-6E8A-4147-A177-3AD203B41FA5}">
                      <a16:colId xmlns:a16="http://schemas.microsoft.com/office/drawing/2014/main" val="2485074271"/>
                    </a:ext>
                  </a:extLst>
                </a:gridCol>
                <a:gridCol w="493776">
                  <a:extLst>
                    <a:ext uri="{9D8B030D-6E8A-4147-A177-3AD203B41FA5}">
                      <a16:colId xmlns:a16="http://schemas.microsoft.com/office/drawing/2014/main" val="3373965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99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- 2018-01-15 11:50:15 </a:t>
                      </a:r>
                      <a:r>
                        <a:rPr kumimoji="0" lang="en-US" sz="1000" b="0" i="0" u="none" strike="noStrike" kern="1200" cap="none" spc="0" normalizeH="0" baseline="0" noProof="0">
                          <a:ln>
                            <a:noFill/>
                          </a:ln>
                          <a:solidFill>
                            <a:prstClr val="black"/>
                          </a:solidFill>
                          <a:effectLst/>
                          <a:uLnTx/>
                          <a:uFillTx/>
                          <a:latin typeface="+mn-lt"/>
                          <a:ea typeface="+mn-ea"/>
                          <a:cs typeface="+mn-cs"/>
                        </a:rPr>
                        <a:t> 
 Tickets for a new round of our "Concerts for Hamburg" series are available from today on! :) This means one hour of music for only 8 to 24 euro, so everyone can afford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1025026"/>
                  </a:ext>
                </a:extLst>
              </a:tr>
            </a:tbl>
          </a:graphicData>
        </a:graphic>
      </p:graphicFrame>
      <p:sp>
        <p:nvSpPr>
          <p:cNvPr id="4" name="Text Placeholder 3">
            <a:extLst>
              <a:ext uri="{FF2B5EF4-FFF2-40B4-BE49-F238E27FC236}">
                <a16:creationId xmlns:a16="http://schemas.microsoft.com/office/drawing/2014/main" id="{9651076A-314C-4D90-A974-AFFF02DF9D2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017188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9A369-D89E-452F-84F0-FD2CAE5B2E37}"/>
              </a:ext>
            </a:extLst>
          </p:cNvPr>
          <p:cNvSpPr>
            <a:spLocks noGrp="1"/>
          </p:cNvSpPr>
          <p:nvPr>
            <p:ph type="title"/>
          </p:nvPr>
        </p:nvSpPr>
        <p:spPr/>
        <p:txBody>
          <a:bodyPr/>
          <a:lstStyle/>
          <a:p>
            <a:r>
              <a:rPr lang="en-US"/>
              <a:t>Facebook Eigene Posts - Potenzielle Reichweite - Export | NDR Elbphilharmonie Orchester - 1 of 11</a:t>
            </a:r>
          </a:p>
        </p:txBody>
      </p:sp>
      <p:graphicFrame>
        <p:nvGraphicFramePr>
          <p:cNvPr id="5" name="Table Placeholder 4">
            <a:extLst>
              <a:ext uri="{FF2B5EF4-FFF2-40B4-BE49-F238E27FC236}">
                <a16:creationId xmlns:a16="http://schemas.microsoft.com/office/drawing/2014/main" id="{D89E1704-B5BF-4EEC-9F12-0106704BB80D}"/>
              </a:ext>
            </a:extLst>
          </p:cNvPr>
          <p:cNvGraphicFramePr>
            <a:graphicFrameLocks noGrp="1"/>
          </p:cNvGraphicFramePr>
          <p:nvPr>
            <p:ph type="tbl" sz="quarter" idx="13"/>
            <p:extLst>
              <p:ext uri="{D42A27DB-BD31-4B8C-83A1-F6EECF244321}">
                <p14:modId xmlns:p14="http://schemas.microsoft.com/office/powerpoint/2010/main" val="142956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1831715"/>
                    </a:ext>
                  </a:extLst>
                </a:gridCol>
                <a:gridCol w="822960">
                  <a:extLst>
                    <a:ext uri="{9D8B030D-6E8A-4147-A177-3AD203B41FA5}">
                      <a16:colId xmlns:a16="http://schemas.microsoft.com/office/drawing/2014/main" val="1967822505"/>
                    </a:ext>
                  </a:extLst>
                </a:gridCol>
                <a:gridCol w="822960">
                  <a:extLst>
                    <a:ext uri="{9D8B030D-6E8A-4147-A177-3AD203B41FA5}">
                      <a16:colId xmlns:a16="http://schemas.microsoft.com/office/drawing/2014/main" val="736583411"/>
                    </a:ext>
                  </a:extLst>
                </a:gridCol>
                <a:gridCol w="822960">
                  <a:extLst>
                    <a:ext uri="{9D8B030D-6E8A-4147-A177-3AD203B41FA5}">
                      <a16:colId xmlns:a16="http://schemas.microsoft.com/office/drawing/2014/main" val="1476313751"/>
                    </a:ext>
                  </a:extLst>
                </a:gridCol>
                <a:gridCol w="822960">
                  <a:extLst>
                    <a:ext uri="{9D8B030D-6E8A-4147-A177-3AD203B41FA5}">
                      <a16:colId xmlns:a16="http://schemas.microsoft.com/office/drawing/2014/main" val="1443524924"/>
                    </a:ext>
                  </a:extLst>
                </a:gridCol>
                <a:gridCol w="822960">
                  <a:extLst>
                    <a:ext uri="{9D8B030D-6E8A-4147-A177-3AD203B41FA5}">
                      <a16:colId xmlns:a16="http://schemas.microsoft.com/office/drawing/2014/main" val="3323420905"/>
                    </a:ext>
                  </a:extLst>
                </a:gridCol>
                <a:gridCol w="411480">
                  <a:extLst>
                    <a:ext uri="{9D8B030D-6E8A-4147-A177-3AD203B41FA5}">
                      <a16:colId xmlns:a16="http://schemas.microsoft.com/office/drawing/2014/main" val="2454104326"/>
                    </a:ext>
                  </a:extLst>
                </a:gridCol>
                <a:gridCol w="822960">
                  <a:extLst>
                    <a:ext uri="{9D8B030D-6E8A-4147-A177-3AD203B41FA5}">
                      <a16:colId xmlns:a16="http://schemas.microsoft.com/office/drawing/2014/main" val="714136542"/>
                    </a:ext>
                  </a:extLst>
                </a:gridCol>
                <a:gridCol w="822960">
                  <a:extLst>
                    <a:ext uri="{9D8B030D-6E8A-4147-A177-3AD203B41FA5}">
                      <a16:colId xmlns:a16="http://schemas.microsoft.com/office/drawing/2014/main" val="169480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134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265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987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1317446"/>
                  </a:ext>
                </a:extLst>
              </a:tr>
            </a:tbl>
          </a:graphicData>
        </a:graphic>
      </p:graphicFrame>
      <p:sp>
        <p:nvSpPr>
          <p:cNvPr id="4" name="Text Placeholder 3">
            <a:extLst>
              <a:ext uri="{FF2B5EF4-FFF2-40B4-BE49-F238E27FC236}">
                <a16:creationId xmlns:a16="http://schemas.microsoft.com/office/drawing/2014/main" id="{C4F2D76A-1447-4A8D-9736-1F3D7902C35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742505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340CA-EBBF-49A0-AFA2-8B6ACAE9B7C0}"/>
              </a:ext>
            </a:extLst>
          </p:cNvPr>
          <p:cNvSpPr>
            <a:spLocks noGrp="1"/>
          </p:cNvSpPr>
          <p:nvPr>
            <p:ph type="title"/>
          </p:nvPr>
        </p:nvSpPr>
        <p:spPr/>
        <p:txBody>
          <a:bodyPr/>
          <a:lstStyle/>
          <a:p>
            <a:r>
              <a:rPr lang="en-US"/>
              <a:t>Facebook Eigene Posts - Potenzielle Reichweite - Export | NDR Elbphilharmonie Orchester - 2 of 11</a:t>
            </a:r>
          </a:p>
        </p:txBody>
      </p:sp>
      <p:graphicFrame>
        <p:nvGraphicFramePr>
          <p:cNvPr id="5" name="Table Placeholder 4">
            <a:extLst>
              <a:ext uri="{FF2B5EF4-FFF2-40B4-BE49-F238E27FC236}">
                <a16:creationId xmlns:a16="http://schemas.microsoft.com/office/drawing/2014/main" id="{2B9BDE0C-5FFA-4C81-AFE2-C99380DBE70A}"/>
              </a:ext>
            </a:extLst>
          </p:cNvPr>
          <p:cNvGraphicFramePr>
            <a:graphicFrameLocks noGrp="1"/>
          </p:cNvGraphicFramePr>
          <p:nvPr>
            <p:ph type="tbl" sz="quarter" idx="13"/>
            <p:extLst>
              <p:ext uri="{D42A27DB-BD31-4B8C-83A1-F6EECF244321}">
                <p14:modId xmlns:p14="http://schemas.microsoft.com/office/powerpoint/2010/main" val="1470856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9694955"/>
                    </a:ext>
                  </a:extLst>
                </a:gridCol>
                <a:gridCol w="822960">
                  <a:extLst>
                    <a:ext uri="{9D8B030D-6E8A-4147-A177-3AD203B41FA5}">
                      <a16:colId xmlns:a16="http://schemas.microsoft.com/office/drawing/2014/main" val="56659414"/>
                    </a:ext>
                  </a:extLst>
                </a:gridCol>
                <a:gridCol w="822960">
                  <a:extLst>
                    <a:ext uri="{9D8B030D-6E8A-4147-A177-3AD203B41FA5}">
                      <a16:colId xmlns:a16="http://schemas.microsoft.com/office/drawing/2014/main" val="3183844504"/>
                    </a:ext>
                  </a:extLst>
                </a:gridCol>
                <a:gridCol w="822960">
                  <a:extLst>
                    <a:ext uri="{9D8B030D-6E8A-4147-A177-3AD203B41FA5}">
                      <a16:colId xmlns:a16="http://schemas.microsoft.com/office/drawing/2014/main" val="705203618"/>
                    </a:ext>
                  </a:extLst>
                </a:gridCol>
                <a:gridCol w="822960">
                  <a:extLst>
                    <a:ext uri="{9D8B030D-6E8A-4147-A177-3AD203B41FA5}">
                      <a16:colId xmlns:a16="http://schemas.microsoft.com/office/drawing/2014/main" val="2360711428"/>
                    </a:ext>
                  </a:extLst>
                </a:gridCol>
                <a:gridCol w="822960">
                  <a:extLst>
                    <a:ext uri="{9D8B030D-6E8A-4147-A177-3AD203B41FA5}">
                      <a16:colId xmlns:a16="http://schemas.microsoft.com/office/drawing/2014/main" val="1964780663"/>
                    </a:ext>
                  </a:extLst>
                </a:gridCol>
                <a:gridCol w="411480">
                  <a:extLst>
                    <a:ext uri="{9D8B030D-6E8A-4147-A177-3AD203B41FA5}">
                      <a16:colId xmlns:a16="http://schemas.microsoft.com/office/drawing/2014/main" val="1929056240"/>
                    </a:ext>
                  </a:extLst>
                </a:gridCol>
                <a:gridCol w="822960">
                  <a:extLst>
                    <a:ext uri="{9D8B030D-6E8A-4147-A177-3AD203B41FA5}">
                      <a16:colId xmlns:a16="http://schemas.microsoft.com/office/drawing/2014/main" val="1706421839"/>
                    </a:ext>
                  </a:extLst>
                </a:gridCol>
                <a:gridCol w="822960">
                  <a:extLst>
                    <a:ext uri="{9D8B030D-6E8A-4147-A177-3AD203B41FA5}">
                      <a16:colId xmlns:a16="http://schemas.microsoft.com/office/drawing/2014/main" val="83519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5388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512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309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5652499"/>
                  </a:ext>
                </a:extLst>
              </a:tr>
            </a:tbl>
          </a:graphicData>
        </a:graphic>
      </p:graphicFrame>
      <p:sp>
        <p:nvSpPr>
          <p:cNvPr id="4" name="Text Placeholder 3">
            <a:extLst>
              <a:ext uri="{FF2B5EF4-FFF2-40B4-BE49-F238E27FC236}">
                <a16:creationId xmlns:a16="http://schemas.microsoft.com/office/drawing/2014/main" id="{B2D08830-85F4-418F-9305-3222FF2E8F8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992265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C63A-F5C5-475D-967E-D8E827293382}"/>
              </a:ext>
            </a:extLst>
          </p:cNvPr>
          <p:cNvSpPr>
            <a:spLocks noGrp="1"/>
          </p:cNvSpPr>
          <p:nvPr>
            <p:ph type="title"/>
          </p:nvPr>
        </p:nvSpPr>
        <p:spPr/>
        <p:txBody>
          <a:bodyPr/>
          <a:lstStyle/>
          <a:p>
            <a:r>
              <a:rPr lang="en-US"/>
              <a:t>Facebook Eigene Posts - Potenzielle Reichweite - Export | NDR Elbphilharmonie Orchester - 3 of 11</a:t>
            </a:r>
          </a:p>
        </p:txBody>
      </p:sp>
      <p:graphicFrame>
        <p:nvGraphicFramePr>
          <p:cNvPr id="5" name="Table Placeholder 4">
            <a:extLst>
              <a:ext uri="{FF2B5EF4-FFF2-40B4-BE49-F238E27FC236}">
                <a16:creationId xmlns:a16="http://schemas.microsoft.com/office/drawing/2014/main" id="{1E9CB396-EA1D-43B4-98A0-26A93B795CA8}"/>
              </a:ext>
            </a:extLst>
          </p:cNvPr>
          <p:cNvGraphicFramePr>
            <a:graphicFrameLocks noGrp="1"/>
          </p:cNvGraphicFramePr>
          <p:nvPr>
            <p:ph type="tbl" sz="quarter" idx="13"/>
            <p:extLst>
              <p:ext uri="{D42A27DB-BD31-4B8C-83A1-F6EECF244321}">
                <p14:modId xmlns:p14="http://schemas.microsoft.com/office/powerpoint/2010/main" val="1532051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4274267"/>
                    </a:ext>
                  </a:extLst>
                </a:gridCol>
                <a:gridCol w="822960">
                  <a:extLst>
                    <a:ext uri="{9D8B030D-6E8A-4147-A177-3AD203B41FA5}">
                      <a16:colId xmlns:a16="http://schemas.microsoft.com/office/drawing/2014/main" val="1754346825"/>
                    </a:ext>
                  </a:extLst>
                </a:gridCol>
                <a:gridCol w="822960">
                  <a:extLst>
                    <a:ext uri="{9D8B030D-6E8A-4147-A177-3AD203B41FA5}">
                      <a16:colId xmlns:a16="http://schemas.microsoft.com/office/drawing/2014/main" val="2810504652"/>
                    </a:ext>
                  </a:extLst>
                </a:gridCol>
                <a:gridCol w="822960">
                  <a:extLst>
                    <a:ext uri="{9D8B030D-6E8A-4147-A177-3AD203B41FA5}">
                      <a16:colId xmlns:a16="http://schemas.microsoft.com/office/drawing/2014/main" val="2777889860"/>
                    </a:ext>
                  </a:extLst>
                </a:gridCol>
                <a:gridCol w="822960">
                  <a:extLst>
                    <a:ext uri="{9D8B030D-6E8A-4147-A177-3AD203B41FA5}">
                      <a16:colId xmlns:a16="http://schemas.microsoft.com/office/drawing/2014/main" val="991914599"/>
                    </a:ext>
                  </a:extLst>
                </a:gridCol>
                <a:gridCol w="822960">
                  <a:extLst>
                    <a:ext uri="{9D8B030D-6E8A-4147-A177-3AD203B41FA5}">
                      <a16:colId xmlns:a16="http://schemas.microsoft.com/office/drawing/2014/main" val="2038059285"/>
                    </a:ext>
                  </a:extLst>
                </a:gridCol>
                <a:gridCol w="411480">
                  <a:extLst>
                    <a:ext uri="{9D8B030D-6E8A-4147-A177-3AD203B41FA5}">
                      <a16:colId xmlns:a16="http://schemas.microsoft.com/office/drawing/2014/main" val="364891963"/>
                    </a:ext>
                  </a:extLst>
                </a:gridCol>
                <a:gridCol w="822960">
                  <a:extLst>
                    <a:ext uri="{9D8B030D-6E8A-4147-A177-3AD203B41FA5}">
                      <a16:colId xmlns:a16="http://schemas.microsoft.com/office/drawing/2014/main" val="3919324786"/>
                    </a:ext>
                  </a:extLst>
                </a:gridCol>
                <a:gridCol w="822960">
                  <a:extLst>
                    <a:ext uri="{9D8B030D-6E8A-4147-A177-3AD203B41FA5}">
                      <a16:colId xmlns:a16="http://schemas.microsoft.com/office/drawing/2014/main" val="59775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532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332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3978611591"/>
                  </a:ext>
                </a:extLst>
              </a:tr>
            </a:tbl>
          </a:graphicData>
        </a:graphic>
      </p:graphicFrame>
      <p:sp>
        <p:nvSpPr>
          <p:cNvPr id="4" name="Text Placeholder 3">
            <a:extLst>
              <a:ext uri="{FF2B5EF4-FFF2-40B4-BE49-F238E27FC236}">
                <a16:creationId xmlns:a16="http://schemas.microsoft.com/office/drawing/2014/main" id="{62C5BD41-B14E-449E-913C-45689D427FC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32472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8F50-0C29-4D5F-ABDD-74A4DAA89B3B}"/>
              </a:ext>
            </a:extLst>
          </p:cNvPr>
          <p:cNvSpPr>
            <a:spLocks noGrp="1"/>
          </p:cNvSpPr>
          <p:nvPr>
            <p:ph type="title"/>
          </p:nvPr>
        </p:nvSpPr>
        <p:spPr/>
        <p:txBody>
          <a:bodyPr/>
          <a:lstStyle/>
          <a:p>
            <a:r>
              <a:rPr lang="en-US"/>
              <a:t>Facebook Eigene Posts - Potenzielle Reichweite - Export | NDR Elbphilharmonie Orchester - 4 of 11</a:t>
            </a:r>
          </a:p>
        </p:txBody>
      </p:sp>
      <p:graphicFrame>
        <p:nvGraphicFramePr>
          <p:cNvPr id="5" name="Table Placeholder 4">
            <a:extLst>
              <a:ext uri="{FF2B5EF4-FFF2-40B4-BE49-F238E27FC236}">
                <a16:creationId xmlns:a16="http://schemas.microsoft.com/office/drawing/2014/main" id="{FC54D108-41FB-4C6D-96DA-70DFEC137B17}"/>
              </a:ext>
            </a:extLst>
          </p:cNvPr>
          <p:cNvGraphicFramePr>
            <a:graphicFrameLocks noGrp="1"/>
          </p:cNvGraphicFramePr>
          <p:nvPr>
            <p:ph type="tbl" sz="quarter" idx="13"/>
            <p:extLst>
              <p:ext uri="{D42A27DB-BD31-4B8C-83A1-F6EECF244321}">
                <p14:modId xmlns:p14="http://schemas.microsoft.com/office/powerpoint/2010/main" val="3506700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2907907"/>
                    </a:ext>
                  </a:extLst>
                </a:gridCol>
                <a:gridCol w="822960">
                  <a:extLst>
                    <a:ext uri="{9D8B030D-6E8A-4147-A177-3AD203B41FA5}">
                      <a16:colId xmlns:a16="http://schemas.microsoft.com/office/drawing/2014/main" val="3723134233"/>
                    </a:ext>
                  </a:extLst>
                </a:gridCol>
                <a:gridCol w="822960">
                  <a:extLst>
                    <a:ext uri="{9D8B030D-6E8A-4147-A177-3AD203B41FA5}">
                      <a16:colId xmlns:a16="http://schemas.microsoft.com/office/drawing/2014/main" val="1288510347"/>
                    </a:ext>
                  </a:extLst>
                </a:gridCol>
                <a:gridCol w="822960">
                  <a:extLst>
                    <a:ext uri="{9D8B030D-6E8A-4147-A177-3AD203B41FA5}">
                      <a16:colId xmlns:a16="http://schemas.microsoft.com/office/drawing/2014/main" val="1901073952"/>
                    </a:ext>
                  </a:extLst>
                </a:gridCol>
                <a:gridCol w="822960">
                  <a:extLst>
                    <a:ext uri="{9D8B030D-6E8A-4147-A177-3AD203B41FA5}">
                      <a16:colId xmlns:a16="http://schemas.microsoft.com/office/drawing/2014/main" val="3215171294"/>
                    </a:ext>
                  </a:extLst>
                </a:gridCol>
                <a:gridCol w="822960">
                  <a:extLst>
                    <a:ext uri="{9D8B030D-6E8A-4147-A177-3AD203B41FA5}">
                      <a16:colId xmlns:a16="http://schemas.microsoft.com/office/drawing/2014/main" val="1485456878"/>
                    </a:ext>
                  </a:extLst>
                </a:gridCol>
                <a:gridCol w="411480">
                  <a:extLst>
                    <a:ext uri="{9D8B030D-6E8A-4147-A177-3AD203B41FA5}">
                      <a16:colId xmlns:a16="http://schemas.microsoft.com/office/drawing/2014/main" val="2652837697"/>
                    </a:ext>
                  </a:extLst>
                </a:gridCol>
                <a:gridCol w="822960">
                  <a:extLst>
                    <a:ext uri="{9D8B030D-6E8A-4147-A177-3AD203B41FA5}">
                      <a16:colId xmlns:a16="http://schemas.microsoft.com/office/drawing/2014/main" val="4003765555"/>
                    </a:ext>
                  </a:extLst>
                </a:gridCol>
                <a:gridCol w="822960">
                  <a:extLst>
                    <a:ext uri="{9D8B030D-6E8A-4147-A177-3AD203B41FA5}">
                      <a16:colId xmlns:a16="http://schemas.microsoft.com/office/drawing/2014/main" val="124146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713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86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763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6939373"/>
                  </a:ext>
                </a:extLst>
              </a:tr>
            </a:tbl>
          </a:graphicData>
        </a:graphic>
      </p:graphicFrame>
      <p:sp>
        <p:nvSpPr>
          <p:cNvPr id="4" name="Text Placeholder 3">
            <a:extLst>
              <a:ext uri="{FF2B5EF4-FFF2-40B4-BE49-F238E27FC236}">
                <a16:creationId xmlns:a16="http://schemas.microsoft.com/office/drawing/2014/main" id="{A3E06833-A504-41B1-8068-4DCAE1636AE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15712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5E0CA-980E-424F-9D2E-3866E5E82334}"/>
              </a:ext>
            </a:extLst>
          </p:cNvPr>
          <p:cNvSpPr>
            <a:spLocks noGrp="1"/>
          </p:cNvSpPr>
          <p:nvPr>
            <p:ph type="title"/>
          </p:nvPr>
        </p:nvSpPr>
        <p:spPr/>
        <p:txBody>
          <a:bodyPr/>
          <a:lstStyle/>
          <a:p>
            <a:r>
              <a:rPr lang="en-US"/>
              <a:t>Facebook Eigene Posts - Potenzielle Reichweite - Export | NDR Elbphilharmonie Orchester - 5 of 11</a:t>
            </a:r>
          </a:p>
        </p:txBody>
      </p:sp>
      <p:graphicFrame>
        <p:nvGraphicFramePr>
          <p:cNvPr id="5" name="Table Placeholder 4">
            <a:extLst>
              <a:ext uri="{FF2B5EF4-FFF2-40B4-BE49-F238E27FC236}">
                <a16:creationId xmlns:a16="http://schemas.microsoft.com/office/drawing/2014/main" id="{3BB00322-6352-4E0B-8BB3-8DF73A59DF15}"/>
              </a:ext>
            </a:extLst>
          </p:cNvPr>
          <p:cNvGraphicFramePr>
            <a:graphicFrameLocks noGrp="1"/>
          </p:cNvGraphicFramePr>
          <p:nvPr>
            <p:ph type="tbl" sz="quarter" idx="13"/>
            <p:extLst>
              <p:ext uri="{D42A27DB-BD31-4B8C-83A1-F6EECF244321}">
                <p14:modId xmlns:p14="http://schemas.microsoft.com/office/powerpoint/2010/main" val="3672349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2604991"/>
                    </a:ext>
                  </a:extLst>
                </a:gridCol>
                <a:gridCol w="822960">
                  <a:extLst>
                    <a:ext uri="{9D8B030D-6E8A-4147-A177-3AD203B41FA5}">
                      <a16:colId xmlns:a16="http://schemas.microsoft.com/office/drawing/2014/main" val="1573347614"/>
                    </a:ext>
                  </a:extLst>
                </a:gridCol>
                <a:gridCol w="822960">
                  <a:extLst>
                    <a:ext uri="{9D8B030D-6E8A-4147-A177-3AD203B41FA5}">
                      <a16:colId xmlns:a16="http://schemas.microsoft.com/office/drawing/2014/main" val="675302896"/>
                    </a:ext>
                  </a:extLst>
                </a:gridCol>
                <a:gridCol w="822960">
                  <a:extLst>
                    <a:ext uri="{9D8B030D-6E8A-4147-A177-3AD203B41FA5}">
                      <a16:colId xmlns:a16="http://schemas.microsoft.com/office/drawing/2014/main" val="1149219826"/>
                    </a:ext>
                  </a:extLst>
                </a:gridCol>
                <a:gridCol w="822960">
                  <a:extLst>
                    <a:ext uri="{9D8B030D-6E8A-4147-A177-3AD203B41FA5}">
                      <a16:colId xmlns:a16="http://schemas.microsoft.com/office/drawing/2014/main" val="397303208"/>
                    </a:ext>
                  </a:extLst>
                </a:gridCol>
                <a:gridCol w="822960">
                  <a:extLst>
                    <a:ext uri="{9D8B030D-6E8A-4147-A177-3AD203B41FA5}">
                      <a16:colId xmlns:a16="http://schemas.microsoft.com/office/drawing/2014/main" val="2791087245"/>
                    </a:ext>
                  </a:extLst>
                </a:gridCol>
                <a:gridCol w="411480">
                  <a:extLst>
                    <a:ext uri="{9D8B030D-6E8A-4147-A177-3AD203B41FA5}">
                      <a16:colId xmlns:a16="http://schemas.microsoft.com/office/drawing/2014/main" val="1337419902"/>
                    </a:ext>
                  </a:extLst>
                </a:gridCol>
                <a:gridCol w="822960">
                  <a:extLst>
                    <a:ext uri="{9D8B030D-6E8A-4147-A177-3AD203B41FA5}">
                      <a16:colId xmlns:a16="http://schemas.microsoft.com/office/drawing/2014/main" val="846171075"/>
                    </a:ext>
                  </a:extLst>
                </a:gridCol>
                <a:gridCol w="822960">
                  <a:extLst>
                    <a:ext uri="{9D8B030D-6E8A-4147-A177-3AD203B41FA5}">
                      <a16:colId xmlns:a16="http://schemas.microsoft.com/office/drawing/2014/main" val="1134082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7865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446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662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- 2018-04-04 15:05:28 </a:t>
                      </a:r>
                      <a:r>
                        <a:rPr kumimoji="0" lang="en-US" sz="1000" b="0" i="0" u="none" strike="noStrike" kern="1200" cap="none" spc="0" normalizeH="0" baseline="0" noProof="0">
                          <a:ln>
                            <a:noFill/>
                          </a:ln>
                          <a:solidFill>
                            <a:prstClr val="black"/>
                          </a:solidFill>
                          <a:effectLst/>
                          <a:uLnTx/>
                          <a:uFillTx/>
                          <a:latin typeface="+mn-lt"/>
                          <a:ea typeface="+mn-ea"/>
                          <a:cs typeface="+mn-cs"/>
                        </a:rPr>
                        <a:t> 
 Alan Gilbert dirigiert Mahler: Seid dabei! Am 6. April um 20 Uhr auf Facebook Live und so.arte/Gilbert-Mahler-Elphi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1361907"/>
                  </a:ext>
                </a:extLst>
              </a:tr>
            </a:tbl>
          </a:graphicData>
        </a:graphic>
      </p:graphicFrame>
      <p:sp>
        <p:nvSpPr>
          <p:cNvPr id="4" name="Text Placeholder 3">
            <a:extLst>
              <a:ext uri="{FF2B5EF4-FFF2-40B4-BE49-F238E27FC236}">
                <a16:creationId xmlns:a16="http://schemas.microsoft.com/office/drawing/2014/main" id="{9EB15480-0C37-480C-AEB3-0536150BA21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637114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39FDA-1DC8-46A7-B1C5-0ECC7603CF12}"/>
              </a:ext>
            </a:extLst>
          </p:cNvPr>
          <p:cNvSpPr>
            <a:spLocks noGrp="1"/>
          </p:cNvSpPr>
          <p:nvPr>
            <p:ph type="title"/>
          </p:nvPr>
        </p:nvSpPr>
        <p:spPr/>
        <p:txBody>
          <a:bodyPr/>
          <a:lstStyle/>
          <a:p>
            <a:r>
              <a:rPr lang="en-US"/>
              <a:t>Facebook Eigene Posts - Potenzielle Reichweite - Export | NDR Elbphilharmonie Orchester - 6 of 11</a:t>
            </a:r>
          </a:p>
        </p:txBody>
      </p:sp>
      <p:graphicFrame>
        <p:nvGraphicFramePr>
          <p:cNvPr id="5" name="Table Placeholder 4">
            <a:extLst>
              <a:ext uri="{FF2B5EF4-FFF2-40B4-BE49-F238E27FC236}">
                <a16:creationId xmlns:a16="http://schemas.microsoft.com/office/drawing/2014/main" id="{0FE66384-E3C9-4693-841B-F39722F082D0}"/>
              </a:ext>
            </a:extLst>
          </p:cNvPr>
          <p:cNvGraphicFramePr>
            <a:graphicFrameLocks noGrp="1"/>
          </p:cNvGraphicFramePr>
          <p:nvPr>
            <p:ph type="tbl" sz="quarter" idx="13"/>
            <p:extLst>
              <p:ext uri="{D42A27DB-BD31-4B8C-83A1-F6EECF244321}">
                <p14:modId xmlns:p14="http://schemas.microsoft.com/office/powerpoint/2010/main" val="255267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638738"/>
                    </a:ext>
                  </a:extLst>
                </a:gridCol>
                <a:gridCol w="822960">
                  <a:extLst>
                    <a:ext uri="{9D8B030D-6E8A-4147-A177-3AD203B41FA5}">
                      <a16:colId xmlns:a16="http://schemas.microsoft.com/office/drawing/2014/main" val="1923421780"/>
                    </a:ext>
                  </a:extLst>
                </a:gridCol>
                <a:gridCol w="822960">
                  <a:extLst>
                    <a:ext uri="{9D8B030D-6E8A-4147-A177-3AD203B41FA5}">
                      <a16:colId xmlns:a16="http://schemas.microsoft.com/office/drawing/2014/main" val="1884440937"/>
                    </a:ext>
                  </a:extLst>
                </a:gridCol>
                <a:gridCol w="822960">
                  <a:extLst>
                    <a:ext uri="{9D8B030D-6E8A-4147-A177-3AD203B41FA5}">
                      <a16:colId xmlns:a16="http://schemas.microsoft.com/office/drawing/2014/main" val="1291647267"/>
                    </a:ext>
                  </a:extLst>
                </a:gridCol>
                <a:gridCol w="822960">
                  <a:extLst>
                    <a:ext uri="{9D8B030D-6E8A-4147-A177-3AD203B41FA5}">
                      <a16:colId xmlns:a16="http://schemas.microsoft.com/office/drawing/2014/main" val="2614808979"/>
                    </a:ext>
                  </a:extLst>
                </a:gridCol>
                <a:gridCol w="822960">
                  <a:extLst>
                    <a:ext uri="{9D8B030D-6E8A-4147-A177-3AD203B41FA5}">
                      <a16:colId xmlns:a16="http://schemas.microsoft.com/office/drawing/2014/main" val="1577373465"/>
                    </a:ext>
                  </a:extLst>
                </a:gridCol>
                <a:gridCol w="411480">
                  <a:extLst>
                    <a:ext uri="{9D8B030D-6E8A-4147-A177-3AD203B41FA5}">
                      <a16:colId xmlns:a16="http://schemas.microsoft.com/office/drawing/2014/main" val="879227350"/>
                    </a:ext>
                  </a:extLst>
                </a:gridCol>
                <a:gridCol w="822960">
                  <a:extLst>
                    <a:ext uri="{9D8B030D-6E8A-4147-A177-3AD203B41FA5}">
                      <a16:colId xmlns:a16="http://schemas.microsoft.com/office/drawing/2014/main" val="3778807979"/>
                    </a:ext>
                  </a:extLst>
                </a:gridCol>
                <a:gridCol w="822960">
                  <a:extLst>
                    <a:ext uri="{9D8B030D-6E8A-4147-A177-3AD203B41FA5}">
                      <a16:colId xmlns:a16="http://schemas.microsoft.com/office/drawing/2014/main" val="115139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222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- 2018-03-19 11:21:15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drei weitere Konzerte mit Frank Peter Zimmermann diese Woche: https://www.ndr.de/orchester_chor/urbanski226.html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0805835"/>
                  </a:ext>
                </a:extLst>
              </a:tr>
            </a:tbl>
          </a:graphicData>
        </a:graphic>
      </p:graphicFrame>
      <p:sp>
        <p:nvSpPr>
          <p:cNvPr id="4" name="Text Placeholder 3">
            <a:extLst>
              <a:ext uri="{FF2B5EF4-FFF2-40B4-BE49-F238E27FC236}">
                <a16:creationId xmlns:a16="http://schemas.microsoft.com/office/drawing/2014/main" id="{C6D032A4-B302-4C0F-86A9-D0E31915719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2576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BC5BF-1BB2-463E-AAAA-146BC1AF105A}"/>
              </a:ext>
            </a:extLst>
          </p:cNvPr>
          <p:cNvSpPr>
            <a:spLocks noGrp="1"/>
          </p:cNvSpPr>
          <p:nvPr>
            <p:ph type="title"/>
          </p:nvPr>
        </p:nvSpPr>
        <p:spPr/>
        <p:txBody>
          <a:bodyPr/>
          <a:lstStyle/>
          <a:p>
            <a:r>
              <a:rPr lang="en-US"/>
              <a:t>Facebook Eigene Posts - Potenzielle Reichweite - Export | NDR Elbphilharmonie Orchester - 7 of 11</a:t>
            </a:r>
          </a:p>
        </p:txBody>
      </p:sp>
      <p:graphicFrame>
        <p:nvGraphicFramePr>
          <p:cNvPr id="5" name="Table Placeholder 4">
            <a:extLst>
              <a:ext uri="{FF2B5EF4-FFF2-40B4-BE49-F238E27FC236}">
                <a16:creationId xmlns:a16="http://schemas.microsoft.com/office/drawing/2014/main" id="{4E85043C-E8B9-4923-908A-1C73C1562835}"/>
              </a:ext>
            </a:extLst>
          </p:cNvPr>
          <p:cNvGraphicFramePr>
            <a:graphicFrameLocks noGrp="1"/>
          </p:cNvGraphicFramePr>
          <p:nvPr>
            <p:ph type="tbl" sz="quarter" idx="13"/>
            <p:extLst>
              <p:ext uri="{D42A27DB-BD31-4B8C-83A1-F6EECF244321}">
                <p14:modId xmlns:p14="http://schemas.microsoft.com/office/powerpoint/2010/main" val="269626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1438897"/>
                    </a:ext>
                  </a:extLst>
                </a:gridCol>
                <a:gridCol w="822960">
                  <a:extLst>
                    <a:ext uri="{9D8B030D-6E8A-4147-A177-3AD203B41FA5}">
                      <a16:colId xmlns:a16="http://schemas.microsoft.com/office/drawing/2014/main" val="1669195036"/>
                    </a:ext>
                  </a:extLst>
                </a:gridCol>
                <a:gridCol w="822960">
                  <a:extLst>
                    <a:ext uri="{9D8B030D-6E8A-4147-A177-3AD203B41FA5}">
                      <a16:colId xmlns:a16="http://schemas.microsoft.com/office/drawing/2014/main" val="1320095239"/>
                    </a:ext>
                  </a:extLst>
                </a:gridCol>
                <a:gridCol w="822960">
                  <a:extLst>
                    <a:ext uri="{9D8B030D-6E8A-4147-A177-3AD203B41FA5}">
                      <a16:colId xmlns:a16="http://schemas.microsoft.com/office/drawing/2014/main" val="1970785358"/>
                    </a:ext>
                  </a:extLst>
                </a:gridCol>
                <a:gridCol w="822960">
                  <a:extLst>
                    <a:ext uri="{9D8B030D-6E8A-4147-A177-3AD203B41FA5}">
                      <a16:colId xmlns:a16="http://schemas.microsoft.com/office/drawing/2014/main" val="2985596797"/>
                    </a:ext>
                  </a:extLst>
                </a:gridCol>
                <a:gridCol w="822960">
                  <a:extLst>
                    <a:ext uri="{9D8B030D-6E8A-4147-A177-3AD203B41FA5}">
                      <a16:colId xmlns:a16="http://schemas.microsoft.com/office/drawing/2014/main" val="302480309"/>
                    </a:ext>
                  </a:extLst>
                </a:gridCol>
                <a:gridCol w="411480">
                  <a:extLst>
                    <a:ext uri="{9D8B030D-6E8A-4147-A177-3AD203B41FA5}">
                      <a16:colId xmlns:a16="http://schemas.microsoft.com/office/drawing/2014/main" val="1074405976"/>
                    </a:ext>
                  </a:extLst>
                </a:gridCol>
                <a:gridCol w="822960">
                  <a:extLst>
                    <a:ext uri="{9D8B030D-6E8A-4147-A177-3AD203B41FA5}">
                      <a16:colId xmlns:a16="http://schemas.microsoft.com/office/drawing/2014/main" val="889929589"/>
                    </a:ext>
                  </a:extLst>
                </a:gridCol>
                <a:gridCol w="822960">
                  <a:extLst>
                    <a:ext uri="{9D8B030D-6E8A-4147-A177-3AD203B41FA5}">
                      <a16:colId xmlns:a16="http://schemas.microsoft.com/office/drawing/2014/main" val="197008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690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0400298"/>
                  </a:ext>
                </a:extLst>
              </a:tr>
            </a:tbl>
          </a:graphicData>
        </a:graphic>
      </p:graphicFrame>
      <p:sp>
        <p:nvSpPr>
          <p:cNvPr id="4" name="Text Placeholder 3">
            <a:extLst>
              <a:ext uri="{FF2B5EF4-FFF2-40B4-BE49-F238E27FC236}">
                <a16:creationId xmlns:a16="http://schemas.microsoft.com/office/drawing/2014/main" id="{05A941F9-6571-4801-BF43-7FF4EECFC4B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704492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A4762-F366-4C11-B11D-0D189A7FEB55}"/>
              </a:ext>
            </a:extLst>
          </p:cNvPr>
          <p:cNvSpPr>
            <a:spLocks noGrp="1"/>
          </p:cNvSpPr>
          <p:nvPr>
            <p:ph type="title"/>
          </p:nvPr>
        </p:nvSpPr>
        <p:spPr/>
        <p:txBody>
          <a:bodyPr/>
          <a:lstStyle/>
          <a:p>
            <a:r>
              <a:rPr lang="en-US"/>
              <a:t>Facebook Eigene Posts - Potenzielle Reichweite - Export | NDR Elbphilharmonie Orchester - 8 of 11</a:t>
            </a:r>
          </a:p>
        </p:txBody>
      </p:sp>
      <p:graphicFrame>
        <p:nvGraphicFramePr>
          <p:cNvPr id="5" name="Table Placeholder 4">
            <a:extLst>
              <a:ext uri="{FF2B5EF4-FFF2-40B4-BE49-F238E27FC236}">
                <a16:creationId xmlns:a16="http://schemas.microsoft.com/office/drawing/2014/main" id="{1276EBAD-9953-4B94-8F81-7EE3865488EE}"/>
              </a:ext>
            </a:extLst>
          </p:cNvPr>
          <p:cNvGraphicFramePr>
            <a:graphicFrameLocks noGrp="1"/>
          </p:cNvGraphicFramePr>
          <p:nvPr>
            <p:ph type="tbl" sz="quarter" idx="13"/>
            <p:extLst>
              <p:ext uri="{D42A27DB-BD31-4B8C-83A1-F6EECF244321}">
                <p14:modId xmlns:p14="http://schemas.microsoft.com/office/powerpoint/2010/main" val="146211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2765244"/>
                    </a:ext>
                  </a:extLst>
                </a:gridCol>
                <a:gridCol w="822960">
                  <a:extLst>
                    <a:ext uri="{9D8B030D-6E8A-4147-A177-3AD203B41FA5}">
                      <a16:colId xmlns:a16="http://schemas.microsoft.com/office/drawing/2014/main" val="904647116"/>
                    </a:ext>
                  </a:extLst>
                </a:gridCol>
                <a:gridCol w="822960">
                  <a:extLst>
                    <a:ext uri="{9D8B030D-6E8A-4147-A177-3AD203B41FA5}">
                      <a16:colId xmlns:a16="http://schemas.microsoft.com/office/drawing/2014/main" val="311898995"/>
                    </a:ext>
                  </a:extLst>
                </a:gridCol>
                <a:gridCol w="822960">
                  <a:extLst>
                    <a:ext uri="{9D8B030D-6E8A-4147-A177-3AD203B41FA5}">
                      <a16:colId xmlns:a16="http://schemas.microsoft.com/office/drawing/2014/main" val="884512417"/>
                    </a:ext>
                  </a:extLst>
                </a:gridCol>
                <a:gridCol w="822960">
                  <a:extLst>
                    <a:ext uri="{9D8B030D-6E8A-4147-A177-3AD203B41FA5}">
                      <a16:colId xmlns:a16="http://schemas.microsoft.com/office/drawing/2014/main" val="2661664423"/>
                    </a:ext>
                  </a:extLst>
                </a:gridCol>
                <a:gridCol w="822960">
                  <a:extLst>
                    <a:ext uri="{9D8B030D-6E8A-4147-A177-3AD203B41FA5}">
                      <a16:colId xmlns:a16="http://schemas.microsoft.com/office/drawing/2014/main" val="1567095090"/>
                    </a:ext>
                  </a:extLst>
                </a:gridCol>
                <a:gridCol w="411480">
                  <a:extLst>
                    <a:ext uri="{9D8B030D-6E8A-4147-A177-3AD203B41FA5}">
                      <a16:colId xmlns:a16="http://schemas.microsoft.com/office/drawing/2014/main" val="426810247"/>
                    </a:ext>
                  </a:extLst>
                </a:gridCol>
                <a:gridCol w="822960">
                  <a:extLst>
                    <a:ext uri="{9D8B030D-6E8A-4147-A177-3AD203B41FA5}">
                      <a16:colId xmlns:a16="http://schemas.microsoft.com/office/drawing/2014/main" val="1498911698"/>
                    </a:ext>
                  </a:extLst>
                </a:gridCol>
                <a:gridCol w="822960">
                  <a:extLst>
                    <a:ext uri="{9D8B030D-6E8A-4147-A177-3AD203B41FA5}">
                      <a16:colId xmlns:a16="http://schemas.microsoft.com/office/drawing/2014/main" val="2657049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5666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538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525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2267523"/>
                  </a:ext>
                </a:extLst>
              </a:tr>
            </a:tbl>
          </a:graphicData>
        </a:graphic>
      </p:graphicFrame>
      <p:sp>
        <p:nvSpPr>
          <p:cNvPr id="4" name="Text Placeholder 3">
            <a:extLst>
              <a:ext uri="{FF2B5EF4-FFF2-40B4-BE49-F238E27FC236}">
                <a16:creationId xmlns:a16="http://schemas.microsoft.com/office/drawing/2014/main" id="{35923F2D-5550-4135-B62A-DEE7E1FE7DB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6926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12B2-F554-46F3-B8C5-1C45D1E98181}"/>
              </a:ext>
            </a:extLst>
          </p:cNvPr>
          <p:cNvSpPr>
            <a:spLocks noGrp="1"/>
          </p:cNvSpPr>
          <p:nvPr>
            <p:ph type="title"/>
          </p:nvPr>
        </p:nvSpPr>
        <p:spPr/>
        <p:txBody>
          <a:bodyPr/>
          <a:lstStyle/>
          <a:p>
            <a:r>
              <a:rPr lang="en-US"/>
              <a:t>Facebook Eigene Posts - Potenzielle Reichweite - Export | NDR Elbphilharmonie Orchester - 9 of 11</a:t>
            </a:r>
          </a:p>
        </p:txBody>
      </p:sp>
      <p:graphicFrame>
        <p:nvGraphicFramePr>
          <p:cNvPr id="5" name="Table Placeholder 4">
            <a:extLst>
              <a:ext uri="{FF2B5EF4-FFF2-40B4-BE49-F238E27FC236}">
                <a16:creationId xmlns:a16="http://schemas.microsoft.com/office/drawing/2014/main" id="{FF2D757F-EA7B-495C-890B-A2B633E3C66E}"/>
              </a:ext>
            </a:extLst>
          </p:cNvPr>
          <p:cNvGraphicFramePr>
            <a:graphicFrameLocks noGrp="1"/>
          </p:cNvGraphicFramePr>
          <p:nvPr>
            <p:ph type="tbl" sz="quarter" idx="13"/>
            <p:extLst>
              <p:ext uri="{D42A27DB-BD31-4B8C-83A1-F6EECF244321}">
                <p14:modId xmlns:p14="http://schemas.microsoft.com/office/powerpoint/2010/main" val="411307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5604525"/>
                    </a:ext>
                  </a:extLst>
                </a:gridCol>
                <a:gridCol w="822960">
                  <a:extLst>
                    <a:ext uri="{9D8B030D-6E8A-4147-A177-3AD203B41FA5}">
                      <a16:colId xmlns:a16="http://schemas.microsoft.com/office/drawing/2014/main" val="4123530274"/>
                    </a:ext>
                  </a:extLst>
                </a:gridCol>
                <a:gridCol w="822960">
                  <a:extLst>
                    <a:ext uri="{9D8B030D-6E8A-4147-A177-3AD203B41FA5}">
                      <a16:colId xmlns:a16="http://schemas.microsoft.com/office/drawing/2014/main" val="3463440800"/>
                    </a:ext>
                  </a:extLst>
                </a:gridCol>
                <a:gridCol w="822960">
                  <a:extLst>
                    <a:ext uri="{9D8B030D-6E8A-4147-A177-3AD203B41FA5}">
                      <a16:colId xmlns:a16="http://schemas.microsoft.com/office/drawing/2014/main" val="982954924"/>
                    </a:ext>
                  </a:extLst>
                </a:gridCol>
                <a:gridCol w="822960">
                  <a:extLst>
                    <a:ext uri="{9D8B030D-6E8A-4147-A177-3AD203B41FA5}">
                      <a16:colId xmlns:a16="http://schemas.microsoft.com/office/drawing/2014/main" val="3683173230"/>
                    </a:ext>
                  </a:extLst>
                </a:gridCol>
                <a:gridCol w="822960">
                  <a:extLst>
                    <a:ext uri="{9D8B030D-6E8A-4147-A177-3AD203B41FA5}">
                      <a16:colId xmlns:a16="http://schemas.microsoft.com/office/drawing/2014/main" val="3950446932"/>
                    </a:ext>
                  </a:extLst>
                </a:gridCol>
                <a:gridCol w="411480">
                  <a:extLst>
                    <a:ext uri="{9D8B030D-6E8A-4147-A177-3AD203B41FA5}">
                      <a16:colId xmlns:a16="http://schemas.microsoft.com/office/drawing/2014/main" val="3464089315"/>
                    </a:ext>
                  </a:extLst>
                </a:gridCol>
                <a:gridCol w="822960">
                  <a:extLst>
                    <a:ext uri="{9D8B030D-6E8A-4147-A177-3AD203B41FA5}">
                      <a16:colId xmlns:a16="http://schemas.microsoft.com/office/drawing/2014/main" val="885337363"/>
                    </a:ext>
                  </a:extLst>
                </a:gridCol>
                <a:gridCol w="822960">
                  <a:extLst>
                    <a:ext uri="{9D8B030D-6E8A-4147-A177-3AD203B41FA5}">
                      <a16:colId xmlns:a16="http://schemas.microsoft.com/office/drawing/2014/main" val="68045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870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666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- 2018-01-15 11:50:15 </a:t>
                      </a:r>
                      <a:r>
                        <a:rPr kumimoji="0" lang="en-US" sz="1000" b="0" i="0" u="none" strike="noStrike" kern="1200" cap="none" spc="0" normalizeH="0" baseline="0" noProof="0">
                          <a:ln>
                            <a:noFill/>
                          </a:ln>
                          <a:solidFill>
                            <a:prstClr val="black"/>
                          </a:solidFill>
                          <a:effectLst/>
                          <a:uLnTx/>
                          <a:uFillTx/>
                          <a:latin typeface="+mn-lt"/>
                          <a:ea typeface="+mn-ea"/>
                          <a:cs typeface="+mn-cs"/>
                        </a:rPr>
                        <a:t> 
 Tickets for a new round of our "Concerts for Hamburg" series are available from today on! :) This means one hour of music for only 8 to 24 euro, so everyone can afford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7146225"/>
                  </a:ext>
                </a:extLst>
              </a:tr>
            </a:tbl>
          </a:graphicData>
        </a:graphic>
      </p:graphicFrame>
      <p:sp>
        <p:nvSpPr>
          <p:cNvPr id="4" name="Text Placeholder 3">
            <a:extLst>
              <a:ext uri="{FF2B5EF4-FFF2-40B4-BE49-F238E27FC236}">
                <a16:creationId xmlns:a16="http://schemas.microsoft.com/office/drawing/2014/main" id="{09FC5F4F-C661-4825-91CB-F86449A9410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644284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FF67-B854-48FF-ABA1-72EDDBF3B432}"/>
              </a:ext>
            </a:extLst>
          </p:cNvPr>
          <p:cNvSpPr>
            <a:spLocks noGrp="1"/>
          </p:cNvSpPr>
          <p:nvPr>
            <p:ph type="title"/>
          </p:nvPr>
        </p:nvSpPr>
        <p:spPr/>
        <p:txBody>
          <a:bodyPr/>
          <a:lstStyle/>
          <a:p>
            <a:r>
              <a:rPr lang="en-US"/>
              <a:t>Facebook Eigene Posts - Potenzielle Reichweite - Export | NDR Elbphilharmonie Orchester - 10 of 11</a:t>
            </a:r>
          </a:p>
        </p:txBody>
      </p:sp>
      <p:graphicFrame>
        <p:nvGraphicFramePr>
          <p:cNvPr id="5" name="Table Placeholder 4">
            <a:extLst>
              <a:ext uri="{FF2B5EF4-FFF2-40B4-BE49-F238E27FC236}">
                <a16:creationId xmlns:a16="http://schemas.microsoft.com/office/drawing/2014/main" id="{2F9F66CA-279C-4245-AD44-AB2DAB9BF0CF}"/>
              </a:ext>
            </a:extLst>
          </p:cNvPr>
          <p:cNvGraphicFramePr>
            <a:graphicFrameLocks noGrp="1"/>
          </p:cNvGraphicFramePr>
          <p:nvPr>
            <p:ph type="tbl" sz="quarter" idx="13"/>
            <p:extLst>
              <p:ext uri="{D42A27DB-BD31-4B8C-83A1-F6EECF244321}">
                <p14:modId xmlns:p14="http://schemas.microsoft.com/office/powerpoint/2010/main" val="226274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435389"/>
                    </a:ext>
                  </a:extLst>
                </a:gridCol>
                <a:gridCol w="822960">
                  <a:extLst>
                    <a:ext uri="{9D8B030D-6E8A-4147-A177-3AD203B41FA5}">
                      <a16:colId xmlns:a16="http://schemas.microsoft.com/office/drawing/2014/main" val="4181431570"/>
                    </a:ext>
                  </a:extLst>
                </a:gridCol>
                <a:gridCol w="822960">
                  <a:extLst>
                    <a:ext uri="{9D8B030D-6E8A-4147-A177-3AD203B41FA5}">
                      <a16:colId xmlns:a16="http://schemas.microsoft.com/office/drawing/2014/main" val="629379978"/>
                    </a:ext>
                  </a:extLst>
                </a:gridCol>
                <a:gridCol w="822960">
                  <a:extLst>
                    <a:ext uri="{9D8B030D-6E8A-4147-A177-3AD203B41FA5}">
                      <a16:colId xmlns:a16="http://schemas.microsoft.com/office/drawing/2014/main" val="530173735"/>
                    </a:ext>
                  </a:extLst>
                </a:gridCol>
                <a:gridCol w="822960">
                  <a:extLst>
                    <a:ext uri="{9D8B030D-6E8A-4147-A177-3AD203B41FA5}">
                      <a16:colId xmlns:a16="http://schemas.microsoft.com/office/drawing/2014/main" val="2218314534"/>
                    </a:ext>
                  </a:extLst>
                </a:gridCol>
                <a:gridCol w="822960">
                  <a:extLst>
                    <a:ext uri="{9D8B030D-6E8A-4147-A177-3AD203B41FA5}">
                      <a16:colId xmlns:a16="http://schemas.microsoft.com/office/drawing/2014/main" val="2850989607"/>
                    </a:ext>
                  </a:extLst>
                </a:gridCol>
                <a:gridCol w="411480">
                  <a:extLst>
                    <a:ext uri="{9D8B030D-6E8A-4147-A177-3AD203B41FA5}">
                      <a16:colId xmlns:a16="http://schemas.microsoft.com/office/drawing/2014/main" val="20610048"/>
                    </a:ext>
                  </a:extLst>
                </a:gridCol>
                <a:gridCol w="822960">
                  <a:extLst>
                    <a:ext uri="{9D8B030D-6E8A-4147-A177-3AD203B41FA5}">
                      <a16:colId xmlns:a16="http://schemas.microsoft.com/office/drawing/2014/main" val="1790320604"/>
                    </a:ext>
                  </a:extLst>
                </a:gridCol>
                <a:gridCol w="822960">
                  <a:extLst>
                    <a:ext uri="{9D8B030D-6E8A-4147-A177-3AD203B41FA5}">
                      <a16:colId xmlns:a16="http://schemas.microsoft.com/office/drawing/2014/main" val="304608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585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674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9289809"/>
                  </a:ext>
                </a:extLst>
              </a:tr>
            </a:tbl>
          </a:graphicData>
        </a:graphic>
      </p:graphicFrame>
      <p:sp>
        <p:nvSpPr>
          <p:cNvPr id="4" name="Text Placeholder 3">
            <a:extLst>
              <a:ext uri="{FF2B5EF4-FFF2-40B4-BE49-F238E27FC236}">
                <a16:creationId xmlns:a16="http://schemas.microsoft.com/office/drawing/2014/main" id="{FE973D0D-3344-4EC3-962D-12F8E95B2E3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20642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F0B9-D7E1-462A-B23F-576A2951A042}"/>
              </a:ext>
            </a:extLst>
          </p:cNvPr>
          <p:cNvSpPr>
            <a:spLocks noGrp="1"/>
          </p:cNvSpPr>
          <p:nvPr>
            <p:ph type="title"/>
          </p:nvPr>
        </p:nvSpPr>
        <p:spPr/>
        <p:txBody>
          <a:bodyPr/>
          <a:lstStyle/>
          <a:p>
            <a:r>
              <a:rPr lang="en-US"/>
              <a:t>Facebook Eigene Posts - Potenzielle Reichweite - Export | NDR Elbphilharmonie Orchester - 11 of 11</a:t>
            </a:r>
          </a:p>
        </p:txBody>
      </p:sp>
      <p:graphicFrame>
        <p:nvGraphicFramePr>
          <p:cNvPr id="5" name="Table Placeholder 4">
            <a:extLst>
              <a:ext uri="{FF2B5EF4-FFF2-40B4-BE49-F238E27FC236}">
                <a16:creationId xmlns:a16="http://schemas.microsoft.com/office/drawing/2014/main" id="{83A29E7C-539E-4CB8-90A4-3AA0D035A12F}"/>
              </a:ext>
            </a:extLst>
          </p:cNvPr>
          <p:cNvGraphicFramePr>
            <a:graphicFrameLocks noGrp="1"/>
          </p:cNvGraphicFramePr>
          <p:nvPr>
            <p:ph type="tbl" sz="quarter" idx="13"/>
            <p:extLst>
              <p:ext uri="{D42A27DB-BD31-4B8C-83A1-F6EECF244321}">
                <p14:modId xmlns:p14="http://schemas.microsoft.com/office/powerpoint/2010/main" val="3520786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2949581"/>
                    </a:ext>
                  </a:extLst>
                </a:gridCol>
                <a:gridCol w="822960">
                  <a:extLst>
                    <a:ext uri="{9D8B030D-6E8A-4147-A177-3AD203B41FA5}">
                      <a16:colId xmlns:a16="http://schemas.microsoft.com/office/drawing/2014/main" val="3302828351"/>
                    </a:ext>
                  </a:extLst>
                </a:gridCol>
                <a:gridCol w="822960">
                  <a:extLst>
                    <a:ext uri="{9D8B030D-6E8A-4147-A177-3AD203B41FA5}">
                      <a16:colId xmlns:a16="http://schemas.microsoft.com/office/drawing/2014/main" val="2073555350"/>
                    </a:ext>
                  </a:extLst>
                </a:gridCol>
                <a:gridCol w="822960">
                  <a:extLst>
                    <a:ext uri="{9D8B030D-6E8A-4147-A177-3AD203B41FA5}">
                      <a16:colId xmlns:a16="http://schemas.microsoft.com/office/drawing/2014/main" val="1003328727"/>
                    </a:ext>
                  </a:extLst>
                </a:gridCol>
                <a:gridCol w="822960">
                  <a:extLst>
                    <a:ext uri="{9D8B030D-6E8A-4147-A177-3AD203B41FA5}">
                      <a16:colId xmlns:a16="http://schemas.microsoft.com/office/drawing/2014/main" val="3567830949"/>
                    </a:ext>
                  </a:extLst>
                </a:gridCol>
                <a:gridCol w="822960">
                  <a:extLst>
                    <a:ext uri="{9D8B030D-6E8A-4147-A177-3AD203B41FA5}">
                      <a16:colId xmlns:a16="http://schemas.microsoft.com/office/drawing/2014/main" val="1646404241"/>
                    </a:ext>
                  </a:extLst>
                </a:gridCol>
                <a:gridCol w="411480">
                  <a:extLst>
                    <a:ext uri="{9D8B030D-6E8A-4147-A177-3AD203B41FA5}">
                      <a16:colId xmlns:a16="http://schemas.microsoft.com/office/drawing/2014/main" val="4137908172"/>
                    </a:ext>
                  </a:extLst>
                </a:gridCol>
                <a:gridCol w="822960">
                  <a:extLst>
                    <a:ext uri="{9D8B030D-6E8A-4147-A177-3AD203B41FA5}">
                      <a16:colId xmlns:a16="http://schemas.microsoft.com/office/drawing/2014/main" val="2281972765"/>
                    </a:ext>
                  </a:extLst>
                </a:gridCol>
                <a:gridCol w="822960">
                  <a:extLst>
                    <a:ext uri="{9D8B030D-6E8A-4147-A177-3AD203B41FA5}">
                      <a16:colId xmlns:a16="http://schemas.microsoft.com/office/drawing/2014/main" val="3021935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138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6391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- 2018-07-04 07:42:00 </a:t>
                      </a:r>
                      <a:r>
                        <a:rPr kumimoji="0" lang="de-DE" sz="1000" b="0" i="0" u="none" strike="noStrike" kern="1200" cap="none" spc="0" normalizeH="0" baseline="0" noProof="0">
                          <a:ln>
                            <a:noFill/>
                          </a:ln>
                          <a:solidFill>
                            <a:prstClr val="black"/>
                          </a:solidFill>
                          <a:effectLst/>
                          <a:uLnTx/>
                          <a:uFillTx/>
                          <a:latin typeface="+mn-lt"/>
                          <a:ea typeface="+mn-ea"/>
                          <a:cs typeface="+mn-cs"/>
                        </a:rPr>
                        <a:t> 
 "Wie ein spätes Kind": In Folge #10 unserer Porträt-Reihe erzählt Alla Rutter, warum sie die Bratsche so liebt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064560"/>
                  </a:ext>
                </a:extLst>
              </a:tr>
            </a:tbl>
          </a:graphicData>
        </a:graphic>
      </p:graphicFrame>
      <p:sp>
        <p:nvSpPr>
          <p:cNvPr id="4" name="Text Placeholder 3">
            <a:extLst>
              <a:ext uri="{FF2B5EF4-FFF2-40B4-BE49-F238E27FC236}">
                <a16:creationId xmlns:a16="http://schemas.microsoft.com/office/drawing/2014/main" id="{997AC5E9-A76E-4741-AF50-A2DFE4C0670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2314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D85DC-5EFF-41D2-AF14-E94535C2C1CA}"/>
              </a:ext>
            </a:extLst>
          </p:cNvPr>
          <p:cNvSpPr>
            <a:spLocks noGrp="1"/>
          </p:cNvSpPr>
          <p:nvPr>
            <p:ph type="title"/>
          </p:nvPr>
        </p:nvSpPr>
        <p:spPr/>
        <p:txBody>
          <a:bodyPr/>
          <a:lstStyle/>
          <a:p>
            <a:r>
              <a:rPr lang="en-US"/>
              <a:t>Facebook Eigene Post - Summe Interaktionen - Export | NDR Elbphilharmonie Orchester - 1 of 10</a:t>
            </a:r>
          </a:p>
        </p:txBody>
      </p:sp>
      <p:graphicFrame>
        <p:nvGraphicFramePr>
          <p:cNvPr id="5" name="Table Placeholder 4">
            <a:extLst>
              <a:ext uri="{FF2B5EF4-FFF2-40B4-BE49-F238E27FC236}">
                <a16:creationId xmlns:a16="http://schemas.microsoft.com/office/drawing/2014/main" id="{8F97B429-2089-4ABD-A38C-EE88F01D9285}"/>
              </a:ext>
            </a:extLst>
          </p:cNvPr>
          <p:cNvGraphicFramePr>
            <a:graphicFrameLocks noGrp="1"/>
          </p:cNvGraphicFramePr>
          <p:nvPr>
            <p:ph type="tbl" sz="quarter" idx="13"/>
            <p:extLst>
              <p:ext uri="{D42A27DB-BD31-4B8C-83A1-F6EECF244321}">
                <p14:modId xmlns:p14="http://schemas.microsoft.com/office/powerpoint/2010/main" val="3028235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21613986"/>
                    </a:ext>
                  </a:extLst>
                </a:gridCol>
                <a:gridCol w="822960">
                  <a:extLst>
                    <a:ext uri="{9D8B030D-6E8A-4147-A177-3AD203B41FA5}">
                      <a16:colId xmlns:a16="http://schemas.microsoft.com/office/drawing/2014/main" val="4091270912"/>
                    </a:ext>
                  </a:extLst>
                </a:gridCol>
                <a:gridCol w="822960">
                  <a:extLst>
                    <a:ext uri="{9D8B030D-6E8A-4147-A177-3AD203B41FA5}">
                      <a16:colId xmlns:a16="http://schemas.microsoft.com/office/drawing/2014/main" val="2321534285"/>
                    </a:ext>
                  </a:extLst>
                </a:gridCol>
                <a:gridCol w="822960">
                  <a:extLst>
                    <a:ext uri="{9D8B030D-6E8A-4147-A177-3AD203B41FA5}">
                      <a16:colId xmlns:a16="http://schemas.microsoft.com/office/drawing/2014/main" val="3410004891"/>
                    </a:ext>
                  </a:extLst>
                </a:gridCol>
                <a:gridCol w="822960">
                  <a:extLst>
                    <a:ext uri="{9D8B030D-6E8A-4147-A177-3AD203B41FA5}">
                      <a16:colId xmlns:a16="http://schemas.microsoft.com/office/drawing/2014/main" val="3605424051"/>
                    </a:ext>
                  </a:extLst>
                </a:gridCol>
                <a:gridCol w="822960">
                  <a:extLst>
                    <a:ext uri="{9D8B030D-6E8A-4147-A177-3AD203B41FA5}">
                      <a16:colId xmlns:a16="http://schemas.microsoft.com/office/drawing/2014/main" val="190760284"/>
                    </a:ext>
                  </a:extLst>
                </a:gridCol>
                <a:gridCol w="822960">
                  <a:extLst>
                    <a:ext uri="{9D8B030D-6E8A-4147-A177-3AD203B41FA5}">
                      <a16:colId xmlns:a16="http://schemas.microsoft.com/office/drawing/2014/main" val="1390795421"/>
                    </a:ext>
                  </a:extLst>
                </a:gridCol>
                <a:gridCol w="822960">
                  <a:extLst>
                    <a:ext uri="{9D8B030D-6E8A-4147-A177-3AD203B41FA5}">
                      <a16:colId xmlns:a16="http://schemas.microsoft.com/office/drawing/2014/main" val="92131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696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278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9762504"/>
                  </a:ext>
                </a:extLst>
              </a:tr>
            </a:tbl>
          </a:graphicData>
        </a:graphic>
      </p:graphicFrame>
      <p:sp>
        <p:nvSpPr>
          <p:cNvPr id="4" name="Text Placeholder 3">
            <a:extLst>
              <a:ext uri="{FF2B5EF4-FFF2-40B4-BE49-F238E27FC236}">
                <a16:creationId xmlns:a16="http://schemas.microsoft.com/office/drawing/2014/main" id="{B31A2856-90BA-4398-B946-58907D7920F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62803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7F3E1-3513-4CEA-A745-64F4EC6531EA}"/>
              </a:ext>
            </a:extLst>
          </p:cNvPr>
          <p:cNvSpPr>
            <a:spLocks noGrp="1"/>
          </p:cNvSpPr>
          <p:nvPr>
            <p:ph type="title"/>
          </p:nvPr>
        </p:nvSpPr>
        <p:spPr/>
        <p:txBody>
          <a:bodyPr/>
          <a:lstStyle/>
          <a:p>
            <a:r>
              <a:rPr lang="en-US"/>
              <a:t>Facebook Eigene Post - Summe Interaktionen - Export | NDR Elbphilharmonie Orchester - 2 of 10</a:t>
            </a:r>
          </a:p>
        </p:txBody>
      </p:sp>
      <p:graphicFrame>
        <p:nvGraphicFramePr>
          <p:cNvPr id="5" name="Table Placeholder 4">
            <a:extLst>
              <a:ext uri="{FF2B5EF4-FFF2-40B4-BE49-F238E27FC236}">
                <a16:creationId xmlns:a16="http://schemas.microsoft.com/office/drawing/2014/main" id="{AEA7B48D-D666-45B5-8ED6-784FF6E72788}"/>
              </a:ext>
            </a:extLst>
          </p:cNvPr>
          <p:cNvGraphicFramePr>
            <a:graphicFrameLocks noGrp="1"/>
          </p:cNvGraphicFramePr>
          <p:nvPr>
            <p:ph type="tbl" sz="quarter" idx="13"/>
            <p:extLst>
              <p:ext uri="{D42A27DB-BD31-4B8C-83A1-F6EECF244321}">
                <p14:modId xmlns:p14="http://schemas.microsoft.com/office/powerpoint/2010/main" val="377662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6903803"/>
                    </a:ext>
                  </a:extLst>
                </a:gridCol>
                <a:gridCol w="822960">
                  <a:extLst>
                    <a:ext uri="{9D8B030D-6E8A-4147-A177-3AD203B41FA5}">
                      <a16:colId xmlns:a16="http://schemas.microsoft.com/office/drawing/2014/main" val="9541091"/>
                    </a:ext>
                  </a:extLst>
                </a:gridCol>
                <a:gridCol w="822960">
                  <a:extLst>
                    <a:ext uri="{9D8B030D-6E8A-4147-A177-3AD203B41FA5}">
                      <a16:colId xmlns:a16="http://schemas.microsoft.com/office/drawing/2014/main" val="1865290287"/>
                    </a:ext>
                  </a:extLst>
                </a:gridCol>
                <a:gridCol w="822960">
                  <a:extLst>
                    <a:ext uri="{9D8B030D-6E8A-4147-A177-3AD203B41FA5}">
                      <a16:colId xmlns:a16="http://schemas.microsoft.com/office/drawing/2014/main" val="1539861381"/>
                    </a:ext>
                  </a:extLst>
                </a:gridCol>
                <a:gridCol w="822960">
                  <a:extLst>
                    <a:ext uri="{9D8B030D-6E8A-4147-A177-3AD203B41FA5}">
                      <a16:colId xmlns:a16="http://schemas.microsoft.com/office/drawing/2014/main" val="1020095220"/>
                    </a:ext>
                  </a:extLst>
                </a:gridCol>
                <a:gridCol w="822960">
                  <a:extLst>
                    <a:ext uri="{9D8B030D-6E8A-4147-A177-3AD203B41FA5}">
                      <a16:colId xmlns:a16="http://schemas.microsoft.com/office/drawing/2014/main" val="1561099409"/>
                    </a:ext>
                  </a:extLst>
                </a:gridCol>
                <a:gridCol w="822960">
                  <a:extLst>
                    <a:ext uri="{9D8B030D-6E8A-4147-A177-3AD203B41FA5}">
                      <a16:colId xmlns:a16="http://schemas.microsoft.com/office/drawing/2014/main" val="1045771775"/>
                    </a:ext>
                  </a:extLst>
                </a:gridCol>
                <a:gridCol w="822960">
                  <a:extLst>
                    <a:ext uri="{9D8B030D-6E8A-4147-A177-3AD203B41FA5}">
                      <a16:colId xmlns:a16="http://schemas.microsoft.com/office/drawing/2014/main" val="406664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77154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212328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596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1515370"/>
                  </a:ext>
                </a:extLst>
              </a:tr>
            </a:tbl>
          </a:graphicData>
        </a:graphic>
      </p:graphicFrame>
      <p:sp>
        <p:nvSpPr>
          <p:cNvPr id="4" name="Text Placeholder 3">
            <a:extLst>
              <a:ext uri="{FF2B5EF4-FFF2-40B4-BE49-F238E27FC236}">
                <a16:creationId xmlns:a16="http://schemas.microsoft.com/office/drawing/2014/main" id="{A28A6CDA-B95F-452C-9BB8-6BC23BCE5FD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054622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75310-0ECC-48C6-899A-A8D0A6B96D9E}"/>
              </a:ext>
            </a:extLst>
          </p:cNvPr>
          <p:cNvSpPr>
            <a:spLocks noGrp="1"/>
          </p:cNvSpPr>
          <p:nvPr>
            <p:ph type="title"/>
          </p:nvPr>
        </p:nvSpPr>
        <p:spPr/>
        <p:txBody>
          <a:bodyPr/>
          <a:lstStyle/>
          <a:p>
            <a:r>
              <a:rPr lang="en-US"/>
              <a:t>Facebook Eigene Post - Summe Interaktionen - Export | NDR Elbphilharmonie Orchester - 3 of 10</a:t>
            </a:r>
          </a:p>
        </p:txBody>
      </p:sp>
      <p:graphicFrame>
        <p:nvGraphicFramePr>
          <p:cNvPr id="5" name="Table Placeholder 4">
            <a:extLst>
              <a:ext uri="{FF2B5EF4-FFF2-40B4-BE49-F238E27FC236}">
                <a16:creationId xmlns:a16="http://schemas.microsoft.com/office/drawing/2014/main" id="{8CAE622D-30E7-46FC-87D1-F7F5E151E097}"/>
              </a:ext>
            </a:extLst>
          </p:cNvPr>
          <p:cNvGraphicFramePr>
            <a:graphicFrameLocks noGrp="1"/>
          </p:cNvGraphicFramePr>
          <p:nvPr>
            <p:ph type="tbl" sz="quarter" idx="13"/>
            <p:extLst>
              <p:ext uri="{D42A27DB-BD31-4B8C-83A1-F6EECF244321}">
                <p14:modId xmlns:p14="http://schemas.microsoft.com/office/powerpoint/2010/main" val="47747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8307651"/>
                    </a:ext>
                  </a:extLst>
                </a:gridCol>
                <a:gridCol w="822960">
                  <a:extLst>
                    <a:ext uri="{9D8B030D-6E8A-4147-A177-3AD203B41FA5}">
                      <a16:colId xmlns:a16="http://schemas.microsoft.com/office/drawing/2014/main" val="2008349689"/>
                    </a:ext>
                  </a:extLst>
                </a:gridCol>
                <a:gridCol w="822960">
                  <a:extLst>
                    <a:ext uri="{9D8B030D-6E8A-4147-A177-3AD203B41FA5}">
                      <a16:colId xmlns:a16="http://schemas.microsoft.com/office/drawing/2014/main" val="1356257091"/>
                    </a:ext>
                  </a:extLst>
                </a:gridCol>
                <a:gridCol w="822960">
                  <a:extLst>
                    <a:ext uri="{9D8B030D-6E8A-4147-A177-3AD203B41FA5}">
                      <a16:colId xmlns:a16="http://schemas.microsoft.com/office/drawing/2014/main" val="4155795913"/>
                    </a:ext>
                  </a:extLst>
                </a:gridCol>
                <a:gridCol w="822960">
                  <a:extLst>
                    <a:ext uri="{9D8B030D-6E8A-4147-A177-3AD203B41FA5}">
                      <a16:colId xmlns:a16="http://schemas.microsoft.com/office/drawing/2014/main" val="1349563924"/>
                    </a:ext>
                  </a:extLst>
                </a:gridCol>
                <a:gridCol w="822960">
                  <a:extLst>
                    <a:ext uri="{9D8B030D-6E8A-4147-A177-3AD203B41FA5}">
                      <a16:colId xmlns:a16="http://schemas.microsoft.com/office/drawing/2014/main" val="3373630703"/>
                    </a:ext>
                  </a:extLst>
                </a:gridCol>
                <a:gridCol w="822960">
                  <a:extLst>
                    <a:ext uri="{9D8B030D-6E8A-4147-A177-3AD203B41FA5}">
                      <a16:colId xmlns:a16="http://schemas.microsoft.com/office/drawing/2014/main" val="1449716499"/>
                    </a:ext>
                  </a:extLst>
                </a:gridCol>
                <a:gridCol w="822960">
                  <a:extLst>
                    <a:ext uri="{9D8B030D-6E8A-4147-A177-3AD203B41FA5}">
                      <a16:colId xmlns:a16="http://schemas.microsoft.com/office/drawing/2014/main" val="3471299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97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368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654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613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9062338"/>
                  </a:ext>
                </a:extLst>
              </a:tr>
            </a:tbl>
          </a:graphicData>
        </a:graphic>
      </p:graphicFrame>
      <p:sp>
        <p:nvSpPr>
          <p:cNvPr id="4" name="Text Placeholder 3">
            <a:extLst>
              <a:ext uri="{FF2B5EF4-FFF2-40B4-BE49-F238E27FC236}">
                <a16:creationId xmlns:a16="http://schemas.microsoft.com/office/drawing/2014/main" id="{3AF5CB23-119B-432E-91A9-56153A55FCB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88197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7112-AB8B-438F-BE99-B182C5D030B5}"/>
              </a:ext>
            </a:extLst>
          </p:cNvPr>
          <p:cNvSpPr>
            <a:spLocks noGrp="1"/>
          </p:cNvSpPr>
          <p:nvPr>
            <p:ph type="title"/>
          </p:nvPr>
        </p:nvSpPr>
        <p:spPr/>
        <p:txBody>
          <a:bodyPr/>
          <a:lstStyle/>
          <a:p>
            <a:r>
              <a:rPr lang="en-US"/>
              <a:t>Facebook Eigene Post - Summe Interaktionen - Export | NDR Elbphilharmonie Orchester - 4 of 10</a:t>
            </a:r>
          </a:p>
        </p:txBody>
      </p:sp>
      <p:graphicFrame>
        <p:nvGraphicFramePr>
          <p:cNvPr id="5" name="Table Placeholder 4">
            <a:extLst>
              <a:ext uri="{FF2B5EF4-FFF2-40B4-BE49-F238E27FC236}">
                <a16:creationId xmlns:a16="http://schemas.microsoft.com/office/drawing/2014/main" id="{5D5D0025-60F1-4039-902D-0D07FC016840}"/>
              </a:ext>
            </a:extLst>
          </p:cNvPr>
          <p:cNvGraphicFramePr>
            <a:graphicFrameLocks noGrp="1"/>
          </p:cNvGraphicFramePr>
          <p:nvPr>
            <p:ph type="tbl" sz="quarter" idx="13"/>
            <p:extLst>
              <p:ext uri="{D42A27DB-BD31-4B8C-83A1-F6EECF244321}">
                <p14:modId xmlns:p14="http://schemas.microsoft.com/office/powerpoint/2010/main" val="167931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0584434"/>
                    </a:ext>
                  </a:extLst>
                </a:gridCol>
                <a:gridCol w="822960">
                  <a:extLst>
                    <a:ext uri="{9D8B030D-6E8A-4147-A177-3AD203B41FA5}">
                      <a16:colId xmlns:a16="http://schemas.microsoft.com/office/drawing/2014/main" val="4106482660"/>
                    </a:ext>
                  </a:extLst>
                </a:gridCol>
                <a:gridCol w="822960">
                  <a:extLst>
                    <a:ext uri="{9D8B030D-6E8A-4147-A177-3AD203B41FA5}">
                      <a16:colId xmlns:a16="http://schemas.microsoft.com/office/drawing/2014/main" val="4293023554"/>
                    </a:ext>
                  </a:extLst>
                </a:gridCol>
                <a:gridCol w="822960">
                  <a:extLst>
                    <a:ext uri="{9D8B030D-6E8A-4147-A177-3AD203B41FA5}">
                      <a16:colId xmlns:a16="http://schemas.microsoft.com/office/drawing/2014/main" val="2481220749"/>
                    </a:ext>
                  </a:extLst>
                </a:gridCol>
                <a:gridCol w="822960">
                  <a:extLst>
                    <a:ext uri="{9D8B030D-6E8A-4147-A177-3AD203B41FA5}">
                      <a16:colId xmlns:a16="http://schemas.microsoft.com/office/drawing/2014/main" val="3192323091"/>
                    </a:ext>
                  </a:extLst>
                </a:gridCol>
                <a:gridCol w="822960">
                  <a:extLst>
                    <a:ext uri="{9D8B030D-6E8A-4147-A177-3AD203B41FA5}">
                      <a16:colId xmlns:a16="http://schemas.microsoft.com/office/drawing/2014/main" val="1998843748"/>
                    </a:ext>
                  </a:extLst>
                </a:gridCol>
                <a:gridCol w="822960">
                  <a:extLst>
                    <a:ext uri="{9D8B030D-6E8A-4147-A177-3AD203B41FA5}">
                      <a16:colId xmlns:a16="http://schemas.microsoft.com/office/drawing/2014/main" val="3452696193"/>
                    </a:ext>
                  </a:extLst>
                </a:gridCol>
                <a:gridCol w="822960">
                  <a:extLst>
                    <a:ext uri="{9D8B030D-6E8A-4147-A177-3AD203B41FA5}">
                      <a16:colId xmlns:a16="http://schemas.microsoft.com/office/drawing/2014/main" val="225253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747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819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738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6998571"/>
                  </a:ext>
                </a:extLst>
              </a:tr>
            </a:tbl>
          </a:graphicData>
        </a:graphic>
      </p:graphicFrame>
      <p:sp>
        <p:nvSpPr>
          <p:cNvPr id="4" name="Text Placeholder 3">
            <a:extLst>
              <a:ext uri="{FF2B5EF4-FFF2-40B4-BE49-F238E27FC236}">
                <a16:creationId xmlns:a16="http://schemas.microsoft.com/office/drawing/2014/main" id="{01914088-28C9-42C7-847D-31986DEC888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98751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4488-52E3-4E79-8F97-7A2B44F5406C}"/>
              </a:ext>
            </a:extLst>
          </p:cNvPr>
          <p:cNvSpPr>
            <a:spLocks noGrp="1"/>
          </p:cNvSpPr>
          <p:nvPr>
            <p:ph type="title"/>
          </p:nvPr>
        </p:nvSpPr>
        <p:spPr/>
        <p:txBody>
          <a:bodyPr/>
          <a:lstStyle/>
          <a:p>
            <a:r>
              <a:rPr lang="en-US"/>
              <a:t>Facebook Eigene Post - Summe Interaktionen - Export | NDR Elbphilharmonie Orchester - 5 of 10</a:t>
            </a:r>
          </a:p>
        </p:txBody>
      </p:sp>
      <p:graphicFrame>
        <p:nvGraphicFramePr>
          <p:cNvPr id="5" name="Table Placeholder 4">
            <a:extLst>
              <a:ext uri="{FF2B5EF4-FFF2-40B4-BE49-F238E27FC236}">
                <a16:creationId xmlns:a16="http://schemas.microsoft.com/office/drawing/2014/main" id="{61AD1169-75C8-41C9-9647-E84F78367EC6}"/>
              </a:ext>
            </a:extLst>
          </p:cNvPr>
          <p:cNvGraphicFramePr>
            <a:graphicFrameLocks noGrp="1"/>
          </p:cNvGraphicFramePr>
          <p:nvPr>
            <p:ph type="tbl" sz="quarter" idx="13"/>
            <p:extLst>
              <p:ext uri="{D42A27DB-BD31-4B8C-83A1-F6EECF244321}">
                <p14:modId xmlns:p14="http://schemas.microsoft.com/office/powerpoint/2010/main" val="4200591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725216"/>
                    </a:ext>
                  </a:extLst>
                </a:gridCol>
                <a:gridCol w="822960">
                  <a:extLst>
                    <a:ext uri="{9D8B030D-6E8A-4147-A177-3AD203B41FA5}">
                      <a16:colId xmlns:a16="http://schemas.microsoft.com/office/drawing/2014/main" val="595693764"/>
                    </a:ext>
                  </a:extLst>
                </a:gridCol>
                <a:gridCol w="822960">
                  <a:extLst>
                    <a:ext uri="{9D8B030D-6E8A-4147-A177-3AD203B41FA5}">
                      <a16:colId xmlns:a16="http://schemas.microsoft.com/office/drawing/2014/main" val="2838775049"/>
                    </a:ext>
                  </a:extLst>
                </a:gridCol>
                <a:gridCol w="822960">
                  <a:extLst>
                    <a:ext uri="{9D8B030D-6E8A-4147-A177-3AD203B41FA5}">
                      <a16:colId xmlns:a16="http://schemas.microsoft.com/office/drawing/2014/main" val="2951944291"/>
                    </a:ext>
                  </a:extLst>
                </a:gridCol>
                <a:gridCol w="822960">
                  <a:extLst>
                    <a:ext uri="{9D8B030D-6E8A-4147-A177-3AD203B41FA5}">
                      <a16:colId xmlns:a16="http://schemas.microsoft.com/office/drawing/2014/main" val="1608235050"/>
                    </a:ext>
                  </a:extLst>
                </a:gridCol>
                <a:gridCol w="822960">
                  <a:extLst>
                    <a:ext uri="{9D8B030D-6E8A-4147-A177-3AD203B41FA5}">
                      <a16:colId xmlns:a16="http://schemas.microsoft.com/office/drawing/2014/main" val="3802840587"/>
                    </a:ext>
                  </a:extLst>
                </a:gridCol>
                <a:gridCol w="822960">
                  <a:extLst>
                    <a:ext uri="{9D8B030D-6E8A-4147-A177-3AD203B41FA5}">
                      <a16:colId xmlns:a16="http://schemas.microsoft.com/office/drawing/2014/main" val="405763923"/>
                    </a:ext>
                  </a:extLst>
                </a:gridCol>
                <a:gridCol w="822960">
                  <a:extLst>
                    <a:ext uri="{9D8B030D-6E8A-4147-A177-3AD203B41FA5}">
                      <a16:colId xmlns:a16="http://schemas.microsoft.com/office/drawing/2014/main" val="3654141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6801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88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901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2991783"/>
                  </a:ext>
                </a:extLst>
              </a:tr>
            </a:tbl>
          </a:graphicData>
        </a:graphic>
      </p:graphicFrame>
      <p:sp>
        <p:nvSpPr>
          <p:cNvPr id="4" name="Text Placeholder 3">
            <a:extLst>
              <a:ext uri="{FF2B5EF4-FFF2-40B4-BE49-F238E27FC236}">
                <a16:creationId xmlns:a16="http://schemas.microsoft.com/office/drawing/2014/main" id="{C3BFE682-D6C3-4630-9E6C-53D63D35E25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9361778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174EC-249C-48B7-BB98-466981552024}"/>
              </a:ext>
            </a:extLst>
          </p:cNvPr>
          <p:cNvSpPr>
            <a:spLocks noGrp="1"/>
          </p:cNvSpPr>
          <p:nvPr>
            <p:ph type="title"/>
          </p:nvPr>
        </p:nvSpPr>
        <p:spPr/>
        <p:txBody>
          <a:bodyPr/>
          <a:lstStyle/>
          <a:p>
            <a:r>
              <a:rPr lang="en-US"/>
              <a:t>Facebook Eigene Post - Summe Interaktionen - Export | NDR Elbphilharmonie Orchester - 6 of 10</a:t>
            </a:r>
          </a:p>
        </p:txBody>
      </p:sp>
      <p:graphicFrame>
        <p:nvGraphicFramePr>
          <p:cNvPr id="5" name="Table Placeholder 4">
            <a:extLst>
              <a:ext uri="{FF2B5EF4-FFF2-40B4-BE49-F238E27FC236}">
                <a16:creationId xmlns:a16="http://schemas.microsoft.com/office/drawing/2014/main" id="{64DA7DF1-D212-4D8F-9CCC-4A74DEF64D0A}"/>
              </a:ext>
            </a:extLst>
          </p:cNvPr>
          <p:cNvGraphicFramePr>
            <a:graphicFrameLocks noGrp="1"/>
          </p:cNvGraphicFramePr>
          <p:nvPr>
            <p:ph type="tbl" sz="quarter" idx="13"/>
            <p:extLst>
              <p:ext uri="{D42A27DB-BD31-4B8C-83A1-F6EECF244321}">
                <p14:modId xmlns:p14="http://schemas.microsoft.com/office/powerpoint/2010/main" val="339320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189237"/>
                    </a:ext>
                  </a:extLst>
                </a:gridCol>
                <a:gridCol w="822960">
                  <a:extLst>
                    <a:ext uri="{9D8B030D-6E8A-4147-A177-3AD203B41FA5}">
                      <a16:colId xmlns:a16="http://schemas.microsoft.com/office/drawing/2014/main" val="4054311964"/>
                    </a:ext>
                  </a:extLst>
                </a:gridCol>
                <a:gridCol w="822960">
                  <a:extLst>
                    <a:ext uri="{9D8B030D-6E8A-4147-A177-3AD203B41FA5}">
                      <a16:colId xmlns:a16="http://schemas.microsoft.com/office/drawing/2014/main" val="2726158642"/>
                    </a:ext>
                  </a:extLst>
                </a:gridCol>
                <a:gridCol w="822960">
                  <a:extLst>
                    <a:ext uri="{9D8B030D-6E8A-4147-A177-3AD203B41FA5}">
                      <a16:colId xmlns:a16="http://schemas.microsoft.com/office/drawing/2014/main" val="1143544605"/>
                    </a:ext>
                  </a:extLst>
                </a:gridCol>
                <a:gridCol w="822960">
                  <a:extLst>
                    <a:ext uri="{9D8B030D-6E8A-4147-A177-3AD203B41FA5}">
                      <a16:colId xmlns:a16="http://schemas.microsoft.com/office/drawing/2014/main" val="3526015397"/>
                    </a:ext>
                  </a:extLst>
                </a:gridCol>
                <a:gridCol w="822960">
                  <a:extLst>
                    <a:ext uri="{9D8B030D-6E8A-4147-A177-3AD203B41FA5}">
                      <a16:colId xmlns:a16="http://schemas.microsoft.com/office/drawing/2014/main" val="241036387"/>
                    </a:ext>
                  </a:extLst>
                </a:gridCol>
                <a:gridCol w="822960">
                  <a:extLst>
                    <a:ext uri="{9D8B030D-6E8A-4147-A177-3AD203B41FA5}">
                      <a16:colId xmlns:a16="http://schemas.microsoft.com/office/drawing/2014/main" val="1778529322"/>
                    </a:ext>
                  </a:extLst>
                </a:gridCol>
                <a:gridCol w="822960">
                  <a:extLst>
                    <a:ext uri="{9D8B030D-6E8A-4147-A177-3AD203B41FA5}">
                      <a16:colId xmlns:a16="http://schemas.microsoft.com/office/drawing/2014/main" val="248189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121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987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839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708514"/>
                  </a:ext>
                </a:extLst>
              </a:tr>
            </a:tbl>
          </a:graphicData>
        </a:graphic>
      </p:graphicFrame>
      <p:sp>
        <p:nvSpPr>
          <p:cNvPr id="4" name="Text Placeholder 3">
            <a:extLst>
              <a:ext uri="{FF2B5EF4-FFF2-40B4-BE49-F238E27FC236}">
                <a16:creationId xmlns:a16="http://schemas.microsoft.com/office/drawing/2014/main" id="{CDB5D45F-2836-4B6E-A861-77573E7956D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667499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04B9-BE36-4612-89FC-F5CD1A42B171}"/>
              </a:ext>
            </a:extLst>
          </p:cNvPr>
          <p:cNvSpPr>
            <a:spLocks noGrp="1"/>
          </p:cNvSpPr>
          <p:nvPr>
            <p:ph type="title"/>
          </p:nvPr>
        </p:nvSpPr>
        <p:spPr/>
        <p:txBody>
          <a:bodyPr/>
          <a:lstStyle/>
          <a:p>
            <a:r>
              <a:rPr lang="en-US"/>
              <a:t>Facebook Eigene Post - Summe Interaktionen - Export | NDR Elbphilharmonie Orchester - 7 of 10</a:t>
            </a:r>
          </a:p>
        </p:txBody>
      </p:sp>
      <p:graphicFrame>
        <p:nvGraphicFramePr>
          <p:cNvPr id="5" name="Table Placeholder 4">
            <a:extLst>
              <a:ext uri="{FF2B5EF4-FFF2-40B4-BE49-F238E27FC236}">
                <a16:creationId xmlns:a16="http://schemas.microsoft.com/office/drawing/2014/main" id="{B643B1DA-6376-49B0-8F16-FB0E2F2B3581}"/>
              </a:ext>
            </a:extLst>
          </p:cNvPr>
          <p:cNvGraphicFramePr>
            <a:graphicFrameLocks noGrp="1"/>
          </p:cNvGraphicFramePr>
          <p:nvPr>
            <p:ph type="tbl" sz="quarter" idx="13"/>
            <p:extLst>
              <p:ext uri="{D42A27DB-BD31-4B8C-83A1-F6EECF244321}">
                <p14:modId xmlns:p14="http://schemas.microsoft.com/office/powerpoint/2010/main" val="348952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8492934"/>
                    </a:ext>
                  </a:extLst>
                </a:gridCol>
                <a:gridCol w="822960">
                  <a:extLst>
                    <a:ext uri="{9D8B030D-6E8A-4147-A177-3AD203B41FA5}">
                      <a16:colId xmlns:a16="http://schemas.microsoft.com/office/drawing/2014/main" val="428050259"/>
                    </a:ext>
                  </a:extLst>
                </a:gridCol>
                <a:gridCol w="822960">
                  <a:extLst>
                    <a:ext uri="{9D8B030D-6E8A-4147-A177-3AD203B41FA5}">
                      <a16:colId xmlns:a16="http://schemas.microsoft.com/office/drawing/2014/main" val="717075459"/>
                    </a:ext>
                  </a:extLst>
                </a:gridCol>
                <a:gridCol w="822960">
                  <a:extLst>
                    <a:ext uri="{9D8B030D-6E8A-4147-A177-3AD203B41FA5}">
                      <a16:colId xmlns:a16="http://schemas.microsoft.com/office/drawing/2014/main" val="3232318516"/>
                    </a:ext>
                  </a:extLst>
                </a:gridCol>
                <a:gridCol w="822960">
                  <a:extLst>
                    <a:ext uri="{9D8B030D-6E8A-4147-A177-3AD203B41FA5}">
                      <a16:colId xmlns:a16="http://schemas.microsoft.com/office/drawing/2014/main" val="2378578986"/>
                    </a:ext>
                  </a:extLst>
                </a:gridCol>
                <a:gridCol w="822960">
                  <a:extLst>
                    <a:ext uri="{9D8B030D-6E8A-4147-A177-3AD203B41FA5}">
                      <a16:colId xmlns:a16="http://schemas.microsoft.com/office/drawing/2014/main" val="4261530910"/>
                    </a:ext>
                  </a:extLst>
                </a:gridCol>
                <a:gridCol w="822960">
                  <a:extLst>
                    <a:ext uri="{9D8B030D-6E8A-4147-A177-3AD203B41FA5}">
                      <a16:colId xmlns:a16="http://schemas.microsoft.com/office/drawing/2014/main" val="3132110257"/>
                    </a:ext>
                  </a:extLst>
                </a:gridCol>
                <a:gridCol w="822960">
                  <a:extLst>
                    <a:ext uri="{9D8B030D-6E8A-4147-A177-3AD203B41FA5}">
                      <a16:colId xmlns:a16="http://schemas.microsoft.com/office/drawing/2014/main" val="284398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958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333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- 2018-06-06 13:36:48 </a:t>
                      </a:r>
                      <a:r>
                        <a:rPr kumimoji="0" lang="de-DE" sz="1000" b="0" i="0" u="none" strike="noStrike" kern="1200" cap="none" spc="0" normalizeH="0" baseline="0" noProof="0">
                          <a:ln>
                            <a:noFill/>
                          </a:ln>
                          <a:solidFill>
                            <a:prstClr val="black"/>
                          </a:solidFill>
                          <a:effectLst/>
                          <a:uLnTx/>
                          <a:uFillTx/>
                          <a:latin typeface="+mn-lt"/>
                          <a:ea typeface="+mn-ea"/>
                          <a:cs typeface="+mn-cs"/>
                        </a:rPr>
                        <a:t> 
 Etwas nettes von den Kollegen aus dem Süden.... sehr aufschlussreich!!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9632003"/>
                  </a:ext>
                </a:extLst>
              </a:tr>
            </a:tbl>
          </a:graphicData>
        </a:graphic>
      </p:graphicFrame>
      <p:sp>
        <p:nvSpPr>
          <p:cNvPr id="4" name="Text Placeholder 3">
            <a:extLst>
              <a:ext uri="{FF2B5EF4-FFF2-40B4-BE49-F238E27FC236}">
                <a16:creationId xmlns:a16="http://schemas.microsoft.com/office/drawing/2014/main" id="{810E14B6-DA0E-467C-83C4-C2B4C8A22AD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88810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47FEB-2976-4271-9A05-31D49D0B3ADF}"/>
              </a:ext>
            </a:extLst>
          </p:cNvPr>
          <p:cNvSpPr>
            <a:spLocks noGrp="1"/>
          </p:cNvSpPr>
          <p:nvPr>
            <p:ph type="title"/>
          </p:nvPr>
        </p:nvSpPr>
        <p:spPr/>
        <p:txBody>
          <a:bodyPr/>
          <a:lstStyle/>
          <a:p>
            <a:r>
              <a:rPr lang="en-US"/>
              <a:t>Facebook Eigene Post - Summe Interaktionen - Export | NDR Elbphilharmonie Orchester - 8 of 10</a:t>
            </a:r>
          </a:p>
        </p:txBody>
      </p:sp>
      <p:graphicFrame>
        <p:nvGraphicFramePr>
          <p:cNvPr id="5" name="Table Placeholder 4">
            <a:extLst>
              <a:ext uri="{FF2B5EF4-FFF2-40B4-BE49-F238E27FC236}">
                <a16:creationId xmlns:a16="http://schemas.microsoft.com/office/drawing/2014/main" id="{FE63A3A3-84EA-4A9F-9150-CA7391AF3656}"/>
              </a:ext>
            </a:extLst>
          </p:cNvPr>
          <p:cNvGraphicFramePr>
            <a:graphicFrameLocks noGrp="1"/>
          </p:cNvGraphicFramePr>
          <p:nvPr>
            <p:ph type="tbl" sz="quarter" idx="13"/>
            <p:extLst>
              <p:ext uri="{D42A27DB-BD31-4B8C-83A1-F6EECF244321}">
                <p14:modId xmlns:p14="http://schemas.microsoft.com/office/powerpoint/2010/main" val="282620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3672317"/>
                    </a:ext>
                  </a:extLst>
                </a:gridCol>
                <a:gridCol w="822960">
                  <a:extLst>
                    <a:ext uri="{9D8B030D-6E8A-4147-A177-3AD203B41FA5}">
                      <a16:colId xmlns:a16="http://schemas.microsoft.com/office/drawing/2014/main" val="2941825727"/>
                    </a:ext>
                  </a:extLst>
                </a:gridCol>
                <a:gridCol w="822960">
                  <a:extLst>
                    <a:ext uri="{9D8B030D-6E8A-4147-A177-3AD203B41FA5}">
                      <a16:colId xmlns:a16="http://schemas.microsoft.com/office/drawing/2014/main" val="965195759"/>
                    </a:ext>
                  </a:extLst>
                </a:gridCol>
                <a:gridCol w="822960">
                  <a:extLst>
                    <a:ext uri="{9D8B030D-6E8A-4147-A177-3AD203B41FA5}">
                      <a16:colId xmlns:a16="http://schemas.microsoft.com/office/drawing/2014/main" val="1968486775"/>
                    </a:ext>
                  </a:extLst>
                </a:gridCol>
                <a:gridCol w="822960">
                  <a:extLst>
                    <a:ext uri="{9D8B030D-6E8A-4147-A177-3AD203B41FA5}">
                      <a16:colId xmlns:a16="http://schemas.microsoft.com/office/drawing/2014/main" val="2874403793"/>
                    </a:ext>
                  </a:extLst>
                </a:gridCol>
                <a:gridCol w="822960">
                  <a:extLst>
                    <a:ext uri="{9D8B030D-6E8A-4147-A177-3AD203B41FA5}">
                      <a16:colId xmlns:a16="http://schemas.microsoft.com/office/drawing/2014/main" val="1738530651"/>
                    </a:ext>
                  </a:extLst>
                </a:gridCol>
                <a:gridCol w="822960">
                  <a:extLst>
                    <a:ext uri="{9D8B030D-6E8A-4147-A177-3AD203B41FA5}">
                      <a16:colId xmlns:a16="http://schemas.microsoft.com/office/drawing/2014/main" val="1920135528"/>
                    </a:ext>
                  </a:extLst>
                </a:gridCol>
                <a:gridCol w="822960">
                  <a:extLst>
                    <a:ext uri="{9D8B030D-6E8A-4147-A177-3AD203B41FA5}">
                      <a16:colId xmlns:a16="http://schemas.microsoft.com/office/drawing/2014/main" val="144404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1807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7728571"/>
                  </a:ext>
                </a:extLst>
              </a:tr>
            </a:tbl>
          </a:graphicData>
        </a:graphic>
      </p:graphicFrame>
      <p:sp>
        <p:nvSpPr>
          <p:cNvPr id="4" name="Text Placeholder 3">
            <a:extLst>
              <a:ext uri="{FF2B5EF4-FFF2-40B4-BE49-F238E27FC236}">
                <a16:creationId xmlns:a16="http://schemas.microsoft.com/office/drawing/2014/main" id="{E32065AF-A952-49C8-B738-F34DA1AB5DB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76910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2D317-DAF3-471D-B3A4-A4767CA76B77}"/>
              </a:ext>
            </a:extLst>
          </p:cNvPr>
          <p:cNvSpPr>
            <a:spLocks noGrp="1"/>
          </p:cNvSpPr>
          <p:nvPr>
            <p:ph type="title"/>
          </p:nvPr>
        </p:nvSpPr>
        <p:spPr/>
        <p:txBody>
          <a:bodyPr/>
          <a:lstStyle/>
          <a:p>
            <a:r>
              <a:rPr lang="en-US"/>
              <a:t>Facebook Eigene Post - Summe Interaktionen - Export | NDR Elbphilharmonie Orchester - 9 of 10</a:t>
            </a:r>
          </a:p>
        </p:txBody>
      </p:sp>
      <p:graphicFrame>
        <p:nvGraphicFramePr>
          <p:cNvPr id="5" name="Table Placeholder 4">
            <a:extLst>
              <a:ext uri="{FF2B5EF4-FFF2-40B4-BE49-F238E27FC236}">
                <a16:creationId xmlns:a16="http://schemas.microsoft.com/office/drawing/2014/main" id="{7D461294-0F57-4DF4-9189-2120C8A34F8A}"/>
              </a:ext>
            </a:extLst>
          </p:cNvPr>
          <p:cNvGraphicFramePr>
            <a:graphicFrameLocks noGrp="1"/>
          </p:cNvGraphicFramePr>
          <p:nvPr>
            <p:ph type="tbl" sz="quarter" idx="13"/>
            <p:extLst>
              <p:ext uri="{D42A27DB-BD31-4B8C-83A1-F6EECF244321}">
                <p14:modId xmlns:p14="http://schemas.microsoft.com/office/powerpoint/2010/main" val="531319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8925660"/>
                    </a:ext>
                  </a:extLst>
                </a:gridCol>
                <a:gridCol w="822960">
                  <a:extLst>
                    <a:ext uri="{9D8B030D-6E8A-4147-A177-3AD203B41FA5}">
                      <a16:colId xmlns:a16="http://schemas.microsoft.com/office/drawing/2014/main" val="1746419316"/>
                    </a:ext>
                  </a:extLst>
                </a:gridCol>
                <a:gridCol w="822960">
                  <a:extLst>
                    <a:ext uri="{9D8B030D-6E8A-4147-A177-3AD203B41FA5}">
                      <a16:colId xmlns:a16="http://schemas.microsoft.com/office/drawing/2014/main" val="1997135098"/>
                    </a:ext>
                  </a:extLst>
                </a:gridCol>
                <a:gridCol w="822960">
                  <a:extLst>
                    <a:ext uri="{9D8B030D-6E8A-4147-A177-3AD203B41FA5}">
                      <a16:colId xmlns:a16="http://schemas.microsoft.com/office/drawing/2014/main" val="1301192020"/>
                    </a:ext>
                  </a:extLst>
                </a:gridCol>
                <a:gridCol w="822960">
                  <a:extLst>
                    <a:ext uri="{9D8B030D-6E8A-4147-A177-3AD203B41FA5}">
                      <a16:colId xmlns:a16="http://schemas.microsoft.com/office/drawing/2014/main" val="476102501"/>
                    </a:ext>
                  </a:extLst>
                </a:gridCol>
                <a:gridCol w="822960">
                  <a:extLst>
                    <a:ext uri="{9D8B030D-6E8A-4147-A177-3AD203B41FA5}">
                      <a16:colId xmlns:a16="http://schemas.microsoft.com/office/drawing/2014/main" val="3720148262"/>
                    </a:ext>
                  </a:extLst>
                </a:gridCol>
                <a:gridCol w="822960">
                  <a:extLst>
                    <a:ext uri="{9D8B030D-6E8A-4147-A177-3AD203B41FA5}">
                      <a16:colId xmlns:a16="http://schemas.microsoft.com/office/drawing/2014/main" val="3338120323"/>
                    </a:ext>
                  </a:extLst>
                </a:gridCol>
                <a:gridCol w="822960">
                  <a:extLst>
                    <a:ext uri="{9D8B030D-6E8A-4147-A177-3AD203B41FA5}">
                      <a16:colId xmlns:a16="http://schemas.microsoft.com/office/drawing/2014/main" val="1020561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1641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541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- 2018-09-28 18:18:00 </a:t>
                      </a:r>
                      <a:r>
                        <a:rPr kumimoji="0" lang="de-DE" sz="1000" b="0" i="0" u="none" strike="noStrike" kern="1200" cap="none" spc="0" normalizeH="0" baseline="0" noProof="0">
                          <a:ln>
                            <a:noFill/>
                          </a:ln>
                          <a:solidFill>
                            <a:prstClr val="black"/>
                          </a:solidFill>
                          <a:effectLst/>
                          <a:uLnTx/>
                          <a:uFillTx/>
                          <a:latin typeface="+mn-lt"/>
                          <a:ea typeface="+mn-ea"/>
                          <a:cs typeface="+mn-cs"/>
                        </a:rPr>
                        <a:t> 
 "Es ist eine große Musik:" Einen intimen Einblick in Bruckners Achte verschafft uns unser ehemaliger Chefdirigent Christoph von Dohnányi.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181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- 2018-07-29 09:45:01 </a:t>
                      </a:r>
                      <a:r>
                        <a:rPr kumimoji="0" lang="de-DE" sz="1000" b="0" i="0" u="none" strike="noStrike" kern="1200" cap="none" spc="0" normalizeH="0" baseline="0" noProof="0">
                          <a:ln>
                            <a:noFill/>
                          </a:ln>
                          <a:solidFill>
                            <a:prstClr val="black"/>
                          </a:solidFill>
                          <a:effectLst/>
                          <a:uLnTx/>
                          <a:uFillTx/>
                          <a:latin typeface="+mn-lt"/>
                          <a:ea typeface="+mn-ea"/>
                          <a:cs typeface="+mn-cs"/>
                        </a:rPr>
                        <a:t> 
 Für eine friedliche "Morgenstimmung" zum Aufwachen sorgen wir gerne in der #Sommerpause. Die komplette erste "Peer-Gynt"-Suite mit Herbert Blomstedt gibt es online zu genießen: https://youtu.be/RBnTT6rkbK4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3435340"/>
                  </a:ext>
                </a:extLst>
              </a:tr>
            </a:tbl>
          </a:graphicData>
        </a:graphic>
      </p:graphicFrame>
      <p:sp>
        <p:nvSpPr>
          <p:cNvPr id="4" name="Text Placeholder 3">
            <a:extLst>
              <a:ext uri="{FF2B5EF4-FFF2-40B4-BE49-F238E27FC236}">
                <a16:creationId xmlns:a16="http://schemas.microsoft.com/office/drawing/2014/main" id="{AAC6C6CC-06D1-4B82-A1EF-32F3714F3AD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68335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661AB-0FE7-45E6-AAB4-CDE45B5D7854}"/>
              </a:ext>
            </a:extLst>
          </p:cNvPr>
          <p:cNvSpPr>
            <a:spLocks noGrp="1"/>
          </p:cNvSpPr>
          <p:nvPr>
            <p:ph type="title"/>
          </p:nvPr>
        </p:nvSpPr>
        <p:spPr/>
        <p:txBody>
          <a:bodyPr/>
          <a:lstStyle/>
          <a:p>
            <a:r>
              <a:rPr lang="en-US"/>
              <a:t>Facebook Eigene Post - Summe Interaktionen - Export | NDR Elbphilharmonie Orchester - 10 of 10</a:t>
            </a:r>
          </a:p>
        </p:txBody>
      </p:sp>
      <p:graphicFrame>
        <p:nvGraphicFramePr>
          <p:cNvPr id="5" name="Table Placeholder 4">
            <a:extLst>
              <a:ext uri="{FF2B5EF4-FFF2-40B4-BE49-F238E27FC236}">
                <a16:creationId xmlns:a16="http://schemas.microsoft.com/office/drawing/2014/main" id="{6170AAA7-9043-4CA6-A257-C12E5B2BF087}"/>
              </a:ext>
            </a:extLst>
          </p:cNvPr>
          <p:cNvGraphicFramePr>
            <a:graphicFrameLocks noGrp="1"/>
          </p:cNvGraphicFramePr>
          <p:nvPr>
            <p:ph type="tbl" sz="quarter" idx="13"/>
            <p:extLst>
              <p:ext uri="{D42A27DB-BD31-4B8C-83A1-F6EECF244321}">
                <p14:modId xmlns:p14="http://schemas.microsoft.com/office/powerpoint/2010/main" val="945979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2092013"/>
                    </a:ext>
                  </a:extLst>
                </a:gridCol>
                <a:gridCol w="822960">
                  <a:extLst>
                    <a:ext uri="{9D8B030D-6E8A-4147-A177-3AD203B41FA5}">
                      <a16:colId xmlns:a16="http://schemas.microsoft.com/office/drawing/2014/main" val="857953977"/>
                    </a:ext>
                  </a:extLst>
                </a:gridCol>
                <a:gridCol w="822960">
                  <a:extLst>
                    <a:ext uri="{9D8B030D-6E8A-4147-A177-3AD203B41FA5}">
                      <a16:colId xmlns:a16="http://schemas.microsoft.com/office/drawing/2014/main" val="1349978874"/>
                    </a:ext>
                  </a:extLst>
                </a:gridCol>
                <a:gridCol w="822960">
                  <a:extLst>
                    <a:ext uri="{9D8B030D-6E8A-4147-A177-3AD203B41FA5}">
                      <a16:colId xmlns:a16="http://schemas.microsoft.com/office/drawing/2014/main" val="137186116"/>
                    </a:ext>
                  </a:extLst>
                </a:gridCol>
                <a:gridCol w="822960">
                  <a:extLst>
                    <a:ext uri="{9D8B030D-6E8A-4147-A177-3AD203B41FA5}">
                      <a16:colId xmlns:a16="http://schemas.microsoft.com/office/drawing/2014/main" val="3046419200"/>
                    </a:ext>
                  </a:extLst>
                </a:gridCol>
                <a:gridCol w="822960">
                  <a:extLst>
                    <a:ext uri="{9D8B030D-6E8A-4147-A177-3AD203B41FA5}">
                      <a16:colId xmlns:a16="http://schemas.microsoft.com/office/drawing/2014/main" val="3499281219"/>
                    </a:ext>
                  </a:extLst>
                </a:gridCol>
                <a:gridCol w="822960">
                  <a:extLst>
                    <a:ext uri="{9D8B030D-6E8A-4147-A177-3AD203B41FA5}">
                      <a16:colId xmlns:a16="http://schemas.microsoft.com/office/drawing/2014/main" val="122518170"/>
                    </a:ext>
                  </a:extLst>
                </a:gridCol>
                <a:gridCol w="822960">
                  <a:extLst>
                    <a:ext uri="{9D8B030D-6E8A-4147-A177-3AD203B41FA5}">
                      <a16:colId xmlns:a16="http://schemas.microsoft.com/office/drawing/2014/main" val="389573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550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1081965"/>
                  </a:ext>
                </a:extLst>
              </a:tr>
            </a:tbl>
          </a:graphicData>
        </a:graphic>
      </p:graphicFrame>
      <p:sp>
        <p:nvSpPr>
          <p:cNvPr id="4" name="Text Placeholder 3">
            <a:extLst>
              <a:ext uri="{FF2B5EF4-FFF2-40B4-BE49-F238E27FC236}">
                <a16:creationId xmlns:a16="http://schemas.microsoft.com/office/drawing/2014/main" id="{D5CE350C-37F1-46EA-A7CC-DE8CA5E9CFC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3759897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0AAC-9FDA-40B8-99DB-51931C3DDA4B}"/>
              </a:ext>
            </a:extLst>
          </p:cNvPr>
          <p:cNvSpPr>
            <a:spLocks noGrp="1"/>
          </p:cNvSpPr>
          <p:nvPr>
            <p:ph type="title"/>
          </p:nvPr>
        </p:nvSpPr>
        <p:spPr/>
        <p:txBody>
          <a:bodyPr/>
          <a:lstStyle/>
          <a:p>
            <a:r>
              <a:rPr lang="en-US"/>
              <a:t>Facebook Eigene Posts - Reaktionen - Export | NDR Elbphilharmonie Orchester - 1 of 17</a:t>
            </a:r>
          </a:p>
        </p:txBody>
      </p:sp>
      <p:graphicFrame>
        <p:nvGraphicFramePr>
          <p:cNvPr id="5" name="Table Placeholder 4">
            <a:extLst>
              <a:ext uri="{FF2B5EF4-FFF2-40B4-BE49-F238E27FC236}">
                <a16:creationId xmlns:a16="http://schemas.microsoft.com/office/drawing/2014/main" id="{7AC0035A-4736-4DA7-B46C-B67BD0F5EAAD}"/>
              </a:ext>
            </a:extLst>
          </p:cNvPr>
          <p:cNvGraphicFramePr>
            <a:graphicFrameLocks noGrp="1"/>
          </p:cNvGraphicFramePr>
          <p:nvPr>
            <p:ph type="tbl" sz="quarter" idx="13"/>
            <p:extLst>
              <p:ext uri="{D42A27DB-BD31-4B8C-83A1-F6EECF244321}">
                <p14:modId xmlns:p14="http://schemas.microsoft.com/office/powerpoint/2010/main" val="1982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544290213"/>
                    </a:ext>
                  </a:extLst>
                </a:gridCol>
                <a:gridCol w="822960">
                  <a:extLst>
                    <a:ext uri="{9D8B030D-6E8A-4147-A177-3AD203B41FA5}">
                      <a16:colId xmlns:a16="http://schemas.microsoft.com/office/drawing/2014/main" val="4179323923"/>
                    </a:ext>
                  </a:extLst>
                </a:gridCol>
                <a:gridCol w="493776">
                  <a:extLst>
                    <a:ext uri="{9D8B030D-6E8A-4147-A177-3AD203B41FA5}">
                      <a16:colId xmlns:a16="http://schemas.microsoft.com/office/drawing/2014/main" val="3253651122"/>
                    </a:ext>
                  </a:extLst>
                </a:gridCol>
                <a:gridCol w="493776">
                  <a:extLst>
                    <a:ext uri="{9D8B030D-6E8A-4147-A177-3AD203B41FA5}">
                      <a16:colId xmlns:a16="http://schemas.microsoft.com/office/drawing/2014/main" val="2123015630"/>
                    </a:ext>
                  </a:extLst>
                </a:gridCol>
                <a:gridCol w="493776">
                  <a:extLst>
                    <a:ext uri="{9D8B030D-6E8A-4147-A177-3AD203B41FA5}">
                      <a16:colId xmlns:a16="http://schemas.microsoft.com/office/drawing/2014/main" val="1466670012"/>
                    </a:ext>
                  </a:extLst>
                </a:gridCol>
                <a:gridCol w="493776">
                  <a:extLst>
                    <a:ext uri="{9D8B030D-6E8A-4147-A177-3AD203B41FA5}">
                      <a16:colId xmlns:a16="http://schemas.microsoft.com/office/drawing/2014/main" val="208050402"/>
                    </a:ext>
                  </a:extLst>
                </a:gridCol>
                <a:gridCol w="493776">
                  <a:extLst>
                    <a:ext uri="{9D8B030D-6E8A-4147-A177-3AD203B41FA5}">
                      <a16:colId xmlns:a16="http://schemas.microsoft.com/office/drawing/2014/main" val="1066024685"/>
                    </a:ext>
                  </a:extLst>
                </a:gridCol>
                <a:gridCol w="493776">
                  <a:extLst>
                    <a:ext uri="{9D8B030D-6E8A-4147-A177-3AD203B41FA5}">
                      <a16:colId xmlns:a16="http://schemas.microsoft.com/office/drawing/2014/main" val="299609612"/>
                    </a:ext>
                  </a:extLst>
                </a:gridCol>
                <a:gridCol w="493776">
                  <a:extLst>
                    <a:ext uri="{9D8B030D-6E8A-4147-A177-3AD203B41FA5}">
                      <a16:colId xmlns:a16="http://schemas.microsoft.com/office/drawing/2014/main" val="1120863311"/>
                    </a:ext>
                  </a:extLst>
                </a:gridCol>
                <a:gridCol w="493776">
                  <a:extLst>
                    <a:ext uri="{9D8B030D-6E8A-4147-A177-3AD203B41FA5}">
                      <a16:colId xmlns:a16="http://schemas.microsoft.com/office/drawing/2014/main" val="362738273"/>
                    </a:ext>
                  </a:extLst>
                </a:gridCol>
                <a:gridCol w="493776">
                  <a:extLst>
                    <a:ext uri="{9D8B030D-6E8A-4147-A177-3AD203B41FA5}">
                      <a16:colId xmlns:a16="http://schemas.microsoft.com/office/drawing/2014/main" val="223609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154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- 2018-05-10 20:00:09</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"Die Planeten" &amp; "Star Wars"-Suite: NDR Elbphilharmonie Orchester / Krzysztof Urbański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2784243"/>
                  </a:ext>
                </a:extLst>
              </a:tr>
            </a:tbl>
          </a:graphicData>
        </a:graphic>
      </p:graphicFrame>
      <p:sp>
        <p:nvSpPr>
          <p:cNvPr id="4" name="Text Placeholder 3">
            <a:extLst>
              <a:ext uri="{FF2B5EF4-FFF2-40B4-BE49-F238E27FC236}">
                <a16:creationId xmlns:a16="http://schemas.microsoft.com/office/drawing/2014/main" id="{B8A927C8-231E-4386-B19F-D7271EFFD05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368484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E1E60-403A-474C-9490-C25E264E58CB}"/>
              </a:ext>
            </a:extLst>
          </p:cNvPr>
          <p:cNvSpPr>
            <a:spLocks noGrp="1"/>
          </p:cNvSpPr>
          <p:nvPr>
            <p:ph type="title"/>
          </p:nvPr>
        </p:nvSpPr>
        <p:spPr/>
        <p:txBody>
          <a:bodyPr/>
          <a:lstStyle/>
          <a:p>
            <a:r>
              <a:rPr lang="en-US"/>
              <a:t>Facebook Eigene Posts - Reaktionen - Export | NDR Elbphilharmonie Orchester - 2 of 17</a:t>
            </a:r>
          </a:p>
        </p:txBody>
      </p:sp>
      <p:graphicFrame>
        <p:nvGraphicFramePr>
          <p:cNvPr id="5" name="Table Placeholder 4">
            <a:extLst>
              <a:ext uri="{FF2B5EF4-FFF2-40B4-BE49-F238E27FC236}">
                <a16:creationId xmlns:a16="http://schemas.microsoft.com/office/drawing/2014/main" id="{32B8B466-71DE-4BAD-B7DE-918A0D382C79}"/>
              </a:ext>
            </a:extLst>
          </p:cNvPr>
          <p:cNvGraphicFramePr>
            <a:graphicFrameLocks noGrp="1"/>
          </p:cNvGraphicFramePr>
          <p:nvPr>
            <p:ph type="tbl" sz="quarter" idx="13"/>
            <p:extLst>
              <p:ext uri="{D42A27DB-BD31-4B8C-83A1-F6EECF244321}">
                <p14:modId xmlns:p14="http://schemas.microsoft.com/office/powerpoint/2010/main" val="373158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41560125"/>
                    </a:ext>
                  </a:extLst>
                </a:gridCol>
                <a:gridCol w="822960">
                  <a:extLst>
                    <a:ext uri="{9D8B030D-6E8A-4147-A177-3AD203B41FA5}">
                      <a16:colId xmlns:a16="http://schemas.microsoft.com/office/drawing/2014/main" val="3792107353"/>
                    </a:ext>
                  </a:extLst>
                </a:gridCol>
                <a:gridCol w="493776">
                  <a:extLst>
                    <a:ext uri="{9D8B030D-6E8A-4147-A177-3AD203B41FA5}">
                      <a16:colId xmlns:a16="http://schemas.microsoft.com/office/drawing/2014/main" val="114010310"/>
                    </a:ext>
                  </a:extLst>
                </a:gridCol>
                <a:gridCol w="493776">
                  <a:extLst>
                    <a:ext uri="{9D8B030D-6E8A-4147-A177-3AD203B41FA5}">
                      <a16:colId xmlns:a16="http://schemas.microsoft.com/office/drawing/2014/main" val="267215905"/>
                    </a:ext>
                  </a:extLst>
                </a:gridCol>
                <a:gridCol w="493776">
                  <a:extLst>
                    <a:ext uri="{9D8B030D-6E8A-4147-A177-3AD203B41FA5}">
                      <a16:colId xmlns:a16="http://schemas.microsoft.com/office/drawing/2014/main" val="3727956289"/>
                    </a:ext>
                  </a:extLst>
                </a:gridCol>
                <a:gridCol w="493776">
                  <a:extLst>
                    <a:ext uri="{9D8B030D-6E8A-4147-A177-3AD203B41FA5}">
                      <a16:colId xmlns:a16="http://schemas.microsoft.com/office/drawing/2014/main" val="2658111839"/>
                    </a:ext>
                  </a:extLst>
                </a:gridCol>
                <a:gridCol w="493776">
                  <a:extLst>
                    <a:ext uri="{9D8B030D-6E8A-4147-A177-3AD203B41FA5}">
                      <a16:colId xmlns:a16="http://schemas.microsoft.com/office/drawing/2014/main" val="3218156244"/>
                    </a:ext>
                  </a:extLst>
                </a:gridCol>
                <a:gridCol w="493776">
                  <a:extLst>
                    <a:ext uri="{9D8B030D-6E8A-4147-A177-3AD203B41FA5}">
                      <a16:colId xmlns:a16="http://schemas.microsoft.com/office/drawing/2014/main" val="2489858651"/>
                    </a:ext>
                  </a:extLst>
                </a:gridCol>
                <a:gridCol w="493776">
                  <a:extLst>
                    <a:ext uri="{9D8B030D-6E8A-4147-A177-3AD203B41FA5}">
                      <a16:colId xmlns:a16="http://schemas.microsoft.com/office/drawing/2014/main" val="752026213"/>
                    </a:ext>
                  </a:extLst>
                </a:gridCol>
                <a:gridCol w="493776">
                  <a:extLst>
                    <a:ext uri="{9D8B030D-6E8A-4147-A177-3AD203B41FA5}">
                      <a16:colId xmlns:a16="http://schemas.microsoft.com/office/drawing/2014/main" val="1230229632"/>
                    </a:ext>
                  </a:extLst>
                </a:gridCol>
                <a:gridCol w="493776">
                  <a:extLst>
                    <a:ext uri="{9D8B030D-6E8A-4147-A177-3AD203B41FA5}">
                      <a16:colId xmlns:a16="http://schemas.microsoft.com/office/drawing/2014/main" val="366236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850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- 2018-05-10 20:00:09</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"Die Planeten" &amp; "Star Wars"-Suite: NDR Elbphilharmonie Orchester / Krzysztof Urbański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358765"/>
                  </a:ext>
                </a:extLst>
              </a:tr>
            </a:tbl>
          </a:graphicData>
        </a:graphic>
      </p:graphicFrame>
      <p:sp>
        <p:nvSpPr>
          <p:cNvPr id="4" name="Text Placeholder 3">
            <a:extLst>
              <a:ext uri="{FF2B5EF4-FFF2-40B4-BE49-F238E27FC236}">
                <a16:creationId xmlns:a16="http://schemas.microsoft.com/office/drawing/2014/main" id="{60772C4B-D57F-4EDD-89F5-004455CBEA9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434592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D14A-48E3-4263-87F6-3FAA595CC444}"/>
              </a:ext>
            </a:extLst>
          </p:cNvPr>
          <p:cNvSpPr>
            <a:spLocks noGrp="1"/>
          </p:cNvSpPr>
          <p:nvPr>
            <p:ph type="title"/>
          </p:nvPr>
        </p:nvSpPr>
        <p:spPr/>
        <p:txBody>
          <a:bodyPr/>
          <a:lstStyle/>
          <a:p>
            <a:r>
              <a:rPr lang="en-US"/>
              <a:t>Facebook Eigene Posts - Reaktionen - Export | NDR Elbphilharmonie Orchester - 3 of 17</a:t>
            </a:r>
          </a:p>
        </p:txBody>
      </p:sp>
      <p:graphicFrame>
        <p:nvGraphicFramePr>
          <p:cNvPr id="5" name="Table Placeholder 4">
            <a:extLst>
              <a:ext uri="{FF2B5EF4-FFF2-40B4-BE49-F238E27FC236}">
                <a16:creationId xmlns:a16="http://schemas.microsoft.com/office/drawing/2014/main" id="{C98DEA06-17AA-473C-BFEC-832B3A2D7E84}"/>
              </a:ext>
            </a:extLst>
          </p:cNvPr>
          <p:cNvGraphicFramePr>
            <a:graphicFrameLocks noGrp="1"/>
          </p:cNvGraphicFramePr>
          <p:nvPr>
            <p:ph type="tbl" sz="quarter" idx="13"/>
            <p:extLst>
              <p:ext uri="{D42A27DB-BD31-4B8C-83A1-F6EECF244321}">
                <p14:modId xmlns:p14="http://schemas.microsoft.com/office/powerpoint/2010/main" val="1597502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971205016"/>
                    </a:ext>
                  </a:extLst>
                </a:gridCol>
                <a:gridCol w="822960">
                  <a:extLst>
                    <a:ext uri="{9D8B030D-6E8A-4147-A177-3AD203B41FA5}">
                      <a16:colId xmlns:a16="http://schemas.microsoft.com/office/drawing/2014/main" val="2581810799"/>
                    </a:ext>
                  </a:extLst>
                </a:gridCol>
                <a:gridCol w="493776">
                  <a:extLst>
                    <a:ext uri="{9D8B030D-6E8A-4147-A177-3AD203B41FA5}">
                      <a16:colId xmlns:a16="http://schemas.microsoft.com/office/drawing/2014/main" val="3375116224"/>
                    </a:ext>
                  </a:extLst>
                </a:gridCol>
                <a:gridCol w="493776">
                  <a:extLst>
                    <a:ext uri="{9D8B030D-6E8A-4147-A177-3AD203B41FA5}">
                      <a16:colId xmlns:a16="http://schemas.microsoft.com/office/drawing/2014/main" val="868829786"/>
                    </a:ext>
                  </a:extLst>
                </a:gridCol>
                <a:gridCol w="493776">
                  <a:extLst>
                    <a:ext uri="{9D8B030D-6E8A-4147-A177-3AD203B41FA5}">
                      <a16:colId xmlns:a16="http://schemas.microsoft.com/office/drawing/2014/main" val="1453995398"/>
                    </a:ext>
                  </a:extLst>
                </a:gridCol>
                <a:gridCol w="493776">
                  <a:extLst>
                    <a:ext uri="{9D8B030D-6E8A-4147-A177-3AD203B41FA5}">
                      <a16:colId xmlns:a16="http://schemas.microsoft.com/office/drawing/2014/main" val="3346997316"/>
                    </a:ext>
                  </a:extLst>
                </a:gridCol>
                <a:gridCol w="493776">
                  <a:extLst>
                    <a:ext uri="{9D8B030D-6E8A-4147-A177-3AD203B41FA5}">
                      <a16:colId xmlns:a16="http://schemas.microsoft.com/office/drawing/2014/main" val="3262289081"/>
                    </a:ext>
                  </a:extLst>
                </a:gridCol>
                <a:gridCol w="493776">
                  <a:extLst>
                    <a:ext uri="{9D8B030D-6E8A-4147-A177-3AD203B41FA5}">
                      <a16:colId xmlns:a16="http://schemas.microsoft.com/office/drawing/2014/main" val="542506533"/>
                    </a:ext>
                  </a:extLst>
                </a:gridCol>
                <a:gridCol w="493776">
                  <a:extLst>
                    <a:ext uri="{9D8B030D-6E8A-4147-A177-3AD203B41FA5}">
                      <a16:colId xmlns:a16="http://schemas.microsoft.com/office/drawing/2014/main" val="2408163089"/>
                    </a:ext>
                  </a:extLst>
                </a:gridCol>
                <a:gridCol w="493776">
                  <a:extLst>
                    <a:ext uri="{9D8B030D-6E8A-4147-A177-3AD203B41FA5}">
                      <a16:colId xmlns:a16="http://schemas.microsoft.com/office/drawing/2014/main" val="17449761"/>
                    </a:ext>
                  </a:extLst>
                </a:gridCol>
                <a:gridCol w="493776">
                  <a:extLst>
                    <a:ext uri="{9D8B030D-6E8A-4147-A177-3AD203B41FA5}">
                      <a16:colId xmlns:a16="http://schemas.microsoft.com/office/drawing/2014/main" val="136013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1322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- 2018-04-06 20:00:09</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Gilbert dirigiert Mahler III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3113597697"/>
                  </a:ext>
                </a:extLst>
              </a:tr>
            </a:tbl>
          </a:graphicData>
        </a:graphic>
      </p:graphicFrame>
      <p:sp>
        <p:nvSpPr>
          <p:cNvPr id="4" name="Text Placeholder 3">
            <a:extLst>
              <a:ext uri="{FF2B5EF4-FFF2-40B4-BE49-F238E27FC236}">
                <a16:creationId xmlns:a16="http://schemas.microsoft.com/office/drawing/2014/main" id="{D6A56244-C394-45FD-9A43-DADB8295800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9778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C1C3-97D1-4780-BE7A-0D4229FC7C0B}"/>
              </a:ext>
            </a:extLst>
          </p:cNvPr>
          <p:cNvSpPr>
            <a:spLocks noGrp="1"/>
          </p:cNvSpPr>
          <p:nvPr>
            <p:ph type="title"/>
          </p:nvPr>
        </p:nvSpPr>
        <p:spPr/>
        <p:txBody>
          <a:bodyPr/>
          <a:lstStyle/>
          <a:p>
            <a:r>
              <a:rPr lang="en-US"/>
              <a:t>Facebook Eigene Posts - Reaktionen - Export | NDR Elbphilharmonie Orchester - 4 of 17</a:t>
            </a:r>
          </a:p>
        </p:txBody>
      </p:sp>
      <p:graphicFrame>
        <p:nvGraphicFramePr>
          <p:cNvPr id="5" name="Table Placeholder 4">
            <a:extLst>
              <a:ext uri="{FF2B5EF4-FFF2-40B4-BE49-F238E27FC236}">
                <a16:creationId xmlns:a16="http://schemas.microsoft.com/office/drawing/2014/main" id="{2615C74B-8365-4ED3-9EF9-2D33CA0119DC}"/>
              </a:ext>
            </a:extLst>
          </p:cNvPr>
          <p:cNvGraphicFramePr>
            <a:graphicFrameLocks noGrp="1"/>
          </p:cNvGraphicFramePr>
          <p:nvPr>
            <p:ph type="tbl" sz="quarter" idx="13"/>
            <p:extLst>
              <p:ext uri="{D42A27DB-BD31-4B8C-83A1-F6EECF244321}">
                <p14:modId xmlns:p14="http://schemas.microsoft.com/office/powerpoint/2010/main" val="339404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60292979"/>
                    </a:ext>
                  </a:extLst>
                </a:gridCol>
                <a:gridCol w="822960">
                  <a:extLst>
                    <a:ext uri="{9D8B030D-6E8A-4147-A177-3AD203B41FA5}">
                      <a16:colId xmlns:a16="http://schemas.microsoft.com/office/drawing/2014/main" val="1264370307"/>
                    </a:ext>
                  </a:extLst>
                </a:gridCol>
                <a:gridCol w="493776">
                  <a:extLst>
                    <a:ext uri="{9D8B030D-6E8A-4147-A177-3AD203B41FA5}">
                      <a16:colId xmlns:a16="http://schemas.microsoft.com/office/drawing/2014/main" val="1154781046"/>
                    </a:ext>
                  </a:extLst>
                </a:gridCol>
                <a:gridCol w="493776">
                  <a:extLst>
                    <a:ext uri="{9D8B030D-6E8A-4147-A177-3AD203B41FA5}">
                      <a16:colId xmlns:a16="http://schemas.microsoft.com/office/drawing/2014/main" val="3130895078"/>
                    </a:ext>
                  </a:extLst>
                </a:gridCol>
                <a:gridCol w="493776">
                  <a:extLst>
                    <a:ext uri="{9D8B030D-6E8A-4147-A177-3AD203B41FA5}">
                      <a16:colId xmlns:a16="http://schemas.microsoft.com/office/drawing/2014/main" val="1899850993"/>
                    </a:ext>
                  </a:extLst>
                </a:gridCol>
                <a:gridCol w="493776">
                  <a:extLst>
                    <a:ext uri="{9D8B030D-6E8A-4147-A177-3AD203B41FA5}">
                      <a16:colId xmlns:a16="http://schemas.microsoft.com/office/drawing/2014/main" val="3658459856"/>
                    </a:ext>
                  </a:extLst>
                </a:gridCol>
                <a:gridCol w="493776">
                  <a:extLst>
                    <a:ext uri="{9D8B030D-6E8A-4147-A177-3AD203B41FA5}">
                      <a16:colId xmlns:a16="http://schemas.microsoft.com/office/drawing/2014/main" val="3331416962"/>
                    </a:ext>
                  </a:extLst>
                </a:gridCol>
                <a:gridCol w="493776">
                  <a:extLst>
                    <a:ext uri="{9D8B030D-6E8A-4147-A177-3AD203B41FA5}">
                      <a16:colId xmlns:a16="http://schemas.microsoft.com/office/drawing/2014/main" val="2991014568"/>
                    </a:ext>
                  </a:extLst>
                </a:gridCol>
                <a:gridCol w="493776">
                  <a:extLst>
                    <a:ext uri="{9D8B030D-6E8A-4147-A177-3AD203B41FA5}">
                      <a16:colId xmlns:a16="http://schemas.microsoft.com/office/drawing/2014/main" val="3232067911"/>
                    </a:ext>
                  </a:extLst>
                </a:gridCol>
                <a:gridCol w="493776">
                  <a:extLst>
                    <a:ext uri="{9D8B030D-6E8A-4147-A177-3AD203B41FA5}">
                      <a16:colId xmlns:a16="http://schemas.microsoft.com/office/drawing/2014/main" val="1048172905"/>
                    </a:ext>
                  </a:extLst>
                </a:gridCol>
                <a:gridCol w="493776">
                  <a:extLst>
                    <a:ext uri="{9D8B030D-6E8A-4147-A177-3AD203B41FA5}">
                      <a16:colId xmlns:a16="http://schemas.microsoft.com/office/drawing/2014/main" val="904361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079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- 2018-09-01 19:00:10</a:t>
                      </a:r>
                      <a:r>
                        <a:rPr kumimoji="0" lang="en-US"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Opening Night 2018 / Krzysztof Urbański / Elbphilharmonie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17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- 2018-09-01 19:00:10</a:t>
                      </a:r>
                      <a:r>
                        <a:rPr kumimoji="0" lang="en-US"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Opening Night 2018 / Krzysztof Urbański / Elbphilharmonie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3952800"/>
                  </a:ext>
                </a:extLst>
              </a:tr>
            </a:tbl>
          </a:graphicData>
        </a:graphic>
      </p:graphicFrame>
      <p:sp>
        <p:nvSpPr>
          <p:cNvPr id="4" name="Text Placeholder 3">
            <a:extLst>
              <a:ext uri="{FF2B5EF4-FFF2-40B4-BE49-F238E27FC236}">
                <a16:creationId xmlns:a16="http://schemas.microsoft.com/office/drawing/2014/main" id="{12D0FEE2-CEDE-457D-9F82-33C7A8D179A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035241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8B157-FF0D-4DE5-8851-0C1EB154D2BE}"/>
              </a:ext>
            </a:extLst>
          </p:cNvPr>
          <p:cNvSpPr>
            <a:spLocks noGrp="1"/>
          </p:cNvSpPr>
          <p:nvPr>
            <p:ph type="title"/>
          </p:nvPr>
        </p:nvSpPr>
        <p:spPr/>
        <p:txBody>
          <a:bodyPr/>
          <a:lstStyle/>
          <a:p>
            <a:r>
              <a:rPr lang="en-US"/>
              <a:t>Facebook Eigene Posts - Reaktionen - Export | NDR Elbphilharmonie Orchester - 5 of 17</a:t>
            </a:r>
          </a:p>
        </p:txBody>
      </p:sp>
      <p:graphicFrame>
        <p:nvGraphicFramePr>
          <p:cNvPr id="5" name="Table Placeholder 4">
            <a:extLst>
              <a:ext uri="{FF2B5EF4-FFF2-40B4-BE49-F238E27FC236}">
                <a16:creationId xmlns:a16="http://schemas.microsoft.com/office/drawing/2014/main" id="{51C6D36B-1E87-4EE0-8CC3-5E60EB24E062}"/>
              </a:ext>
            </a:extLst>
          </p:cNvPr>
          <p:cNvGraphicFramePr>
            <a:graphicFrameLocks noGrp="1"/>
          </p:cNvGraphicFramePr>
          <p:nvPr>
            <p:ph type="tbl" sz="quarter" idx="13"/>
            <p:extLst>
              <p:ext uri="{D42A27DB-BD31-4B8C-83A1-F6EECF244321}">
                <p14:modId xmlns:p14="http://schemas.microsoft.com/office/powerpoint/2010/main" val="254623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13516758"/>
                    </a:ext>
                  </a:extLst>
                </a:gridCol>
                <a:gridCol w="822960">
                  <a:extLst>
                    <a:ext uri="{9D8B030D-6E8A-4147-A177-3AD203B41FA5}">
                      <a16:colId xmlns:a16="http://schemas.microsoft.com/office/drawing/2014/main" val="954123992"/>
                    </a:ext>
                  </a:extLst>
                </a:gridCol>
                <a:gridCol w="493776">
                  <a:extLst>
                    <a:ext uri="{9D8B030D-6E8A-4147-A177-3AD203B41FA5}">
                      <a16:colId xmlns:a16="http://schemas.microsoft.com/office/drawing/2014/main" val="1933466144"/>
                    </a:ext>
                  </a:extLst>
                </a:gridCol>
                <a:gridCol w="493776">
                  <a:extLst>
                    <a:ext uri="{9D8B030D-6E8A-4147-A177-3AD203B41FA5}">
                      <a16:colId xmlns:a16="http://schemas.microsoft.com/office/drawing/2014/main" val="1810743630"/>
                    </a:ext>
                  </a:extLst>
                </a:gridCol>
                <a:gridCol w="493776">
                  <a:extLst>
                    <a:ext uri="{9D8B030D-6E8A-4147-A177-3AD203B41FA5}">
                      <a16:colId xmlns:a16="http://schemas.microsoft.com/office/drawing/2014/main" val="2362040017"/>
                    </a:ext>
                  </a:extLst>
                </a:gridCol>
                <a:gridCol w="493776">
                  <a:extLst>
                    <a:ext uri="{9D8B030D-6E8A-4147-A177-3AD203B41FA5}">
                      <a16:colId xmlns:a16="http://schemas.microsoft.com/office/drawing/2014/main" val="1672928654"/>
                    </a:ext>
                  </a:extLst>
                </a:gridCol>
                <a:gridCol w="493776">
                  <a:extLst>
                    <a:ext uri="{9D8B030D-6E8A-4147-A177-3AD203B41FA5}">
                      <a16:colId xmlns:a16="http://schemas.microsoft.com/office/drawing/2014/main" val="1700323933"/>
                    </a:ext>
                  </a:extLst>
                </a:gridCol>
                <a:gridCol w="493776">
                  <a:extLst>
                    <a:ext uri="{9D8B030D-6E8A-4147-A177-3AD203B41FA5}">
                      <a16:colId xmlns:a16="http://schemas.microsoft.com/office/drawing/2014/main" val="2463109864"/>
                    </a:ext>
                  </a:extLst>
                </a:gridCol>
                <a:gridCol w="493776">
                  <a:extLst>
                    <a:ext uri="{9D8B030D-6E8A-4147-A177-3AD203B41FA5}">
                      <a16:colId xmlns:a16="http://schemas.microsoft.com/office/drawing/2014/main" val="2565057059"/>
                    </a:ext>
                  </a:extLst>
                </a:gridCol>
                <a:gridCol w="493776">
                  <a:extLst>
                    <a:ext uri="{9D8B030D-6E8A-4147-A177-3AD203B41FA5}">
                      <a16:colId xmlns:a16="http://schemas.microsoft.com/office/drawing/2014/main" val="80673601"/>
                    </a:ext>
                  </a:extLst>
                </a:gridCol>
                <a:gridCol w="493776">
                  <a:extLst>
                    <a:ext uri="{9D8B030D-6E8A-4147-A177-3AD203B41FA5}">
                      <a16:colId xmlns:a16="http://schemas.microsoft.com/office/drawing/2014/main" val="127832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9832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- 2018-10-11 20:00:11</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LIVE: Bruckner &amp; Beethoven mit Alan Gilbert, Inon Barnatan &amp; NDR Elbphilharmonie Orchester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5297945"/>
                  </a:ext>
                </a:extLst>
              </a:tr>
            </a:tbl>
          </a:graphicData>
        </a:graphic>
      </p:graphicFrame>
      <p:sp>
        <p:nvSpPr>
          <p:cNvPr id="4" name="Text Placeholder 3">
            <a:extLst>
              <a:ext uri="{FF2B5EF4-FFF2-40B4-BE49-F238E27FC236}">
                <a16:creationId xmlns:a16="http://schemas.microsoft.com/office/drawing/2014/main" id="{01628CAB-01E8-4883-9860-20C4DB67269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277666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B0E6-E207-4DFD-B75D-026069CB38D7}"/>
              </a:ext>
            </a:extLst>
          </p:cNvPr>
          <p:cNvSpPr>
            <a:spLocks noGrp="1"/>
          </p:cNvSpPr>
          <p:nvPr>
            <p:ph type="title"/>
          </p:nvPr>
        </p:nvSpPr>
        <p:spPr/>
        <p:txBody>
          <a:bodyPr/>
          <a:lstStyle/>
          <a:p>
            <a:r>
              <a:rPr lang="en-US"/>
              <a:t>Facebook Eigene Posts - Reaktionen - Export | NDR Elbphilharmonie Orchester - 6 of 17</a:t>
            </a:r>
          </a:p>
        </p:txBody>
      </p:sp>
      <p:graphicFrame>
        <p:nvGraphicFramePr>
          <p:cNvPr id="5" name="Table Placeholder 4">
            <a:extLst>
              <a:ext uri="{FF2B5EF4-FFF2-40B4-BE49-F238E27FC236}">
                <a16:creationId xmlns:a16="http://schemas.microsoft.com/office/drawing/2014/main" id="{968A0EFD-A064-45F4-A251-5708F033DACE}"/>
              </a:ext>
            </a:extLst>
          </p:cNvPr>
          <p:cNvGraphicFramePr>
            <a:graphicFrameLocks noGrp="1"/>
          </p:cNvGraphicFramePr>
          <p:nvPr>
            <p:ph type="tbl" sz="quarter" idx="13"/>
            <p:extLst>
              <p:ext uri="{D42A27DB-BD31-4B8C-83A1-F6EECF244321}">
                <p14:modId xmlns:p14="http://schemas.microsoft.com/office/powerpoint/2010/main" val="157805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3621801"/>
                    </a:ext>
                  </a:extLst>
                </a:gridCol>
                <a:gridCol w="822960">
                  <a:extLst>
                    <a:ext uri="{9D8B030D-6E8A-4147-A177-3AD203B41FA5}">
                      <a16:colId xmlns:a16="http://schemas.microsoft.com/office/drawing/2014/main" val="635042630"/>
                    </a:ext>
                  </a:extLst>
                </a:gridCol>
                <a:gridCol w="493776">
                  <a:extLst>
                    <a:ext uri="{9D8B030D-6E8A-4147-A177-3AD203B41FA5}">
                      <a16:colId xmlns:a16="http://schemas.microsoft.com/office/drawing/2014/main" val="2505800165"/>
                    </a:ext>
                  </a:extLst>
                </a:gridCol>
                <a:gridCol w="493776">
                  <a:extLst>
                    <a:ext uri="{9D8B030D-6E8A-4147-A177-3AD203B41FA5}">
                      <a16:colId xmlns:a16="http://schemas.microsoft.com/office/drawing/2014/main" val="343942213"/>
                    </a:ext>
                  </a:extLst>
                </a:gridCol>
                <a:gridCol w="493776">
                  <a:extLst>
                    <a:ext uri="{9D8B030D-6E8A-4147-A177-3AD203B41FA5}">
                      <a16:colId xmlns:a16="http://schemas.microsoft.com/office/drawing/2014/main" val="3027860888"/>
                    </a:ext>
                  </a:extLst>
                </a:gridCol>
                <a:gridCol w="493776">
                  <a:extLst>
                    <a:ext uri="{9D8B030D-6E8A-4147-A177-3AD203B41FA5}">
                      <a16:colId xmlns:a16="http://schemas.microsoft.com/office/drawing/2014/main" val="2030605717"/>
                    </a:ext>
                  </a:extLst>
                </a:gridCol>
                <a:gridCol w="493776">
                  <a:extLst>
                    <a:ext uri="{9D8B030D-6E8A-4147-A177-3AD203B41FA5}">
                      <a16:colId xmlns:a16="http://schemas.microsoft.com/office/drawing/2014/main" val="535988624"/>
                    </a:ext>
                  </a:extLst>
                </a:gridCol>
                <a:gridCol w="493776">
                  <a:extLst>
                    <a:ext uri="{9D8B030D-6E8A-4147-A177-3AD203B41FA5}">
                      <a16:colId xmlns:a16="http://schemas.microsoft.com/office/drawing/2014/main" val="153215862"/>
                    </a:ext>
                  </a:extLst>
                </a:gridCol>
                <a:gridCol w="493776">
                  <a:extLst>
                    <a:ext uri="{9D8B030D-6E8A-4147-A177-3AD203B41FA5}">
                      <a16:colId xmlns:a16="http://schemas.microsoft.com/office/drawing/2014/main" val="2267692676"/>
                    </a:ext>
                  </a:extLst>
                </a:gridCol>
                <a:gridCol w="493776">
                  <a:extLst>
                    <a:ext uri="{9D8B030D-6E8A-4147-A177-3AD203B41FA5}">
                      <a16:colId xmlns:a16="http://schemas.microsoft.com/office/drawing/2014/main" val="2292601707"/>
                    </a:ext>
                  </a:extLst>
                </a:gridCol>
                <a:gridCol w="493776">
                  <a:extLst>
                    <a:ext uri="{9D8B030D-6E8A-4147-A177-3AD203B41FA5}">
                      <a16:colId xmlns:a16="http://schemas.microsoft.com/office/drawing/2014/main" val="2030461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694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- 2018-12-13 21:16:24</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NDR Elbphilharmonie Orchester: Brahms: Sinfonie Nr. 2 / Herbert Blomstedt / Elbphilharmonie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429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- 2018-01-01 00:26:50</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8116328"/>
                  </a:ext>
                </a:extLst>
              </a:tr>
            </a:tbl>
          </a:graphicData>
        </a:graphic>
      </p:graphicFrame>
      <p:sp>
        <p:nvSpPr>
          <p:cNvPr id="4" name="Text Placeholder 3">
            <a:extLst>
              <a:ext uri="{FF2B5EF4-FFF2-40B4-BE49-F238E27FC236}">
                <a16:creationId xmlns:a16="http://schemas.microsoft.com/office/drawing/2014/main" id="{00394F1D-7908-423E-B080-93BADAF8709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590431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057A-403B-4356-9274-8F984892611E}"/>
              </a:ext>
            </a:extLst>
          </p:cNvPr>
          <p:cNvSpPr>
            <a:spLocks noGrp="1"/>
          </p:cNvSpPr>
          <p:nvPr>
            <p:ph type="title"/>
          </p:nvPr>
        </p:nvSpPr>
        <p:spPr/>
        <p:txBody>
          <a:bodyPr/>
          <a:lstStyle/>
          <a:p>
            <a:r>
              <a:rPr lang="en-US"/>
              <a:t>Facebook Eigene Posts - Reaktionen - Export | NDR Elbphilharmonie Orchester - 7 of 17</a:t>
            </a:r>
          </a:p>
        </p:txBody>
      </p:sp>
      <p:graphicFrame>
        <p:nvGraphicFramePr>
          <p:cNvPr id="5" name="Table Placeholder 4">
            <a:extLst>
              <a:ext uri="{FF2B5EF4-FFF2-40B4-BE49-F238E27FC236}">
                <a16:creationId xmlns:a16="http://schemas.microsoft.com/office/drawing/2014/main" id="{1A3FEB06-2A59-4AB0-89E9-7DF5AB8F4C86}"/>
              </a:ext>
            </a:extLst>
          </p:cNvPr>
          <p:cNvGraphicFramePr>
            <a:graphicFrameLocks noGrp="1"/>
          </p:cNvGraphicFramePr>
          <p:nvPr>
            <p:ph type="tbl" sz="quarter" idx="13"/>
            <p:extLst>
              <p:ext uri="{D42A27DB-BD31-4B8C-83A1-F6EECF244321}">
                <p14:modId xmlns:p14="http://schemas.microsoft.com/office/powerpoint/2010/main" val="181298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27125999"/>
                    </a:ext>
                  </a:extLst>
                </a:gridCol>
                <a:gridCol w="822960">
                  <a:extLst>
                    <a:ext uri="{9D8B030D-6E8A-4147-A177-3AD203B41FA5}">
                      <a16:colId xmlns:a16="http://schemas.microsoft.com/office/drawing/2014/main" val="2469595955"/>
                    </a:ext>
                  </a:extLst>
                </a:gridCol>
                <a:gridCol w="493776">
                  <a:extLst>
                    <a:ext uri="{9D8B030D-6E8A-4147-A177-3AD203B41FA5}">
                      <a16:colId xmlns:a16="http://schemas.microsoft.com/office/drawing/2014/main" val="2050706080"/>
                    </a:ext>
                  </a:extLst>
                </a:gridCol>
                <a:gridCol w="493776">
                  <a:extLst>
                    <a:ext uri="{9D8B030D-6E8A-4147-A177-3AD203B41FA5}">
                      <a16:colId xmlns:a16="http://schemas.microsoft.com/office/drawing/2014/main" val="693869336"/>
                    </a:ext>
                  </a:extLst>
                </a:gridCol>
                <a:gridCol w="493776">
                  <a:extLst>
                    <a:ext uri="{9D8B030D-6E8A-4147-A177-3AD203B41FA5}">
                      <a16:colId xmlns:a16="http://schemas.microsoft.com/office/drawing/2014/main" val="937856858"/>
                    </a:ext>
                  </a:extLst>
                </a:gridCol>
                <a:gridCol w="493776">
                  <a:extLst>
                    <a:ext uri="{9D8B030D-6E8A-4147-A177-3AD203B41FA5}">
                      <a16:colId xmlns:a16="http://schemas.microsoft.com/office/drawing/2014/main" val="1921606253"/>
                    </a:ext>
                  </a:extLst>
                </a:gridCol>
                <a:gridCol w="493776">
                  <a:extLst>
                    <a:ext uri="{9D8B030D-6E8A-4147-A177-3AD203B41FA5}">
                      <a16:colId xmlns:a16="http://schemas.microsoft.com/office/drawing/2014/main" val="311627486"/>
                    </a:ext>
                  </a:extLst>
                </a:gridCol>
                <a:gridCol w="493776">
                  <a:extLst>
                    <a:ext uri="{9D8B030D-6E8A-4147-A177-3AD203B41FA5}">
                      <a16:colId xmlns:a16="http://schemas.microsoft.com/office/drawing/2014/main" val="3548015655"/>
                    </a:ext>
                  </a:extLst>
                </a:gridCol>
                <a:gridCol w="493776">
                  <a:extLst>
                    <a:ext uri="{9D8B030D-6E8A-4147-A177-3AD203B41FA5}">
                      <a16:colId xmlns:a16="http://schemas.microsoft.com/office/drawing/2014/main" val="236158785"/>
                    </a:ext>
                  </a:extLst>
                </a:gridCol>
                <a:gridCol w="493776">
                  <a:extLst>
                    <a:ext uri="{9D8B030D-6E8A-4147-A177-3AD203B41FA5}">
                      <a16:colId xmlns:a16="http://schemas.microsoft.com/office/drawing/2014/main" val="1880500995"/>
                    </a:ext>
                  </a:extLst>
                </a:gridCol>
                <a:gridCol w="493776">
                  <a:extLst>
                    <a:ext uri="{9D8B030D-6E8A-4147-A177-3AD203B41FA5}">
                      <a16:colId xmlns:a16="http://schemas.microsoft.com/office/drawing/2014/main" val="1270669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7618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- 2018-05-07 08:05:29</a:t>
                      </a:r>
                      <a:r>
                        <a:rPr kumimoji="0" lang="en-US"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Livestream am 10. Mai: "Star Wars" und "Die Planeten"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181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- 2018-01-11 11:00:00</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1 Jahr Elbphilharmonie: Highlights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7944141"/>
                  </a:ext>
                </a:extLst>
              </a:tr>
            </a:tbl>
          </a:graphicData>
        </a:graphic>
      </p:graphicFrame>
      <p:sp>
        <p:nvSpPr>
          <p:cNvPr id="4" name="Text Placeholder 3">
            <a:extLst>
              <a:ext uri="{FF2B5EF4-FFF2-40B4-BE49-F238E27FC236}">
                <a16:creationId xmlns:a16="http://schemas.microsoft.com/office/drawing/2014/main" id="{A1EBC77F-126A-44B2-A1A1-C9D3B35097F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228592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8004-F34A-4A6A-82A6-48C1C9460FBD}"/>
              </a:ext>
            </a:extLst>
          </p:cNvPr>
          <p:cNvSpPr>
            <a:spLocks noGrp="1"/>
          </p:cNvSpPr>
          <p:nvPr>
            <p:ph type="title"/>
          </p:nvPr>
        </p:nvSpPr>
        <p:spPr/>
        <p:txBody>
          <a:bodyPr/>
          <a:lstStyle/>
          <a:p>
            <a:r>
              <a:rPr lang="en-US"/>
              <a:t>Facebook Eigene Posts - Reaktionen - Export | NDR Elbphilharmonie Orchester - 8 of 17</a:t>
            </a:r>
          </a:p>
        </p:txBody>
      </p:sp>
      <p:graphicFrame>
        <p:nvGraphicFramePr>
          <p:cNvPr id="5" name="Table Placeholder 4">
            <a:extLst>
              <a:ext uri="{FF2B5EF4-FFF2-40B4-BE49-F238E27FC236}">
                <a16:creationId xmlns:a16="http://schemas.microsoft.com/office/drawing/2014/main" id="{66847E20-FFA5-43E9-9500-F41E3AE53DCB}"/>
              </a:ext>
            </a:extLst>
          </p:cNvPr>
          <p:cNvGraphicFramePr>
            <a:graphicFrameLocks noGrp="1"/>
          </p:cNvGraphicFramePr>
          <p:nvPr>
            <p:ph type="tbl" sz="quarter" idx="13"/>
            <p:extLst>
              <p:ext uri="{D42A27DB-BD31-4B8C-83A1-F6EECF244321}">
                <p14:modId xmlns:p14="http://schemas.microsoft.com/office/powerpoint/2010/main" val="251439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29837454"/>
                    </a:ext>
                  </a:extLst>
                </a:gridCol>
                <a:gridCol w="822960">
                  <a:extLst>
                    <a:ext uri="{9D8B030D-6E8A-4147-A177-3AD203B41FA5}">
                      <a16:colId xmlns:a16="http://schemas.microsoft.com/office/drawing/2014/main" val="3579480014"/>
                    </a:ext>
                  </a:extLst>
                </a:gridCol>
                <a:gridCol w="493776">
                  <a:extLst>
                    <a:ext uri="{9D8B030D-6E8A-4147-A177-3AD203B41FA5}">
                      <a16:colId xmlns:a16="http://schemas.microsoft.com/office/drawing/2014/main" val="1934464365"/>
                    </a:ext>
                  </a:extLst>
                </a:gridCol>
                <a:gridCol w="493776">
                  <a:extLst>
                    <a:ext uri="{9D8B030D-6E8A-4147-A177-3AD203B41FA5}">
                      <a16:colId xmlns:a16="http://schemas.microsoft.com/office/drawing/2014/main" val="1428763577"/>
                    </a:ext>
                  </a:extLst>
                </a:gridCol>
                <a:gridCol w="493776">
                  <a:extLst>
                    <a:ext uri="{9D8B030D-6E8A-4147-A177-3AD203B41FA5}">
                      <a16:colId xmlns:a16="http://schemas.microsoft.com/office/drawing/2014/main" val="1532301304"/>
                    </a:ext>
                  </a:extLst>
                </a:gridCol>
                <a:gridCol w="493776">
                  <a:extLst>
                    <a:ext uri="{9D8B030D-6E8A-4147-A177-3AD203B41FA5}">
                      <a16:colId xmlns:a16="http://schemas.microsoft.com/office/drawing/2014/main" val="2139876098"/>
                    </a:ext>
                  </a:extLst>
                </a:gridCol>
                <a:gridCol w="493776">
                  <a:extLst>
                    <a:ext uri="{9D8B030D-6E8A-4147-A177-3AD203B41FA5}">
                      <a16:colId xmlns:a16="http://schemas.microsoft.com/office/drawing/2014/main" val="517707207"/>
                    </a:ext>
                  </a:extLst>
                </a:gridCol>
                <a:gridCol w="493776">
                  <a:extLst>
                    <a:ext uri="{9D8B030D-6E8A-4147-A177-3AD203B41FA5}">
                      <a16:colId xmlns:a16="http://schemas.microsoft.com/office/drawing/2014/main" val="1072345628"/>
                    </a:ext>
                  </a:extLst>
                </a:gridCol>
                <a:gridCol w="493776">
                  <a:extLst>
                    <a:ext uri="{9D8B030D-6E8A-4147-A177-3AD203B41FA5}">
                      <a16:colId xmlns:a16="http://schemas.microsoft.com/office/drawing/2014/main" val="141780820"/>
                    </a:ext>
                  </a:extLst>
                </a:gridCol>
                <a:gridCol w="493776">
                  <a:extLst>
                    <a:ext uri="{9D8B030D-6E8A-4147-A177-3AD203B41FA5}">
                      <a16:colId xmlns:a16="http://schemas.microsoft.com/office/drawing/2014/main" val="1231927258"/>
                    </a:ext>
                  </a:extLst>
                </a:gridCol>
                <a:gridCol w="493776">
                  <a:extLst>
                    <a:ext uri="{9D8B030D-6E8A-4147-A177-3AD203B41FA5}">
                      <a16:colId xmlns:a16="http://schemas.microsoft.com/office/drawing/2014/main" val="4179506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924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- 2018-04-11 08:58:00</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Guillaume Couloumy, Trompete ("Hinter dem Klang" #7)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6672294"/>
                  </a:ext>
                </a:extLst>
              </a:tr>
            </a:tbl>
          </a:graphicData>
        </a:graphic>
      </p:graphicFrame>
      <p:sp>
        <p:nvSpPr>
          <p:cNvPr id="4" name="Text Placeholder 3">
            <a:extLst>
              <a:ext uri="{FF2B5EF4-FFF2-40B4-BE49-F238E27FC236}">
                <a16:creationId xmlns:a16="http://schemas.microsoft.com/office/drawing/2014/main" id="{CA8160DF-5E52-40EB-83B5-09EF8555F8D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156112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1FD7-2A14-41CF-BDB6-45C1ECBD4474}"/>
              </a:ext>
            </a:extLst>
          </p:cNvPr>
          <p:cNvSpPr>
            <a:spLocks noGrp="1"/>
          </p:cNvSpPr>
          <p:nvPr>
            <p:ph type="title"/>
          </p:nvPr>
        </p:nvSpPr>
        <p:spPr/>
        <p:txBody>
          <a:bodyPr/>
          <a:lstStyle/>
          <a:p>
            <a:r>
              <a:rPr lang="en-US"/>
              <a:t>Facebook Eigene Posts - Reaktionen - Export | NDR Elbphilharmonie Orchester - 9 of 17</a:t>
            </a:r>
          </a:p>
        </p:txBody>
      </p:sp>
      <p:graphicFrame>
        <p:nvGraphicFramePr>
          <p:cNvPr id="5" name="Table Placeholder 4">
            <a:extLst>
              <a:ext uri="{FF2B5EF4-FFF2-40B4-BE49-F238E27FC236}">
                <a16:creationId xmlns:a16="http://schemas.microsoft.com/office/drawing/2014/main" id="{2A996342-0714-495F-86F1-023F6BF045FD}"/>
              </a:ext>
            </a:extLst>
          </p:cNvPr>
          <p:cNvGraphicFramePr>
            <a:graphicFrameLocks noGrp="1"/>
          </p:cNvGraphicFramePr>
          <p:nvPr>
            <p:ph type="tbl" sz="quarter" idx="13"/>
            <p:extLst>
              <p:ext uri="{D42A27DB-BD31-4B8C-83A1-F6EECF244321}">
                <p14:modId xmlns:p14="http://schemas.microsoft.com/office/powerpoint/2010/main" val="3546768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64425191"/>
                    </a:ext>
                  </a:extLst>
                </a:gridCol>
                <a:gridCol w="822960">
                  <a:extLst>
                    <a:ext uri="{9D8B030D-6E8A-4147-A177-3AD203B41FA5}">
                      <a16:colId xmlns:a16="http://schemas.microsoft.com/office/drawing/2014/main" val="889760467"/>
                    </a:ext>
                  </a:extLst>
                </a:gridCol>
                <a:gridCol w="493776">
                  <a:extLst>
                    <a:ext uri="{9D8B030D-6E8A-4147-A177-3AD203B41FA5}">
                      <a16:colId xmlns:a16="http://schemas.microsoft.com/office/drawing/2014/main" val="27311210"/>
                    </a:ext>
                  </a:extLst>
                </a:gridCol>
                <a:gridCol w="493776">
                  <a:extLst>
                    <a:ext uri="{9D8B030D-6E8A-4147-A177-3AD203B41FA5}">
                      <a16:colId xmlns:a16="http://schemas.microsoft.com/office/drawing/2014/main" val="3140766158"/>
                    </a:ext>
                  </a:extLst>
                </a:gridCol>
                <a:gridCol w="493776">
                  <a:extLst>
                    <a:ext uri="{9D8B030D-6E8A-4147-A177-3AD203B41FA5}">
                      <a16:colId xmlns:a16="http://schemas.microsoft.com/office/drawing/2014/main" val="3228112063"/>
                    </a:ext>
                  </a:extLst>
                </a:gridCol>
                <a:gridCol w="493776">
                  <a:extLst>
                    <a:ext uri="{9D8B030D-6E8A-4147-A177-3AD203B41FA5}">
                      <a16:colId xmlns:a16="http://schemas.microsoft.com/office/drawing/2014/main" val="782743389"/>
                    </a:ext>
                  </a:extLst>
                </a:gridCol>
                <a:gridCol w="493776">
                  <a:extLst>
                    <a:ext uri="{9D8B030D-6E8A-4147-A177-3AD203B41FA5}">
                      <a16:colId xmlns:a16="http://schemas.microsoft.com/office/drawing/2014/main" val="1515562060"/>
                    </a:ext>
                  </a:extLst>
                </a:gridCol>
                <a:gridCol w="493776">
                  <a:extLst>
                    <a:ext uri="{9D8B030D-6E8A-4147-A177-3AD203B41FA5}">
                      <a16:colId xmlns:a16="http://schemas.microsoft.com/office/drawing/2014/main" val="1709601220"/>
                    </a:ext>
                  </a:extLst>
                </a:gridCol>
                <a:gridCol w="493776">
                  <a:extLst>
                    <a:ext uri="{9D8B030D-6E8A-4147-A177-3AD203B41FA5}">
                      <a16:colId xmlns:a16="http://schemas.microsoft.com/office/drawing/2014/main" val="3100726035"/>
                    </a:ext>
                  </a:extLst>
                </a:gridCol>
                <a:gridCol w="493776">
                  <a:extLst>
                    <a:ext uri="{9D8B030D-6E8A-4147-A177-3AD203B41FA5}">
                      <a16:colId xmlns:a16="http://schemas.microsoft.com/office/drawing/2014/main" val="3927538162"/>
                    </a:ext>
                  </a:extLst>
                </a:gridCol>
                <a:gridCol w="493776">
                  <a:extLst>
                    <a:ext uri="{9D8B030D-6E8A-4147-A177-3AD203B41FA5}">
                      <a16:colId xmlns:a16="http://schemas.microsoft.com/office/drawing/2014/main" val="4191541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5669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- 2018-10-25 10:04:21</a:t>
                      </a:r>
                      <a:r>
                        <a:rPr kumimoji="0" lang="en-US"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Simone Rubino &amp; NDR Percussion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554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- 2018-11-17 20:57:12</a:t>
                      </a:r>
                      <a:r>
                        <a:rPr kumimoji="0" lang="en-US"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Krzysztof Urbański dirigiert Góreckis Dritte / Elbphilharmonie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7829696"/>
                  </a:ext>
                </a:extLst>
              </a:tr>
            </a:tbl>
          </a:graphicData>
        </a:graphic>
      </p:graphicFrame>
      <p:sp>
        <p:nvSpPr>
          <p:cNvPr id="4" name="Text Placeholder 3">
            <a:extLst>
              <a:ext uri="{FF2B5EF4-FFF2-40B4-BE49-F238E27FC236}">
                <a16:creationId xmlns:a16="http://schemas.microsoft.com/office/drawing/2014/main" id="{6FD5F02E-0E50-4C6D-947D-1DA86D08F02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88621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9D4B1-0E10-4DBA-9241-1E983273FBCC}"/>
              </a:ext>
            </a:extLst>
          </p:cNvPr>
          <p:cNvSpPr>
            <a:spLocks noGrp="1"/>
          </p:cNvSpPr>
          <p:nvPr>
            <p:ph type="title"/>
          </p:nvPr>
        </p:nvSpPr>
        <p:spPr/>
        <p:txBody>
          <a:bodyPr/>
          <a:lstStyle/>
          <a:p>
            <a:r>
              <a:rPr lang="en-US"/>
              <a:t>Facebook Eigene Posts - Reaktionen - Export | NDR Elbphilharmonie Orchester - 10 of 17</a:t>
            </a:r>
          </a:p>
        </p:txBody>
      </p:sp>
      <p:graphicFrame>
        <p:nvGraphicFramePr>
          <p:cNvPr id="5" name="Table Placeholder 4">
            <a:extLst>
              <a:ext uri="{FF2B5EF4-FFF2-40B4-BE49-F238E27FC236}">
                <a16:creationId xmlns:a16="http://schemas.microsoft.com/office/drawing/2014/main" id="{C07DE37F-3A9A-46A9-800A-88623F82B21F}"/>
              </a:ext>
            </a:extLst>
          </p:cNvPr>
          <p:cNvGraphicFramePr>
            <a:graphicFrameLocks noGrp="1"/>
          </p:cNvGraphicFramePr>
          <p:nvPr>
            <p:ph type="tbl" sz="quarter" idx="13"/>
            <p:extLst>
              <p:ext uri="{D42A27DB-BD31-4B8C-83A1-F6EECF244321}">
                <p14:modId xmlns:p14="http://schemas.microsoft.com/office/powerpoint/2010/main" val="307800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53801265"/>
                    </a:ext>
                  </a:extLst>
                </a:gridCol>
                <a:gridCol w="822960">
                  <a:extLst>
                    <a:ext uri="{9D8B030D-6E8A-4147-A177-3AD203B41FA5}">
                      <a16:colId xmlns:a16="http://schemas.microsoft.com/office/drawing/2014/main" val="2670113214"/>
                    </a:ext>
                  </a:extLst>
                </a:gridCol>
                <a:gridCol w="493776">
                  <a:extLst>
                    <a:ext uri="{9D8B030D-6E8A-4147-A177-3AD203B41FA5}">
                      <a16:colId xmlns:a16="http://schemas.microsoft.com/office/drawing/2014/main" val="1303204170"/>
                    </a:ext>
                  </a:extLst>
                </a:gridCol>
                <a:gridCol w="493776">
                  <a:extLst>
                    <a:ext uri="{9D8B030D-6E8A-4147-A177-3AD203B41FA5}">
                      <a16:colId xmlns:a16="http://schemas.microsoft.com/office/drawing/2014/main" val="2850023330"/>
                    </a:ext>
                  </a:extLst>
                </a:gridCol>
                <a:gridCol w="493776">
                  <a:extLst>
                    <a:ext uri="{9D8B030D-6E8A-4147-A177-3AD203B41FA5}">
                      <a16:colId xmlns:a16="http://schemas.microsoft.com/office/drawing/2014/main" val="356153540"/>
                    </a:ext>
                  </a:extLst>
                </a:gridCol>
                <a:gridCol w="493776">
                  <a:extLst>
                    <a:ext uri="{9D8B030D-6E8A-4147-A177-3AD203B41FA5}">
                      <a16:colId xmlns:a16="http://schemas.microsoft.com/office/drawing/2014/main" val="3311849709"/>
                    </a:ext>
                  </a:extLst>
                </a:gridCol>
                <a:gridCol w="493776">
                  <a:extLst>
                    <a:ext uri="{9D8B030D-6E8A-4147-A177-3AD203B41FA5}">
                      <a16:colId xmlns:a16="http://schemas.microsoft.com/office/drawing/2014/main" val="948013735"/>
                    </a:ext>
                  </a:extLst>
                </a:gridCol>
                <a:gridCol w="493776">
                  <a:extLst>
                    <a:ext uri="{9D8B030D-6E8A-4147-A177-3AD203B41FA5}">
                      <a16:colId xmlns:a16="http://schemas.microsoft.com/office/drawing/2014/main" val="60427328"/>
                    </a:ext>
                  </a:extLst>
                </a:gridCol>
                <a:gridCol w="493776">
                  <a:extLst>
                    <a:ext uri="{9D8B030D-6E8A-4147-A177-3AD203B41FA5}">
                      <a16:colId xmlns:a16="http://schemas.microsoft.com/office/drawing/2014/main" val="1292779376"/>
                    </a:ext>
                  </a:extLst>
                </a:gridCol>
                <a:gridCol w="493776">
                  <a:extLst>
                    <a:ext uri="{9D8B030D-6E8A-4147-A177-3AD203B41FA5}">
                      <a16:colId xmlns:a16="http://schemas.microsoft.com/office/drawing/2014/main" val="3317828145"/>
                    </a:ext>
                  </a:extLst>
                </a:gridCol>
                <a:gridCol w="493776">
                  <a:extLst>
                    <a:ext uri="{9D8B030D-6E8A-4147-A177-3AD203B41FA5}">
                      <a16:colId xmlns:a16="http://schemas.microsoft.com/office/drawing/2014/main" val="137745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234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- 2018-11-17 20:57:12</a:t>
                      </a:r>
                      <a:r>
                        <a:rPr kumimoji="0" lang="en-US"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Krzysztof Urbański dirigiert Góreckis Dritte / Elbphilharmonie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74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- 2018-07-17 18:16:00</a:t>
                      </a:r>
                      <a:r>
                        <a:rPr kumimoji="0" lang="en-US"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Jägerchor im Stadtpark #throwback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6327202"/>
                  </a:ext>
                </a:extLst>
              </a:tr>
            </a:tbl>
          </a:graphicData>
        </a:graphic>
      </p:graphicFrame>
      <p:sp>
        <p:nvSpPr>
          <p:cNvPr id="4" name="Text Placeholder 3">
            <a:extLst>
              <a:ext uri="{FF2B5EF4-FFF2-40B4-BE49-F238E27FC236}">
                <a16:creationId xmlns:a16="http://schemas.microsoft.com/office/drawing/2014/main" id="{72D3A499-6117-4F82-B8EA-1A6E367A5C9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05202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EF72-8E49-40FE-86EB-40AC396069F1}"/>
              </a:ext>
            </a:extLst>
          </p:cNvPr>
          <p:cNvSpPr>
            <a:spLocks noGrp="1"/>
          </p:cNvSpPr>
          <p:nvPr>
            <p:ph type="title"/>
          </p:nvPr>
        </p:nvSpPr>
        <p:spPr/>
        <p:txBody>
          <a:bodyPr/>
          <a:lstStyle/>
          <a:p>
            <a:r>
              <a:rPr lang="en-US"/>
              <a:t>Facebook Eigene Posts - Reaktionen - Export | NDR Elbphilharmonie Orchester - 11 of 17</a:t>
            </a:r>
          </a:p>
        </p:txBody>
      </p:sp>
      <p:graphicFrame>
        <p:nvGraphicFramePr>
          <p:cNvPr id="5" name="Table Placeholder 4">
            <a:extLst>
              <a:ext uri="{FF2B5EF4-FFF2-40B4-BE49-F238E27FC236}">
                <a16:creationId xmlns:a16="http://schemas.microsoft.com/office/drawing/2014/main" id="{BD195F48-1357-4F41-8800-2F07AD8A13DA}"/>
              </a:ext>
            </a:extLst>
          </p:cNvPr>
          <p:cNvGraphicFramePr>
            <a:graphicFrameLocks noGrp="1"/>
          </p:cNvGraphicFramePr>
          <p:nvPr>
            <p:ph type="tbl" sz="quarter" idx="13"/>
            <p:extLst>
              <p:ext uri="{D42A27DB-BD31-4B8C-83A1-F6EECF244321}">
                <p14:modId xmlns:p14="http://schemas.microsoft.com/office/powerpoint/2010/main" val="73743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307463537"/>
                    </a:ext>
                  </a:extLst>
                </a:gridCol>
                <a:gridCol w="822960">
                  <a:extLst>
                    <a:ext uri="{9D8B030D-6E8A-4147-A177-3AD203B41FA5}">
                      <a16:colId xmlns:a16="http://schemas.microsoft.com/office/drawing/2014/main" val="1419794010"/>
                    </a:ext>
                  </a:extLst>
                </a:gridCol>
                <a:gridCol w="493776">
                  <a:extLst>
                    <a:ext uri="{9D8B030D-6E8A-4147-A177-3AD203B41FA5}">
                      <a16:colId xmlns:a16="http://schemas.microsoft.com/office/drawing/2014/main" val="2391300910"/>
                    </a:ext>
                  </a:extLst>
                </a:gridCol>
                <a:gridCol w="493776">
                  <a:extLst>
                    <a:ext uri="{9D8B030D-6E8A-4147-A177-3AD203B41FA5}">
                      <a16:colId xmlns:a16="http://schemas.microsoft.com/office/drawing/2014/main" val="1677034183"/>
                    </a:ext>
                  </a:extLst>
                </a:gridCol>
                <a:gridCol w="493776">
                  <a:extLst>
                    <a:ext uri="{9D8B030D-6E8A-4147-A177-3AD203B41FA5}">
                      <a16:colId xmlns:a16="http://schemas.microsoft.com/office/drawing/2014/main" val="477509232"/>
                    </a:ext>
                  </a:extLst>
                </a:gridCol>
                <a:gridCol w="493776">
                  <a:extLst>
                    <a:ext uri="{9D8B030D-6E8A-4147-A177-3AD203B41FA5}">
                      <a16:colId xmlns:a16="http://schemas.microsoft.com/office/drawing/2014/main" val="2803069886"/>
                    </a:ext>
                  </a:extLst>
                </a:gridCol>
                <a:gridCol w="493776">
                  <a:extLst>
                    <a:ext uri="{9D8B030D-6E8A-4147-A177-3AD203B41FA5}">
                      <a16:colId xmlns:a16="http://schemas.microsoft.com/office/drawing/2014/main" val="3370156078"/>
                    </a:ext>
                  </a:extLst>
                </a:gridCol>
                <a:gridCol w="493776">
                  <a:extLst>
                    <a:ext uri="{9D8B030D-6E8A-4147-A177-3AD203B41FA5}">
                      <a16:colId xmlns:a16="http://schemas.microsoft.com/office/drawing/2014/main" val="3367840035"/>
                    </a:ext>
                  </a:extLst>
                </a:gridCol>
                <a:gridCol w="493776">
                  <a:extLst>
                    <a:ext uri="{9D8B030D-6E8A-4147-A177-3AD203B41FA5}">
                      <a16:colId xmlns:a16="http://schemas.microsoft.com/office/drawing/2014/main" val="821089767"/>
                    </a:ext>
                  </a:extLst>
                </a:gridCol>
                <a:gridCol w="493776">
                  <a:extLst>
                    <a:ext uri="{9D8B030D-6E8A-4147-A177-3AD203B41FA5}">
                      <a16:colId xmlns:a16="http://schemas.microsoft.com/office/drawing/2014/main" val="3539864141"/>
                    </a:ext>
                  </a:extLst>
                </a:gridCol>
                <a:gridCol w="493776">
                  <a:extLst>
                    <a:ext uri="{9D8B030D-6E8A-4147-A177-3AD203B41FA5}">
                      <a16:colId xmlns:a16="http://schemas.microsoft.com/office/drawing/2014/main" val="2697008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571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- 2018-10-17 10:55:00</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 surprise for Krzysztof Urbański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4111476"/>
                  </a:ext>
                </a:extLst>
              </a:tr>
            </a:tbl>
          </a:graphicData>
        </a:graphic>
      </p:graphicFrame>
      <p:sp>
        <p:nvSpPr>
          <p:cNvPr id="4" name="Text Placeholder 3">
            <a:extLst>
              <a:ext uri="{FF2B5EF4-FFF2-40B4-BE49-F238E27FC236}">
                <a16:creationId xmlns:a16="http://schemas.microsoft.com/office/drawing/2014/main" id="{D1771A95-C524-4D23-85FB-CC07AA80D6F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41225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F79E-BFAB-4CA9-A4D6-C859D553B510}"/>
              </a:ext>
            </a:extLst>
          </p:cNvPr>
          <p:cNvSpPr>
            <a:spLocks noGrp="1"/>
          </p:cNvSpPr>
          <p:nvPr>
            <p:ph type="title"/>
          </p:nvPr>
        </p:nvSpPr>
        <p:spPr/>
        <p:txBody>
          <a:bodyPr/>
          <a:lstStyle/>
          <a:p>
            <a:r>
              <a:rPr lang="en-US"/>
              <a:t>Facebook Eigene Posts - Reaktionen - Export | NDR Elbphilharmonie Orchester - 12 of 17</a:t>
            </a:r>
          </a:p>
        </p:txBody>
      </p:sp>
      <p:graphicFrame>
        <p:nvGraphicFramePr>
          <p:cNvPr id="5" name="Table Placeholder 4">
            <a:extLst>
              <a:ext uri="{FF2B5EF4-FFF2-40B4-BE49-F238E27FC236}">
                <a16:creationId xmlns:a16="http://schemas.microsoft.com/office/drawing/2014/main" id="{217CF226-1DF1-4E5A-BF51-2126F48D70B7}"/>
              </a:ext>
            </a:extLst>
          </p:cNvPr>
          <p:cNvGraphicFramePr>
            <a:graphicFrameLocks noGrp="1"/>
          </p:cNvGraphicFramePr>
          <p:nvPr>
            <p:ph type="tbl" sz="quarter" idx="13"/>
            <p:extLst>
              <p:ext uri="{D42A27DB-BD31-4B8C-83A1-F6EECF244321}">
                <p14:modId xmlns:p14="http://schemas.microsoft.com/office/powerpoint/2010/main" val="288509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90354441"/>
                    </a:ext>
                  </a:extLst>
                </a:gridCol>
                <a:gridCol w="822960">
                  <a:extLst>
                    <a:ext uri="{9D8B030D-6E8A-4147-A177-3AD203B41FA5}">
                      <a16:colId xmlns:a16="http://schemas.microsoft.com/office/drawing/2014/main" val="1779239548"/>
                    </a:ext>
                  </a:extLst>
                </a:gridCol>
                <a:gridCol w="493776">
                  <a:extLst>
                    <a:ext uri="{9D8B030D-6E8A-4147-A177-3AD203B41FA5}">
                      <a16:colId xmlns:a16="http://schemas.microsoft.com/office/drawing/2014/main" val="2812790000"/>
                    </a:ext>
                  </a:extLst>
                </a:gridCol>
                <a:gridCol w="493776">
                  <a:extLst>
                    <a:ext uri="{9D8B030D-6E8A-4147-A177-3AD203B41FA5}">
                      <a16:colId xmlns:a16="http://schemas.microsoft.com/office/drawing/2014/main" val="3814228324"/>
                    </a:ext>
                  </a:extLst>
                </a:gridCol>
                <a:gridCol w="493776">
                  <a:extLst>
                    <a:ext uri="{9D8B030D-6E8A-4147-A177-3AD203B41FA5}">
                      <a16:colId xmlns:a16="http://schemas.microsoft.com/office/drawing/2014/main" val="2322472081"/>
                    </a:ext>
                  </a:extLst>
                </a:gridCol>
                <a:gridCol w="493776">
                  <a:extLst>
                    <a:ext uri="{9D8B030D-6E8A-4147-A177-3AD203B41FA5}">
                      <a16:colId xmlns:a16="http://schemas.microsoft.com/office/drawing/2014/main" val="4208794781"/>
                    </a:ext>
                  </a:extLst>
                </a:gridCol>
                <a:gridCol w="493776">
                  <a:extLst>
                    <a:ext uri="{9D8B030D-6E8A-4147-A177-3AD203B41FA5}">
                      <a16:colId xmlns:a16="http://schemas.microsoft.com/office/drawing/2014/main" val="1319278241"/>
                    </a:ext>
                  </a:extLst>
                </a:gridCol>
                <a:gridCol w="493776">
                  <a:extLst>
                    <a:ext uri="{9D8B030D-6E8A-4147-A177-3AD203B41FA5}">
                      <a16:colId xmlns:a16="http://schemas.microsoft.com/office/drawing/2014/main" val="2428517523"/>
                    </a:ext>
                  </a:extLst>
                </a:gridCol>
                <a:gridCol w="493776">
                  <a:extLst>
                    <a:ext uri="{9D8B030D-6E8A-4147-A177-3AD203B41FA5}">
                      <a16:colId xmlns:a16="http://schemas.microsoft.com/office/drawing/2014/main" val="1538585506"/>
                    </a:ext>
                  </a:extLst>
                </a:gridCol>
                <a:gridCol w="493776">
                  <a:extLst>
                    <a:ext uri="{9D8B030D-6E8A-4147-A177-3AD203B41FA5}">
                      <a16:colId xmlns:a16="http://schemas.microsoft.com/office/drawing/2014/main" val="2894485162"/>
                    </a:ext>
                  </a:extLst>
                </a:gridCol>
                <a:gridCol w="493776">
                  <a:extLst>
                    <a:ext uri="{9D8B030D-6E8A-4147-A177-3AD203B41FA5}">
                      <a16:colId xmlns:a16="http://schemas.microsoft.com/office/drawing/2014/main" val="306434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715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- 2018-08-10 17:07:00</a:t>
                      </a:r>
                      <a:r>
                        <a:rPr kumimoji="0" lang="en-US"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NDR Jugendsinfonieorchester Projekt 2018 - Strauss, Spohr &amp; Wagner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4906153"/>
                  </a:ext>
                </a:extLst>
              </a:tr>
            </a:tbl>
          </a:graphicData>
        </a:graphic>
      </p:graphicFrame>
      <p:sp>
        <p:nvSpPr>
          <p:cNvPr id="4" name="Text Placeholder 3">
            <a:extLst>
              <a:ext uri="{FF2B5EF4-FFF2-40B4-BE49-F238E27FC236}">
                <a16:creationId xmlns:a16="http://schemas.microsoft.com/office/drawing/2014/main" id="{58DFA6E1-C4E1-4A12-942E-81AF50899B6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9898388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76DB0-86C5-4EE4-A729-341915172A06}"/>
              </a:ext>
            </a:extLst>
          </p:cNvPr>
          <p:cNvSpPr>
            <a:spLocks noGrp="1"/>
          </p:cNvSpPr>
          <p:nvPr>
            <p:ph type="title"/>
          </p:nvPr>
        </p:nvSpPr>
        <p:spPr/>
        <p:txBody>
          <a:bodyPr/>
          <a:lstStyle/>
          <a:p>
            <a:r>
              <a:rPr lang="en-US"/>
              <a:t>Facebook Eigene Posts - Reaktionen - Export | NDR Elbphilharmonie Orchester - 13 of 17</a:t>
            </a:r>
          </a:p>
        </p:txBody>
      </p:sp>
      <p:graphicFrame>
        <p:nvGraphicFramePr>
          <p:cNvPr id="5" name="Table Placeholder 4">
            <a:extLst>
              <a:ext uri="{FF2B5EF4-FFF2-40B4-BE49-F238E27FC236}">
                <a16:creationId xmlns:a16="http://schemas.microsoft.com/office/drawing/2014/main" id="{3980E3B0-4724-4749-BAB9-5B9424ADED5F}"/>
              </a:ext>
            </a:extLst>
          </p:cNvPr>
          <p:cNvGraphicFramePr>
            <a:graphicFrameLocks noGrp="1"/>
          </p:cNvGraphicFramePr>
          <p:nvPr>
            <p:ph type="tbl" sz="quarter" idx="13"/>
            <p:extLst>
              <p:ext uri="{D42A27DB-BD31-4B8C-83A1-F6EECF244321}">
                <p14:modId xmlns:p14="http://schemas.microsoft.com/office/powerpoint/2010/main" val="3590035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89724068"/>
                    </a:ext>
                  </a:extLst>
                </a:gridCol>
                <a:gridCol w="822960">
                  <a:extLst>
                    <a:ext uri="{9D8B030D-6E8A-4147-A177-3AD203B41FA5}">
                      <a16:colId xmlns:a16="http://schemas.microsoft.com/office/drawing/2014/main" val="23925504"/>
                    </a:ext>
                  </a:extLst>
                </a:gridCol>
                <a:gridCol w="493776">
                  <a:extLst>
                    <a:ext uri="{9D8B030D-6E8A-4147-A177-3AD203B41FA5}">
                      <a16:colId xmlns:a16="http://schemas.microsoft.com/office/drawing/2014/main" val="4239791118"/>
                    </a:ext>
                  </a:extLst>
                </a:gridCol>
                <a:gridCol w="493776">
                  <a:extLst>
                    <a:ext uri="{9D8B030D-6E8A-4147-A177-3AD203B41FA5}">
                      <a16:colId xmlns:a16="http://schemas.microsoft.com/office/drawing/2014/main" val="2233719164"/>
                    </a:ext>
                  </a:extLst>
                </a:gridCol>
                <a:gridCol w="493776">
                  <a:extLst>
                    <a:ext uri="{9D8B030D-6E8A-4147-A177-3AD203B41FA5}">
                      <a16:colId xmlns:a16="http://schemas.microsoft.com/office/drawing/2014/main" val="1732192055"/>
                    </a:ext>
                  </a:extLst>
                </a:gridCol>
                <a:gridCol w="493776">
                  <a:extLst>
                    <a:ext uri="{9D8B030D-6E8A-4147-A177-3AD203B41FA5}">
                      <a16:colId xmlns:a16="http://schemas.microsoft.com/office/drawing/2014/main" val="2064265701"/>
                    </a:ext>
                  </a:extLst>
                </a:gridCol>
                <a:gridCol w="493776">
                  <a:extLst>
                    <a:ext uri="{9D8B030D-6E8A-4147-A177-3AD203B41FA5}">
                      <a16:colId xmlns:a16="http://schemas.microsoft.com/office/drawing/2014/main" val="3397512052"/>
                    </a:ext>
                  </a:extLst>
                </a:gridCol>
                <a:gridCol w="493776">
                  <a:extLst>
                    <a:ext uri="{9D8B030D-6E8A-4147-A177-3AD203B41FA5}">
                      <a16:colId xmlns:a16="http://schemas.microsoft.com/office/drawing/2014/main" val="2887878812"/>
                    </a:ext>
                  </a:extLst>
                </a:gridCol>
                <a:gridCol w="493776">
                  <a:extLst>
                    <a:ext uri="{9D8B030D-6E8A-4147-A177-3AD203B41FA5}">
                      <a16:colId xmlns:a16="http://schemas.microsoft.com/office/drawing/2014/main" val="725072006"/>
                    </a:ext>
                  </a:extLst>
                </a:gridCol>
                <a:gridCol w="493776">
                  <a:extLst>
                    <a:ext uri="{9D8B030D-6E8A-4147-A177-3AD203B41FA5}">
                      <a16:colId xmlns:a16="http://schemas.microsoft.com/office/drawing/2014/main" val="324270240"/>
                    </a:ext>
                  </a:extLst>
                </a:gridCol>
                <a:gridCol w="493776">
                  <a:extLst>
                    <a:ext uri="{9D8B030D-6E8A-4147-A177-3AD203B41FA5}">
                      <a16:colId xmlns:a16="http://schemas.microsoft.com/office/drawing/2014/main" val="311024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090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- 2018-01-25 14:28:21</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"Händel in the News" - Discover Music!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711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Elbphilharmonie Orchester - 2018-04-07 08:42:22</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Alan Gilbert über Mahlers Dritte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2436117"/>
                  </a:ext>
                </a:extLst>
              </a:tr>
            </a:tbl>
          </a:graphicData>
        </a:graphic>
      </p:graphicFrame>
      <p:sp>
        <p:nvSpPr>
          <p:cNvPr id="4" name="Text Placeholder 3">
            <a:extLst>
              <a:ext uri="{FF2B5EF4-FFF2-40B4-BE49-F238E27FC236}">
                <a16:creationId xmlns:a16="http://schemas.microsoft.com/office/drawing/2014/main" id="{20DE3587-5A62-4417-8077-94DA7A7FF92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379593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595B5-D978-4407-AC41-653C27EDB7B2}"/>
              </a:ext>
            </a:extLst>
          </p:cNvPr>
          <p:cNvSpPr>
            <a:spLocks noGrp="1"/>
          </p:cNvSpPr>
          <p:nvPr>
            <p:ph type="title"/>
          </p:nvPr>
        </p:nvSpPr>
        <p:spPr/>
        <p:txBody>
          <a:bodyPr/>
          <a:lstStyle/>
          <a:p>
            <a:r>
              <a:rPr lang="en-US"/>
              <a:t>Facebook Eigene Posts - Reaktionen - Export | NDR Elbphilharmonie Orchester - 14 of 17</a:t>
            </a:r>
          </a:p>
        </p:txBody>
      </p:sp>
      <p:graphicFrame>
        <p:nvGraphicFramePr>
          <p:cNvPr id="5" name="Table Placeholder 4">
            <a:extLst>
              <a:ext uri="{FF2B5EF4-FFF2-40B4-BE49-F238E27FC236}">
                <a16:creationId xmlns:a16="http://schemas.microsoft.com/office/drawing/2014/main" id="{9F1BC11C-A73C-4428-BBCE-BD247B25444D}"/>
              </a:ext>
            </a:extLst>
          </p:cNvPr>
          <p:cNvGraphicFramePr>
            <a:graphicFrameLocks noGrp="1"/>
          </p:cNvGraphicFramePr>
          <p:nvPr>
            <p:ph type="tbl" sz="quarter" idx="13"/>
            <p:extLst>
              <p:ext uri="{D42A27DB-BD31-4B8C-83A1-F6EECF244321}">
                <p14:modId xmlns:p14="http://schemas.microsoft.com/office/powerpoint/2010/main" val="227118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72768187"/>
                    </a:ext>
                  </a:extLst>
                </a:gridCol>
                <a:gridCol w="822960">
                  <a:extLst>
                    <a:ext uri="{9D8B030D-6E8A-4147-A177-3AD203B41FA5}">
                      <a16:colId xmlns:a16="http://schemas.microsoft.com/office/drawing/2014/main" val="2913994256"/>
                    </a:ext>
                  </a:extLst>
                </a:gridCol>
                <a:gridCol w="493776">
                  <a:extLst>
                    <a:ext uri="{9D8B030D-6E8A-4147-A177-3AD203B41FA5}">
                      <a16:colId xmlns:a16="http://schemas.microsoft.com/office/drawing/2014/main" val="621288964"/>
                    </a:ext>
                  </a:extLst>
                </a:gridCol>
                <a:gridCol w="493776">
                  <a:extLst>
                    <a:ext uri="{9D8B030D-6E8A-4147-A177-3AD203B41FA5}">
                      <a16:colId xmlns:a16="http://schemas.microsoft.com/office/drawing/2014/main" val="667347312"/>
                    </a:ext>
                  </a:extLst>
                </a:gridCol>
                <a:gridCol w="493776">
                  <a:extLst>
                    <a:ext uri="{9D8B030D-6E8A-4147-A177-3AD203B41FA5}">
                      <a16:colId xmlns:a16="http://schemas.microsoft.com/office/drawing/2014/main" val="734875422"/>
                    </a:ext>
                  </a:extLst>
                </a:gridCol>
                <a:gridCol w="493776">
                  <a:extLst>
                    <a:ext uri="{9D8B030D-6E8A-4147-A177-3AD203B41FA5}">
                      <a16:colId xmlns:a16="http://schemas.microsoft.com/office/drawing/2014/main" val="349953663"/>
                    </a:ext>
                  </a:extLst>
                </a:gridCol>
                <a:gridCol w="493776">
                  <a:extLst>
                    <a:ext uri="{9D8B030D-6E8A-4147-A177-3AD203B41FA5}">
                      <a16:colId xmlns:a16="http://schemas.microsoft.com/office/drawing/2014/main" val="841056248"/>
                    </a:ext>
                  </a:extLst>
                </a:gridCol>
                <a:gridCol w="493776">
                  <a:extLst>
                    <a:ext uri="{9D8B030D-6E8A-4147-A177-3AD203B41FA5}">
                      <a16:colId xmlns:a16="http://schemas.microsoft.com/office/drawing/2014/main" val="2070914181"/>
                    </a:ext>
                  </a:extLst>
                </a:gridCol>
                <a:gridCol w="493776">
                  <a:extLst>
                    <a:ext uri="{9D8B030D-6E8A-4147-A177-3AD203B41FA5}">
                      <a16:colId xmlns:a16="http://schemas.microsoft.com/office/drawing/2014/main" val="1555122809"/>
                    </a:ext>
                  </a:extLst>
                </a:gridCol>
                <a:gridCol w="493776">
                  <a:extLst>
                    <a:ext uri="{9D8B030D-6E8A-4147-A177-3AD203B41FA5}">
                      <a16:colId xmlns:a16="http://schemas.microsoft.com/office/drawing/2014/main" val="2612112721"/>
                    </a:ext>
                  </a:extLst>
                </a:gridCol>
                <a:gridCol w="493776">
                  <a:extLst>
                    <a:ext uri="{9D8B030D-6E8A-4147-A177-3AD203B41FA5}">
                      <a16:colId xmlns:a16="http://schemas.microsoft.com/office/drawing/2014/main" val="793139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26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- 2018-03-08 10:30:00</a:t>
                      </a:r>
                      <a:r>
                        <a:rPr kumimoji="0" lang="en-US"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"Amanda on the Spot" #1: Thomas Hengelbrock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58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- 2018-09-28 18:18:00</a:t>
                      </a:r>
                      <a:r>
                        <a:rPr kumimoji="0" lang="en-US" sz="1000" b="0" i="0" u="none" strike="noStrike" kern="1200" cap="none" spc="0" normalizeH="0" baseline="0" noProof="0">
                          <a:ln>
                            <a:noFill/>
                          </a:ln>
                          <a:solidFill>
                            <a:prstClr val="black"/>
                          </a:solidFill>
                          <a:effectLst/>
                          <a:uLnTx/>
                          <a:uFillTx/>
                          <a:latin typeface="+mn-lt"/>
                          <a:ea typeface="+mn-ea"/>
                          <a:cs typeface="+mn-cs"/>
                        </a:rPr>
                        <a:t>
"Es ist eine große Musik:" Einen intimen Einblick in Bruckners Achte verschafft uns unser ehemaliger Chefdirigent Christoph von Dohnányi.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Dohnányi über Bruckners Achte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4335785"/>
                  </a:ext>
                </a:extLst>
              </a:tr>
            </a:tbl>
          </a:graphicData>
        </a:graphic>
      </p:graphicFrame>
      <p:sp>
        <p:nvSpPr>
          <p:cNvPr id="4" name="Text Placeholder 3">
            <a:extLst>
              <a:ext uri="{FF2B5EF4-FFF2-40B4-BE49-F238E27FC236}">
                <a16:creationId xmlns:a16="http://schemas.microsoft.com/office/drawing/2014/main" id="{3F2F52C6-05D7-47DD-B622-F78CA96F854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341727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322EE-3D1D-4174-99EE-B54FAE8C9529}"/>
              </a:ext>
            </a:extLst>
          </p:cNvPr>
          <p:cNvSpPr>
            <a:spLocks noGrp="1"/>
          </p:cNvSpPr>
          <p:nvPr>
            <p:ph type="title"/>
          </p:nvPr>
        </p:nvSpPr>
        <p:spPr/>
        <p:txBody>
          <a:bodyPr/>
          <a:lstStyle/>
          <a:p>
            <a:r>
              <a:rPr lang="en-US"/>
              <a:t>Facebook Eigene Posts - Reaktionen - Export | NDR Elbphilharmonie Orchester - 15 of 17</a:t>
            </a:r>
          </a:p>
        </p:txBody>
      </p:sp>
      <p:graphicFrame>
        <p:nvGraphicFramePr>
          <p:cNvPr id="5" name="Table Placeholder 4">
            <a:extLst>
              <a:ext uri="{FF2B5EF4-FFF2-40B4-BE49-F238E27FC236}">
                <a16:creationId xmlns:a16="http://schemas.microsoft.com/office/drawing/2014/main" id="{ECB3151C-584D-45F5-9BAD-0B5E9D0B951E}"/>
              </a:ext>
            </a:extLst>
          </p:cNvPr>
          <p:cNvGraphicFramePr>
            <a:graphicFrameLocks noGrp="1"/>
          </p:cNvGraphicFramePr>
          <p:nvPr>
            <p:ph type="tbl" sz="quarter" idx="13"/>
            <p:extLst>
              <p:ext uri="{D42A27DB-BD31-4B8C-83A1-F6EECF244321}">
                <p14:modId xmlns:p14="http://schemas.microsoft.com/office/powerpoint/2010/main" val="421681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00150370"/>
                    </a:ext>
                  </a:extLst>
                </a:gridCol>
                <a:gridCol w="822960">
                  <a:extLst>
                    <a:ext uri="{9D8B030D-6E8A-4147-A177-3AD203B41FA5}">
                      <a16:colId xmlns:a16="http://schemas.microsoft.com/office/drawing/2014/main" val="3755805855"/>
                    </a:ext>
                  </a:extLst>
                </a:gridCol>
                <a:gridCol w="493776">
                  <a:extLst>
                    <a:ext uri="{9D8B030D-6E8A-4147-A177-3AD203B41FA5}">
                      <a16:colId xmlns:a16="http://schemas.microsoft.com/office/drawing/2014/main" val="2516868046"/>
                    </a:ext>
                  </a:extLst>
                </a:gridCol>
                <a:gridCol w="493776">
                  <a:extLst>
                    <a:ext uri="{9D8B030D-6E8A-4147-A177-3AD203B41FA5}">
                      <a16:colId xmlns:a16="http://schemas.microsoft.com/office/drawing/2014/main" val="3669640510"/>
                    </a:ext>
                  </a:extLst>
                </a:gridCol>
                <a:gridCol w="493776">
                  <a:extLst>
                    <a:ext uri="{9D8B030D-6E8A-4147-A177-3AD203B41FA5}">
                      <a16:colId xmlns:a16="http://schemas.microsoft.com/office/drawing/2014/main" val="2610930133"/>
                    </a:ext>
                  </a:extLst>
                </a:gridCol>
                <a:gridCol w="493776">
                  <a:extLst>
                    <a:ext uri="{9D8B030D-6E8A-4147-A177-3AD203B41FA5}">
                      <a16:colId xmlns:a16="http://schemas.microsoft.com/office/drawing/2014/main" val="1707659258"/>
                    </a:ext>
                  </a:extLst>
                </a:gridCol>
                <a:gridCol w="493776">
                  <a:extLst>
                    <a:ext uri="{9D8B030D-6E8A-4147-A177-3AD203B41FA5}">
                      <a16:colId xmlns:a16="http://schemas.microsoft.com/office/drawing/2014/main" val="926179249"/>
                    </a:ext>
                  </a:extLst>
                </a:gridCol>
                <a:gridCol w="493776">
                  <a:extLst>
                    <a:ext uri="{9D8B030D-6E8A-4147-A177-3AD203B41FA5}">
                      <a16:colId xmlns:a16="http://schemas.microsoft.com/office/drawing/2014/main" val="1103665239"/>
                    </a:ext>
                  </a:extLst>
                </a:gridCol>
                <a:gridCol w="493776">
                  <a:extLst>
                    <a:ext uri="{9D8B030D-6E8A-4147-A177-3AD203B41FA5}">
                      <a16:colId xmlns:a16="http://schemas.microsoft.com/office/drawing/2014/main" val="321524892"/>
                    </a:ext>
                  </a:extLst>
                </a:gridCol>
                <a:gridCol w="493776">
                  <a:extLst>
                    <a:ext uri="{9D8B030D-6E8A-4147-A177-3AD203B41FA5}">
                      <a16:colId xmlns:a16="http://schemas.microsoft.com/office/drawing/2014/main" val="2038515181"/>
                    </a:ext>
                  </a:extLst>
                </a:gridCol>
                <a:gridCol w="493776">
                  <a:extLst>
                    <a:ext uri="{9D8B030D-6E8A-4147-A177-3AD203B41FA5}">
                      <a16:colId xmlns:a16="http://schemas.microsoft.com/office/drawing/2014/main" val="1141181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218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- 2018-09-15 20:00:19</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Konzert für ein friedliches Miteinander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5083641"/>
                  </a:ext>
                </a:extLst>
              </a:tr>
            </a:tbl>
          </a:graphicData>
        </a:graphic>
      </p:graphicFrame>
      <p:sp>
        <p:nvSpPr>
          <p:cNvPr id="4" name="Text Placeholder 3">
            <a:extLst>
              <a:ext uri="{FF2B5EF4-FFF2-40B4-BE49-F238E27FC236}">
                <a16:creationId xmlns:a16="http://schemas.microsoft.com/office/drawing/2014/main" id="{30D778A3-F599-45B2-B1B2-B9B402E0811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563369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E03F-EB89-4D52-841B-4266A6F3D454}"/>
              </a:ext>
            </a:extLst>
          </p:cNvPr>
          <p:cNvSpPr>
            <a:spLocks noGrp="1"/>
          </p:cNvSpPr>
          <p:nvPr>
            <p:ph type="title"/>
          </p:nvPr>
        </p:nvSpPr>
        <p:spPr/>
        <p:txBody>
          <a:bodyPr/>
          <a:lstStyle/>
          <a:p>
            <a:r>
              <a:rPr lang="en-US"/>
              <a:t>Facebook Eigene Posts - Reaktionen - Export | NDR Elbphilharmonie Orchester - 16 of 17</a:t>
            </a:r>
          </a:p>
        </p:txBody>
      </p:sp>
      <p:graphicFrame>
        <p:nvGraphicFramePr>
          <p:cNvPr id="5" name="Table Placeholder 4">
            <a:extLst>
              <a:ext uri="{FF2B5EF4-FFF2-40B4-BE49-F238E27FC236}">
                <a16:creationId xmlns:a16="http://schemas.microsoft.com/office/drawing/2014/main" id="{2AE35823-BEAD-406B-A60A-FC62DADB5AD2}"/>
              </a:ext>
            </a:extLst>
          </p:cNvPr>
          <p:cNvGraphicFramePr>
            <a:graphicFrameLocks noGrp="1"/>
          </p:cNvGraphicFramePr>
          <p:nvPr>
            <p:ph type="tbl" sz="quarter" idx="13"/>
            <p:extLst>
              <p:ext uri="{D42A27DB-BD31-4B8C-83A1-F6EECF244321}">
                <p14:modId xmlns:p14="http://schemas.microsoft.com/office/powerpoint/2010/main" val="168353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46233899"/>
                    </a:ext>
                  </a:extLst>
                </a:gridCol>
                <a:gridCol w="822960">
                  <a:extLst>
                    <a:ext uri="{9D8B030D-6E8A-4147-A177-3AD203B41FA5}">
                      <a16:colId xmlns:a16="http://schemas.microsoft.com/office/drawing/2014/main" val="1074480870"/>
                    </a:ext>
                  </a:extLst>
                </a:gridCol>
                <a:gridCol w="493776">
                  <a:extLst>
                    <a:ext uri="{9D8B030D-6E8A-4147-A177-3AD203B41FA5}">
                      <a16:colId xmlns:a16="http://schemas.microsoft.com/office/drawing/2014/main" val="476654705"/>
                    </a:ext>
                  </a:extLst>
                </a:gridCol>
                <a:gridCol w="493776">
                  <a:extLst>
                    <a:ext uri="{9D8B030D-6E8A-4147-A177-3AD203B41FA5}">
                      <a16:colId xmlns:a16="http://schemas.microsoft.com/office/drawing/2014/main" val="1184800010"/>
                    </a:ext>
                  </a:extLst>
                </a:gridCol>
                <a:gridCol w="493776">
                  <a:extLst>
                    <a:ext uri="{9D8B030D-6E8A-4147-A177-3AD203B41FA5}">
                      <a16:colId xmlns:a16="http://schemas.microsoft.com/office/drawing/2014/main" val="2986991024"/>
                    </a:ext>
                  </a:extLst>
                </a:gridCol>
                <a:gridCol w="493776">
                  <a:extLst>
                    <a:ext uri="{9D8B030D-6E8A-4147-A177-3AD203B41FA5}">
                      <a16:colId xmlns:a16="http://schemas.microsoft.com/office/drawing/2014/main" val="368262441"/>
                    </a:ext>
                  </a:extLst>
                </a:gridCol>
                <a:gridCol w="493776">
                  <a:extLst>
                    <a:ext uri="{9D8B030D-6E8A-4147-A177-3AD203B41FA5}">
                      <a16:colId xmlns:a16="http://schemas.microsoft.com/office/drawing/2014/main" val="1529011066"/>
                    </a:ext>
                  </a:extLst>
                </a:gridCol>
                <a:gridCol w="493776">
                  <a:extLst>
                    <a:ext uri="{9D8B030D-6E8A-4147-A177-3AD203B41FA5}">
                      <a16:colId xmlns:a16="http://schemas.microsoft.com/office/drawing/2014/main" val="435120229"/>
                    </a:ext>
                  </a:extLst>
                </a:gridCol>
                <a:gridCol w="493776">
                  <a:extLst>
                    <a:ext uri="{9D8B030D-6E8A-4147-A177-3AD203B41FA5}">
                      <a16:colId xmlns:a16="http://schemas.microsoft.com/office/drawing/2014/main" val="2850034022"/>
                    </a:ext>
                  </a:extLst>
                </a:gridCol>
                <a:gridCol w="493776">
                  <a:extLst>
                    <a:ext uri="{9D8B030D-6E8A-4147-A177-3AD203B41FA5}">
                      <a16:colId xmlns:a16="http://schemas.microsoft.com/office/drawing/2014/main" val="4012223690"/>
                    </a:ext>
                  </a:extLst>
                </a:gridCol>
                <a:gridCol w="493776">
                  <a:extLst>
                    <a:ext uri="{9D8B030D-6E8A-4147-A177-3AD203B41FA5}">
                      <a16:colId xmlns:a16="http://schemas.microsoft.com/office/drawing/2014/main" val="274842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8652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- 2018-07-29 09:45:01</a:t>
                      </a:r>
                      <a:r>
                        <a:rPr kumimoji="0" lang="en-US" sz="1000" b="0" i="0" u="none" strike="noStrike" kern="1200" cap="none" spc="0" normalizeH="0" baseline="0" noProof="0">
                          <a:ln>
                            <a:noFill/>
                          </a:ln>
                          <a:solidFill>
                            <a:prstClr val="black"/>
                          </a:solidFill>
                          <a:effectLst/>
                          <a:uLnTx/>
                          <a:uFillTx/>
                          <a:latin typeface="+mn-lt"/>
                          <a:ea typeface="+mn-ea"/>
                          <a:cs typeface="+mn-cs"/>
                        </a:rPr>
                        <a:t>
Für eine friedliche "Morgenstimmung" zum Aufwachen sorgen wir gerne in der #Sommerpause. Die komplette erste "Peer-Gynt"-Suite mit Herbert Blomstedt gibt es online zu genießen: https://youtu.be/RBnTT6rkbK4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Blomstedt: "Peer-Gynt"-Suite Nr.1 von Grieg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299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Elbphilharmonie Orchester - 2018-06-06 13:36:48</a:t>
                      </a:r>
                      <a:r>
                        <a:rPr kumimoji="0" lang="de-DE" sz="1000" b="0" i="0" u="none" strike="noStrike" kern="1200" cap="none" spc="0" normalizeH="0" baseline="0" noProof="0">
                          <a:ln>
                            <a:noFill/>
                          </a:ln>
                          <a:solidFill>
                            <a:prstClr val="black"/>
                          </a:solidFill>
                          <a:effectLst/>
                          <a:uLnTx/>
                          <a:uFillTx/>
                          <a:latin typeface="+mn-lt"/>
                          <a:ea typeface="+mn-ea"/>
                          <a:cs typeface="+mn-cs"/>
                        </a:rPr>
                        <a:t>
Etwas nettes von den Kollegen aus dem Süden.... sehr aufschlussreich!!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BR-KLASSIK
n/a
Dirigenten-Merkblatt "Schlagtechnik" - Teil 2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0009869"/>
                  </a:ext>
                </a:extLst>
              </a:tr>
            </a:tbl>
          </a:graphicData>
        </a:graphic>
      </p:graphicFrame>
      <p:sp>
        <p:nvSpPr>
          <p:cNvPr id="4" name="Text Placeholder 3">
            <a:extLst>
              <a:ext uri="{FF2B5EF4-FFF2-40B4-BE49-F238E27FC236}">
                <a16:creationId xmlns:a16="http://schemas.microsoft.com/office/drawing/2014/main" id="{BFF68F38-552B-4EA1-A8F6-2CAE9CEF6F3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0417786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0B03-D5DC-4FDF-B365-5E75B6A86A44}"/>
              </a:ext>
            </a:extLst>
          </p:cNvPr>
          <p:cNvSpPr>
            <a:spLocks noGrp="1"/>
          </p:cNvSpPr>
          <p:nvPr>
            <p:ph type="title"/>
          </p:nvPr>
        </p:nvSpPr>
        <p:spPr/>
        <p:txBody>
          <a:bodyPr/>
          <a:lstStyle/>
          <a:p>
            <a:r>
              <a:rPr lang="en-US"/>
              <a:t>Facebook Eigene Posts - Reaktionen - Export | NDR Elbphilharmonie Orchester - 17 of 17</a:t>
            </a:r>
          </a:p>
        </p:txBody>
      </p:sp>
      <p:graphicFrame>
        <p:nvGraphicFramePr>
          <p:cNvPr id="5" name="Table Placeholder 4">
            <a:extLst>
              <a:ext uri="{FF2B5EF4-FFF2-40B4-BE49-F238E27FC236}">
                <a16:creationId xmlns:a16="http://schemas.microsoft.com/office/drawing/2014/main" id="{BA6AC854-5242-4AD4-9CD3-22B42B164EC4}"/>
              </a:ext>
            </a:extLst>
          </p:cNvPr>
          <p:cNvGraphicFramePr>
            <a:graphicFrameLocks noGrp="1"/>
          </p:cNvGraphicFramePr>
          <p:nvPr>
            <p:ph type="tbl" sz="quarter" idx="13"/>
            <p:extLst>
              <p:ext uri="{D42A27DB-BD31-4B8C-83A1-F6EECF244321}">
                <p14:modId xmlns:p14="http://schemas.microsoft.com/office/powerpoint/2010/main" val="346178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82560793"/>
                    </a:ext>
                  </a:extLst>
                </a:gridCol>
                <a:gridCol w="822960">
                  <a:extLst>
                    <a:ext uri="{9D8B030D-6E8A-4147-A177-3AD203B41FA5}">
                      <a16:colId xmlns:a16="http://schemas.microsoft.com/office/drawing/2014/main" val="3487127633"/>
                    </a:ext>
                  </a:extLst>
                </a:gridCol>
                <a:gridCol w="493776">
                  <a:extLst>
                    <a:ext uri="{9D8B030D-6E8A-4147-A177-3AD203B41FA5}">
                      <a16:colId xmlns:a16="http://schemas.microsoft.com/office/drawing/2014/main" val="1222852557"/>
                    </a:ext>
                  </a:extLst>
                </a:gridCol>
                <a:gridCol w="493776">
                  <a:extLst>
                    <a:ext uri="{9D8B030D-6E8A-4147-A177-3AD203B41FA5}">
                      <a16:colId xmlns:a16="http://schemas.microsoft.com/office/drawing/2014/main" val="2111642668"/>
                    </a:ext>
                  </a:extLst>
                </a:gridCol>
                <a:gridCol w="493776">
                  <a:extLst>
                    <a:ext uri="{9D8B030D-6E8A-4147-A177-3AD203B41FA5}">
                      <a16:colId xmlns:a16="http://schemas.microsoft.com/office/drawing/2014/main" val="3412954675"/>
                    </a:ext>
                  </a:extLst>
                </a:gridCol>
                <a:gridCol w="493776">
                  <a:extLst>
                    <a:ext uri="{9D8B030D-6E8A-4147-A177-3AD203B41FA5}">
                      <a16:colId xmlns:a16="http://schemas.microsoft.com/office/drawing/2014/main" val="3400062038"/>
                    </a:ext>
                  </a:extLst>
                </a:gridCol>
                <a:gridCol w="493776">
                  <a:extLst>
                    <a:ext uri="{9D8B030D-6E8A-4147-A177-3AD203B41FA5}">
                      <a16:colId xmlns:a16="http://schemas.microsoft.com/office/drawing/2014/main" val="1359638306"/>
                    </a:ext>
                  </a:extLst>
                </a:gridCol>
                <a:gridCol w="493776">
                  <a:extLst>
                    <a:ext uri="{9D8B030D-6E8A-4147-A177-3AD203B41FA5}">
                      <a16:colId xmlns:a16="http://schemas.microsoft.com/office/drawing/2014/main" val="1516757932"/>
                    </a:ext>
                  </a:extLst>
                </a:gridCol>
                <a:gridCol w="493776">
                  <a:extLst>
                    <a:ext uri="{9D8B030D-6E8A-4147-A177-3AD203B41FA5}">
                      <a16:colId xmlns:a16="http://schemas.microsoft.com/office/drawing/2014/main" val="3709895833"/>
                    </a:ext>
                  </a:extLst>
                </a:gridCol>
                <a:gridCol w="493776">
                  <a:extLst>
                    <a:ext uri="{9D8B030D-6E8A-4147-A177-3AD203B41FA5}">
                      <a16:colId xmlns:a16="http://schemas.microsoft.com/office/drawing/2014/main" val="1388917234"/>
                    </a:ext>
                  </a:extLst>
                </a:gridCol>
                <a:gridCol w="493776">
                  <a:extLst>
                    <a:ext uri="{9D8B030D-6E8A-4147-A177-3AD203B41FA5}">
                      <a16:colId xmlns:a16="http://schemas.microsoft.com/office/drawing/2014/main" val="1543523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609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- 2018-09-21 07:13:00</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7065969"/>
                  </a:ext>
                </a:extLst>
              </a:tr>
            </a:tbl>
          </a:graphicData>
        </a:graphic>
      </p:graphicFrame>
      <p:sp>
        <p:nvSpPr>
          <p:cNvPr id="4" name="Text Placeholder 3">
            <a:extLst>
              <a:ext uri="{FF2B5EF4-FFF2-40B4-BE49-F238E27FC236}">
                <a16:creationId xmlns:a16="http://schemas.microsoft.com/office/drawing/2014/main" id="{3CBA46C7-7496-4140-B067-053793E4049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106394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5176</Words>
  <Application>Microsoft Office PowerPoint</Application>
  <PresentationFormat>On-screen Show (4:3)</PresentationFormat>
  <Paragraphs>2397</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quintly_template</vt:lpstr>
      <vt:lpstr>MeFo - Facebook - Posting Tabellen</vt:lpstr>
      <vt:lpstr>Facebook Eigene Videos - Crossposts (nur Ersteller) - Export  | NDR Elbphilharmonie Orchester - 1 of 5</vt:lpstr>
      <vt:lpstr>Facebook Eigene Videos - Crossposts (nur Ersteller) - Export  | NDR Elbphilharmonie Orchester - 2 of 5</vt:lpstr>
      <vt:lpstr>Facebook Eigene Videos - Crossposts (nur Ersteller) - Export  | NDR Elbphilharmonie Orchester - 3 of 5</vt:lpstr>
      <vt:lpstr>Facebook Eigene Videos - Crossposts (nur Ersteller) - Export  | NDR Elbphilharmonie Orchester - 4 of 5</vt:lpstr>
      <vt:lpstr>Facebook Eigene Videos - Crossposts (nur Ersteller) - Export  | NDR Elbphilharmonie Orchester - 5 of 5</vt:lpstr>
      <vt:lpstr>Eigene Posts - Videostarts - Profil-bezogene Nutzung | NDR Elbphilharmonie Orchester - 1 of 7</vt:lpstr>
      <vt:lpstr>Eigene Posts - Videostarts - Profil-bezogene Nutzung | NDR Elbphilharmonie Orchester - 2 of 7</vt:lpstr>
      <vt:lpstr>Eigene Posts - Videostarts - Profil-bezogene Nutzung | NDR Elbphilharmonie Orchester - 3 of 7</vt:lpstr>
      <vt:lpstr>Eigene Posts - Videostarts - Profil-bezogene Nutzung | NDR Elbphilharmonie Orchester - 4 of 7</vt:lpstr>
      <vt:lpstr>Eigene Posts - Videostarts - Profil-bezogene Nutzung | NDR Elbphilharmonie Orchester - 5 of 7</vt:lpstr>
      <vt:lpstr>Eigene Posts - Videostarts - Profil-bezogene Nutzung | NDR Elbphilharmonie Orchester - 6 of 7</vt:lpstr>
      <vt:lpstr>Eigene Posts - Videostarts - Profil-bezogene Nutzung | NDR Elbphilharmonie Orchester - 7 of 7</vt:lpstr>
      <vt:lpstr>Facebook Eigene Videos - Crossposts (ohne Ersteller) - Export | NDR Elbphilharmonie Orchester - 1 of 10</vt:lpstr>
      <vt:lpstr>Facebook Eigene Videos - Crossposts (ohne Ersteller) - Export | NDR Elbphilharmonie Orchester - 2 of 10</vt:lpstr>
      <vt:lpstr>Facebook Eigene Videos - Crossposts (ohne Ersteller) - Export | NDR Elbphilharmonie Orchester - 3 of 10</vt:lpstr>
      <vt:lpstr>Facebook Eigene Videos - Crossposts (ohne Ersteller) - Export | NDR Elbphilharmonie Orchester - 4 of 10</vt:lpstr>
      <vt:lpstr>Facebook Eigene Videos - Crossposts (ohne Ersteller) - Export | NDR Elbphilharmonie Orchester - 5 of 10</vt:lpstr>
      <vt:lpstr>Facebook Eigene Videos - Crossposts (ohne Ersteller) - Export | NDR Elbphilharmonie Orchester - 6 of 10</vt:lpstr>
      <vt:lpstr>Facebook Eigene Videos - Crossposts (ohne Ersteller) - Export | NDR Elbphilharmonie Orchester - 7 of 10</vt:lpstr>
      <vt:lpstr>Facebook Eigene Videos - Crossposts (ohne Ersteller) - Export | NDR Elbphilharmonie Orchester - 8 of 10</vt:lpstr>
      <vt:lpstr>Facebook Eigene Videos - Crossposts (ohne Ersteller) - Export | NDR Elbphilharmonie Orchester - 9 of 10</vt:lpstr>
      <vt:lpstr>Facebook Eigene Videos - Crossposts (ohne Ersteller) - Export | NDR Elbphilharmonie Orchester - 10 of 10</vt:lpstr>
      <vt:lpstr>Facebook Eigene Posts - Aktive Nutzer - Export | NDR Elbphilharmonie Orchester - 1 of 7</vt:lpstr>
      <vt:lpstr>Facebook Eigene Posts - Aktive Nutzer - Export | NDR Elbphilharmonie Orchester - 2 of 7</vt:lpstr>
      <vt:lpstr>Facebook Eigene Posts - Aktive Nutzer - Export | NDR Elbphilharmonie Orchester - 3 of 7</vt:lpstr>
      <vt:lpstr>Facebook Eigene Posts - Aktive Nutzer - Export | NDR Elbphilharmonie Orchester - 4 of 7</vt:lpstr>
      <vt:lpstr>Facebook Eigene Posts - Aktive Nutzer - Export | NDR Elbphilharmonie Orchester - 5 of 7</vt:lpstr>
      <vt:lpstr>Facebook Eigene Posts - Aktive Nutzer - Export | NDR Elbphilharmonie Orchester - 6 of 7</vt:lpstr>
      <vt:lpstr>Facebook Eigene Posts - Aktive Nutzer - Export | NDR Elbphilharmonie Orchester - 7 of 7</vt:lpstr>
      <vt:lpstr>Facebook Eigene Posts - Potenzielle Reichweite - Export | NDR Elbphilharmonie Orchester - 1 of 11</vt:lpstr>
      <vt:lpstr>Facebook Eigene Posts - Potenzielle Reichweite - Export | NDR Elbphilharmonie Orchester - 2 of 11</vt:lpstr>
      <vt:lpstr>Facebook Eigene Posts - Potenzielle Reichweite - Export | NDR Elbphilharmonie Orchester - 3 of 11</vt:lpstr>
      <vt:lpstr>Facebook Eigene Posts - Potenzielle Reichweite - Export | NDR Elbphilharmonie Orchester - 4 of 11</vt:lpstr>
      <vt:lpstr>Facebook Eigene Posts - Potenzielle Reichweite - Export | NDR Elbphilharmonie Orchester - 5 of 11</vt:lpstr>
      <vt:lpstr>Facebook Eigene Posts - Potenzielle Reichweite - Export | NDR Elbphilharmonie Orchester - 6 of 11</vt:lpstr>
      <vt:lpstr>Facebook Eigene Posts - Potenzielle Reichweite - Export | NDR Elbphilharmonie Orchester - 7 of 11</vt:lpstr>
      <vt:lpstr>Facebook Eigene Posts - Potenzielle Reichweite - Export | NDR Elbphilharmonie Orchester - 8 of 11</vt:lpstr>
      <vt:lpstr>Facebook Eigene Posts - Potenzielle Reichweite - Export | NDR Elbphilharmonie Orchester - 9 of 11</vt:lpstr>
      <vt:lpstr>Facebook Eigene Posts - Potenzielle Reichweite - Export | NDR Elbphilharmonie Orchester - 10 of 11</vt:lpstr>
      <vt:lpstr>Facebook Eigene Posts - Potenzielle Reichweite - Export | NDR Elbphilharmonie Orchester - 11 of 11</vt:lpstr>
      <vt:lpstr>Facebook Eigene Post - Summe Interaktionen - Export | NDR Elbphilharmonie Orchester - 1 of 10</vt:lpstr>
      <vt:lpstr>Facebook Eigene Post - Summe Interaktionen - Export | NDR Elbphilharmonie Orchester - 2 of 10</vt:lpstr>
      <vt:lpstr>Facebook Eigene Post - Summe Interaktionen - Export | NDR Elbphilharmonie Orchester - 3 of 10</vt:lpstr>
      <vt:lpstr>Facebook Eigene Post - Summe Interaktionen - Export | NDR Elbphilharmonie Orchester - 4 of 10</vt:lpstr>
      <vt:lpstr>Facebook Eigene Post - Summe Interaktionen - Export | NDR Elbphilharmonie Orchester - 5 of 10</vt:lpstr>
      <vt:lpstr>Facebook Eigene Post - Summe Interaktionen - Export | NDR Elbphilharmonie Orchester - 6 of 10</vt:lpstr>
      <vt:lpstr>Facebook Eigene Post - Summe Interaktionen - Export | NDR Elbphilharmonie Orchester - 7 of 10</vt:lpstr>
      <vt:lpstr>Facebook Eigene Post - Summe Interaktionen - Export | NDR Elbphilharmonie Orchester - 8 of 10</vt:lpstr>
      <vt:lpstr>Facebook Eigene Post - Summe Interaktionen - Export | NDR Elbphilharmonie Orchester - 9 of 10</vt:lpstr>
      <vt:lpstr>Facebook Eigene Post - Summe Interaktionen - Export | NDR Elbphilharmonie Orchester - 10 of 10</vt:lpstr>
      <vt:lpstr>Facebook Eigene Posts - Reaktionen - Export | NDR Elbphilharmonie Orchester - 1 of 17</vt:lpstr>
      <vt:lpstr>Facebook Eigene Posts - Reaktionen - Export | NDR Elbphilharmonie Orchester - 2 of 17</vt:lpstr>
      <vt:lpstr>Facebook Eigene Posts - Reaktionen - Export | NDR Elbphilharmonie Orchester - 3 of 17</vt:lpstr>
      <vt:lpstr>Facebook Eigene Posts - Reaktionen - Export | NDR Elbphilharmonie Orchester - 4 of 17</vt:lpstr>
      <vt:lpstr>Facebook Eigene Posts - Reaktionen - Export | NDR Elbphilharmonie Orchester - 5 of 17</vt:lpstr>
      <vt:lpstr>Facebook Eigene Posts - Reaktionen - Export | NDR Elbphilharmonie Orchester - 6 of 17</vt:lpstr>
      <vt:lpstr>Facebook Eigene Posts - Reaktionen - Export | NDR Elbphilharmonie Orchester - 7 of 17</vt:lpstr>
      <vt:lpstr>Facebook Eigene Posts - Reaktionen - Export | NDR Elbphilharmonie Orchester - 8 of 17</vt:lpstr>
      <vt:lpstr>Facebook Eigene Posts - Reaktionen - Export | NDR Elbphilharmonie Orchester - 9 of 17</vt:lpstr>
      <vt:lpstr>Facebook Eigene Posts - Reaktionen - Export | NDR Elbphilharmonie Orchester - 10 of 17</vt:lpstr>
      <vt:lpstr>Facebook Eigene Posts - Reaktionen - Export | NDR Elbphilharmonie Orchester - 11 of 17</vt:lpstr>
      <vt:lpstr>Facebook Eigene Posts - Reaktionen - Export | NDR Elbphilharmonie Orchester - 12 of 17</vt:lpstr>
      <vt:lpstr>Facebook Eigene Posts - Reaktionen - Export | NDR Elbphilharmonie Orchester - 13 of 17</vt:lpstr>
      <vt:lpstr>Facebook Eigene Posts - Reaktionen - Export | NDR Elbphilharmonie Orchester - 14 of 17</vt:lpstr>
      <vt:lpstr>Facebook Eigene Posts - Reaktionen - Export | NDR Elbphilharmonie Orchester - 15 of 17</vt:lpstr>
      <vt:lpstr>Facebook Eigene Posts - Reaktionen - Export | NDR Elbphilharmonie Orchester - 16 of 17</vt:lpstr>
      <vt:lpstr>Facebook Eigene Posts - Reaktionen - Export | NDR Elbphilharmonie Orchester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Posting Tabellen</dc:title>
  <dc:creator>Frederik Peiniger</dc:creator>
  <cp:lastModifiedBy>Frederik Peiniger</cp:lastModifiedBy>
  <cp:revision>1</cp:revision>
  <dcterms:created xsi:type="dcterms:W3CDTF">2019-01-10T15:46:22Z</dcterms:created>
  <dcterms:modified xsi:type="dcterms:W3CDTF">2019-01-10T15:49:30Z</dcterms:modified>
</cp:coreProperties>
</file>