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70" r:id="rId14"/>
    <p:sldId id="271" r:id="rId15"/>
    <p:sldId id="273" r:id="rId16"/>
    <p:sldId id="274" r:id="rId17"/>
    <p:sldId id="275" r:id="rId18"/>
    <p:sldId id="276" r:id="rId19"/>
    <p:sldId id="277" r:id="rId20"/>
    <p:sldId id="279" r:id="rId21"/>
    <p:sldId id="280" r:id="rId22"/>
    <p:sldId id="281" r:id="rId23"/>
    <p:sldId id="282" r:id="rId24"/>
    <p:sldId id="283" r:id="rId25"/>
    <p:sldId id="285" r:id="rId26"/>
    <p:sldId id="286" r:id="rId27"/>
    <p:sldId id="288" r:id="rId28"/>
    <p:sldId id="289" r:id="rId29"/>
    <p:sldId id="290" r:id="rId30"/>
    <p:sldId id="291" r:id="rId31"/>
    <p:sldId id="292" r:id="rId32"/>
    <p:sldId id="294" r:id="rId33"/>
    <p:sldId id="295" r:id="rId34"/>
    <p:sldId id="297" r:id="rId35"/>
    <p:sldId id="298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41039</c:v>
                </c:pt>
                <c:pt idx="1">
                  <c:v>41072</c:v>
                </c:pt>
                <c:pt idx="2">
                  <c:v>41092</c:v>
                </c:pt>
                <c:pt idx="3">
                  <c:v>41107</c:v>
                </c:pt>
                <c:pt idx="4">
                  <c:v>41109</c:v>
                </c:pt>
                <c:pt idx="5">
                  <c:v>41122</c:v>
                </c:pt>
                <c:pt idx="6">
                  <c:v>41127</c:v>
                </c:pt>
                <c:pt idx="7">
                  <c:v>41138</c:v>
                </c:pt>
                <c:pt idx="8">
                  <c:v>41139</c:v>
                </c:pt>
                <c:pt idx="9">
                  <c:v>41144</c:v>
                </c:pt>
                <c:pt idx="10">
                  <c:v>41200</c:v>
                </c:pt>
                <c:pt idx="11">
                  <c:v>41234</c:v>
                </c:pt>
                <c:pt idx="12">
                  <c:v>41251</c:v>
                </c:pt>
                <c:pt idx="13">
                  <c:v>41266</c:v>
                </c:pt>
                <c:pt idx="14">
                  <c:v>41296</c:v>
                </c:pt>
                <c:pt idx="15">
                  <c:v>41314</c:v>
                </c:pt>
                <c:pt idx="16">
                  <c:v>41319</c:v>
                </c:pt>
                <c:pt idx="17">
                  <c:v>41325</c:v>
                </c:pt>
                <c:pt idx="18">
                  <c:v>41331</c:v>
                </c:pt>
                <c:pt idx="19">
                  <c:v>41366</c:v>
                </c:pt>
                <c:pt idx="20">
                  <c:v>41382</c:v>
                </c:pt>
                <c:pt idx="21">
                  <c:v>41392</c:v>
                </c:pt>
                <c:pt idx="22">
                  <c:v>41397</c:v>
                </c:pt>
                <c:pt idx="23">
                  <c:v>41406</c:v>
                </c:pt>
                <c:pt idx="24">
                  <c:v>41414</c:v>
                </c:pt>
                <c:pt idx="25">
                  <c:v>41426</c:v>
                </c:pt>
                <c:pt idx="26">
                  <c:v>41429</c:v>
                </c:pt>
                <c:pt idx="27">
                  <c:v>41444</c:v>
                </c:pt>
                <c:pt idx="28">
                  <c:v>41451</c:v>
                </c:pt>
                <c:pt idx="29">
                  <c:v>41458</c:v>
                </c:pt>
                <c:pt idx="30">
                  <c:v>41464</c:v>
                </c:pt>
                <c:pt idx="31">
                  <c:v>41470</c:v>
                </c:pt>
                <c:pt idx="32">
                  <c:v>41479</c:v>
                </c:pt>
                <c:pt idx="33">
                  <c:v>41483</c:v>
                </c:pt>
                <c:pt idx="34">
                  <c:v>41487</c:v>
                </c:pt>
                <c:pt idx="35">
                  <c:v>41499</c:v>
                </c:pt>
                <c:pt idx="36">
                  <c:v>41506</c:v>
                </c:pt>
                <c:pt idx="37">
                  <c:v>41507</c:v>
                </c:pt>
                <c:pt idx="38">
                  <c:v>41504</c:v>
                </c:pt>
                <c:pt idx="39">
                  <c:v>41505</c:v>
                </c:pt>
                <c:pt idx="40">
                  <c:v>41504</c:v>
                </c:pt>
                <c:pt idx="41">
                  <c:v>41503</c:v>
                </c:pt>
                <c:pt idx="42">
                  <c:v>41504</c:v>
                </c:pt>
                <c:pt idx="43">
                  <c:v>41526</c:v>
                </c:pt>
                <c:pt idx="44">
                  <c:v>41521</c:v>
                </c:pt>
                <c:pt idx="45">
                  <c:v>41506</c:v>
                </c:pt>
                <c:pt idx="46">
                  <c:v>41508</c:v>
                </c:pt>
                <c:pt idx="47">
                  <c:v>41511</c:v>
                </c:pt>
                <c:pt idx="48">
                  <c:v>41511</c:v>
                </c:pt>
                <c:pt idx="49">
                  <c:v>41521</c:v>
                </c:pt>
                <c:pt idx="50">
                  <c:v>41519</c:v>
                </c:pt>
                <c:pt idx="51">
                  <c:v>41520</c:v>
                </c:pt>
                <c:pt idx="52">
                  <c:v>41517</c:v>
                </c:pt>
                <c:pt idx="53">
                  <c:v>41530</c:v>
                </c:pt>
                <c:pt idx="54">
                  <c:v>41533</c:v>
                </c:pt>
                <c:pt idx="55">
                  <c:v>41539</c:v>
                </c:pt>
                <c:pt idx="56">
                  <c:v>41542</c:v>
                </c:pt>
                <c:pt idx="57">
                  <c:v>41543</c:v>
                </c:pt>
                <c:pt idx="58">
                  <c:v>41548</c:v>
                </c:pt>
                <c:pt idx="59">
                  <c:v>41553</c:v>
                </c:pt>
                <c:pt idx="60">
                  <c:v>41552</c:v>
                </c:pt>
                <c:pt idx="61">
                  <c:v>41556</c:v>
                </c:pt>
                <c:pt idx="62">
                  <c:v>41558</c:v>
                </c:pt>
                <c:pt idx="63">
                  <c:v>41562</c:v>
                </c:pt>
                <c:pt idx="64">
                  <c:v>41567</c:v>
                </c:pt>
                <c:pt idx="65">
                  <c:v>41564</c:v>
                </c:pt>
                <c:pt idx="66">
                  <c:v>41601</c:v>
                </c:pt>
                <c:pt idx="67">
                  <c:v>41635</c:v>
                </c:pt>
                <c:pt idx="68">
                  <c:v>41664</c:v>
                </c:pt>
                <c:pt idx="69">
                  <c:v>41677</c:v>
                </c:pt>
                <c:pt idx="70">
                  <c:v>41692</c:v>
                </c:pt>
                <c:pt idx="71">
                  <c:v>41692</c:v>
                </c:pt>
                <c:pt idx="72">
                  <c:v>41695</c:v>
                </c:pt>
                <c:pt idx="73">
                  <c:v>41686</c:v>
                </c:pt>
                <c:pt idx="74">
                  <c:v>41682</c:v>
                </c:pt>
                <c:pt idx="75">
                  <c:v>41678</c:v>
                </c:pt>
                <c:pt idx="76">
                  <c:v>41683</c:v>
                </c:pt>
                <c:pt idx="77">
                  <c:v>41692</c:v>
                </c:pt>
                <c:pt idx="78">
                  <c:v>41704</c:v>
                </c:pt>
                <c:pt idx="79">
                  <c:v>41709</c:v>
                </c:pt>
                <c:pt idx="80">
                  <c:v>41700</c:v>
                </c:pt>
                <c:pt idx="81">
                  <c:v>41700</c:v>
                </c:pt>
                <c:pt idx="82">
                  <c:v>41702</c:v>
                </c:pt>
                <c:pt idx="83">
                  <c:v>41702</c:v>
                </c:pt>
                <c:pt idx="84">
                  <c:v>41700</c:v>
                </c:pt>
                <c:pt idx="85">
                  <c:v>41710</c:v>
                </c:pt>
                <c:pt idx="86">
                  <c:v>41711</c:v>
                </c:pt>
                <c:pt idx="87">
                  <c:v>41707</c:v>
                </c:pt>
                <c:pt idx="88">
                  <c:v>41714</c:v>
                </c:pt>
                <c:pt idx="89">
                  <c:v>41713</c:v>
                </c:pt>
                <c:pt idx="90">
                  <c:v>41716</c:v>
                </c:pt>
                <c:pt idx="91">
                  <c:v>41719</c:v>
                </c:pt>
                <c:pt idx="92">
                  <c:v>41717</c:v>
                </c:pt>
                <c:pt idx="93">
                  <c:v>41733</c:v>
                </c:pt>
                <c:pt idx="94">
                  <c:v>41760</c:v>
                </c:pt>
                <c:pt idx="95">
                  <c:v>42071</c:v>
                </c:pt>
                <c:pt idx="96">
                  <c:v>42207</c:v>
                </c:pt>
                <c:pt idx="97">
                  <c:v>42264</c:v>
                </c:pt>
                <c:pt idx="98">
                  <c:v>42292</c:v>
                </c:pt>
                <c:pt idx="99">
                  <c:v>42335</c:v>
                </c:pt>
                <c:pt idx="100">
                  <c:v>42384</c:v>
                </c:pt>
                <c:pt idx="101">
                  <c:v>42418</c:v>
                </c:pt>
                <c:pt idx="102">
                  <c:v>42449</c:v>
                </c:pt>
                <c:pt idx="103">
                  <c:v>42447</c:v>
                </c:pt>
                <c:pt idx="104">
                  <c:v>42448</c:v>
                </c:pt>
                <c:pt idx="105">
                  <c:v>42449</c:v>
                </c:pt>
                <c:pt idx="106">
                  <c:v>42449</c:v>
                </c:pt>
                <c:pt idx="107">
                  <c:v>42456</c:v>
                </c:pt>
                <c:pt idx="108">
                  <c:v>42458</c:v>
                </c:pt>
                <c:pt idx="109">
                  <c:v>42451</c:v>
                </c:pt>
                <c:pt idx="110">
                  <c:v>42450</c:v>
                </c:pt>
                <c:pt idx="111">
                  <c:v>42448</c:v>
                </c:pt>
                <c:pt idx="112">
                  <c:v>42455</c:v>
                </c:pt>
                <c:pt idx="113">
                  <c:v>42451</c:v>
                </c:pt>
                <c:pt idx="114">
                  <c:v>42460</c:v>
                </c:pt>
                <c:pt idx="115">
                  <c:v>42456</c:v>
                </c:pt>
                <c:pt idx="116">
                  <c:v>42458</c:v>
                </c:pt>
                <c:pt idx="117">
                  <c:v>42464</c:v>
                </c:pt>
                <c:pt idx="118">
                  <c:v>42463</c:v>
                </c:pt>
                <c:pt idx="119">
                  <c:v>42458</c:v>
                </c:pt>
                <c:pt idx="120">
                  <c:v>42457</c:v>
                </c:pt>
                <c:pt idx="121">
                  <c:v>42461</c:v>
                </c:pt>
                <c:pt idx="122">
                  <c:v>42468</c:v>
                </c:pt>
                <c:pt idx="123">
                  <c:v>42469</c:v>
                </c:pt>
                <c:pt idx="124">
                  <c:v>42467</c:v>
                </c:pt>
                <c:pt idx="125">
                  <c:v>42468</c:v>
                </c:pt>
                <c:pt idx="126">
                  <c:v>42504</c:v>
                </c:pt>
                <c:pt idx="127">
                  <c:v>42532</c:v>
                </c:pt>
                <c:pt idx="128">
                  <c:v>42551</c:v>
                </c:pt>
                <c:pt idx="129">
                  <c:v>42934</c:v>
                </c:pt>
                <c:pt idx="130">
                  <c:v>43250</c:v>
                </c:pt>
                <c:pt idx="131">
                  <c:v>43329</c:v>
                </c:pt>
                <c:pt idx="132">
                  <c:v>43358</c:v>
                </c:pt>
                <c:pt idx="133">
                  <c:v>43390</c:v>
                </c:pt>
                <c:pt idx="134">
                  <c:v>43397</c:v>
                </c:pt>
                <c:pt idx="135">
                  <c:v>43407</c:v>
                </c:pt>
                <c:pt idx="136">
                  <c:v>43409</c:v>
                </c:pt>
                <c:pt idx="137">
                  <c:v>43411</c:v>
                </c:pt>
                <c:pt idx="138">
                  <c:v>43409</c:v>
                </c:pt>
                <c:pt idx="139">
                  <c:v>43406</c:v>
                </c:pt>
                <c:pt idx="140">
                  <c:v>43411</c:v>
                </c:pt>
                <c:pt idx="141">
                  <c:v>43416</c:v>
                </c:pt>
                <c:pt idx="142">
                  <c:v>43425</c:v>
                </c:pt>
                <c:pt idx="143">
                  <c:v>43434</c:v>
                </c:pt>
                <c:pt idx="144">
                  <c:v>43439</c:v>
                </c:pt>
                <c:pt idx="145">
                  <c:v>43445</c:v>
                </c:pt>
                <c:pt idx="146">
                  <c:v>43443</c:v>
                </c:pt>
                <c:pt idx="147">
                  <c:v>43444</c:v>
                </c:pt>
                <c:pt idx="148">
                  <c:v>43453</c:v>
                </c:pt>
                <c:pt idx="149">
                  <c:v>43452</c:v>
                </c:pt>
                <c:pt idx="150">
                  <c:v>43451</c:v>
                </c:pt>
                <c:pt idx="151">
                  <c:v>43454</c:v>
                </c:pt>
                <c:pt idx="152">
                  <c:v>43458</c:v>
                </c:pt>
                <c:pt idx="153">
                  <c:v>43456</c:v>
                </c:pt>
                <c:pt idx="154">
                  <c:v>43453</c:v>
                </c:pt>
                <c:pt idx="155">
                  <c:v>43455</c:v>
                </c:pt>
                <c:pt idx="156">
                  <c:v>43455</c:v>
                </c:pt>
                <c:pt idx="157">
                  <c:v>43450</c:v>
                </c:pt>
                <c:pt idx="158">
                  <c:v>43448</c:v>
                </c:pt>
                <c:pt idx="159">
                  <c:v>43449</c:v>
                </c:pt>
                <c:pt idx="160">
                  <c:v>43448</c:v>
                </c:pt>
                <c:pt idx="161">
                  <c:v>43451</c:v>
                </c:pt>
                <c:pt idx="162">
                  <c:v>43455</c:v>
                </c:pt>
                <c:pt idx="163">
                  <c:v>43455</c:v>
                </c:pt>
                <c:pt idx="164">
                  <c:v>43456</c:v>
                </c:pt>
                <c:pt idx="165">
                  <c:v>43457</c:v>
                </c:pt>
                <c:pt idx="166">
                  <c:v>43458</c:v>
                </c:pt>
                <c:pt idx="167">
                  <c:v>43459</c:v>
                </c:pt>
                <c:pt idx="168">
                  <c:v>43460</c:v>
                </c:pt>
                <c:pt idx="169">
                  <c:v>43464</c:v>
                </c:pt>
                <c:pt idx="170">
                  <c:v>43467</c:v>
                </c:pt>
                <c:pt idx="171">
                  <c:v>43467</c:v>
                </c:pt>
                <c:pt idx="172">
                  <c:v>43474</c:v>
                </c:pt>
                <c:pt idx="173">
                  <c:v>43473</c:v>
                </c:pt>
                <c:pt idx="174">
                  <c:v>43476</c:v>
                </c:pt>
                <c:pt idx="175">
                  <c:v>43470</c:v>
                </c:pt>
                <c:pt idx="176">
                  <c:v>43465</c:v>
                </c:pt>
                <c:pt idx="177">
                  <c:v>43468</c:v>
                </c:pt>
                <c:pt idx="178">
                  <c:v>43464</c:v>
                </c:pt>
                <c:pt idx="179">
                  <c:v>43461</c:v>
                </c:pt>
                <c:pt idx="180">
                  <c:v>43459</c:v>
                </c:pt>
                <c:pt idx="181">
                  <c:v>43455</c:v>
                </c:pt>
                <c:pt idx="182">
                  <c:v>43450</c:v>
                </c:pt>
                <c:pt idx="183">
                  <c:v>43453</c:v>
                </c:pt>
                <c:pt idx="184">
                  <c:v>43453</c:v>
                </c:pt>
                <c:pt idx="185">
                  <c:v>43454</c:v>
                </c:pt>
                <c:pt idx="186">
                  <c:v>43470</c:v>
                </c:pt>
                <c:pt idx="187">
                  <c:v>43470</c:v>
                </c:pt>
                <c:pt idx="188">
                  <c:v>43478</c:v>
                </c:pt>
                <c:pt idx="189">
                  <c:v>43477</c:v>
                </c:pt>
                <c:pt idx="190">
                  <c:v>43475</c:v>
                </c:pt>
                <c:pt idx="191">
                  <c:v>43478</c:v>
                </c:pt>
                <c:pt idx="192">
                  <c:v>43485</c:v>
                </c:pt>
                <c:pt idx="193">
                  <c:v>43493</c:v>
                </c:pt>
                <c:pt idx="194">
                  <c:v>43487</c:v>
                </c:pt>
                <c:pt idx="195">
                  <c:v>43488</c:v>
                </c:pt>
                <c:pt idx="196">
                  <c:v>43497</c:v>
                </c:pt>
                <c:pt idx="197">
                  <c:v>43501</c:v>
                </c:pt>
                <c:pt idx="198">
                  <c:v>43511</c:v>
                </c:pt>
                <c:pt idx="199">
                  <c:v>43551</c:v>
                </c:pt>
                <c:pt idx="200">
                  <c:v>43558</c:v>
                </c:pt>
                <c:pt idx="201">
                  <c:v>43567</c:v>
                </c:pt>
                <c:pt idx="202">
                  <c:v>43573</c:v>
                </c:pt>
                <c:pt idx="203">
                  <c:v>43577</c:v>
                </c:pt>
                <c:pt idx="204">
                  <c:v>43580</c:v>
                </c:pt>
                <c:pt idx="205">
                  <c:v>43575</c:v>
                </c:pt>
                <c:pt idx="206">
                  <c:v>43574</c:v>
                </c:pt>
                <c:pt idx="207">
                  <c:v>43570</c:v>
                </c:pt>
                <c:pt idx="208">
                  <c:v>43571</c:v>
                </c:pt>
                <c:pt idx="209">
                  <c:v>43580</c:v>
                </c:pt>
                <c:pt idx="210">
                  <c:v>43584</c:v>
                </c:pt>
                <c:pt idx="211">
                  <c:v>43583</c:v>
                </c:pt>
                <c:pt idx="212">
                  <c:v>43578</c:v>
                </c:pt>
                <c:pt idx="213">
                  <c:v>43577</c:v>
                </c:pt>
                <c:pt idx="214">
                  <c:v>43577</c:v>
                </c:pt>
                <c:pt idx="215">
                  <c:v>43575</c:v>
                </c:pt>
                <c:pt idx="216">
                  <c:v>43576</c:v>
                </c:pt>
                <c:pt idx="217">
                  <c:v>43567</c:v>
                </c:pt>
                <c:pt idx="218">
                  <c:v>43568</c:v>
                </c:pt>
                <c:pt idx="219">
                  <c:v>43570</c:v>
                </c:pt>
                <c:pt idx="220">
                  <c:v>43566</c:v>
                </c:pt>
                <c:pt idx="221">
                  <c:v>43569</c:v>
                </c:pt>
                <c:pt idx="222">
                  <c:v>43568</c:v>
                </c:pt>
                <c:pt idx="223">
                  <c:v>43574</c:v>
                </c:pt>
                <c:pt idx="224">
                  <c:v>43589</c:v>
                </c:pt>
                <c:pt idx="225">
                  <c:v>43592</c:v>
                </c:pt>
                <c:pt idx="226">
                  <c:v>43592</c:v>
                </c:pt>
                <c:pt idx="227">
                  <c:v>43593</c:v>
                </c:pt>
                <c:pt idx="228">
                  <c:v>43594</c:v>
                </c:pt>
                <c:pt idx="229">
                  <c:v>43593</c:v>
                </c:pt>
                <c:pt idx="230">
                  <c:v>43594</c:v>
                </c:pt>
                <c:pt idx="231">
                  <c:v>43589</c:v>
                </c:pt>
                <c:pt idx="232">
                  <c:v>43590</c:v>
                </c:pt>
                <c:pt idx="233">
                  <c:v>43592</c:v>
                </c:pt>
                <c:pt idx="234">
                  <c:v>43587</c:v>
                </c:pt>
                <c:pt idx="235">
                  <c:v>43591</c:v>
                </c:pt>
                <c:pt idx="236">
                  <c:v>43595</c:v>
                </c:pt>
                <c:pt idx="237">
                  <c:v>43595</c:v>
                </c:pt>
                <c:pt idx="238">
                  <c:v>43591</c:v>
                </c:pt>
                <c:pt idx="239">
                  <c:v>43592</c:v>
                </c:pt>
                <c:pt idx="240">
                  <c:v>43589</c:v>
                </c:pt>
                <c:pt idx="241">
                  <c:v>43588</c:v>
                </c:pt>
                <c:pt idx="242">
                  <c:v>43592</c:v>
                </c:pt>
                <c:pt idx="243">
                  <c:v>43762</c:v>
                </c:pt>
                <c:pt idx="244">
                  <c:v>43834</c:v>
                </c:pt>
                <c:pt idx="245">
                  <c:v>43851</c:v>
                </c:pt>
                <c:pt idx="246">
                  <c:v>43864</c:v>
                </c:pt>
                <c:pt idx="247">
                  <c:v>43867</c:v>
                </c:pt>
                <c:pt idx="248">
                  <c:v>43873</c:v>
                </c:pt>
                <c:pt idx="249">
                  <c:v>43876</c:v>
                </c:pt>
                <c:pt idx="250">
                  <c:v>43882</c:v>
                </c:pt>
                <c:pt idx="251">
                  <c:v>43881</c:v>
                </c:pt>
                <c:pt idx="252">
                  <c:v>43882</c:v>
                </c:pt>
                <c:pt idx="253">
                  <c:v>43889</c:v>
                </c:pt>
                <c:pt idx="254">
                  <c:v>43898</c:v>
                </c:pt>
                <c:pt idx="255">
                  <c:v>43899</c:v>
                </c:pt>
                <c:pt idx="256">
                  <c:v>43902</c:v>
                </c:pt>
                <c:pt idx="257">
                  <c:v>43938</c:v>
                </c:pt>
                <c:pt idx="258">
                  <c:v>43947</c:v>
                </c:pt>
                <c:pt idx="259">
                  <c:v>43947</c:v>
                </c:pt>
                <c:pt idx="260">
                  <c:v>43954</c:v>
                </c:pt>
                <c:pt idx="261">
                  <c:v>43960</c:v>
                </c:pt>
                <c:pt idx="262">
                  <c:v>43961</c:v>
                </c:pt>
                <c:pt idx="263">
                  <c:v>43966</c:v>
                </c:pt>
                <c:pt idx="264">
                  <c:v>43968</c:v>
                </c:pt>
                <c:pt idx="265">
                  <c:v>43973</c:v>
                </c:pt>
                <c:pt idx="266">
                  <c:v>43978</c:v>
                </c:pt>
                <c:pt idx="267">
                  <c:v>43982</c:v>
                </c:pt>
                <c:pt idx="268">
                  <c:v>43979</c:v>
                </c:pt>
                <c:pt idx="269">
                  <c:v>43984</c:v>
                </c:pt>
                <c:pt idx="270">
                  <c:v>43983</c:v>
                </c:pt>
                <c:pt idx="271">
                  <c:v>43992</c:v>
                </c:pt>
                <c:pt idx="272">
                  <c:v>44000</c:v>
                </c:pt>
                <c:pt idx="273">
                  <c:v>44000</c:v>
                </c:pt>
                <c:pt idx="274">
                  <c:v>43995</c:v>
                </c:pt>
                <c:pt idx="275">
                  <c:v>43997</c:v>
                </c:pt>
                <c:pt idx="276">
                  <c:v>43998</c:v>
                </c:pt>
                <c:pt idx="277">
                  <c:v>43996</c:v>
                </c:pt>
                <c:pt idx="278">
                  <c:v>43994</c:v>
                </c:pt>
                <c:pt idx="279">
                  <c:v>43996</c:v>
                </c:pt>
                <c:pt idx="280">
                  <c:v>43998</c:v>
                </c:pt>
                <c:pt idx="281">
                  <c:v>43998</c:v>
                </c:pt>
                <c:pt idx="282">
                  <c:v>44003</c:v>
                </c:pt>
                <c:pt idx="283">
                  <c:v>44141</c:v>
                </c:pt>
                <c:pt idx="284">
                  <c:v>44185</c:v>
                </c:pt>
                <c:pt idx="285">
                  <c:v>44196</c:v>
                </c:pt>
                <c:pt idx="286">
                  <c:v>44206</c:v>
                </c:pt>
                <c:pt idx="287">
                  <c:v>44218</c:v>
                </c:pt>
                <c:pt idx="288">
                  <c:v>44212</c:v>
                </c:pt>
                <c:pt idx="289">
                  <c:v>44226</c:v>
                </c:pt>
                <c:pt idx="290">
                  <c:v>44238</c:v>
                </c:pt>
                <c:pt idx="291">
                  <c:v>44245</c:v>
                </c:pt>
                <c:pt idx="292">
                  <c:v>44257</c:v>
                </c:pt>
                <c:pt idx="293">
                  <c:v>44271</c:v>
                </c:pt>
                <c:pt idx="294">
                  <c:v>44272</c:v>
                </c:pt>
                <c:pt idx="295">
                  <c:v>44275</c:v>
                </c:pt>
                <c:pt idx="296">
                  <c:v>44276</c:v>
                </c:pt>
                <c:pt idx="297">
                  <c:v>44303</c:v>
                </c:pt>
                <c:pt idx="298">
                  <c:v>44314</c:v>
                </c:pt>
                <c:pt idx="299">
                  <c:v>44315</c:v>
                </c:pt>
                <c:pt idx="300">
                  <c:v>44325</c:v>
                </c:pt>
                <c:pt idx="301">
                  <c:v>44331</c:v>
                </c:pt>
                <c:pt idx="302">
                  <c:v>44338</c:v>
                </c:pt>
                <c:pt idx="303">
                  <c:v>44343</c:v>
                </c:pt>
                <c:pt idx="304">
                  <c:v>44345</c:v>
                </c:pt>
                <c:pt idx="305">
                  <c:v>44347</c:v>
                </c:pt>
                <c:pt idx="306">
                  <c:v>44351</c:v>
                </c:pt>
                <c:pt idx="307">
                  <c:v>44360</c:v>
                </c:pt>
                <c:pt idx="308">
                  <c:v>44361</c:v>
                </c:pt>
                <c:pt idx="309">
                  <c:v>44369</c:v>
                </c:pt>
                <c:pt idx="310">
                  <c:v>44367</c:v>
                </c:pt>
                <c:pt idx="311">
                  <c:v>44362</c:v>
                </c:pt>
                <c:pt idx="312">
                  <c:v>44362</c:v>
                </c:pt>
                <c:pt idx="313">
                  <c:v>44361</c:v>
                </c:pt>
                <c:pt idx="314">
                  <c:v>44361</c:v>
                </c:pt>
                <c:pt idx="315">
                  <c:v>44364</c:v>
                </c:pt>
                <c:pt idx="316">
                  <c:v>44361</c:v>
                </c:pt>
                <c:pt idx="317">
                  <c:v>44362</c:v>
                </c:pt>
                <c:pt idx="318">
                  <c:v>44370</c:v>
                </c:pt>
                <c:pt idx="319">
                  <c:v>44377</c:v>
                </c:pt>
                <c:pt idx="320">
                  <c:v>44423</c:v>
                </c:pt>
                <c:pt idx="321">
                  <c:v>44448</c:v>
                </c:pt>
                <c:pt idx="322">
                  <c:v>44461</c:v>
                </c:pt>
                <c:pt idx="323">
                  <c:v>44471</c:v>
                </c:pt>
                <c:pt idx="324">
                  <c:v>44473</c:v>
                </c:pt>
                <c:pt idx="325">
                  <c:v>44479</c:v>
                </c:pt>
                <c:pt idx="326">
                  <c:v>44483</c:v>
                </c:pt>
                <c:pt idx="327">
                  <c:v>44495</c:v>
                </c:pt>
                <c:pt idx="328">
                  <c:v>44504</c:v>
                </c:pt>
                <c:pt idx="329">
                  <c:v>44501</c:v>
                </c:pt>
                <c:pt idx="330">
                  <c:v>44498</c:v>
                </c:pt>
                <c:pt idx="331">
                  <c:v>44500</c:v>
                </c:pt>
                <c:pt idx="332">
                  <c:v>44498</c:v>
                </c:pt>
                <c:pt idx="333">
                  <c:v>44501</c:v>
                </c:pt>
                <c:pt idx="334">
                  <c:v>44503</c:v>
                </c:pt>
                <c:pt idx="335">
                  <c:v>44511</c:v>
                </c:pt>
                <c:pt idx="336">
                  <c:v>44512</c:v>
                </c:pt>
                <c:pt idx="337">
                  <c:v>44512</c:v>
                </c:pt>
                <c:pt idx="338">
                  <c:v>44513</c:v>
                </c:pt>
                <c:pt idx="339">
                  <c:v>44518</c:v>
                </c:pt>
                <c:pt idx="340">
                  <c:v>44520</c:v>
                </c:pt>
                <c:pt idx="341">
                  <c:v>44521</c:v>
                </c:pt>
                <c:pt idx="342">
                  <c:v>44525</c:v>
                </c:pt>
                <c:pt idx="343">
                  <c:v>44528</c:v>
                </c:pt>
                <c:pt idx="344">
                  <c:v>44525</c:v>
                </c:pt>
                <c:pt idx="345">
                  <c:v>44524</c:v>
                </c:pt>
                <c:pt idx="346">
                  <c:v>44672</c:v>
                </c:pt>
                <c:pt idx="347">
                  <c:v>44737</c:v>
                </c:pt>
                <c:pt idx="348">
                  <c:v>44757</c:v>
                </c:pt>
                <c:pt idx="349">
                  <c:v>44765</c:v>
                </c:pt>
                <c:pt idx="350">
                  <c:v>44778</c:v>
                </c:pt>
                <c:pt idx="351">
                  <c:v>44785</c:v>
                </c:pt>
                <c:pt idx="352">
                  <c:v>44792</c:v>
                </c:pt>
                <c:pt idx="353">
                  <c:v>44791</c:v>
                </c:pt>
                <c:pt idx="354">
                  <c:v>44795</c:v>
                </c:pt>
                <c:pt idx="355">
                  <c:v>44794</c:v>
                </c:pt>
                <c:pt idx="356">
                  <c:v>44793</c:v>
                </c:pt>
                <c:pt idx="357">
                  <c:v>44785</c:v>
                </c:pt>
                <c:pt idx="358">
                  <c:v>44785</c:v>
                </c:pt>
                <c:pt idx="359">
                  <c:v>44783</c:v>
                </c:pt>
                <c:pt idx="360">
                  <c:v>44782</c:v>
                </c:pt>
                <c:pt idx="361">
                  <c:v>44781</c:v>
                </c:pt>
                <c:pt idx="362">
                  <c:v>44780</c:v>
                </c:pt>
                <c:pt idx="363">
                  <c:v>44778</c:v>
                </c:pt>
                <c:pt idx="364">
                  <c:v>44779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3D-48D6-AD13-935A746A7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419440"/>
        <c:axId val="342420096"/>
      </c:lineChart>
      <c:catAx>
        <c:axId val="34241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20096"/>
        <c:crosses val="autoZero"/>
        <c:auto val="1"/>
        <c:lblAlgn val="ctr"/>
        <c:lblOffset val="100"/>
        <c:noMultiLvlLbl val="0"/>
      </c:catAx>
      <c:valAx>
        <c:axId val="34242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1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38829</c:v>
                </c:pt>
                <c:pt idx="1">
                  <c:v>9959</c:v>
                </c:pt>
                <c:pt idx="2">
                  <c:v>12673</c:v>
                </c:pt>
                <c:pt idx="3">
                  <c:v>11776</c:v>
                </c:pt>
                <c:pt idx="4">
                  <c:v>3187</c:v>
                </c:pt>
                <c:pt idx="5">
                  <c:v>1382</c:v>
                </c:pt>
                <c:pt idx="6">
                  <c:v>1107</c:v>
                </c:pt>
                <c:pt idx="7">
                  <c:v>200279</c:v>
                </c:pt>
                <c:pt idx="8">
                  <c:v>78904</c:v>
                </c:pt>
                <c:pt idx="9">
                  <c:v>40251</c:v>
                </c:pt>
                <c:pt idx="10">
                  <c:v>97064</c:v>
                </c:pt>
                <c:pt idx="11">
                  <c:v>45498</c:v>
                </c:pt>
                <c:pt idx="12">
                  <c:v>24925</c:v>
                </c:pt>
                <c:pt idx="13">
                  <c:v>19629</c:v>
                </c:pt>
                <c:pt idx="14">
                  <c:v>25293</c:v>
                </c:pt>
                <c:pt idx="15">
                  <c:v>5520</c:v>
                </c:pt>
                <c:pt idx="16">
                  <c:v>6825</c:v>
                </c:pt>
                <c:pt idx="17">
                  <c:v>6203</c:v>
                </c:pt>
                <c:pt idx="18">
                  <c:v>7151</c:v>
                </c:pt>
                <c:pt idx="19">
                  <c:v>3355</c:v>
                </c:pt>
                <c:pt idx="20">
                  <c:v>1902</c:v>
                </c:pt>
                <c:pt idx="21">
                  <c:v>7149</c:v>
                </c:pt>
                <c:pt idx="22">
                  <c:v>4487</c:v>
                </c:pt>
                <c:pt idx="23">
                  <c:v>1558</c:v>
                </c:pt>
                <c:pt idx="24">
                  <c:v>13125</c:v>
                </c:pt>
                <c:pt idx="25">
                  <c:v>11173</c:v>
                </c:pt>
                <c:pt idx="26">
                  <c:v>4188</c:v>
                </c:pt>
                <c:pt idx="27">
                  <c:v>2971</c:v>
                </c:pt>
                <c:pt idx="28">
                  <c:v>5559</c:v>
                </c:pt>
                <c:pt idx="29">
                  <c:v>6457</c:v>
                </c:pt>
                <c:pt idx="30">
                  <c:v>2001</c:v>
                </c:pt>
                <c:pt idx="31">
                  <c:v>2819</c:v>
                </c:pt>
                <c:pt idx="32">
                  <c:v>4315</c:v>
                </c:pt>
                <c:pt idx="33">
                  <c:v>1110</c:v>
                </c:pt>
                <c:pt idx="34">
                  <c:v>727</c:v>
                </c:pt>
                <c:pt idx="35">
                  <c:v>5805</c:v>
                </c:pt>
                <c:pt idx="36">
                  <c:v>969</c:v>
                </c:pt>
                <c:pt idx="37">
                  <c:v>5790</c:v>
                </c:pt>
                <c:pt idx="38">
                  <c:v>7717</c:v>
                </c:pt>
                <c:pt idx="39">
                  <c:v>6525</c:v>
                </c:pt>
                <c:pt idx="40">
                  <c:v>1732</c:v>
                </c:pt>
                <c:pt idx="41">
                  <c:v>1152</c:v>
                </c:pt>
                <c:pt idx="42">
                  <c:v>4704</c:v>
                </c:pt>
                <c:pt idx="43">
                  <c:v>6577</c:v>
                </c:pt>
                <c:pt idx="44">
                  <c:v>7255</c:v>
                </c:pt>
                <c:pt idx="45">
                  <c:v>3702</c:v>
                </c:pt>
                <c:pt idx="46">
                  <c:v>2082</c:v>
                </c:pt>
                <c:pt idx="47">
                  <c:v>2141</c:v>
                </c:pt>
                <c:pt idx="48">
                  <c:v>1438</c:v>
                </c:pt>
                <c:pt idx="49">
                  <c:v>4135</c:v>
                </c:pt>
                <c:pt idx="50">
                  <c:v>2401</c:v>
                </c:pt>
                <c:pt idx="51">
                  <c:v>797</c:v>
                </c:pt>
                <c:pt idx="52">
                  <c:v>3751</c:v>
                </c:pt>
                <c:pt idx="53">
                  <c:v>3714</c:v>
                </c:pt>
                <c:pt idx="54">
                  <c:v>4165</c:v>
                </c:pt>
                <c:pt idx="55">
                  <c:v>3821</c:v>
                </c:pt>
                <c:pt idx="56">
                  <c:v>4283</c:v>
                </c:pt>
                <c:pt idx="57">
                  <c:v>2011</c:v>
                </c:pt>
                <c:pt idx="58">
                  <c:v>13067</c:v>
                </c:pt>
                <c:pt idx="59">
                  <c:v>3019</c:v>
                </c:pt>
                <c:pt idx="60">
                  <c:v>1721</c:v>
                </c:pt>
                <c:pt idx="61">
                  <c:v>3802</c:v>
                </c:pt>
                <c:pt idx="62">
                  <c:v>4417</c:v>
                </c:pt>
                <c:pt idx="63">
                  <c:v>3982</c:v>
                </c:pt>
                <c:pt idx="64">
                  <c:v>6228</c:v>
                </c:pt>
                <c:pt idx="65">
                  <c:v>6533</c:v>
                </c:pt>
                <c:pt idx="66">
                  <c:v>57938</c:v>
                </c:pt>
                <c:pt idx="67">
                  <c:v>58630</c:v>
                </c:pt>
                <c:pt idx="68">
                  <c:v>58610</c:v>
                </c:pt>
                <c:pt idx="69">
                  <c:v>61637</c:v>
                </c:pt>
                <c:pt idx="70">
                  <c:v>35575</c:v>
                </c:pt>
                <c:pt idx="71">
                  <c:v>1915</c:v>
                </c:pt>
                <c:pt idx="72">
                  <c:v>1972</c:v>
                </c:pt>
                <c:pt idx="73">
                  <c:v>2240</c:v>
                </c:pt>
                <c:pt idx="74">
                  <c:v>3159</c:v>
                </c:pt>
                <c:pt idx="75">
                  <c:v>1194</c:v>
                </c:pt>
                <c:pt idx="76">
                  <c:v>925</c:v>
                </c:pt>
                <c:pt idx="77">
                  <c:v>5167</c:v>
                </c:pt>
                <c:pt idx="78">
                  <c:v>3041</c:v>
                </c:pt>
                <c:pt idx="79">
                  <c:v>2344</c:v>
                </c:pt>
                <c:pt idx="80">
                  <c:v>1711</c:v>
                </c:pt>
                <c:pt idx="81">
                  <c:v>23645</c:v>
                </c:pt>
                <c:pt idx="82">
                  <c:v>9578</c:v>
                </c:pt>
                <c:pt idx="83">
                  <c:v>3381</c:v>
                </c:pt>
                <c:pt idx="84">
                  <c:v>7177</c:v>
                </c:pt>
                <c:pt idx="85">
                  <c:v>3050</c:v>
                </c:pt>
                <c:pt idx="86">
                  <c:v>4664</c:v>
                </c:pt>
                <c:pt idx="87">
                  <c:v>2164</c:v>
                </c:pt>
                <c:pt idx="88">
                  <c:v>993</c:v>
                </c:pt>
                <c:pt idx="89">
                  <c:v>656</c:v>
                </c:pt>
                <c:pt idx="90">
                  <c:v>430</c:v>
                </c:pt>
                <c:pt idx="91">
                  <c:v>5424</c:v>
                </c:pt>
                <c:pt idx="92">
                  <c:v>5695</c:v>
                </c:pt>
                <c:pt idx="93">
                  <c:v>34435</c:v>
                </c:pt>
                <c:pt idx="94">
                  <c:v>39927</c:v>
                </c:pt>
                <c:pt idx="95">
                  <c:v>76716</c:v>
                </c:pt>
                <c:pt idx="96">
                  <c:v>206676</c:v>
                </c:pt>
                <c:pt idx="97">
                  <c:v>260375</c:v>
                </c:pt>
                <c:pt idx="98">
                  <c:v>206743</c:v>
                </c:pt>
                <c:pt idx="99">
                  <c:v>200886</c:v>
                </c:pt>
                <c:pt idx="100">
                  <c:v>206218</c:v>
                </c:pt>
                <c:pt idx="101">
                  <c:v>90635</c:v>
                </c:pt>
                <c:pt idx="102">
                  <c:v>2959</c:v>
                </c:pt>
                <c:pt idx="103">
                  <c:v>1830</c:v>
                </c:pt>
                <c:pt idx="104">
                  <c:v>1078</c:v>
                </c:pt>
                <c:pt idx="105">
                  <c:v>807</c:v>
                </c:pt>
                <c:pt idx="106">
                  <c:v>1051</c:v>
                </c:pt>
                <c:pt idx="107">
                  <c:v>7392</c:v>
                </c:pt>
                <c:pt idx="108">
                  <c:v>2753</c:v>
                </c:pt>
                <c:pt idx="109">
                  <c:v>3684</c:v>
                </c:pt>
                <c:pt idx="110">
                  <c:v>3789</c:v>
                </c:pt>
                <c:pt idx="111">
                  <c:v>1686</c:v>
                </c:pt>
                <c:pt idx="112">
                  <c:v>860</c:v>
                </c:pt>
                <c:pt idx="113">
                  <c:v>651</c:v>
                </c:pt>
                <c:pt idx="114">
                  <c:v>9934</c:v>
                </c:pt>
                <c:pt idx="115">
                  <c:v>7770</c:v>
                </c:pt>
                <c:pt idx="116">
                  <c:v>11434</c:v>
                </c:pt>
                <c:pt idx="117">
                  <c:v>6787</c:v>
                </c:pt>
                <c:pt idx="118">
                  <c:v>3028</c:v>
                </c:pt>
                <c:pt idx="119">
                  <c:v>4880</c:v>
                </c:pt>
                <c:pt idx="120">
                  <c:v>1505</c:v>
                </c:pt>
                <c:pt idx="121">
                  <c:v>10390</c:v>
                </c:pt>
                <c:pt idx="122">
                  <c:v>3054</c:v>
                </c:pt>
                <c:pt idx="123">
                  <c:v>3612</c:v>
                </c:pt>
                <c:pt idx="124">
                  <c:v>2240</c:v>
                </c:pt>
                <c:pt idx="125">
                  <c:v>2338</c:v>
                </c:pt>
                <c:pt idx="126">
                  <c:v>23980</c:v>
                </c:pt>
                <c:pt idx="127">
                  <c:v>14763</c:v>
                </c:pt>
                <c:pt idx="128">
                  <c:v>12265</c:v>
                </c:pt>
                <c:pt idx="129">
                  <c:v>112664</c:v>
                </c:pt>
                <c:pt idx="130">
                  <c:v>72250</c:v>
                </c:pt>
                <c:pt idx="131">
                  <c:v>27996</c:v>
                </c:pt>
                <c:pt idx="132">
                  <c:v>20508</c:v>
                </c:pt>
                <c:pt idx="133">
                  <c:v>16669</c:v>
                </c:pt>
                <c:pt idx="134">
                  <c:v>10037</c:v>
                </c:pt>
                <c:pt idx="135">
                  <c:v>6088</c:v>
                </c:pt>
                <c:pt idx="136">
                  <c:v>3324</c:v>
                </c:pt>
                <c:pt idx="137">
                  <c:v>4775</c:v>
                </c:pt>
                <c:pt idx="138">
                  <c:v>2431</c:v>
                </c:pt>
                <c:pt idx="139">
                  <c:v>1591</c:v>
                </c:pt>
                <c:pt idx="140">
                  <c:v>1569</c:v>
                </c:pt>
                <c:pt idx="141">
                  <c:v>4532</c:v>
                </c:pt>
                <c:pt idx="142">
                  <c:v>12366</c:v>
                </c:pt>
                <c:pt idx="143">
                  <c:v>3187</c:v>
                </c:pt>
                <c:pt idx="144">
                  <c:v>7236</c:v>
                </c:pt>
                <c:pt idx="145">
                  <c:v>2441</c:v>
                </c:pt>
                <c:pt idx="146">
                  <c:v>2110</c:v>
                </c:pt>
                <c:pt idx="147">
                  <c:v>3284</c:v>
                </c:pt>
                <c:pt idx="148">
                  <c:v>4913</c:v>
                </c:pt>
                <c:pt idx="149">
                  <c:v>6916</c:v>
                </c:pt>
                <c:pt idx="150">
                  <c:v>6410</c:v>
                </c:pt>
                <c:pt idx="151">
                  <c:v>2288</c:v>
                </c:pt>
                <c:pt idx="152">
                  <c:v>3294</c:v>
                </c:pt>
                <c:pt idx="153">
                  <c:v>1582</c:v>
                </c:pt>
                <c:pt idx="154">
                  <c:v>811</c:v>
                </c:pt>
                <c:pt idx="155">
                  <c:v>3934</c:v>
                </c:pt>
                <c:pt idx="156">
                  <c:v>3854</c:v>
                </c:pt>
                <c:pt idx="157">
                  <c:v>1516</c:v>
                </c:pt>
                <c:pt idx="158">
                  <c:v>4578</c:v>
                </c:pt>
                <c:pt idx="159">
                  <c:v>1145</c:v>
                </c:pt>
                <c:pt idx="160">
                  <c:v>1152</c:v>
                </c:pt>
                <c:pt idx="161">
                  <c:v>721</c:v>
                </c:pt>
                <c:pt idx="162">
                  <c:v>1078</c:v>
                </c:pt>
                <c:pt idx="163">
                  <c:v>7889</c:v>
                </c:pt>
                <c:pt idx="164">
                  <c:v>6458</c:v>
                </c:pt>
                <c:pt idx="165">
                  <c:v>2398</c:v>
                </c:pt>
                <c:pt idx="166">
                  <c:v>1382</c:v>
                </c:pt>
                <c:pt idx="167">
                  <c:v>1166</c:v>
                </c:pt>
                <c:pt idx="168">
                  <c:v>717</c:v>
                </c:pt>
                <c:pt idx="169">
                  <c:v>6022</c:v>
                </c:pt>
                <c:pt idx="170">
                  <c:v>4694</c:v>
                </c:pt>
                <c:pt idx="171">
                  <c:v>5722</c:v>
                </c:pt>
                <c:pt idx="172">
                  <c:v>1806</c:v>
                </c:pt>
                <c:pt idx="173">
                  <c:v>1005</c:v>
                </c:pt>
                <c:pt idx="174">
                  <c:v>756</c:v>
                </c:pt>
                <c:pt idx="175">
                  <c:v>504</c:v>
                </c:pt>
                <c:pt idx="176">
                  <c:v>407</c:v>
                </c:pt>
                <c:pt idx="177">
                  <c:v>4588</c:v>
                </c:pt>
                <c:pt idx="178">
                  <c:v>2068</c:v>
                </c:pt>
                <c:pt idx="179">
                  <c:v>4180</c:v>
                </c:pt>
                <c:pt idx="180">
                  <c:v>4275</c:v>
                </c:pt>
                <c:pt idx="181">
                  <c:v>5433</c:v>
                </c:pt>
                <c:pt idx="182">
                  <c:v>2738</c:v>
                </c:pt>
                <c:pt idx="183">
                  <c:v>2252</c:v>
                </c:pt>
                <c:pt idx="184">
                  <c:v>9491</c:v>
                </c:pt>
                <c:pt idx="185">
                  <c:v>5886</c:v>
                </c:pt>
                <c:pt idx="186">
                  <c:v>6347</c:v>
                </c:pt>
                <c:pt idx="187">
                  <c:v>3654</c:v>
                </c:pt>
                <c:pt idx="188">
                  <c:v>1920</c:v>
                </c:pt>
                <c:pt idx="189">
                  <c:v>5290</c:v>
                </c:pt>
                <c:pt idx="190">
                  <c:v>7207</c:v>
                </c:pt>
                <c:pt idx="191">
                  <c:v>2545</c:v>
                </c:pt>
                <c:pt idx="192">
                  <c:v>5953</c:v>
                </c:pt>
                <c:pt idx="193">
                  <c:v>3187</c:v>
                </c:pt>
                <c:pt idx="194">
                  <c:v>5759</c:v>
                </c:pt>
                <c:pt idx="195">
                  <c:v>2954</c:v>
                </c:pt>
                <c:pt idx="196">
                  <c:v>3192</c:v>
                </c:pt>
                <c:pt idx="197">
                  <c:v>6829</c:v>
                </c:pt>
                <c:pt idx="198">
                  <c:v>4607</c:v>
                </c:pt>
                <c:pt idx="199">
                  <c:v>9161</c:v>
                </c:pt>
                <c:pt idx="200">
                  <c:v>7299</c:v>
                </c:pt>
                <c:pt idx="201">
                  <c:v>4785</c:v>
                </c:pt>
                <c:pt idx="202">
                  <c:v>4806</c:v>
                </c:pt>
                <c:pt idx="203">
                  <c:v>2082</c:v>
                </c:pt>
                <c:pt idx="204">
                  <c:v>940</c:v>
                </c:pt>
                <c:pt idx="205">
                  <c:v>5289</c:v>
                </c:pt>
                <c:pt idx="206">
                  <c:v>2155</c:v>
                </c:pt>
                <c:pt idx="207">
                  <c:v>854</c:v>
                </c:pt>
                <c:pt idx="208">
                  <c:v>607</c:v>
                </c:pt>
                <c:pt idx="209">
                  <c:v>10242</c:v>
                </c:pt>
                <c:pt idx="210">
                  <c:v>2273</c:v>
                </c:pt>
                <c:pt idx="211">
                  <c:v>4946</c:v>
                </c:pt>
                <c:pt idx="212">
                  <c:v>2674</c:v>
                </c:pt>
                <c:pt idx="213">
                  <c:v>5640</c:v>
                </c:pt>
                <c:pt idx="214">
                  <c:v>2434</c:v>
                </c:pt>
                <c:pt idx="215">
                  <c:v>3072</c:v>
                </c:pt>
                <c:pt idx="216">
                  <c:v>1489</c:v>
                </c:pt>
                <c:pt idx="217">
                  <c:v>692</c:v>
                </c:pt>
                <c:pt idx="218">
                  <c:v>4315</c:v>
                </c:pt>
                <c:pt idx="219">
                  <c:v>1478</c:v>
                </c:pt>
                <c:pt idx="220">
                  <c:v>4349</c:v>
                </c:pt>
                <c:pt idx="221">
                  <c:v>11323</c:v>
                </c:pt>
                <c:pt idx="222">
                  <c:v>10639</c:v>
                </c:pt>
                <c:pt idx="223">
                  <c:v>12304</c:v>
                </c:pt>
                <c:pt idx="224">
                  <c:v>5411</c:v>
                </c:pt>
                <c:pt idx="225">
                  <c:v>6917</c:v>
                </c:pt>
                <c:pt idx="226">
                  <c:v>2261</c:v>
                </c:pt>
                <c:pt idx="227">
                  <c:v>658</c:v>
                </c:pt>
                <c:pt idx="228">
                  <c:v>1366</c:v>
                </c:pt>
                <c:pt idx="229">
                  <c:v>2193</c:v>
                </c:pt>
                <c:pt idx="230">
                  <c:v>1150</c:v>
                </c:pt>
                <c:pt idx="231">
                  <c:v>661</c:v>
                </c:pt>
                <c:pt idx="232">
                  <c:v>4891</c:v>
                </c:pt>
                <c:pt idx="233">
                  <c:v>4674</c:v>
                </c:pt>
                <c:pt idx="234">
                  <c:v>6468</c:v>
                </c:pt>
                <c:pt idx="235">
                  <c:v>5014</c:v>
                </c:pt>
                <c:pt idx="236">
                  <c:v>1550</c:v>
                </c:pt>
                <c:pt idx="237">
                  <c:v>753</c:v>
                </c:pt>
                <c:pt idx="238">
                  <c:v>4443</c:v>
                </c:pt>
                <c:pt idx="239">
                  <c:v>2441</c:v>
                </c:pt>
                <c:pt idx="240">
                  <c:v>1604</c:v>
                </c:pt>
                <c:pt idx="241">
                  <c:v>6931</c:v>
                </c:pt>
                <c:pt idx="242">
                  <c:v>3216</c:v>
                </c:pt>
                <c:pt idx="243">
                  <c:v>76498</c:v>
                </c:pt>
                <c:pt idx="244">
                  <c:v>35058</c:v>
                </c:pt>
                <c:pt idx="245">
                  <c:v>7672</c:v>
                </c:pt>
                <c:pt idx="246">
                  <c:v>4243</c:v>
                </c:pt>
                <c:pt idx="247">
                  <c:v>4578</c:v>
                </c:pt>
                <c:pt idx="248">
                  <c:v>4635</c:v>
                </c:pt>
                <c:pt idx="249">
                  <c:v>8896</c:v>
                </c:pt>
                <c:pt idx="250">
                  <c:v>2921</c:v>
                </c:pt>
                <c:pt idx="251">
                  <c:v>1679</c:v>
                </c:pt>
                <c:pt idx="252">
                  <c:v>1187</c:v>
                </c:pt>
                <c:pt idx="253">
                  <c:v>5135</c:v>
                </c:pt>
                <c:pt idx="254">
                  <c:v>2487</c:v>
                </c:pt>
                <c:pt idx="255">
                  <c:v>3499</c:v>
                </c:pt>
                <c:pt idx="256">
                  <c:v>6247</c:v>
                </c:pt>
                <c:pt idx="257">
                  <c:v>13483</c:v>
                </c:pt>
                <c:pt idx="258">
                  <c:v>4902</c:v>
                </c:pt>
                <c:pt idx="259">
                  <c:v>2584</c:v>
                </c:pt>
                <c:pt idx="260">
                  <c:v>7925</c:v>
                </c:pt>
                <c:pt idx="261">
                  <c:v>6512</c:v>
                </c:pt>
                <c:pt idx="262">
                  <c:v>3690</c:v>
                </c:pt>
                <c:pt idx="263">
                  <c:v>6372</c:v>
                </c:pt>
                <c:pt idx="264">
                  <c:v>4935</c:v>
                </c:pt>
                <c:pt idx="265">
                  <c:v>25446</c:v>
                </c:pt>
                <c:pt idx="266">
                  <c:v>8697</c:v>
                </c:pt>
                <c:pt idx="267">
                  <c:v>2670</c:v>
                </c:pt>
                <c:pt idx="268">
                  <c:v>1236</c:v>
                </c:pt>
                <c:pt idx="269">
                  <c:v>800</c:v>
                </c:pt>
                <c:pt idx="270">
                  <c:v>6524</c:v>
                </c:pt>
                <c:pt idx="271">
                  <c:v>4523</c:v>
                </c:pt>
                <c:pt idx="272">
                  <c:v>4275</c:v>
                </c:pt>
                <c:pt idx="273">
                  <c:v>1436</c:v>
                </c:pt>
                <c:pt idx="274">
                  <c:v>1877</c:v>
                </c:pt>
                <c:pt idx="275">
                  <c:v>1088</c:v>
                </c:pt>
                <c:pt idx="276">
                  <c:v>4391</c:v>
                </c:pt>
                <c:pt idx="277">
                  <c:v>5345</c:v>
                </c:pt>
                <c:pt idx="278">
                  <c:v>5678</c:v>
                </c:pt>
                <c:pt idx="279">
                  <c:v>1737</c:v>
                </c:pt>
                <c:pt idx="280">
                  <c:v>781</c:v>
                </c:pt>
                <c:pt idx="281">
                  <c:v>5395</c:v>
                </c:pt>
                <c:pt idx="282">
                  <c:v>5141</c:v>
                </c:pt>
                <c:pt idx="283">
                  <c:v>77732</c:v>
                </c:pt>
                <c:pt idx="284">
                  <c:v>26966</c:v>
                </c:pt>
                <c:pt idx="285">
                  <c:v>10943</c:v>
                </c:pt>
                <c:pt idx="286">
                  <c:v>7396</c:v>
                </c:pt>
                <c:pt idx="287">
                  <c:v>2645</c:v>
                </c:pt>
                <c:pt idx="288">
                  <c:v>7492</c:v>
                </c:pt>
                <c:pt idx="289">
                  <c:v>17888</c:v>
                </c:pt>
                <c:pt idx="290">
                  <c:v>5903</c:v>
                </c:pt>
                <c:pt idx="291">
                  <c:v>7529</c:v>
                </c:pt>
                <c:pt idx="292">
                  <c:v>8184</c:v>
                </c:pt>
                <c:pt idx="293">
                  <c:v>2332</c:v>
                </c:pt>
                <c:pt idx="294">
                  <c:v>1621</c:v>
                </c:pt>
                <c:pt idx="295">
                  <c:v>4848</c:v>
                </c:pt>
                <c:pt idx="296">
                  <c:v>2178</c:v>
                </c:pt>
                <c:pt idx="297">
                  <c:v>13759</c:v>
                </c:pt>
                <c:pt idx="298">
                  <c:v>4880</c:v>
                </c:pt>
                <c:pt idx="299">
                  <c:v>7120</c:v>
                </c:pt>
                <c:pt idx="300">
                  <c:v>3815</c:v>
                </c:pt>
                <c:pt idx="301">
                  <c:v>5125</c:v>
                </c:pt>
                <c:pt idx="302">
                  <c:v>6591</c:v>
                </c:pt>
                <c:pt idx="303">
                  <c:v>6008</c:v>
                </c:pt>
                <c:pt idx="304">
                  <c:v>6680</c:v>
                </c:pt>
                <c:pt idx="305">
                  <c:v>6721</c:v>
                </c:pt>
                <c:pt idx="306">
                  <c:v>5794</c:v>
                </c:pt>
                <c:pt idx="307">
                  <c:v>5147</c:v>
                </c:pt>
                <c:pt idx="308">
                  <c:v>6602</c:v>
                </c:pt>
                <c:pt idx="309">
                  <c:v>6479</c:v>
                </c:pt>
                <c:pt idx="310">
                  <c:v>5575</c:v>
                </c:pt>
                <c:pt idx="311">
                  <c:v>13718</c:v>
                </c:pt>
                <c:pt idx="312">
                  <c:v>6969</c:v>
                </c:pt>
                <c:pt idx="313">
                  <c:v>3708</c:v>
                </c:pt>
                <c:pt idx="314">
                  <c:v>8601</c:v>
                </c:pt>
                <c:pt idx="315">
                  <c:v>2474</c:v>
                </c:pt>
                <c:pt idx="316">
                  <c:v>3808</c:v>
                </c:pt>
                <c:pt idx="317">
                  <c:v>1673</c:v>
                </c:pt>
                <c:pt idx="318">
                  <c:v>6173</c:v>
                </c:pt>
                <c:pt idx="319">
                  <c:v>5609</c:v>
                </c:pt>
                <c:pt idx="320">
                  <c:v>41341</c:v>
                </c:pt>
                <c:pt idx="321">
                  <c:v>15956</c:v>
                </c:pt>
                <c:pt idx="322">
                  <c:v>3757</c:v>
                </c:pt>
                <c:pt idx="323">
                  <c:v>2619</c:v>
                </c:pt>
                <c:pt idx="324">
                  <c:v>5875</c:v>
                </c:pt>
                <c:pt idx="325">
                  <c:v>4980</c:v>
                </c:pt>
                <c:pt idx="326">
                  <c:v>4434</c:v>
                </c:pt>
                <c:pt idx="327">
                  <c:v>5418</c:v>
                </c:pt>
                <c:pt idx="328">
                  <c:v>1892</c:v>
                </c:pt>
                <c:pt idx="329">
                  <c:v>5327</c:v>
                </c:pt>
                <c:pt idx="330">
                  <c:v>2730</c:v>
                </c:pt>
                <c:pt idx="331">
                  <c:v>1470</c:v>
                </c:pt>
                <c:pt idx="332">
                  <c:v>5136</c:v>
                </c:pt>
                <c:pt idx="333">
                  <c:v>1718</c:v>
                </c:pt>
                <c:pt idx="334">
                  <c:v>4664</c:v>
                </c:pt>
                <c:pt idx="335">
                  <c:v>1742</c:v>
                </c:pt>
                <c:pt idx="336">
                  <c:v>4551</c:v>
                </c:pt>
                <c:pt idx="337">
                  <c:v>7606</c:v>
                </c:pt>
                <c:pt idx="338">
                  <c:v>2484</c:v>
                </c:pt>
                <c:pt idx="339">
                  <c:v>4203</c:v>
                </c:pt>
                <c:pt idx="340">
                  <c:v>1489</c:v>
                </c:pt>
                <c:pt idx="341">
                  <c:v>4434</c:v>
                </c:pt>
                <c:pt idx="342">
                  <c:v>4991</c:v>
                </c:pt>
                <c:pt idx="343">
                  <c:v>1122</c:v>
                </c:pt>
                <c:pt idx="344">
                  <c:v>6653</c:v>
                </c:pt>
                <c:pt idx="345">
                  <c:v>8397</c:v>
                </c:pt>
                <c:pt idx="346">
                  <c:v>62051</c:v>
                </c:pt>
                <c:pt idx="347">
                  <c:v>31321</c:v>
                </c:pt>
                <c:pt idx="348">
                  <c:v>15558</c:v>
                </c:pt>
                <c:pt idx="349">
                  <c:v>10083</c:v>
                </c:pt>
                <c:pt idx="350">
                  <c:v>8256</c:v>
                </c:pt>
                <c:pt idx="351">
                  <c:v>7815</c:v>
                </c:pt>
                <c:pt idx="352">
                  <c:v>6498</c:v>
                </c:pt>
                <c:pt idx="353">
                  <c:v>6280</c:v>
                </c:pt>
                <c:pt idx="354">
                  <c:v>2141</c:v>
                </c:pt>
                <c:pt idx="355">
                  <c:v>1339</c:v>
                </c:pt>
                <c:pt idx="356">
                  <c:v>5961</c:v>
                </c:pt>
                <c:pt idx="357">
                  <c:v>6689</c:v>
                </c:pt>
                <c:pt idx="358">
                  <c:v>2243</c:v>
                </c:pt>
                <c:pt idx="359">
                  <c:v>1006</c:v>
                </c:pt>
                <c:pt idx="360">
                  <c:v>7897</c:v>
                </c:pt>
                <c:pt idx="361">
                  <c:v>2967</c:v>
                </c:pt>
                <c:pt idx="362">
                  <c:v>1402</c:v>
                </c:pt>
                <c:pt idx="363">
                  <c:v>5820</c:v>
                </c:pt>
                <c:pt idx="364">
                  <c:v>1105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3C-4468-9ADE-CD907B724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741624"/>
        <c:axId val="343742280"/>
      </c:lineChart>
      <c:catAx>
        <c:axId val="34374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42280"/>
        <c:crosses val="autoZero"/>
        <c:auto val="1"/>
        <c:lblAlgn val="ctr"/>
        <c:lblOffset val="100"/>
        <c:noMultiLvlLbl val="0"/>
      </c:catAx>
      <c:valAx>
        <c:axId val="34374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4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3136</c:v>
                </c:pt>
                <c:pt idx="1">
                  <c:v>503</c:v>
                </c:pt>
                <c:pt idx="2">
                  <c:v>767</c:v>
                </c:pt>
                <c:pt idx="3">
                  <c:v>658</c:v>
                </c:pt>
                <c:pt idx="4">
                  <c:v>155</c:v>
                </c:pt>
                <c:pt idx="5">
                  <c:v>91</c:v>
                </c:pt>
                <c:pt idx="6">
                  <c:v>83</c:v>
                </c:pt>
                <c:pt idx="7">
                  <c:v>6317</c:v>
                </c:pt>
                <c:pt idx="8">
                  <c:v>2734</c:v>
                </c:pt>
                <c:pt idx="9">
                  <c:v>1390</c:v>
                </c:pt>
                <c:pt idx="10">
                  <c:v>2875</c:v>
                </c:pt>
                <c:pt idx="11">
                  <c:v>1269</c:v>
                </c:pt>
                <c:pt idx="12">
                  <c:v>778</c:v>
                </c:pt>
                <c:pt idx="13">
                  <c:v>760</c:v>
                </c:pt>
                <c:pt idx="14">
                  <c:v>1464</c:v>
                </c:pt>
                <c:pt idx="15">
                  <c:v>271</c:v>
                </c:pt>
                <c:pt idx="16">
                  <c:v>540</c:v>
                </c:pt>
                <c:pt idx="17">
                  <c:v>397</c:v>
                </c:pt>
                <c:pt idx="18">
                  <c:v>470</c:v>
                </c:pt>
                <c:pt idx="19">
                  <c:v>335</c:v>
                </c:pt>
                <c:pt idx="20">
                  <c:v>153</c:v>
                </c:pt>
                <c:pt idx="21">
                  <c:v>406</c:v>
                </c:pt>
                <c:pt idx="22">
                  <c:v>173</c:v>
                </c:pt>
                <c:pt idx="23">
                  <c:v>72</c:v>
                </c:pt>
                <c:pt idx="24">
                  <c:v>969</c:v>
                </c:pt>
                <c:pt idx="25">
                  <c:v>770</c:v>
                </c:pt>
                <c:pt idx="26">
                  <c:v>217</c:v>
                </c:pt>
                <c:pt idx="27">
                  <c:v>195</c:v>
                </c:pt>
                <c:pt idx="28">
                  <c:v>296</c:v>
                </c:pt>
                <c:pt idx="29">
                  <c:v>395</c:v>
                </c:pt>
                <c:pt idx="30">
                  <c:v>129</c:v>
                </c:pt>
                <c:pt idx="31">
                  <c:v>261</c:v>
                </c:pt>
                <c:pt idx="32">
                  <c:v>259</c:v>
                </c:pt>
                <c:pt idx="33">
                  <c:v>76</c:v>
                </c:pt>
                <c:pt idx="34">
                  <c:v>65</c:v>
                </c:pt>
                <c:pt idx="35">
                  <c:v>216</c:v>
                </c:pt>
                <c:pt idx="36">
                  <c:v>58</c:v>
                </c:pt>
                <c:pt idx="37">
                  <c:v>320</c:v>
                </c:pt>
                <c:pt idx="38">
                  <c:v>1177</c:v>
                </c:pt>
                <c:pt idx="39">
                  <c:v>451</c:v>
                </c:pt>
                <c:pt idx="40">
                  <c:v>142</c:v>
                </c:pt>
                <c:pt idx="41">
                  <c:v>116</c:v>
                </c:pt>
                <c:pt idx="42">
                  <c:v>233</c:v>
                </c:pt>
                <c:pt idx="43">
                  <c:v>380</c:v>
                </c:pt>
                <c:pt idx="44">
                  <c:v>649</c:v>
                </c:pt>
                <c:pt idx="45">
                  <c:v>229</c:v>
                </c:pt>
                <c:pt idx="46">
                  <c:v>154</c:v>
                </c:pt>
                <c:pt idx="47">
                  <c:v>149</c:v>
                </c:pt>
                <c:pt idx="48">
                  <c:v>88</c:v>
                </c:pt>
                <c:pt idx="49">
                  <c:v>449</c:v>
                </c:pt>
                <c:pt idx="50">
                  <c:v>203</c:v>
                </c:pt>
                <c:pt idx="51">
                  <c:v>64</c:v>
                </c:pt>
                <c:pt idx="52">
                  <c:v>294</c:v>
                </c:pt>
                <c:pt idx="53">
                  <c:v>348</c:v>
                </c:pt>
                <c:pt idx="54">
                  <c:v>400</c:v>
                </c:pt>
                <c:pt idx="55">
                  <c:v>301</c:v>
                </c:pt>
                <c:pt idx="56">
                  <c:v>259</c:v>
                </c:pt>
                <c:pt idx="57">
                  <c:v>140</c:v>
                </c:pt>
                <c:pt idx="58">
                  <c:v>85</c:v>
                </c:pt>
                <c:pt idx="59">
                  <c:v>338</c:v>
                </c:pt>
                <c:pt idx="60">
                  <c:v>136</c:v>
                </c:pt>
                <c:pt idx="61">
                  <c:v>457</c:v>
                </c:pt>
                <c:pt idx="62">
                  <c:v>453</c:v>
                </c:pt>
                <c:pt idx="63">
                  <c:v>355</c:v>
                </c:pt>
                <c:pt idx="64">
                  <c:v>564</c:v>
                </c:pt>
                <c:pt idx="65">
                  <c:v>456</c:v>
                </c:pt>
                <c:pt idx="66">
                  <c:v>2867</c:v>
                </c:pt>
                <c:pt idx="67">
                  <c:v>2674</c:v>
                </c:pt>
                <c:pt idx="68">
                  <c:v>2663</c:v>
                </c:pt>
                <c:pt idx="69">
                  <c:v>2228</c:v>
                </c:pt>
                <c:pt idx="70">
                  <c:v>1280</c:v>
                </c:pt>
                <c:pt idx="71">
                  <c:v>149</c:v>
                </c:pt>
                <c:pt idx="72">
                  <c:v>140</c:v>
                </c:pt>
                <c:pt idx="73">
                  <c:v>174</c:v>
                </c:pt>
                <c:pt idx="74">
                  <c:v>209</c:v>
                </c:pt>
                <c:pt idx="75">
                  <c:v>61</c:v>
                </c:pt>
                <c:pt idx="76">
                  <c:v>46</c:v>
                </c:pt>
                <c:pt idx="77">
                  <c:v>384</c:v>
                </c:pt>
                <c:pt idx="78">
                  <c:v>234</c:v>
                </c:pt>
                <c:pt idx="79">
                  <c:v>215</c:v>
                </c:pt>
                <c:pt idx="80">
                  <c:v>142</c:v>
                </c:pt>
                <c:pt idx="81">
                  <c:v>788</c:v>
                </c:pt>
                <c:pt idx="82">
                  <c:v>278</c:v>
                </c:pt>
                <c:pt idx="83">
                  <c:v>110</c:v>
                </c:pt>
                <c:pt idx="84">
                  <c:v>232</c:v>
                </c:pt>
                <c:pt idx="85">
                  <c:v>104</c:v>
                </c:pt>
                <c:pt idx="86">
                  <c:v>303</c:v>
                </c:pt>
                <c:pt idx="87">
                  <c:v>90</c:v>
                </c:pt>
                <c:pt idx="88">
                  <c:v>67</c:v>
                </c:pt>
                <c:pt idx="89">
                  <c:v>53</c:v>
                </c:pt>
                <c:pt idx="90">
                  <c:v>29</c:v>
                </c:pt>
                <c:pt idx="91">
                  <c:v>328</c:v>
                </c:pt>
                <c:pt idx="92">
                  <c:v>360</c:v>
                </c:pt>
                <c:pt idx="93">
                  <c:v>918</c:v>
                </c:pt>
                <c:pt idx="94">
                  <c:v>469</c:v>
                </c:pt>
                <c:pt idx="95">
                  <c:v>6431</c:v>
                </c:pt>
                <c:pt idx="96">
                  <c:v>3391</c:v>
                </c:pt>
                <c:pt idx="97">
                  <c:v>1617</c:v>
                </c:pt>
                <c:pt idx="98">
                  <c:v>943</c:v>
                </c:pt>
                <c:pt idx="99">
                  <c:v>1855</c:v>
                </c:pt>
                <c:pt idx="100">
                  <c:v>2074</c:v>
                </c:pt>
                <c:pt idx="101">
                  <c:v>849</c:v>
                </c:pt>
                <c:pt idx="102">
                  <c:v>359</c:v>
                </c:pt>
                <c:pt idx="103">
                  <c:v>164</c:v>
                </c:pt>
                <c:pt idx="104">
                  <c:v>114</c:v>
                </c:pt>
                <c:pt idx="105">
                  <c:v>73</c:v>
                </c:pt>
                <c:pt idx="106">
                  <c:v>76</c:v>
                </c:pt>
                <c:pt idx="107">
                  <c:v>800</c:v>
                </c:pt>
                <c:pt idx="108">
                  <c:v>265</c:v>
                </c:pt>
                <c:pt idx="109">
                  <c:v>134</c:v>
                </c:pt>
                <c:pt idx="110">
                  <c:v>374</c:v>
                </c:pt>
                <c:pt idx="111">
                  <c:v>118</c:v>
                </c:pt>
                <c:pt idx="112">
                  <c:v>70</c:v>
                </c:pt>
                <c:pt idx="113">
                  <c:v>58</c:v>
                </c:pt>
                <c:pt idx="114">
                  <c:v>983</c:v>
                </c:pt>
                <c:pt idx="115">
                  <c:v>819</c:v>
                </c:pt>
                <c:pt idx="116">
                  <c:v>690</c:v>
                </c:pt>
                <c:pt idx="117">
                  <c:v>326</c:v>
                </c:pt>
                <c:pt idx="118">
                  <c:v>188</c:v>
                </c:pt>
                <c:pt idx="119">
                  <c:v>354</c:v>
                </c:pt>
                <c:pt idx="120">
                  <c:v>92</c:v>
                </c:pt>
                <c:pt idx="121">
                  <c:v>565</c:v>
                </c:pt>
                <c:pt idx="122">
                  <c:v>168</c:v>
                </c:pt>
                <c:pt idx="123">
                  <c:v>222</c:v>
                </c:pt>
                <c:pt idx="124">
                  <c:v>111</c:v>
                </c:pt>
                <c:pt idx="125">
                  <c:v>216</c:v>
                </c:pt>
                <c:pt idx="126">
                  <c:v>2164</c:v>
                </c:pt>
                <c:pt idx="127">
                  <c:v>1284</c:v>
                </c:pt>
                <c:pt idx="128">
                  <c:v>947</c:v>
                </c:pt>
                <c:pt idx="129">
                  <c:v>12070</c:v>
                </c:pt>
                <c:pt idx="130">
                  <c:v>5677</c:v>
                </c:pt>
                <c:pt idx="131">
                  <c:v>1830</c:v>
                </c:pt>
                <c:pt idx="132">
                  <c:v>1833</c:v>
                </c:pt>
                <c:pt idx="133">
                  <c:v>1794</c:v>
                </c:pt>
                <c:pt idx="134">
                  <c:v>695</c:v>
                </c:pt>
                <c:pt idx="135">
                  <c:v>400</c:v>
                </c:pt>
                <c:pt idx="136">
                  <c:v>220</c:v>
                </c:pt>
                <c:pt idx="137">
                  <c:v>369</c:v>
                </c:pt>
                <c:pt idx="138">
                  <c:v>186</c:v>
                </c:pt>
                <c:pt idx="139">
                  <c:v>100</c:v>
                </c:pt>
                <c:pt idx="140">
                  <c:v>103</c:v>
                </c:pt>
                <c:pt idx="141">
                  <c:v>217</c:v>
                </c:pt>
                <c:pt idx="142">
                  <c:v>719</c:v>
                </c:pt>
                <c:pt idx="143">
                  <c:v>209</c:v>
                </c:pt>
                <c:pt idx="144">
                  <c:v>422</c:v>
                </c:pt>
                <c:pt idx="145">
                  <c:v>176</c:v>
                </c:pt>
                <c:pt idx="146">
                  <c:v>166</c:v>
                </c:pt>
                <c:pt idx="147">
                  <c:v>301</c:v>
                </c:pt>
                <c:pt idx="148">
                  <c:v>604</c:v>
                </c:pt>
                <c:pt idx="149">
                  <c:v>681</c:v>
                </c:pt>
                <c:pt idx="150">
                  <c:v>393</c:v>
                </c:pt>
                <c:pt idx="151">
                  <c:v>140</c:v>
                </c:pt>
                <c:pt idx="152">
                  <c:v>215</c:v>
                </c:pt>
                <c:pt idx="153">
                  <c:v>109</c:v>
                </c:pt>
                <c:pt idx="154">
                  <c:v>54</c:v>
                </c:pt>
                <c:pt idx="155">
                  <c:v>242</c:v>
                </c:pt>
                <c:pt idx="156">
                  <c:v>747</c:v>
                </c:pt>
                <c:pt idx="157">
                  <c:v>244</c:v>
                </c:pt>
                <c:pt idx="158">
                  <c:v>175</c:v>
                </c:pt>
                <c:pt idx="159">
                  <c:v>88</c:v>
                </c:pt>
                <c:pt idx="160">
                  <c:v>59</c:v>
                </c:pt>
                <c:pt idx="161">
                  <c:v>42</c:v>
                </c:pt>
                <c:pt idx="162">
                  <c:v>80</c:v>
                </c:pt>
                <c:pt idx="163">
                  <c:v>675</c:v>
                </c:pt>
                <c:pt idx="164">
                  <c:v>419</c:v>
                </c:pt>
                <c:pt idx="165">
                  <c:v>135</c:v>
                </c:pt>
                <c:pt idx="166">
                  <c:v>99</c:v>
                </c:pt>
                <c:pt idx="167">
                  <c:v>77</c:v>
                </c:pt>
                <c:pt idx="168">
                  <c:v>56</c:v>
                </c:pt>
                <c:pt idx="169">
                  <c:v>283</c:v>
                </c:pt>
                <c:pt idx="170">
                  <c:v>195</c:v>
                </c:pt>
                <c:pt idx="171">
                  <c:v>349</c:v>
                </c:pt>
                <c:pt idx="172">
                  <c:v>123</c:v>
                </c:pt>
                <c:pt idx="173">
                  <c:v>59</c:v>
                </c:pt>
                <c:pt idx="174">
                  <c:v>38</c:v>
                </c:pt>
                <c:pt idx="175">
                  <c:v>28</c:v>
                </c:pt>
                <c:pt idx="176">
                  <c:v>26</c:v>
                </c:pt>
                <c:pt idx="177">
                  <c:v>168</c:v>
                </c:pt>
                <c:pt idx="178">
                  <c:v>103</c:v>
                </c:pt>
                <c:pt idx="179">
                  <c:v>372</c:v>
                </c:pt>
                <c:pt idx="180">
                  <c:v>167</c:v>
                </c:pt>
                <c:pt idx="181">
                  <c:v>380</c:v>
                </c:pt>
                <c:pt idx="182">
                  <c:v>184</c:v>
                </c:pt>
                <c:pt idx="183">
                  <c:v>148</c:v>
                </c:pt>
                <c:pt idx="184">
                  <c:v>470</c:v>
                </c:pt>
                <c:pt idx="185">
                  <c:v>350</c:v>
                </c:pt>
                <c:pt idx="186">
                  <c:v>682</c:v>
                </c:pt>
                <c:pt idx="187">
                  <c:v>456</c:v>
                </c:pt>
                <c:pt idx="188">
                  <c:v>184</c:v>
                </c:pt>
                <c:pt idx="189">
                  <c:v>220</c:v>
                </c:pt>
                <c:pt idx="190">
                  <c:v>632</c:v>
                </c:pt>
                <c:pt idx="191">
                  <c:v>174</c:v>
                </c:pt>
                <c:pt idx="192">
                  <c:v>512</c:v>
                </c:pt>
                <c:pt idx="193">
                  <c:v>313</c:v>
                </c:pt>
                <c:pt idx="194">
                  <c:v>484</c:v>
                </c:pt>
                <c:pt idx="195">
                  <c:v>207</c:v>
                </c:pt>
                <c:pt idx="196">
                  <c:v>306</c:v>
                </c:pt>
                <c:pt idx="197">
                  <c:v>634</c:v>
                </c:pt>
                <c:pt idx="198">
                  <c:v>476</c:v>
                </c:pt>
                <c:pt idx="199">
                  <c:v>974</c:v>
                </c:pt>
                <c:pt idx="200">
                  <c:v>585</c:v>
                </c:pt>
                <c:pt idx="201">
                  <c:v>390</c:v>
                </c:pt>
                <c:pt idx="202">
                  <c:v>390</c:v>
                </c:pt>
                <c:pt idx="203">
                  <c:v>129</c:v>
                </c:pt>
                <c:pt idx="204">
                  <c:v>58</c:v>
                </c:pt>
                <c:pt idx="205">
                  <c:v>377</c:v>
                </c:pt>
                <c:pt idx="206">
                  <c:v>182</c:v>
                </c:pt>
                <c:pt idx="207">
                  <c:v>59</c:v>
                </c:pt>
                <c:pt idx="208">
                  <c:v>39</c:v>
                </c:pt>
                <c:pt idx="209">
                  <c:v>956</c:v>
                </c:pt>
                <c:pt idx="210">
                  <c:v>202</c:v>
                </c:pt>
                <c:pt idx="211">
                  <c:v>300</c:v>
                </c:pt>
                <c:pt idx="212">
                  <c:v>206</c:v>
                </c:pt>
                <c:pt idx="213">
                  <c:v>354</c:v>
                </c:pt>
                <c:pt idx="214">
                  <c:v>175</c:v>
                </c:pt>
                <c:pt idx="215">
                  <c:v>92</c:v>
                </c:pt>
                <c:pt idx="216">
                  <c:v>42</c:v>
                </c:pt>
                <c:pt idx="217">
                  <c:v>39</c:v>
                </c:pt>
                <c:pt idx="218">
                  <c:v>72</c:v>
                </c:pt>
                <c:pt idx="219">
                  <c:v>27</c:v>
                </c:pt>
                <c:pt idx="220">
                  <c:v>196</c:v>
                </c:pt>
                <c:pt idx="221">
                  <c:v>995</c:v>
                </c:pt>
                <c:pt idx="222">
                  <c:v>860</c:v>
                </c:pt>
                <c:pt idx="223">
                  <c:v>733</c:v>
                </c:pt>
                <c:pt idx="224">
                  <c:v>243</c:v>
                </c:pt>
                <c:pt idx="225">
                  <c:v>271</c:v>
                </c:pt>
                <c:pt idx="226">
                  <c:v>158</c:v>
                </c:pt>
                <c:pt idx="227">
                  <c:v>64</c:v>
                </c:pt>
                <c:pt idx="228">
                  <c:v>141</c:v>
                </c:pt>
                <c:pt idx="229">
                  <c:v>205</c:v>
                </c:pt>
                <c:pt idx="230">
                  <c:v>98</c:v>
                </c:pt>
                <c:pt idx="231">
                  <c:v>53</c:v>
                </c:pt>
                <c:pt idx="232">
                  <c:v>349</c:v>
                </c:pt>
                <c:pt idx="233">
                  <c:v>292</c:v>
                </c:pt>
                <c:pt idx="234">
                  <c:v>540</c:v>
                </c:pt>
                <c:pt idx="235">
                  <c:v>242</c:v>
                </c:pt>
                <c:pt idx="236">
                  <c:v>82</c:v>
                </c:pt>
                <c:pt idx="237">
                  <c:v>50</c:v>
                </c:pt>
                <c:pt idx="238">
                  <c:v>123</c:v>
                </c:pt>
                <c:pt idx="239">
                  <c:v>96</c:v>
                </c:pt>
                <c:pt idx="240">
                  <c:v>157</c:v>
                </c:pt>
                <c:pt idx="241">
                  <c:v>683</c:v>
                </c:pt>
                <c:pt idx="242">
                  <c:v>217</c:v>
                </c:pt>
                <c:pt idx="243">
                  <c:v>5422</c:v>
                </c:pt>
                <c:pt idx="244">
                  <c:v>1737</c:v>
                </c:pt>
                <c:pt idx="245">
                  <c:v>367</c:v>
                </c:pt>
                <c:pt idx="246">
                  <c:v>291</c:v>
                </c:pt>
                <c:pt idx="247">
                  <c:v>484</c:v>
                </c:pt>
                <c:pt idx="248">
                  <c:v>278</c:v>
                </c:pt>
                <c:pt idx="249">
                  <c:v>945</c:v>
                </c:pt>
                <c:pt idx="250">
                  <c:v>255</c:v>
                </c:pt>
                <c:pt idx="251">
                  <c:v>122</c:v>
                </c:pt>
                <c:pt idx="252">
                  <c:v>65</c:v>
                </c:pt>
                <c:pt idx="253">
                  <c:v>309</c:v>
                </c:pt>
                <c:pt idx="254">
                  <c:v>149</c:v>
                </c:pt>
                <c:pt idx="255">
                  <c:v>119</c:v>
                </c:pt>
                <c:pt idx="256">
                  <c:v>448</c:v>
                </c:pt>
                <c:pt idx="257">
                  <c:v>1777</c:v>
                </c:pt>
                <c:pt idx="258">
                  <c:v>383</c:v>
                </c:pt>
                <c:pt idx="259">
                  <c:v>143</c:v>
                </c:pt>
                <c:pt idx="260">
                  <c:v>469</c:v>
                </c:pt>
                <c:pt idx="261">
                  <c:v>441</c:v>
                </c:pt>
                <c:pt idx="262">
                  <c:v>327</c:v>
                </c:pt>
                <c:pt idx="263">
                  <c:v>779</c:v>
                </c:pt>
                <c:pt idx="264">
                  <c:v>474</c:v>
                </c:pt>
                <c:pt idx="265">
                  <c:v>917</c:v>
                </c:pt>
                <c:pt idx="266">
                  <c:v>415</c:v>
                </c:pt>
                <c:pt idx="267">
                  <c:v>143</c:v>
                </c:pt>
                <c:pt idx="268">
                  <c:v>66</c:v>
                </c:pt>
                <c:pt idx="269">
                  <c:v>63</c:v>
                </c:pt>
                <c:pt idx="270">
                  <c:v>473</c:v>
                </c:pt>
                <c:pt idx="271">
                  <c:v>450</c:v>
                </c:pt>
                <c:pt idx="272">
                  <c:v>1056</c:v>
                </c:pt>
                <c:pt idx="273">
                  <c:v>160</c:v>
                </c:pt>
                <c:pt idx="274">
                  <c:v>423</c:v>
                </c:pt>
                <c:pt idx="275">
                  <c:v>242</c:v>
                </c:pt>
                <c:pt idx="276">
                  <c:v>154</c:v>
                </c:pt>
                <c:pt idx="277">
                  <c:v>314</c:v>
                </c:pt>
                <c:pt idx="278">
                  <c:v>286</c:v>
                </c:pt>
                <c:pt idx="279">
                  <c:v>88</c:v>
                </c:pt>
                <c:pt idx="280">
                  <c:v>59</c:v>
                </c:pt>
                <c:pt idx="281">
                  <c:v>196</c:v>
                </c:pt>
                <c:pt idx="282">
                  <c:v>213</c:v>
                </c:pt>
                <c:pt idx="283">
                  <c:v>5915</c:v>
                </c:pt>
                <c:pt idx="284">
                  <c:v>1422</c:v>
                </c:pt>
                <c:pt idx="285">
                  <c:v>460</c:v>
                </c:pt>
                <c:pt idx="286">
                  <c:v>295</c:v>
                </c:pt>
                <c:pt idx="287">
                  <c:v>147</c:v>
                </c:pt>
                <c:pt idx="288">
                  <c:v>441</c:v>
                </c:pt>
                <c:pt idx="289">
                  <c:v>1877</c:v>
                </c:pt>
                <c:pt idx="290">
                  <c:v>422</c:v>
                </c:pt>
                <c:pt idx="291">
                  <c:v>820</c:v>
                </c:pt>
                <c:pt idx="292">
                  <c:v>597</c:v>
                </c:pt>
                <c:pt idx="293">
                  <c:v>184</c:v>
                </c:pt>
                <c:pt idx="294">
                  <c:v>185</c:v>
                </c:pt>
                <c:pt idx="295">
                  <c:v>195</c:v>
                </c:pt>
                <c:pt idx="296">
                  <c:v>151</c:v>
                </c:pt>
                <c:pt idx="297">
                  <c:v>1837</c:v>
                </c:pt>
                <c:pt idx="298">
                  <c:v>555</c:v>
                </c:pt>
                <c:pt idx="299">
                  <c:v>809</c:v>
                </c:pt>
                <c:pt idx="300">
                  <c:v>330</c:v>
                </c:pt>
                <c:pt idx="301">
                  <c:v>433</c:v>
                </c:pt>
                <c:pt idx="302">
                  <c:v>791</c:v>
                </c:pt>
                <c:pt idx="303">
                  <c:v>726</c:v>
                </c:pt>
                <c:pt idx="304">
                  <c:v>728</c:v>
                </c:pt>
                <c:pt idx="305">
                  <c:v>769</c:v>
                </c:pt>
                <c:pt idx="306">
                  <c:v>535</c:v>
                </c:pt>
                <c:pt idx="307">
                  <c:v>342</c:v>
                </c:pt>
                <c:pt idx="308">
                  <c:v>302</c:v>
                </c:pt>
                <c:pt idx="309">
                  <c:v>331</c:v>
                </c:pt>
                <c:pt idx="310">
                  <c:v>521</c:v>
                </c:pt>
                <c:pt idx="311">
                  <c:v>1048</c:v>
                </c:pt>
                <c:pt idx="312">
                  <c:v>414</c:v>
                </c:pt>
                <c:pt idx="313">
                  <c:v>238</c:v>
                </c:pt>
                <c:pt idx="314">
                  <c:v>616</c:v>
                </c:pt>
                <c:pt idx="315">
                  <c:v>151</c:v>
                </c:pt>
                <c:pt idx="316">
                  <c:v>140</c:v>
                </c:pt>
                <c:pt idx="317">
                  <c:v>83</c:v>
                </c:pt>
                <c:pt idx="318">
                  <c:v>294</c:v>
                </c:pt>
                <c:pt idx="319">
                  <c:v>340</c:v>
                </c:pt>
                <c:pt idx="320">
                  <c:v>3532</c:v>
                </c:pt>
                <c:pt idx="321">
                  <c:v>1006</c:v>
                </c:pt>
                <c:pt idx="322">
                  <c:v>256</c:v>
                </c:pt>
                <c:pt idx="323">
                  <c:v>218</c:v>
                </c:pt>
                <c:pt idx="324">
                  <c:v>273</c:v>
                </c:pt>
                <c:pt idx="325">
                  <c:v>210</c:v>
                </c:pt>
                <c:pt idx="326">
                  <c:v>241</c:v>
                </c:pt>
                <c:pt idx="327">
                  <c:v>561</c:v>
                </c:pt>
                <c:pt idx="328">
                  <c:v>173</c:v>
                </c:pt>
                <c:pt idx="329">
                  <c:v>250</c:v>
                </c:pt>
                <c:pt idx="330">
                  <c:v>245</c:v>
                </c:pt>
                <c:pt idx="331">
                  <c:v>91</c:v>
                </c:pt>
                <c:pt idx="332">
                  <c:v>326</c:v>
                </c:pt>
                <c:pt idx="333">
                  <c:v>126</c:v>
                </c:pt>
                <c:pt idx="334">
                  <c:v>154</c:v>
                </c:pt>
                <c:pt idx="335">
                  <c:v>83</c:v>
                </c:pt>
                <c:pt idx="336">
                  <c:v>575</c:v>
                </c:pt>
                <c:pt idx="337">
                  <c:v>547</c:v>
                </c:pt>
                <c:pt idx="338">
                  <c:v>220</c:v>
                </c:pt>
                <c:pt idx="339">
                  <c:v>214</c:v>
                </c:pt>
                <c:pt idx="340">
                  <c:v>106</c:v>
                </c:pt>
                <c:pt idx="341">
                  <c:v>149</c:v>
                </c:pt>
                <c:pt idx="342">
                  <c:v>196</c:v>
                </c:pt>
                <c:pt idx="343">
                  <c:v>65</c:v>
                </c:pt>
                <c:pt idx="344">
                  <c:v>260</c:v>
                </c:pt>
                <c:pt idx="345">
                  <c:v>728</c:v>
                </c:pt>
                <c:pt idx="346">
                  <c:v>4946</c:v>
                </c:pt>
                <c:pt idx="347">
                  <c:v>2298</c:v>
                </c:pt>
                <c:pt idx="348">
                  <c:v>1254</c:v>
                </c:pt>
                <c:pt idx="349">
                  <c:v>556</c:v>
                </c:pt>
                <c:pt idx="350">
                  <c:v>717</c:v>
                </c:pt>
                <c:pt idx="351">
                  <c:v>481</c:v>
                </c:pt>
                <c:pt idx="352">
                  <c:v>390</c:v>
                </c:pt>
                <c:pt idx="353">
                  <c:v>341</c:v>
                </c:pt>
                <c:pt idx="354">
                  <c:v>125</c:v>
                </c:pt>
                <c:pt idx="355">
                  <c:v>84</c:v>
                </c:pt>
                <c:pt idx="356">
                  <c:v>246</c:v>
                </c:pt>
                <c:pt idx="357">
                  <c:v>340</c:v>
                </c:pt>
                <c:pt idx="358">
                  <c:v>118</c:v>
                </c:pt>
                <c:pt idx="359">
                  <c:v>56</c:v>
                </c:pt>
                <c:pt idx="360">
                  <c:v>390</c:v>
                </c:pt>
                <c:pt idx="361">
                  <c:v>177</c:v>
                </c:pt>
                <c:pt idx="362">
                  <c:v>87</c:v>
                </c:pt>
                <c:pt idx="363">
                  <c:v>172</c:v>
                </c:pt>
                <c:pt idx="364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69-455B-BB1C-9B0A43E943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65208"/>
        <c:axId val="283560288"/>
      </c:lineChart>
      <c:catAx>
        <c:axId val="283565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60288"/>
        <c:crosses val="autoZero"/>
        <c:auto val="1"/>
        <c:lblAlgn val="ctr"/>
        <c:lblOffset val="100"/>
        <c:noMultiLvlLbl val="0"/>
      </c:catAx>
      <c:valAx>
        <c:axId val="28356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6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6642</c:v>
                </c:pt>
                <c:pt idx="1">
                  <c:v>1232</c:v>
                </c:pt>
                <c:pt idx="2">
                  <c:v>491</c:v>
                </c:pt>
                <c:pt idx="3">
                  <c:v>396</c:v>
                </c:pt>
                <c:pt idx="4">
                  <c:v>131</c:v>
                </c:pt>
                <c:pt idx="5">
                  <c:v>143</c:v>
                </c:pt>
                <c:pt idx="6">
                  <c:v>128</c:v>
                </c:pt>
                <c:pt idx="7">
                  <c:v>156</c:v>
                </c:pt>
                <c:pt idx="8">
                  <c:v>154</c:v>
                </c:pt>
                <c:pt idx="9">
                  <c:v>101</c:v>
                </c:pt>
                <c:pt idx="10">
                  <c:v>5379</c:v>
                </c:pt>
                <c:pt idx="11">
                  <c:v>1783</c:v>
                </c:pt>
                <c:pt idx="12">
                  <c:v>669</c:v>
                </c:pt>
                <c:pt idx="13">
                  <c:v>542</c:v>
                </c:pt>
                <c:pt idx="14">
                  <c:v>185</c:v>
                </c:pt>
                <c:pt idx="15">
                  <c:v>75</c:v>
                </c:pt>
                <c:pt idx="16">
                  <c:v>71</c:v>
                </c:pt>
                <c:pt idx="17">
                  <c:v>74</c:v>
                </c:pt>
                <c:pt idx="18">
                  <c:v>887</c:v>
                </c:pt>
                <c:pt idx="19">
                  <c:v>257</c:v>
                </c:pt>
                <c:pt idx="20">
                  <c:v>143</c:v>
                </c:pt>
                <c:pt idx="21">
                  <c:v>130</c:v>
                </c:pt>
                <c:pt idx="22">
                  <c:v>54</c:v>
                </c:pt>
                <c:pt idx="23">
                  <c:v>45</c:v>
                </c:pt>
                <c:pt idx="24">
                  <c:v>1898</c:v>
                </c:pt>
                <c:pt idx="25">
                  <c:v>917</c:v>
                </c:pt>
                <c:pt idx="26">
                  <c:v>374</c:v>
                </c:pt>
                <c:pt idx="27">
                  <c:v>294</c:v>
                </c:pt>
                <c:pt idx="28">
                  <c:v>220</c:v>
                </c:pt>
                <c:pt idx="29">
                  <c:v>321</c:v>
                </c:pt>
                <c:pt idx="30">
                  <c:v>151</c:v>
                </c:pt>
                <c:pt idx="31">
                  <c:v>542</c:v>
                </c:pt>
                <c:pt idx="32">
                  <c:v>199</c:v>
                </c:pt>
                <c:pt idx="33">
                  <c:v>91</c:v>
                </c:pt>
                <c:pt idx="34">
                  <c:v>92</c:v>
                </c:pt>
                <c:pt idx="35">
                  <c:v>84</c:v>
                </c:pt>
                <c:pt idx="36">
                  <c:v>48</c:v>
                </c:pt>
                <c:pt idx="37">
                  <c:v>52</c:v>
                </c:pt>
                <c:pt idx="38">
                  <c:v>1818</c:v>
                </c:pt>
                <c:pt idx="39">
                  <c:v>590</c:v>
                </c:pt>
                <c:pt idx="40">
                  <c:v>215</c:v>
                </c:pt>
                <c:pt idx="41">
                  <c:v>191</c:v>
                </c:pt>
                <c:pt idx="42">
                  <c:v>112</c:v>
                </c:pt>
                <c:pt idx="43">
                  <c:v>639</c:v>
                </c:pt>
                <c:pt idx="44">
                  <c:v>1011</c:v>
                </c:pt>
                <c:pt idx="45">
                  <c:v>344</c:v>
                </c:pt>
                <c:pt idx="46">
                  <c:v>203</c:v>
                </c:pt>
                <c:pt idx="47">
                  <c:v>135</c:v>
                </c:pt>
                <c:pt idx="48">
                  <c:v>79</c:v>
                </c:pt>
                <c:pt idx="49">
                  <c:v>64</c:v>
                </c:pt>
                <c:pt idx="50">
                  <c:v>50</c:v>
                </c:pt>
                <c:pt idx="51">
                  <c:v>57</c:v>
                </c:pt>
                <c:pt idx="52">
                  <c:v>47</c:v>
                </c:pt>
                <c:pt idx="53">
                  <c:v>32</c:v>
                </c:pt>
                <c:pt idx="54">
                  <c:v>56</c:v>
                </c:pt>
                <c:pt idx="55">
                  <c:v>33</c:v>
                </c:pt>
                <c:pt idx="56">
                  <c:v>33</c:v>
                </c:pt>
                <c:pt idx="57">
                  <c:v>225</c:v>
                </c:pt>
                <c:pt idx="58">
                  <c:v>2303</c:v>
                </c:pt>
                <c:pt idx="59">
                  <c:v>725</c:v>
                </c:pt>
                <c:pt idx="60">
                  <c:v>164</c:v>
                </c:pt>
                <c:pt idx="61">
                  <c:v>76</c:v>
                </c:pt>
                <c:pt idx="62">
                  <c:v>53</c:v>
                </c:pt>
                <c:pt idx="63">
                  <c:v>41</c:v>
                </c:pt>
                <c:pt idx="64">
                  <c:v>211</c:v>
                </c:pt>
                <c:pt idx="65">
                  <c:v>442</c:v>
                </c:pt>
                <c:pt idx="66">
                  <c:v>8252</c:v>
                </c:pt>
                <c:pt idx="67">
                  <c:v>7638</c:v>
                </c:pt>
                <c:pt idx="68">
                  <c:v>6699</c:v>
                </c:pt>
                <c:pt idx="69">
                  <c:v>7230</c:v>
                </c:pt>
                <c:pt idx="70">
                  <c:v>4245</c:v>
                </c:pt>
                <c:pt idx="71">
                  <c:v>75</c:v>
                </c:pt>
                <c:pt idx="72">
                  <c:v>236</c:v>
                </c:pt>
                <c:pt idx="73">
                  <c:v>271</c:v>
                </c:pt>
                <c:pt idx="74">
                  <c:v>106</c:v>
                </c:pt>
                <c:pt idx="75">
                  <c:v>69</c:v>
                </c:pt>
                <c:pt idx="76">
                  <c:v>49</c:v>
                </c:pt>
                <c:pt idx="77">
                  <c:v>774</c:v>
                </c:pt>
                <c:pt idx="78">
                  <c:v>418</c:v>
                </c:pt>
                <c:pt idx="79">
                  <c:v>185</c:v>
                </c:pt>
                <c:pt idx="80">
                  <c:v>115</c:v>
                </c:pt>
                <c:pt idx="81">
                  <c:v>1754</c:v>
                </c:pt>
                <c:pt idx="82">
                  <c:v>643</c:v>
                </c:pt>
                <c:pt idx="83">
                  <c:v>280</c:v>
                </c:pt>
                <c:pt idx="84">
                  <c:v>326</c:v>
                </c:pt>
                <c:pt idx="85">
                  <c:v>145</c:v>
                </c:pt>
                <c:pt idx="86">
                  <c:v>83</c:v>
                </c:pt>
                <c:pt idx="87">
                  <c:v>43</c:v>
                </c:pt>
                <c:pt idx="88">
                  <c:v>112</c:v>
                </c:pt>
                <c:pt idx="89">
                  <c:v>33</c:v>
                </c:pt>
                <c:pt idx="90">
                  <c:v>29</c:v>
                </c:pt>
                <c:pt idx="91">
                  <c:v>38</c:v>
                </c:pt>
                <c:pt idx="92">
                  <c:v>35</c:v>
                </c:pt>
                <c:pt idx="93">
                  <c:v>3567</c:v>
                </c:pt>
                <c:pt idx="94">
                  <c:v>4441</c:v>
                </c:pt>
                <c:pt idx="95">
                  <c:v>13484</c:v>
                </c:pt>
                <c:pt idx="96">
                  <c:v>6849</c:v>
                </c:pt>
                <c:pt idx="97">
                  <c:v>4346</c:v>
                </c:pt>
                <c:pt idx="98">
                  <c:v>3213</c:v>
                </c:pt>
                <c:pt idx="99">
                  <c:v>4629</c:v>
                </c:pt>
                <c:pt idx="100">
                  <c:v>5424</c:v>
                </c:pt>
                <c:pt idx="101">
                  <c:v>2253</c:v>
                </c:pt>
                <c:pt idx="102">
                  <c:v>488</c:v>
                </c:pt>
                <c:pt idx="103">
                  <c:v>262</c:v>
                </c:pt>
                <c:pt idx="104">
                  <c:v>175</c:v>
                </c:pt>
                <c:pt idx="105">
                  <c:v>93</c:v>
                </c:pt>
                <c:pt idx="106">
                  <c:v>181</c:v>
                </c:pt>
                <c:pt idx="107">
                  <c:v>132</c:v>
                </c:pt>
                <c:pt idx="108">
                  <c:v>96</c:v>
                </c:pt>
                <c:pt idx="109">
                  <c:v>98</c:v>
                </c:pt>
                <c:pt idx="110">
                  <c:v>588</c:v>
                </c:pt>
                <c:pt idx="111">
                  <c:v>134</c:v>
                </c:pt>
                <c:pt idx="112">
                  <c:v>116</c:v>
                </c:pt>
                <c:pt idx="113">
                  <c:v>83</c:v>
                </c:pt>
                <c:pt idx="114">
                  <c:v>2162</c:v>
                </c:pt>
                <c:pt idx="115">
                  <c:v>459</c:v>
                </c:pt>
                <c:pt idx="116">
                  <c:v>885</c:v>
                </c:pt>
                <c:pt idx="117">
                  <c:v>397</c:v>
                </c:pt>
                <c:pt idx="118">
                  <c:v>182</c:v>
                </c:pt>
                <c:pt idx="119">
                  <c:v>141</c:v>
                </c:pt>
                <c:pt idx="120">
                  <c:v>85</c:v>
                </c:pt>
                <c:pt idx="121">
                  <c:v>1020</c:v>
                </c:pt>
                <c:pt idx="122">
                  <c:v>298</c:v>
                </c:pt>
                <c:pt idx="123">
                  <c:v>174</c:v>
                </c:pt>
                <c:pt idx="124">
                  <c:v>109</c:v>
                </c:pt>
                <c:pt idx="125">
                  <c:v>404</c:v>
                </c:pt>
                <c:pt idx="126">
                  <c:v>4275</c:v>
                </c:pt>
                <c:pt idx="127">
                  <c:v>2392</c:v>
                </c:pt>
                <c:pt idx="128">
                  <c:v>2048</c:v>
                </c:pt>
                <c:pt idx="129">
                  <c:v>22803</c:v>
                </c:pt>
                <c:pt idx="130">
                  <c:v>9940</c:v>
                </c:pt>
                <c:pt idx="131">
                  <c:v>3495</c:v>
                </c:pt>
                <c:pt idx="132">
                  <c:v>3474</c:v>
                </c:pt>
                <c:pt idx="133">
                  <c:v>3391</c:v>
                </c:pt>
                <c:pt idx="134">
                  <c:v>913</c:v>
                </c:pt>
                <c:pt idx="135">
                  <c:v>757</c:v>
                </c:pt>
                <c:pt idx="136">
                  <c:v>415</c:v>
                </c:pt>
                <c:pt idx="137">
                  <c:v>599</c:v>
                </c:pt>
                <c:pt idx="138">
                  <c:v>293</c:v>
                </c:pt>
                <c:pt idx="139">
                  <c:v>153</c:v>
                </c:pt>
                <c:pt idx="140">
                  <c:v>220</c:v>
                </c:pt>
                <c:pt idx="141">
                  <c:v>186</c:v>
                </c:pt>
                <c:pt idx="142">
                  <c:v>1630</c:v>
                </c:pt>
                <c:pt idx="143">
                  <c:v>402</c:v>
                </c:pt>
                <c:pt idx="144">
                  <c:v>449</c:v>
                </c:pt>
                <c:pt idx="145">
                  <c:v>233</c:v>
                </c:pt>
                <c:pt idx="146">
                  <c:v>302</c:v>
                </c:pt>
                <c:pt idx="147">
                  <c:v>162</c:v>
                </c:pt>
                <c:pt idx="148">
                  <c:v>571</c:v>
                </c:pt>
                <c:pt idx="149">
                  <c:v>1246</c:v>
                </c:pt>
                <c:pt idx="150">
                  <c:v>349</c:v>
                </c:pt>
                <c:pt idx="151">
                  <c:v>167</c:v>
                </c:pt>
                <c:pt idx="152">
                  <c:v>136</c:v>
                </c:pt>
                <c:pt idx="153">
                  <c:v>144</c:v>
                </c:pt>
                <c:pt idx="154">
                  <c:v>95</c:v>
                </c:pt>
                <c:pt idx="155">
                  <c:v>72</c:v>
                </c:pt>
                <c:pt idx="156">
                  <c:v>62</c:v>
                </c:pt>
                <c:pt idx="157">
                  <c:v>52</c:v>
                </c:pt>
                <c:pt idx="158">
                  <c:v>67</c:v>
                </c:pt>
                <c:pt idx="159">
                  <c:v>70</c:v>
                </c:pt>
                <c:pt idx="160">
                  <c:v>78</c:v>
                </c:pt>
                <c:pt idx="161">
                  <c:v>62</c:v>
                </c:pt>
                <c:pt idx="162">
                  <c:v>66</c:v>
                </c:pt>
                <c:pt idx="163">
                  <c:v>1577</c:v>
                </c:pt>
                <c:pt idx="164">
                  <c:v>672</c:v>
                </c:pt>
                <c:pt idx="165">
                  <c:v>295</c:v>
                </c:pt>
                <c:pt idx="166">
                  <c:v>169</c:v>
                </c:pt>
                <c:pt idx="167">
                  <c:v>151</c:v>
                </c:pt>
                <c:pt idx="168">
                  <c:v>104</c:v>
                </c:pt>
                <c:pt idx="169">
                  <c:v>77</c:v>
                </c:pt>
                <c:pt idx="170">
                  <c:v>130</c:v>
                </c:pt>
                <c:pt idx="171">
                  <c:v>114</c:v>
                </c:pt>
                <c:pt idx="172">
                  <c:v>87</c:v>
                </c:pt>
                <c:pt idx="173">
                  <c:v>58</c:v>
                </c:pt>
                <c:pt idx="174">
                  <c:v>51</c:v>
                </c:pt>
                <c:pt idx="175">
                  <c:v>41</c:v>
                </c:pt>
                <c:pt idx="176">
                  <c:v>64</c:v>
                </c:pt>
                <c:pt idx="177">
                  <c:v>55</c:v>
                </c:pt>
                <c:pt idx="178">
                  <c:v>81</c:v>
                </c:pt>
                <c:pt idx="179">
                  <c:v>44</c:v>
                </c:pt>
                <c:pt idx="180">
                  <c:v>31</c:v>
                </c:pt>
                <c:pt idx="181">
                  <c:v>483</c:v>
                </c:pt>
                <c:pt idx="182">
                  <c:v>317</c:v>
                </c:pt>
                <c:pt idx="183">
                  <c:v>338</c:v>
                </c:pt>
                <c:pt idx="184">
                  <c:v>1088</c:v>
                </c:pt>
                <c:pt idx="185">
                  <c:v>750</c:v>
                </c:pt>
                <c:pt idx="186">
                  <c:v>353</c:v>
                </c:pt>
                <c:pt idx="187">
                  <c:v>172</c:v>
                </c:pt>
                <c:pt idx="188">
                  <c:v>173</c:v>
                </c:pt>
                <c:pt idx="189">
                  <c:v>507</c:v>
                </c:pt>
                <c:pt idx="190">
                  <c:v>954</c:v>
                </c:pt>
                <c:pt idx="191">
                  <c:v>269</c:v>
                </c:pt>
                <c:pt idx="192">
                  <c:v>1251</c:v>
                </c:pt>
                <c:pt idx="193">
                  <c:v>615</c:v>
                </c:pt>
                <c:pt idx="194">
                  <c:v>927</c:v>
                </c:pt>
                <c:pt idx="195">
                  <c:v>419</c:v>
                </c:pt>
                <c:pt idx="196">
                  <c:v>650</c:v>
                </c:pt>
                <c:pt idx="197">
                  <c:v>1360</c:v>
                </c:pt>
                <c:pt idx="198">
                  <c:v>883</c:v>
                </c:pt>
                <c:pt idx="199">
                  <c:v>1705</c:v>
                </c:pt>
                <c:pt idx="200">
                  <c:v>1069</c:v>
                </c:pt>
                <c:pt idx="201">
                  <c:v>695</c:v>
                </c:pt>
                <c:pt idx="202">
                  <c:v>1027</c:v>
                </c:pt>
                <c:pt idx="203">
                  <c:v>348</c:v>
                </c:pt>
                <c:pt idx="204">
                  <c:v>164</c:v>
                </c:pt>
                <c:pt idx="205">
                  <c:v>1068</c:v>
                </c:pt>
                <c:pt idx="206">
                  <c:v>445</c:v>
                </c:pt>
                <c:pt idx="207">
                  <c:v>152</c:v>
                </c:pt>
                <c:pt idx="208">
                  <c:v>91</c:v>
                </c:pt>
                <c:pt idx="209">
                  <c:v>1695</c:v>
                </c:pt>
                <c:pt idx="210">
                  <c:v>379</c:v>
                </c:pt>
                <c:pt idx="211">
                  <c:v>592</c:v>
                </c:pt>
                <c:pt idx="212">
                  <c:v>367</c:v>
                </c:pt>
                <c:pt idx="213">
                  <c:v>740</c:v>
                </c:pt>
                <c:pt idx="214">
                  <c:v>296</c:v>
                </c:pt>
                <c:pt idx="215">
                  <c:v>121</c:v>
                </c:pt>
                <c:pt idx="216">
                  <c:v>69</c:v>
                </c:pt>
                <c:pt idx="217">
                  <c:v>76</c:v>
                </c:pt>
                <c:pt idx="218">
                  <c:v>48</c:v>
                </c:pt>
                <c:pt idx="219">
                  <c:v>20</c:v>
                </c:pt>
                <c:pt idx="220">
                  <c:v>515</c:v>
                </c:pt>
                <c:pt idx="221">
                  <c:v>1976</c:v>
                </c:pt>
                <c:pt idx="222">
                  <c:v>1595</c:v>
                </c:pt>
                <c:pt idx="223">
                  <c:v>1407</c:v>
                </c:pt>
                <c:pt idx="224">
                  <c:v>427</c:v>
                </c:pt>
                <c:pt idx="225">
                  <c:v>335</c:v>
                </c:pt>
                <c:pt idx="226">
                  <c:v>299</c:v>
                </c:pt>
                <c:pt idx="227">
                  <c:v>110</c:v>
                </c:pt>
                <c:pt idx="228">
                  <c:v>90</c:v>
                </c:pt>
                <c:pt idx="229">
                  <c:v>70</c:v>
                </c:pt>
                <c:pt idx="230">
                  <c:v>79</c:v>
                </c:pt>
                <c:pt idx="231">
                  <c:v>92</c:v>
                </c:pt>
                <c:pt idx="232">
                  <c:v>56</c:v>
                </c:pt>
                <c:pt idx="233">
                  <c:v>633</c:v>
                </c:pt>
                <c:pt idx="234">
                  <c:v>246</c:v>
                </c:pt>
                <c:pt idx="235">
                  <c:v>146</c:v>
                </c:pt>
                <c:pt idx="236">
                  <c:v>79</c:v>
                </c:pt>
                <c:pt idx="237">
                  <c:v>58</c:v>
                </c:pt>
                <c:pt idx="238">
                  <c:v>41</c:v>
                </c:pt>
                <c:pt idx="239">
                  <c:v>71</c:v>
                </c:pt>
                <c:pt idx="240">
                  <c:v>43</c:v>
                </c:pt>
                <c:pt idx="241">
                  <c:v>72</c:v>
                </c:pt>
                <c:pt idx="242">
                  <c:v>62</c:v>
                </c:pt>
                <c:pt idx="243">
                  <c:v>8726</c:v>
                </c:pt>
                <c:pt idx="244">
                  <c:v>2905</c:v>
                </c:pt>
                <c:pt idx="245">
                  <c:v>668</c:v>
                </c:pt>
                <c:pt idx="246">
                  <c:v>581</c:v>
                </c:pt>
                <c:pt idx="247">
                  <c:v>1093</c:v>
                </c:pt>
                <c:pt idx="248">
                  <c:v>283</c:v>
                </c:pt>
                <c:pt idx="249">
                  <c:v>1758</c:v>
                </c:pt>
                <c:pt idx="250">
                  <c:v>462</c:v>
                </c:pt>
                <c:pt idx="251">
                  <c:v>218</c:v>
                </c:pt>
                <c:pt idx="252">
                  <c:v>162</c:v>
                </c:pt>
                <c:pt idx="253">
                  <c:v>165</c:v>
                </c:pt>
                <c:pt idx="254">
                  <c:v>181</c:v>
                </c:pt>
                <c:pt idx="255">
                  <c:v>109</c:v>
                </c:pt>
                <c:pt idx="256">
                  <c:v>935</c:v>
                </c:pt>
                <c:pt idx="257">
                  <c:v>2680</c:v>
                </c:pt>
                <c:pt idx="258">
                  <c:v>669</c:v>
                </c:pt>
                <c:pt idx="259">
                  <c:v>318</c:v>
                </c:pt>
                <c:pt idx="260">
                  <c:v>180</c:v>
                </c:pt>
                <c:pt idx="261">
                  <c:v>921</c:v>
                </c:pt>
                <c:pt idx="262">
                  <c:v>648</c:v>
                </c:pt>
                <c:pt idx="263">
                  <c:v>1340</c:v>
                </c:pt>
                <c:pt idx="264">
                  <c:v>814</c:v>
                </c:pt>
                <c:pt idx="265">
                  <c:v>1975</c:v>
                </c:pt>
                <c:pt idx="266">
                  <c:v>424</c:v>
                </c:pt>
                <c:pt idx="267">
                  <c:v>229</c:v>
                </c:pt>
                <c:pt idx="268">
                  <c:v>120</c:v>
                </c:pt>
                <c:pt idx="269">
                  <c:v>69</c:v>
                </c:pt>
                <c:pt idx="270">
                  <c:v>973</c:v>
                </c:pt>
                <c:pt idx="271">
                  <c:v>723</c:v>
                </c:pt>
                <c:pt idx="272">
                  <c:v>1387</c:v>
                </c:pt>
                <c:pt idx="273">
                  <c:v>249</c:v>
                </c:pt>
                <c:pt idx="274">
                  <c:v>273</c:v>
                </c:pt>
                <c:pt idx="275">
                  <c:v>269</c:v>
                </c:pt>
                <c:pt idx="276">
                  <c:v>111</c:v>
                </c:pt>
                <c:pt idx="277">
                  <c:v>568</c:v>
                </c:pt>
                <c:pt idx="278">
                  <c:v>157</c:v>
                </c:pt>
                <c:pt idx="279">
                  <c:v>103</c:v>
                </c:pt>
                <c:pt idx="280">
                  <c:v>104</c:v>
                </c:pt>
                <c:pt idx="281">
                  <c:v>93</c:v>
                </c:pt>
                <c:pt idx="282">
                  <c:v>75</c:v>
                </c:pt>
                <c:pt idx="283">
                  <c:v>10527</c:v>
                </c:pt>
                <c:pt idx="284">
                  <c:v>2570</c:v>
                </c:pt>
                <c:pt idx="285">
                  <c:v>897</c:v>
                </c:pt>
                <c:pt idx="286">
                  <c:v>552</c:v>
                </c:pt>
                <c:pt idx="287">
                  <c:v>268</c:v>
                </c:pt>
                <c:pt idx="288">
                  <c:v>1071</c:v>
                </c:pt>
                <c:pt idx="289">
                  <c:v>3821</c:v>
                </c:pt>
                <c:pt idx="290">
                  <c:v>933</c:v>
                </c:pt>
                <c:pt idx="291">
                  <c:v>465</c:v>
                </c:pt>
                <c:pt idx="292">
                  <c:v>261</c:v>
                </c:pt>
                <c:pt idx="293">
                  <c:v>154</c:v>
                </c:pt>
                <c:pt idx="294">
                  <c:v>144</c:v>
                </c:pt>
                <c:pt idx="295">
                  <c:v>78</c:v>
                </c:pt>
                <c:pt idx="296">
                  <c:v>88</c:v>
                </c:pt>
                <c:pt idx="297">
                  <c:v>3483</c:v>
                </c:pt>
                <c:pt idx="298">
                  <c:v>1003</c:v>
                </c:pt>
                <c:pt idx="299">
                  <c:v>471</c:v>
                </c:pt>
                <c:pt idx="300">
                  <c:v>463</c:v>
                </c:pt>
                <c:pt idx="301">
                  <c:v>773</c:v>
                </c:pt>
                <c:pt idx="302">
                  <c:v>1555</c:v>
                </c:pt>
                <c:pt idx="303">
                  <c:v>610</c:v>
                </c:pt>
                <c:pt idx="304">
                  <c:v>279</c:v>
                </c:pt>
                <c:pt idx="305">
                  <c:v>197</c:v>
                </c:pt>
                <c:pt idx="306">
                  <c:v>909</c:v>
                </c:pt>
                <c:pt idx="307">
                  <c:v>694</c:v>
                </c:pt>
                <c:pt idx="308">
                  <c:v>589</c:v>
                </c:pt>
                <c:pt idx="309">
                  <c:v>219</c:v>
                </c:pt>
                <c:pt idx="310">
                  <c:v>103</c:v>
                </c:pt>
                <c:pt idx="311">
                  <c:v>1584</c:v>
                </c:pt>
                <c:pt idx="312">
                  <c:v>652</c:v>
                </c:pt>
                <c:pt idx="313">
                  <c:v>462</c:v>
                </c:pt>
                <c:pt idx="314">
                  <c:v>769</c:v>
                </c:pt>
                <c:pt idx="315">
                  <c:v>219</c:v>
                </c:pt>
                <c:pt idx="316">
                  <c:v>407</c:v>
                </c:pt>
                <c:pt idx="317">
                  <c:v>193</c:v>
                </c:pt>
                <c:pt idx="318">
                  <c:v>113</c:v>
                </c:pt>
                <c:pt idx="319">
                  <c:v>543</c:v>
                </c:pt>
                <c:pt idx="320">
                  <c:v>6157</c:v>
                </c:pt>
                <c:pt idx="321">
                  <c:v>2276</c:v>
                </c:pt>
                <c:pt idx="322">
                  <c:v>519</c:v>
                </c:pt>
                <c:pt idx="323">
                  <c:v>300</c:v>
                </c:pt>
                <c:pt idx="324">
                  <c:v>174</c:v>
                </c:pt>
                <c:pt idx="325">
                  <c:v>90</c:v>
                </c:pt>
                <c:pt idx="326">
                  <c:v>74</c:v>
                </c:pt>
                <c:pt idx="327">
                  <c:v>914</c:v>
                </c:pt>
                <c:pt idx="328">
                  <c:v>282</c:v>
                </c:pt>
                <c:pt idx="329">
                  <c:v>141</c:v>
                </c:pt>
                <c:pt idx="330">
                  <c:v>474</c:v>
                </c:pt>
                <c:pt idx="331">
                  <c:v>235</c:v>
                </c:pt>
                <c:pt idx="332">
                  <c:v>733</c:v>
                </c:pt>
                <c:pt idx="333">
                  <c:v>287</c:v>
                </c:pt>
                <c:pt idx="334">
                  <c:v>169</c:v>
                </c:pt>
                <c:pt idx="335">
                  <c:v>145</c:v>
                </c:pt>
                <c:pt idx="336">
                  <c:v>905</c:v>
                </c:pt>
                <c:pt idx="337">
                  <c:v>710</c:v>
                </c:pt>
                <c:pt idx="338">
                  <c:v>384</c:v>
                </c:pt>
                <c:pt idx="339">
                  <c:v>160</c:v>
                </c:pt>
                <c:pt idx="340">
                  <c:v>155</c:v>
                </c:pt>
                <c:pt idx="341">
                  <c:v>101</c:v>
                </c:pt>
                <c:pt idx="342">
                  <c:v>108</c:v>
                </c:pt>
                <c:pt idx="343">
                  <c:v>60</c:v>
                </c:pt>
                <c:pt idx="344">
                  <c:v>152</c:v>
                </c:pt>
                <c:pt idx="345">
                  <c:v>1430</c:v>
                </c:pt>
                <c:pt idx="346">
                  <c:v>8929</c:v>
                </c:pt>
                <c:pt idx="347">
                  <c:v>4767</c:v>
                </c:pt>
                <c:pt idx="348">
                  <c:v>1747</c:v>
                </c:pt>
                <c:pt idx="349">
                  <c:v>792</c:v>
                </c:pt>
                <c:pt idx="350">
                  <c:v>1371</c:v>
                </c:pt>
                <c:pt idx="351">
                  <c:v>1160</c:v>
                </c:pt>
                <c:pt idx="352">
                  <c:v>956</c:v>
                </c:pt>
                <c:pt idx="353">
                  <c:v>370</c:v>
                </c:pt>
                <c:pt idx="354">
                  <c:v>209</c:v>
                </c:pt>
                <c:pt idx="355">
                  <c:v>169</c:v>
                </c:pt>
                <c:pt idx="356">
                  <c:v>203</c:v>
                </c:pt>
                <c:pt idx="357">
                  <c:v>145</c:v>
                </c:pt>
                <c:pt idx="358">
                  <c:v>104</c:v>
                </c:pt>
                <c:pt idx="359">
                  <c:v>83</c:v>
                </c:pt>
                <c:pt idx="360">
                  <c:v>49</c:v>
                </c:pt>
                <c:pt idx="361">
                  <c:v>49</c:v>
                </c:pt>
                <c:pt idx="362">
                  <c:v>52</c:v>
                </c:pt>
                <c:pt idx="363">
                  <c:v>60</c:v>
                </c:pt>
                <c:pt idx="364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06-476E-A3A0-EBA7E610A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61600"/>
        <c:axId val="283558320"/>
      </c:lineChart>
      <c:catAx>
        <c:axId val="28356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58320"/>
        <c:crosses val="autoZero"/>
        <c:auto val="1"/>
        <c:lblAlgn val="ctr"/>
        <c:lblOffset val="100"/>
        <c:noMultiLvlLbl val="0"/>
      </c:catAx>
      <c:valAx>
        <c:axId val="28355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6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Elbphilharmonie Orchester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23-4411-BF56-7905F7497C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Elbphilharmonie Orchester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23-4411-BF56-7905F7497C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Elbphilharmonie Orchester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23-4411-BF56-7905F7497C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4682432"/>
        <c:axId val="344673904"/>
      </c:barChart>
      <c:catAx>
        <c:axId val="34468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73904"/>
        <c:crosses val="autoZero"/>
        <c:auto val="1"/>
        <c:lblAlgn val="ctr"/>
        <c:lblOffset val="100"/>
        <c:noMultiLvlLbl val="0"/>
      </c:catAx>
      <c:valAx>
        <c:axId val="34467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8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BF0D-8930-4599-A0C6-D27BDDF637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703450-E407-4D3B-BE51-414AEE8836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440441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08CC3-4AC1-4C2E-9190-A778B089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542D9-C390-4548-A758-CAE7690C94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4787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76762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414775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416658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01106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0064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3289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22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643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AD0E3-4BF2-4C34-83F4-049C33E91E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972347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DE2ED-F935-4282-9542-C81DD941B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EBAC45-D122-4D73-9618-BC89509EE4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8233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5988967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879834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46298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1901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178861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5625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882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76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321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23888-AF7C-434F-8F61-72405D798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918680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765F0-8C99-423E-9B12-0E02CECE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 Elbphilharmonie Orchester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F4A565-331F-4AE5-8DF6-C2C2A13EFA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558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68C08-E461-4757-9EBA-CD055532AB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7FBD5-C066-4B1D-ADE5-4505559E6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209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EFA90-9C43-49FE-BBD7-DC8EFD11D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 Elbphilharmonie Orchester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6E5EE6-8DE9-4BB1-99D5-8C7B4E9A37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1409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69812-695E-4DA4-8ABB-203EC7D2E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8FB15-E408-493B-8C17-3505427CF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168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918F5-22C7-4E4D-954C-0F06BDC7A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 Elbphilharmonie Orchester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FBFDBF-8C27-49CE-8927-7DB4A0783A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771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39C01-89F1-4AFC-AEDE-6F5418270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25CB7-A1E9-4CD7-BA85-A1A445D2F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35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A0249-D4D5-4E1A-BCD1-B59508F13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 Elbphilharmonie Orchester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CD1E8B-363A-44CB-9CB0-93B2BB75F3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8143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49FE4-4F85-4FAC-8BD7-0EB4F3C59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6DCA6-9CF4-4102-B601-24EC83F17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04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40BC8-4DE6-4A78-AFB5-2A1EF06BA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Durchschnitt Potenzi. Reichweite pro Tag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BA269F-B32E-4904-9543-4897818B8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4129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147945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730167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534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81118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87410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3438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62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050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3E35E-D047-4EEC-8B05-8FB0D2527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600635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8496F-D60D-4250-9E76-E2F1F925C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Elbphilharmonie Orchester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9DFE61-69C2-4380-912A-A466020117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8456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C6E79-A851-4B1A-AE0E-A8DC7AC0EA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326D0-D9D0-4484-8232-9E8F9E8C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83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AD169-992E-412A-9A13-6F80188EB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DDD0AD-A22E-4D8D-8459-67F3159472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2344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18406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4915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3936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042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6837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5667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31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469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001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365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33EB3-434F-4B85-9BA2-34B189F64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910279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353E3-55FB-437E-8181-0F9C24E66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Elbphilharmonie Orchester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F17D7-F1BD-4863-9B02-E736F3FF53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1926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10142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5546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960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422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350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4425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490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2640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0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82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634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8D582-98FE-487E-8A5F-1DF59583F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930476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C6A5E-E3A9-4EE7-BC17-079BF8AB2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Elbphilharmonie Orchester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3C2D6D-A91E-46E3-8DE6-17850EE27F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742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48368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1147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0928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254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14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703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6835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9605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37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- 2018-04-06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Mahlers Dritte mit Alan Gilbert: Hier seht ihr unser Konzert aus der Elbphilharmonie Hamburg noch einmal!
Mit Gerhild Romberger
den Damen des NDR Chor und des Chor des Bayerischen Rundfunks
Knabenchor Hannover (official)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11.04.2018 19:47:41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27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- 2018-01-01 00:26:50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FROHES NEUES JAHR!!!🎆🎈🎊 
Happy New Year!!!
(Tobias Heimann, Hornist)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24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- 2018-12-13 21:16:24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Hier ist sie: Brahms’ Zweite Sinfonie live aus der Elbphilharmonie, mit unserem ehemaligen Chefdirigenten, Grandseigneur Herbert Blomstedt.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2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F79F5-C7E1-441F-909F-932173322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102405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DAF11-AA30-4F46-858A-D099B3B9C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Elbphilharmonie Orchester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81EF6-886F-4C98-AFEE-3F22349DC7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2986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65597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3810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658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161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5582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5154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93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8741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48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78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206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A3808-E6B1-4DFC-8110-9770EE203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590871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1875B-8166-4CD8-87F5-C0DA2280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Elbphilharmonie Orchester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B69001-A863-4F8E-A2A5-748387E4C9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6716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71647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713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271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7140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263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62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2818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1520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8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- 2018-04-06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Mahlers Dritte mit Alan Gilbert: Hier seht ihr unser Konzert aus der Elbphilharmonie Hamburg noch einmal!
Mit Gerhild Romberger
den Damen des NDR Chor und des Chor des Bayerischen Rundfunks
Knabenchor Hannover (official)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11.04.2018 19:47:41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14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- 2018-09-01 19:00:10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"Encore! Hier erlebt ihr unseren Saison-Auftakt vom 1. September noch einmal."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48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- 2018-09-01 19:00:10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"Encore! Hier erlebt ihr unseren Saison-Auftakt vom 1. September noch einmal."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814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23321-50B4-443D-B26B-042A99634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241680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3C30B-14DF-4CB6-9729-10AF4108B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Elbphilharmonie Orchester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E05CF7-F192-4EE6-9F96-BEED315FB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347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48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7563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863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3535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1209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636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3282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684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3620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07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- 2018-01-15 11:50:15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Tickets for a new round of our "Concerts for Hamburg" series are available from today on! :) This means one hour of music for only 8 to 24 euro, so everyone can afford 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27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- 2018-01-18 13:43:12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Dieser Film fängt gleich gut an 😉 - mit unserem Orchesterwart Uli Kammradt! Hier kommen die Menschen zu Wort, die sonst im Hintergrund der Elbphilharmonie arbeiten.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002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F56D0-F74D-413A-9929-E10897DDB2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764545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E8776-3FCD-468E-A046-5F238C3C2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Elbphilharmonie Orchester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2EB44A-C023-4AC1-8354-351B35DA08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6775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9785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1488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444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543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0930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1693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2479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6191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7318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74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- 2018-06-12 19:06:52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ist rot und blau und unabdingbar für seine Arbeit? Der charismatische Pablo Heras-Casado, unser Mann am Pult in dieser Woche, verrät ein und noch andere Geheimnisse: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46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- 2018-01-04 15:30:11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very first New Year's Eve concert at Elbphilharmonie! You can now enjoy the concert recording online.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427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EA3EE-CD96-423C-986B-209060188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213364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C9A36-CDCC-4F8B-BB82-206C2EB82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Elbphilharmonie Orchester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042DC2-1E75-4A23-836F-ECB1927DC0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771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96460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8438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710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808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935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9962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5801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6448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064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9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- 2018-04-30 07:43:49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unterschiedlich können die ersten beiden Takte der 3. Sinfonie von Beethoven klingen. 
Wir spielen sie in dieser Woche in der Elbphilharmonie und in der Bremer Glocke!
(Tobias Heimann, Hornist)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22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85F6A-F6D8-4CDE-8BEC-581354855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555156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7050B-0523-437B-9DC3-29912A32D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F729D-23D4-4F07-AE0E-5B18656D89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5173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04994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565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061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3401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099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2683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385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07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- 2018-02-08 15:02:36 </a:t>
                      </a:r>
                      <a:r>
                        <a:rPr lang="en-US" sz="1000"/>
                        <a:t> 
 Diese junge Schülerin begeisterte mit ihrem Dirigat im Harry Potter Style nicht nur ihre Mitschüler, sondern auch das Orchester! 😂
(Tobias Heimann, Hornist)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80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- 2018-02-01 10:39:23 </a:t>
                      </a:r>
                      <a:r>
                        <a:rPr lang="de-DE" sz="1000"/>
                        <a:t> 
 Wir freuen uns auf die Konzerte in der Elbphilharmonie...
(Tobias Heimann, Hornist)
https://www.ndr.de/orchester_chor/elbphilharmonieorchester/konzerte/NDR-Elbphilharmonie-Orchester-Manze-und-Babayan-fuer-Ticciati-und-Pires,ticciati112.html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86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- 2018-09-05 08:00:50 </a:t>
                      </a:r>
                      <a:r>
                        <a:rPr lang="en-US" sz="1000"/>
                        <a:t> 
 Ein besonderer Moment: Krzysztof Urbański applaudiert uns aus den Publikumsrängen, nachdem wir den Bolero ohne Dirigent spielten.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38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- 2018-10-25 10:04:21 </a:t>
                      </a:r>
                      <a:r>
                        <a:rPr lang="de-DE" sz="1000"/>
                        <a:t> 
 Mit NDR Percussion zeigte Schlagzeuger Simone Rubino in der Elbphilharmonie, dass Kunst keine Grenzen hat: Und erzählt uns, warum neue Musik für ihn so wichtig ist.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07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- 2018-04-10 12:29:16 </a:t>
                      </a:r>
                      <a:r>
                        <a:rPr lang="de-DE" sz="1000"/>
                        <a:t> 
 Acht Töne für Hamburg: Mit unserem Kollegen Stefan Geiger am Pult haben wir den neuen NDR 90,3 Jingle eingespielt! 🎵️🎶️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596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0706C-1DE2-4596-AE17-C070BDA51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619249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0A8D6-B250-405A-8DDA-F003EC668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5E10C5-41D3-4363-8DD5-5BA006ED45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3669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7416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1329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088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0152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5706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5155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3472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66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- 2018-03-01 09:45:00 </a:t>
                      </a:r>
                      <a:r>
                        <a:rPr lang="de-DE" sz="1000"/>
                        <a:t> 
 So eine Wetteransage haben wir wirklich noch nie gehört! ;) #Donnerwetter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49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- 2018-08-09 17:53:44 </a:t>
                      </a:r>
                      <a:r>
                        <a:rPr lang="en-US" sz="1000"/>
                        <a:t> 
 Die neue Folge "Amanda on the Spot" ist da! Dieses Mal ist Sopran-Kollegin Katharina Sabrowski (NDR Chor) zu Gast, die ein paar Sänger-Tipps mit uns teilt.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41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- 2018-09-30 11:00:00 </a:t>
                      </a:r>
                      <a:r>
                        <a:rPr lang="de-DE" sz="1000"/>
                        <a:t> 
 Wir wünschen den Kollegen ein großes Toi Toi Toi und viel Spaß in der h-Moll Messe heute und ein herzliches Willkommen an den neuen Chor Chefdirigenten Klaas Stok.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75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- 2018-03-15 16:33:31 </a:t>
                      </a:r>
                      <a:r>
                        <a:rPr lang="en-US" sz="1000"/>
                        <a:t> 
 "It feels like coming home": Our colleagues Rodrigo Reichel, Jan Larsen and Michael Rieber are happy about the atmosphere at their current masterclasses in Shanghai.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39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- 2018-03-14 14:42:14 </a:t>
                      </a:r>
                      <a:r>
                        <a:rPr lang="en-US" sz="1000"/>
                        <a:t> 
 Safe and sound. Our colleagues have arrived in Shanghai to give masterclasses with the Shanghai Orchestra Academy - wishing them an exhilarating week!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379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A2231-E0E6-4C1E-AF1A-569A5FF33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749323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8DB8-DD8D-4C82-B192-DA733CBAE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Potenzielle Reichweite - Export | NDR Elbphilharmonie Orchester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08636-4A6B-48E4-AC1D-3380B35E8D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6977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90591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007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858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052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795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2201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4684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550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02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63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05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1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- 2018-01-11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Birthday, Elbphilharmonie Hamburg! Wir blicken zurück aufs erste Jahr als Residenzorchester im neuen Heimathafen. 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593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C4752-02CF-4FD0-BC26-3B3F83194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214807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A2C52-F622-4F0C-9AE5-EA7351AA8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Potenzielle Reichweite - Export | NDR Elbphilharmonie Orchester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C6871-EED3-448F-B98C-B4A27007EA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3032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2724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095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0657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9179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4669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6928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8115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52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3626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97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- 2018-10-11 20:00:11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ganze Konzert zum Nachschauen: Alan Gilbert dirigiert Bruckners Sinfonie Nr 7. Mit Pianist Inon Barnatan spielten wir Beethovens Klavierkonzert Nr. 4. 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130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- 2018-09-01 19:00:10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"Encore! Hier erlebt ihr unseren Saison-Auftakt vom 1. September noch einmal."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694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E340A-4380-4944-924B-AED7851F2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03622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04522-616C-4455-81A5-7A4D6413D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5AD7F-B69D-46A5-8380-5809A3B4A8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7474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502574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9503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765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759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5927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1288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7340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2546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762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- 2018-05-10 20:00:09 </a:t>
                      </a:r>
                      <a:r>
                        <a:rPr lang="en-US" sz="1000"/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14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- 2018-05-10 20:00:09 </a:t>
                      </a:r>
                      <a:r>
                        <a:rPr lang="en-US" sz="1000"/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1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- 2018-04-06 20:00:09 </a:t>
                      </a:r>
                      <a:r>
                        <a:rPr lang="en-US" sz="1000"/>
                        <a:t> 
 Mahlers Dritte mit Alan Gilbert: Hier seht ihr unser Konzert aus der Elbphilharmonie Hamburg noch einmal!
Mit Gerhild Romberger
den Damen des NDR Chor und des Chor des Bayerischen Rundfunks
Knabenchor Hannover (official)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11.04.2018 19:47:41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53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- 2018-10-11 20:00:11 </a:t>
                      </a:r>
                      <a:r>
                        <a:rPr lang="en-US" sz="1000"/>
                        <a:t> 
 Das ganze Konzert zum Nachschauen: Alan Gilbert dirigiert Bruckners Sinfonie Nr 7. Mit Pianist Inon Barnatan spielten wir Beethovens Klavierkonzert Nr. 4. 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803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- 2018-09-01 19:00:10 </a:t>
                      </a:r>
                      <a:r>
                        <a:rPr lang="de-DE" sz="1000"/>
                        <a:t> 
 "Encore! Hier erlebt ihr unseren Saison-Auftakt vom 1. September noch einmal."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456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10900-07F2-4CB7-8545-117CE5CAA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352049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699FF-52BE-4723-8DD1-1F31D5F69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B0C46D-AE74-44B5-A223-77D9E9A17C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36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25270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510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7655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777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35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6991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1449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175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62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- 2018-09-30 11:00:00 </a:t>
                      </a:r>
                      <a:r>
                        <a:rPr lang="de-DE" sz="1000"/>
                        <a:t> 
 Wir wünschen den Kollegen ein großes Toi Toi Toi und viel Spaß in der h-Moll Messe heute und ein herzliches Willkommen an den neuen Chor Chefdirigenten Klaas Stok.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88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- 2018-10-02 13:17:07 </a:t>
                      </a:r>
                      <a:r>
                        <a:rPr lang="de-DE" sz="1000"/>
                        <a:t> 
 Darauf sind wir sehr stolz!
(Tobias Heimann)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1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- 2018-06-06 13:36:48 </a:t>
                      </a:r>
                      <a:r>
                        <a:rPr lang="de-DE" sz="1000"/>
                        <a:t> 
 Etwas nettes von den Kollegen aus dem Süden.... sehr aufschlussreich!!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21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- 2018-05-29 20:10:29 </a:t>
                      </a:r>
                      <a:r>
                        <a:rPr lang="de-DE" sz="1000"/>
                        <a:t> 
 Die Akademisten der Akademie des NDR Elbphilharmonie Orchesters stellen sich am 3.Juni um 11:00 im Rolf-Liebermann-Studio vor .....
(J.Plücker - Horn)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91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- 2018-02-08 15:02:36 </a:t>
                      </a:r>
                      <a:r>
                        <a:rPr lang="en-US" sz="1000"/>
                        <a:t> 
 Diese junge Schülerin begeisterte mit ihrem Dirigat im Harry Potter Style nicht nur ihre Mitschüler, sondern auch das Orchester! 😂
(Tobias Heimann, Hornist)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157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26A0D-C3FC-4514-BE3E-002CF01CB6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985542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EAA60-70F2-4C06-B479-9585A13AA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A8DF8A-5E73-45EF-B98C-8ABBECC26A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3607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5260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873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655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6591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767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9130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7932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0775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20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- 2018-01-25 12:18:08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82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- 2018-01-15 08:04:43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545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- 2018-04-30 08:47:51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27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- 2018-02-22 20:15:36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400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- 2018-02-13 14:27:45 </a:t>
                      </a:r>
                      <a:r>
                        <a:rPr lang="de-DE" sz="1000"/>
                        <a:t> 
 Heute ist „Welttag des Radios“!!!
Sitzt ihr noch regelmäßig vorm Radio??
(Tobias Heimann, Hornist)
https://www.ndr.de/ndr1niedersachsen/Radio-Der-taegliche-Begleiter,weltradiotag136.html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639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563C0-E2F8-400B-8724-31D2C0FA6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072528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11591-4B2B-4A79-AA61-CD421B008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Elbphilharmonie Orchester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147B87-8109-4940-A75F-6BF267F221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6937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70282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663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777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138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2509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5814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545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1922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15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17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375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54CA5-FCE6-46F8-889C-DBF3F4207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177277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9CF9E-4C68-4CE3-8347-C57AA60A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Elbphilharmonie Orchester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2FF08-2B25-44BD-AF36-DDFE022C9B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0730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3041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596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278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456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6125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1313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2429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081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44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- 2018-04-06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Mahlers Dritte mit Alan Gilbert: Hier seht ihr unser Konzert aus der Elbphilharmonie Hamburg noch einmal!
Mit Gerhild Romberger
den Damen des NDR Chor und des Chor des Bayerischen Rundfunks
Knabenchor Hannover (official)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11.04.2018 19:47:41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64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- 2018-09-01 19:00:10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"Encore! Hier erlebt ihr unseren Saison-Auftakt vom 1. September noch einmal."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37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- 2018-09-01 19:00:10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"Encore! Hier erlebt ihr unseren Saison-Auftakt vom 1. September noch einmal."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674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203BB-B204-497E-8F6E-669A150D2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317674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D8E0B-6A8D-4E7A-9500-7083CBAC2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Elbphilharmonie Orchester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B71BF-8ABE-4AD8-B3F4-8533D3AB27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3956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196704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854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045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162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1284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306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38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904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4914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599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7416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7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 - 2018-05-10 20:00:09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Reise zu den Sternen: Hier sehr ihr unser Konzert aus der Elbphilharmonie Hamburg noch einmal! Krzysztof Urbański dirigiert Williams' "Star Wars"-Suite und Holsts "Die Planeten". ⭐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"Die Planeten" &amp; "Star Wars"-Suite: NDR Elbphilharmonie Orchester / Krzysztof Urbański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132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CCF0D-32B9-4368-AB10-022C74FD0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8767374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7077-A8AA-4AAE-BD90-187D5B66F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Elbphilharmonie Orchester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A8E7BC-B07F-4D1F-83F7-317F3BE806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0521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514515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282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461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2568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0182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549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3981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9208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737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6462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0350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317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 - 2018-05-10 20:00:09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Reise zu den Sternen: Hier sehr ihr unser Konzert aus der Elbphilharmonie Hamburg noch einmal! Krzysztof Urbański dirigiert Williams' "Star Wars"-Suite und Holsts "Die Planeten". ⭐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"Die Planeten" &amp; "Star Wars"-Suite: NDR Elbphilharmonie Orchester / Krzysztof Urbański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367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6B2B4-016C-4404-AD60-0F0C641C4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84689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3E77C-8364-481F-8D6D-535F450A5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Elbphilharmonie Orchester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EA5C7F-559A-4789-887E-8A5B0FD103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1292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363075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288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6710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5167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9202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1752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1152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5572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205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9357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4655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24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 - 2018-04-06 20:00:09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Mahlers Dritte mit Alan Gilbert: Hier seht ihr unser Konzert aus der Elbphilharmonie Hamburg noch einmal!
Mit Gerhild Romberger
den Damen des NDR Chor und des Chor des Bayerischen Rundfunks
Knabenchor Hannover (official)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Gilbert dirigiert Mahler III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11.04.2018 19:47:41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840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6ECF2-2D21-4CCE-B477-4DB9BD1AAF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81158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9D43E-02D7-4699-9522-6583B8B8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Elbphilharmonie Orchester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61C529-61C1-4223-88F1-96651C37A4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752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126594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9235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701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4107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1603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802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844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0990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7735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5385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8048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83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 - 2018-09-01 19:00:10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"Encore! Hier erlebt ihr unseren Saison-Auftakt vom 1. September noch einmal."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Opening Night 2018 / Krzysztof Urbański / Elbphilharmonie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7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 - 2018-09-01 19:00:10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"Encore! Hier erlebt ihr unseren Saison-Auftakt vom 1. September noch einmal."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Opening Night 2018 / Krzysztof Urbański / Elbphilharmonie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19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D5AD8-08DE-445D-9956-6C6B99770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1808037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9BF6E-94F8-4BC5-AB7D-BC3A03A7E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Profil-bezogene Nutzung | NDR Elbphilharmonie Orchester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B575E-EFA1-4266-B760-E31E992E6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983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19597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8934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0770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781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9238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1926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819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71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- 2018-05-10 20:00:09 </a:t>
                      </a:r>
                      <a:r>
                        <a:rPr lang="en-US" sz="1000"/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1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- 2018-05-10 20:00:09 </a:t>
                      </a:r>
                      <a:r>
                        <a:rPr lang="en-US" sz="1000"/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31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- 2018-03-08 10:30:00 </a:t>
                      </a:r>
                      <a:r>
                        <a:rPr lang="de-DE" sz="1000"/>
                        <a:t> 
 Frisch von der Tour, jetzt im Interview: Unsere Kollegin Amanda stellt hier ab sofort die Fragen! Den Auftakt gibt sie mit unserem Chef - Thomas Hengelbrock.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53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- 2018-12-13 21:16:24 </a:t>
                      </a:r>
                      <a:r>
                        <a:rPr lang="en-US" sz="1000"/>
                        <a:t> 
 Hier ist sie: Brahms’ Zweite Sinfonie live aus der Elbphilharmonie, mit unserem ehemaligen Chefdirigenten, Grandseigneur Herbert Blomstedt.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00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- 2018-09-01 19:00:10 </a:t>
                      </a:r>
                      <a:r>
                        <a:rPr lang="de-DE" sz="1000"/>
                        <a:t> 
 "Encore! Hier erlebt ihr unseren Saison-Auftakt vom 1. September noch einmal."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898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D1CDA-7CD6-46F0-B5D5-DA88EDA3C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3942795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85FD7-7CAA-4AB7-811B-6A796AFB7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Elbphilharmonie Orchester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32F0C-8D33-403A-9E20-E6DD519F2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0055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379676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94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1248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9443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04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71629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8181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9173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7117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2421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492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630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051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30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49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- 2018-03-08 10:30:00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Frisch von der Tour, jetzt im Interview: Unsere Kollegin Amanda stellt hier ab sofort die Fragen! Den Auftakt gibt sie mit unserem Chef - Thomas Hengelbrock.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16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- 2018-08-11 14:14:00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Fit  for Fiedeln, auch in der  #Sommerpause!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484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65B13-98F8-4ED1-A65A-FE0611844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1549332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3216-27FC-476D-9EAA-24F2DE906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Elbphilharmonie Orchester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323AEC-7347-4DB1-A1B8-309BE8D518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4857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761157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0004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0432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7723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553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3479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4552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1741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0304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2973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4782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4003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524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49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- 2018-04-06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Mahlers Dritte mit Alan Gilbert: Hier seht ihr unser Konzert aus der Elbphilharmonie Hamburg noch einmal!
Mit Gerhild Romberger
den Damen des NDR Chor und des Chor des Bayerischen Rundfunks
Knabenchor Hannover (official)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78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- 2018-09-07 10:00:15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Unsere neue CD ist da! Unter der Leitung von Krzysztof Urbański haben wir "eine der größten Sinfonien" aufgenommen:  Schostakowitschs 5. Sinfonie. Ab heute im Handel erhältlich.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687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80A2C-0BBF-41E4-AD49-34D8C8770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108280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E53F2-F701-4698-8D3F-109D8AFB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 Elbphilharmonie Orchester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F33993-47F3-481C-A361-C742BEAF3D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5493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689919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6869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743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3519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661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453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6400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0918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8619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845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692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8057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566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48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- 2018-05-07 08:05:29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Ausflug in intergalaktische Welten - kommt mit! "Die Planeten" im Konzert: Am 10. Mai um 20 Uhr. Open Air, im Livestream und auf Facebook Live.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0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- 2018-12-13 21:16:24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Hier ist sie: Brahms’ Zweite Sinfonie live aus der Elbphilharmonie, mit unserem ehemaligen Chefdirigenten, Grandseigneur Herbert Blomstedt.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75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- 2018-10-25 00:38:18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NDR Percussion zeigte Schlagzeuger Simone Rubino in der Elbphilharmonie, dass Kunst keine Grenzen hat: Und erzählt uns, warum neue Musik für ihn so wichtig ist.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41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33A90-D4B2-40B0-A124-6EEBF4191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7217540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D9975-DFC4-4576-9FE9-38AD2A5AD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 Elbphilharmonie Orchester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18847B-74E7-430E-B5F6-49C3E58F57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4672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996461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9861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1729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0301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000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7525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1141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502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8495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7567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120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2251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625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64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- 2018-04-11 08:58:00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"Das Orchester ist wie meine Familie": Mit Solo-Trompeter Guillaume Couloumy starten wir heute neue Folgen unserer Porträt-Reihe "Hinter dem Klang"!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62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- 2018-07-04 07:42:00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"Wie ein spätes Kind": In Folge #10 unserer Porträt-Reihe erzählt Alla Rutter, warum sie die Bratsche so liebt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416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E29F3-541D-4643-B95F-6DF9FC414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5458285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2322</Words>
  <Application>Microsoft Office PowerPoint</Application>
  <PresentationFormat>On-screen Show (4:3)</PresentationFormat>
  <Paragraphs>983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Elbphilharmonie Orchester</vt:lpstr>
      <vt:lpstr>Facebook Anzahl Post, Reaktionen (Kommentare, Shares, Likes) - FB Insights | NDR Elbphilharmonie Orchester</vt:lpstr>
      <vt:lpstr>Facebook Profil - Fans | NDR Elbphilharmonie Orchester</vt:lpstr>
      <vt:lpstr>Facebook Profil - Potenzielle Reichweite | NDR Elbphilharmonie Orchester</vt:lpstr>
      <vt:lpstr>Facebook Profil - Aktive Nutzer | NDR Elbphilharmonie Orchester</vt:lpstr>
      <vt:lpstr>Facebook Profil - Video-Starts ab 10 Sek. | NDR Elbphilharmonie Orchester</vt:lpstr>
      <vt:lpstr>Facebook Profil - Durchschnitt Potenzi. Reichweite pro Tag | NDR Elbphilharmonie Orchester</vt:lpstr>
      <vt:lpstr>Facebook Distributionstyp - FB Insights | NDR Elbphilharmonie Orchester</vt:lpstr>
      <vt:lpstr>Facebook Distributionstyp - Tabelle - FB Insights | NDR Elbphilharmonie Orchester</vt:lpstr>
      <vt:lpstr>Facebook Eigene Posts - Shares - Export | NDR Elbphilharmonie Orchester - 1 of 2</vt:lpstr>
      <vt:lpstr>Facebook Eigene Posts - Shares - Export | NDR Elbphilharmonie Orchester - 2 of 2</vt:lpstr>
      <vt:lpstr>Facebook Eigene Posts - Kommentare - Export | NDR Elbphilharmonie Orchester - 1 of 2</vt:lpstr>
      <vt:lpstr>Facebook Eigene Posts - Kommentare - Export | NDR Elbphilharmonie Orchester - 2 of 2</vt:lpstr>
      <vt:lpstr>Facebook Eigene Posts - Links - Export | NDR Elbphilharmonie Orchester - 1 of 3</vt:lpstr>
      <vt:lpstr>Facebook Eigene Posts - Links - Export | NDR Elbphilharmonie Orchester - 2 of 3</vt:lpstr>
      <vt:lpstr>Facebook Eigene Posts - Links - Export | NDR Elbphilharmonie Orchester - 3 of 3</vt:lpstr>
      <vt:lpstr>Facebook Eigene Posts - Videostartrate - Export | NDR Elbphilharmonie Orchester</vt:lpstr>
      <vt:lpstr>Facebook Eigene Posts - Videostartrate - Flop - Export | NDR Elbphilharmonie Orchester</vt:lpstr>
      <vt:lpstr>Facebook Eigene Posts - Potenzielle Reichweite - Export | NDR Elbphilharmonie Orchester - 1 of 2</vt:lpstr>
      <vt:lpstr>Facebook Eigene Posts - Potenzielle Reichweite - Export | NDR Elbphilharmonie Orchester - 2 of 2</vt:lpstr>
      <vt:lpstr>Facebook Eigene Posts - Aktive Nutzer - Export | NDR Elbphilharmonie Orchester</vt:lpstr>
      <vt:lpstr>Facebook Eigene Posts - I-Rate Aktive Nutzer - Export | NDR Elbphilharmonie Orchester</vt:lpstr>
      <vt:lpstr>Facebook Eigene Posts - I-Rate Aktive Nutzer-Flop - Export | NDR Elbphilharmonie Orchester</vt:lpstr>
      <vt:lpstr>Facebook Eigene Post - Summe Interaktionen - Export | NDR Elbphilharmonie Orchester - 1 of 2</vt:lpstr>
      <vt:lpstr>Facebook Eigene Post - Summe Interaktionen - Export | NDR Elbphilharmonie Orchester - 2 of 2</vt:lpstr>
      <vt:lpstr>Facebook Eigene Posts - Reaktionen - Export | NDR Elbphilharmonie Orchester - 1 of 4</vt:lpstr>
      <vt:lpstr>Facebook Eigene Posts - Reaktionen - Export | NDR Elbphilharmonie Orchester - 2 of 4</vt:lpstr>
      <vt:lpstr>Facebook Eigene Posts - Reaktionen - Export | NDR Elbphilharmonie Orchester - 3 of 4</vt:lpstr>
      <vt:lpstr>Facebook Eigene Posts - Reaktionen - Export | NDR Elbphilharmonie Orchester - 4 of 4</vt:lpstr>
      <vt:lpstr>Eigene Posts - Videostarts - Profil-bezogene Nutzung | NDR Elbphilharmonie Orchester</vt:lpstr>
      <vt:lpstr>Facebook Eigene Videos - Crossposts (ohne Ersteller) - Export | NDR Elbphilharmonie Orchester - 1 of 2</vt:lpstr>
      <vt:lpstr>Facebook Eigene Videos - Crossposts (ohne Ersteller) - Export | NDR Elbphilharmonie Orchester - 2 of 2</vt:lpstr>
      <vt:lpstr>Facebook Eigene Videos - Crossposts (nur Ersteller) - Export  | NDR Elbphilharmonie Orchester - 1 of 2</vt:lpstr>
      <vt:lpstr>Facebook Eigene Videos - Crossposts (nur Ersteller) - Export  | NDR Elbphilharmonie Orchester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2019-01-10T15:28:37Z</dcterms:created>
  <dcterms:modified xsi:type="dcterms:W3CDTF">2019-01-10T15:29:44Z</dcterms:modified>
</cp:coreProperties>
</file>