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2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0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2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2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2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0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2</c:v>
                </c:pt>
                <c:pt idx="147">
                  <c:v>2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3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2</c:v>
                </c:pt>
                <c:pt idx="198">
                  <c:v>1</c:v>
                </c:pt>
                <c:pt idx="199">
                  <c:v>1</c:v>
                </c:pt>
                <c:pt idx="200">
                  <c:v>2</c:v>
                </c:pt>
                <c:pt idx="201">
                  <c:v>0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2</c:v>
                </c:pt>
                <c:pt idx="208">
                  <c:v>2</c:v>
                </c:pt>
                <c:pt idx="209">
                  <c:v>1</c:v>
                </c:pt>
                <c:pt idx="210">
                  <c:v>2</c:v>
                </c:pt>
                <c:pt idx="211">
                  <c:v>2</c:v>
                </c:pt>
                <c:pt idx="212">
                  <c:v>1</c:v>
                </c:pt>
                <c:pt idx="213">
                  <c:v>2</c:v>
                </c:pt>
                <c:pt idx="214">
                  <c:v>2</c:v>
                </c:pt>
                <c:pt idx="215">
                  <c:v>2</c:v>
                </c:pt>
                <c:pt idx="216">
                  <c:v>1</c:v>
                </c:pt>
                <c:pt idx="217">
                  <c:v>2</c:v>
                </c:pt>
                <c:pt idx="218">
                  <c:v>2</c:v>
                </c:pt>
                <c:pt idx="219">
                  <c:v>2</c:v>
                </c:pt>
                <c:pt idx="220">
                  <c:v>1</c:v>
                </c:pt>
                <c:pt idx="221">
                  <c:v>1</c:v>
                </c:pt>
                <c:pt idx="222">
                  <c:v>2</c:v>
                </c:pt>
                <c:pt idx="223">
                  <c:v>2</c:v>
                </c:pt>
                <c:pt idx="224">
                  <c:v>1</c:v>
                </c:pt>
                <c:pt idx="225">
                  <c:v>2</c:v>
                </c:pt>
                <c:pt idx="226">
                  <c:v>1</c:v>
                </c:pt>
                <c:pt idx="227">
                  <c:v>1</c:v>
                </c:pt>
                <c:pt idx="228">
                  <c:v>0</c:v>
                </c:pt>
                <c:pt idx="229">
                  <c:v>0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2</c:v>
                </c:pt>
                <c:pt idx="237">
                  <c:v>2</c:v>
                </c:pt>
                <c:pt idx="238">
                  <c:v>2</c:v>
                </c:pt>
                <c:pt idx="239">
                  <c:v>2</c:v>
                </c:pt>
                <c:pt idx="240">
                  <c:v>3</c:v>
                </c:pt>
                <c:pt idx="241">
                  <c:v>3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2</c:v>
                </c:pt>
                <c:pt idx="246">
                  <c:v>1</c:v>
                </c:pt>
                <c:pt idx="247">
                  <c:v>2</c:v>
                </c:pt>
                <c:pt idx="248">
                  <c:v>3</c:v>
                </c:pt>
                <c:pt idx="249">
                  <c:v>1</c:v>
                </c:pt>
                <c:pt idx="250">
                  <c:v>3</c:v>
                </c:pt>
                <c:pt idx="251">
                  <c:v>4</c:v>
                </c:pt>
                <c:pt idx="252">
                  <c:v>2</c:v>
                </c:pt>
                <c:pt idx="253">
                  <c:v>2</c:v>
                </c:pt>
                <c:pt idx="254">
                  <c:v>3</c:v>
                </c:pt>
                <c:pt idx="255">
                  <c:v>1</c:v>
                </c:pt>
                <c:pt idx="256">
                  <c:v>2</c:v>
                </c:pt>
                <c:pt idx="257">
                  <c:v>2</c:v>
                </c:pt>
                <c:pt idx="258">
                  <c:v>3</c:v>
                </c:pt>
                <c:pt idx="259">
                  <c:v>2</c:v>
                </c:pt>
                <c:pt idx="260">
                  <c:v>2</c:v>
                </c:pt>
                <c:pt idx="261">
                  <c:v>3</c:v>
                </c:pt>
                <c:pt idx="262">
                  <c:v>2</c:v>
                </c:pt>
                <c:pt idx="263">
                  <c:v>2</c:v>
                </c:pt>
                <c:pt idx="264">
                  <c:v>2</c:v>
                </c:pt>
                <c:pt idx="265">
                  <c:v>2</c:v>
                </c:pt>
                <c:pt idx="266">
                  <c:v>2</c:v>
                </c:pt>
                <c:pt idx="267">
                  <c:v>3</c:v>
                </c:pt>
                <c:pt idx="268">
                  <c:v>2</c:v>
                </c:pt>
                <c:pt idx="269">
                  <c:v>2</c:v>
                </c:pt>
                <c:pt idx="270">
                  <c:v>1</c:v>
                </c:pt>
                <c:pt idx="271">
                  <c:v>2</c:v>
                </c:pt>
                <c:pt idx="272">
                  <c:v>2</c:v>
                </c:pt>
                <c:pt idx="273">
                  <c:v>2</c:v>
                </c:pt>
                <c:pt idx="274">
                  <c:v>1</c:v>
                </c:pt>
                <c:pt idx="275">
                  <c:v>2</c:v>
                </c:pt>
                <c:pt idx="276">
                  <c:v>2</c:v>
                </c:pt>
                <c:pt idx="277">
                  <c:v>2</c:v>
                </c:pt>
                <c:pt idx="278">
                  <c:v>2</c:v>
                </c:pt>
                <c:pt idx="279">
                  <c:v>2</c:v>
                </c:pt>
                <c:pt idx="280">
                  <c:v>2</c:v>
                </c:pt>
                <c:pt idx="281">
                  <c:v>2</c:v>
                </c:pt>
                <c:pt idx="282">
                  <c:v>2</c:v>
                </c:pt>
                <c:pt idx="283">
                  <c:v>2</c:v>
                </c:pt>
                <c:pt idx="284">
                  <c:v>2</c:v>
                </c:pt>
                <c:pt idx="285">
                  <c:v>2</c:v>
                </c:pt>
                <c:pt idx="286">
                  <c:v>2</c:v>
                </c:pt>
                <c:pt idx="287">
                  <c:v>2</c:v>
                </c:pt>
                <c:pt idx="288">
                  <c:v>3</c:v>
                </c:pt>
                <c:pt idx="289">
                  <c:v>2</c:v>
                </c:pt>
                <c:pt idx="290">
                  <c:v>2</c:v>
                </c:pt>
                <c:pt idx="291">
                  <c:v>1</c:v>
                </c:pt>
                <c:pt idx="292">
                  <c:v>2</c:v>
                </c:pt>
                <c:pt idx="293">
                  <c:v>2</c:v>
                </c:pt>
                <c:pt idx="294">
                  <c:v>1</c:v>
                </c:pt>
                <c:pt idx="295">
                  <c:v>2</c:v>
                </c:pt>
                <c:pt idx="296">
                  <c:v>2</c:v>
                </c:pt>
                <c:pt idx="297">
                  <c:v>2</c:v>
                </c:pt>
                <c:pt idx="298">
                  <c:v>2</c:v>
                </c:pt>
                <c:pt idx="299">
                  <c:v>2</c:v>
                </c:pt>
                <c:pt idx="300">
                  <c:v>2</c:v>
                </c:pt>
                <c:pt idx="301">
                  <c:v>2</c:v>
                </c:pt>
                <c:pt idx="302">
                  <c:v>2</c:v>
                </c:pt>
                <c:pt idx="303">
                  <c:v>2</c:v>
                </c:pt>
                <c:pt idx="304">
                  <c:v>2</c:v>
                </c:pt>
                <c:pt idx="305">
                  <c:v>2</c:v>
                </c:pt>
                <c:pt idx="306">
                  <c:v>2</c:v>
                </c:pt>
                <c:pt idx="307">
                  <c:v>2</c:v>
                </c:pt>
                <c:pt idx="308">
                  <c:v>2</c:v>
                </c:pt>
                <c:pt idx="309">
                  <c:v>3</c:v>
                </c:pt>
                <c:pt idx="310">
                  <c:v>2</c:v>
                </c:pt>
                <c:pt idx="311">
                  <c:v>3</c:v>
                </c:pt>
                <c:pt idx="312">
                  <c:v>2</c:v>
                </c:pt>
                <c:pt idx="313">
                  <c:v>2</c:v>
                </c:pt>
                <c:pt idx="314">
                  <c:v>2</c:v>
                </c:pt>
                <c:pt idx="315">
                  <c:v>1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1</c:v>
                </c:pt>
                <c:pt idx="323">
                  <c:v>1</c:v>
                </c:pt>
                <c:pt idx="324">
                  <c:v>2</c:v>
                </c:pt>
                <c:pt idx="325">
                  <c:v>2</c:v>
                </c:pt>
                <c:pt idx="326">
                  <c:v>2</c:v>
                </c:pt>
                <c:pt idx="327">
                  <c:v>2</c:v>
                </c:pt>
                <c:pt idx="328">
                  <c:v>2</c:v>
                </c:pt>
                <c:pt idx="329">
                  <c:v>2</c:v>
                </c:pt>
                <c:pt idx="330">
                  <c:v>2</c:v>
                </c:pt>
                <c:pt idx="331">
                  <c:v>2</c:v>
                </c:pt>
                <c:pt idx="332">
                  <c:v>2</c:v>
                </c:pt>
                <c:pt idx="333">
                  <c:v>2</c:v>
                </c:pt>
                <c:pt idx="334">
                  <c:v>2</c:v>
                </c:pt>
                <c:pt idx="335">
                  <c:v>2</c:v>
                </c:pt>
                <c:pt idx="336">
                  <c:v>2</c:v>
                </c:pt>
                <c:pt idx="337">
                  <c:v>2</c:v>
                </c:pt>
                <c:pt idx="338">
                  <c:v>2</c:v>
                </c:pt>
                <c:pt idx="339">
                  <c:v>2</c:v>
                </c:pt>
                <c:pt idx="340">
                  <c:v>2</c:v>
                </c:pt>
                <c:pt idx="341">
                  <c:v>2</c:v>
                </c:pt>
                <c:pt idx="342">
                  <c:v>2</c:v>
                </c:pt>
                <c:pt idx="343">
                  <c:v>2</c:v>
                </c:pt>
                <c:pt idx="344">
                  <c:v>2</c:v>
                </c:pt>
                <c:pt idx="345">
                  <c:v>2</c:v>
                </c:pt>
                <c:pt idx="346">
                  <c:v>2</c:v>
                </c:pt>
                <c:pt idx="347">
                  <c:v>2</c:v>
                </c:pt>
                <c:pt idx="348">
                  <c:v>2</c:v>
                </c:pt>
                <c:pt idx="349">
                  <c:v>2</c:v>
                </c:pt>
                <c:pt idx="350">
                  <c:v>2</c:v>
                </c:pt>
                <c:pt idx="351">
                  <c:v>2</c:v>
                </c:pt>
                <c:pt idx="352">
                  <c:v>2</c:v>
                </c:pt>
                <c:pt idx="353">
                  <c:v>2</c:v>
                </c:pt>
                <c:pt idx="354">
                  <c:v>2</c:v>
                </c:pt>
                <c:pt idx="355">
                  <c:v>2</c:v>
                </c:pt>
                <c:pt idx="356">
                  <c:v>2</c:v>
                </c:pt>
                <c:pt idx="357">
                  <c:v>2</c:v>
                </c:pt>
                <c:pt idx="358">
                  <c:v>1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1</c:v>
                </c:pt>
                <c:pt idx="363">
                  <c:v>2</c:v>
                </c:pt>
                <c:pt idx="36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7B-4701-8711-81FB96DEF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194984"/>
        <c:axId val="341200232"/>
      </c:lineChart>
      <c:catAx>
        <c:axId val="34119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00232"/>
        <c:crosses val="autoZero"/>
        <c:auto val="1"/>
        <c:lblAlgn val="ctr"/>
        <c:lblOffset val="100"/>
        <c:noMultiLvlLbl val="0"/>
      </c:catAx>
      <c:valAx>
        <c:axId val="34120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19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51-4FF6-B7F8-266F3DDAA6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51-4FF6-B7F8-266F3DDAA6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51-4FF6-B7F8-266F3DDAA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637048"/>
        <c:axId val="339636064"/>
      </c:barChart>
      <c:catAx>
        <c:axId val="339637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36064"/>
        <c:crosses val="autoZero"/>
        <c:auto val="1"/>
        <c:lblAlgn val="ctr"/>
        <c:lblOffset val="100"/>
        <c:noMultiLvlLbl val="0"/>
      </c:catAx>
      <c:valAx>
        <c:axId val="33963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3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2112</c:v>
                </c:pt>
                <c:pt idx="1">
                  <c:v>2161</c:v>
                </c:pt>
                <c:pt idx="2">
                  <c:v>2208</c:v>
                </c:pt>
                <c:pt idx="3">
                  <c:v>2229</c:v>
                </c:pt>
                <c:pt idx="4">
                  <c:v>2256</c:v>
                </c:pt>
                <c:pt idx="5">
                  <c:v>2274</c:v>
                </c:pt>
                <c:pt idx="6">
                  <c:v>2299</c:v>
                </c:pt>
                <c:pt idx="7">
                  <c:v>2320</c:v>
                </c:pt>
                <c:pt idx="8">
                  <c:v>2392</c:v>
                </c:pt>
                <c:pt idx="9">
                  <c:v>2454</c:v>
                </c:pt>
                <c:pt idx="10">
                  <c:v>2523</c:v>
                </c:pt>
                <c:pt idx="11">
                  <c:v>2563</c:v>
                </c:pt>
                <c:pt idx="12">
                  <c:v>2601</c:v>
                </c:pt>
                <c:pt idx="13">
                  <c:v>2640</c:v>
                </c:pt>
                <c:pt idx="14">
                  <c:v>2661</c:v>
                </c:pt>
                <c:pt idx="15">
                  <c:v>2697</c:v>
                </c:pt>
                <c:pt idx="16">
                  <c:v>2724</c:v>
                </c:pt>
                <c:pt idx="17">
                  <c:v>2770</c:v>
                </c:pt>
                <c:pt idx="18">
                  <c:v>2797</c:v>
                </c:pt>
                <c:pt idx="19">
                  <c:v>2818</c:v>
                </c:pt>
                <c:pt idx="20">
                  <c:v>2847</c:v>
                </c:pt>
                <c:pt idx="21">
                  <c:v>2885</c:v>
                </c:pt>
                <c:pt idx="22">
                  <c:v>2913</c:v>
                </c:pt>
                <c:pt idx="23">
                  <c:v>2928</c:v>
                </c:pt>
                <c:pt idx="24">
                  <c:v>2945</c:v>
                </c:pt>
                <c:pt idx="25">
                  <c:v>2974</c:v>
                </c:pt>
                <c:pt idx="26">
                  <c:v>2994</c:v>
                </c:pt>
                <c:pt idx="27">
                  <c:v>3018</c:v>
                </c:pt>
                <c:pt idx="28">
                  <c:v>3040</c:v>
                </c:pt>
                <c:pt idx="29">
                  <c:v>3061</c:v>
                </c:pt>
                <c:pt idx="30">
                  <c:v>3089</c:v>
                </c:pt>
                <c:pt idx="31">
                  <c:v>3098</c:v>
                </c:pt>
                <c:pt idx="32">
                  <c:v>3132</c:v>
                </c:pt>
                <c:pt idx="33">
                  <c:v>3166</c:v>
                </c:pt>
                <c:pt idx="34">
                  <c:v>3186</c:v>
                </c:pt>
                <c:pt idx="35">
                  <c:v>3205</c:v>
                </c:pt>
                <c:pt idx="36">
                  <c:v>3236</c:v>
                </c:pt>
                <c:pt idx="37">
                  <c:v>3271</c:v>
                </c:pt>
                <c:pt idx="38">
                  <c:v>3311</c:v>
                </c:pt>
                <c:pt idx="39">
                  <c:v>3338</c:v>
                </c:pt>
                <c:pt idx="40">
                  <c:v>3354</c:v>
                </c:pt>
                <c:pt idx="41">
                  <c:v>3388</c:v>
                </c:pt>
                <c:pt idx="42">
                  <c:v>3398</c:v>
                </c:pt>
                <c:pt idx="43">
                  <c:v>3410</c:v>
                </c:pt>
                <c:pt idx="44">
                  <c:v>3429</c:v>
                </c:pt>
                <c:pt idx="45">
                  <c:v>3449</c:v>
                </c:pt>
                <c:pt idx="46">
                  <c:v>3472</c:v>
                </c:pt>
                <c:pt idx="47">
                  <c:v>3482</c:v>
                </c:pt>
                <c:pt idx="48">
                  <c:v>3502</c:v>
                </c:pt>
                <c:pt idx="49">
                  <c:v>3518</c:v>
                </c:pt>
                <c:pt idx="50">
                  <c:v>3534</c:v>
                </c:pt>
                <c:pt idx="51">
                  <c:v>3561</c:v>
                </c:pt>
                <c:pt idx="52">
                  <c:v>3591</c:v>
                </c:pt>
                <c:pt idx="53">
                  <c:v>3616</c:v>
                </c:pt>
                <c:pt idx="54">
                  <c:v>3647</c:v>
                </c:pt>
                <c:pt idx="55">
                  <c:v>3674</c:v>
                </c:pt>
                <c:pt idx="56">
                  <c:v>3702</c:v>
                </c:pt>
                <c:pt idx="57">
                  <c:v>3727</c:v>
                </c:pt>
                <c:pt idx="58">
                  <c:v>3740</c:v>
                </c:pt>
                <c:pt idx="59">
                  <c:v>3757</c:v>
                </c:pt>
                <c:pt idx="60">
                  <c:v>3779</c:v>
                </c:pt>
                <c:pt idx="61">
                  <c:v>3785</c:v>
                </c:pt>
                <c:pt idx="62">
                  <c:v>3797</c:v>
                </c:pt>
                <c:pt idx="63">
                  <c:v>3806</c:v>
                </c:pt>
                <c:pt idx="64">
                  <c:v>3818</c:v>
                </c:pt>
                <c:pt idx="65">
                  <c:v>3824</c:v>
                </c:pt>
                <c:pt idx="66">
                  <c:v>3845</c:v>
                </c:pt>
                <c:pt idx="67">
                  <c:v>3885</c:v>
                </c:pt>
                <c:pt idx="68">
                  <c:v>3905</c:v>
                </c:pt>
                <c:pt idx="69">
                  <c:v>3923</c:v>
                </c:pt>
                <c:pt idx="70">
                  <c:v>3934</c:v>
                </c:pt>
                <c:pt idx="71">
                  <c:v>3963</c:v>
                </c:pt>
                <c:pt idx="72">
                  <c:v>3989</c:v>
                </c:pt>
                <c:pt idx="73">
                  <c:v>4010</c:v>
                </c:pt>
                <c:pt idx="74">
                  <c:v>4023</c:v>
                </c:pt>
                <c:pt idx="75">
                  <c:v>4035</c:v>
                </c:pt>
                <c:pt idx="76">
                  <c:v>4055</c:v>
                </c:pt>
                <c:pt idx="77">
                  <c:v>4071</c:v>
                </c:pt>
                <c:pt idx="78">
                  <c:v>4079</c:v>
                </c:pt>
                <c:pt idx="79">
                  <c:v>4092</c:v>
                </c:pt>
                <c:pt idx="80">
                  <c:v>4097</c:v>
                </c:pt>
                <c:pt idx="81">
                  <c:v>4113</c:v>
                </c:pt>
                <c:pt idx="82">
                  <c:v>4117</c:v>
                </c:pt>
                <c:pt idx="83">
                  <c:v>4131</c:v>
                </c:pt>
                <c:pt idx="84">
                  <c:v>4147</c:v>
                </c:pt>
                <c:pt idx="85">
                  <c:v>4157</c:v>
                </c:pt>
                <c:pt idx="86">
                  <c:v>4180</c:v>
                </c:pt>
                <c:pt idx="87">
                  <c:v>4211</c:v>
                </c:pt>
                <c:pt idx="88">
                  <c:v>4246</c:v>
                </c:pt>
                <c:pt idx="92">
                  <c:v>4399</c:v>
                </c:pt>
                <c:pt idx="93">
                  <c:v>4410</c:v>
                </c:pt>
                <c:pt idx="95">
                  <c:v>4438</c:v>
                </c:pt>
                <c:pt idx="96">
                  <c:v>4444</c:v>
                </c:pt>
                <c:pt idx="97">
                  <c:v>4470</c:v>
                </c:pt>
                <c:pt idx="98">
                  <c:v>4490</c:v>
                </c:pt>
                <c:pt idx="99">
                  <c:v>4501</c:v>
                </c:pt>
                <c:pt idx="100">
                  <c:v>4527</c:v>
                </c:pt>
                <c:pt idx="101">
                  <c:v>4562</c:v>
                </c:pt>
                <c:pt idx="102">
                  <c:v>4587</c:v>
                </c:pt>
                <c:pt idx="103">
                  <c:v>4603</c:v>
                </c:pt>
                <c:pt idx="104">
                  <c:v>4621</c:v>
                </c:pt>
                <c:pt idx="105">
                  <c:v>4640</c:v>
                </c:pt>
                <c:pt idx="106">
                  <c:v>4657</c:v>
                </c:pt>
                <c:pt idx="107">
                  <c:v>4675</c:v>
                </c:pt>
                <c:pt idx="108">
                  <c:v>4701</c:v>
                </c:pt>
                <c:pt idx="109">
                  <c:v>4717</c:v>
                </c:pt>
                <c:pt idx="110">
                  <c:v>4730</c:v>
                </c:pt>
                <c:pt idx="111">
                  <c:v>4761</c:v>
                </c:pt>
                <c:pt idx="112">
                  <c:v>4794</c:v>
                </c:pt>
                <c:pt idx="113">
                  <c:v>4860</c:v>
                </c:pt>
                <c:pt idx="114">
                  <c:v>4898</c:v>
                </c:pt>
                <c:pt idx="115">
                  <c:v>4942</c:v>
                </c:pt>
                <c:pt idx="116">
                  <c:v>4976</c:v>
                </c:pt>
                <c:pt idx="117">
                  <c:v>5011</c:v>
                </c:pt>
                <c:pt idx="118">
                  <c:v>5040</c:v>
                </c:pt>
                <c:pt idx="119">
                  <c:v>5055</c:v>
                </c:pt>
                <c:pt idx="120">
                  <c:v>5066</c:v>
                </c:pt>
                <c:pt idx="121">
                  <c:v>5078</c:v>
                </c:pt>
                <c:pt idx="122">
                  <c:v>5097</c:v>
                </c:pt>
                <c:pt idx="123">
                  <c:v>5107</c:v>
                </c:pt>
                <c:pt idx="124">
                  <c:v>5127</c:v>
                </c:pt>
                <c:pt idx="125">
                  <c:v>5182</c:v>
                </c:pt>
                <c:pt idx="126">
                  <c:v>5194</c:v>
                </c:pt>
                <c:pt idx="127">
                  <c:v>5214</c:v>
                </c:pt>
                <c:pt idx="128">
                  <c:v>5232</c:v>
                </c:pt>
                <c:pt idx="129">
                  <c:v>5267</c:v>
                </c:pt>
                <c:pt idx="130">
                  <c:v>5300</c:v>
                </c:pt>
                <c:pt idx="131">
                  <c:v>5322</c:v>
                </c:pt>
                <c:pt idx="132">
                  <c:v>5349</c:v>
                </c:pt>
                <c:pt idx="133">
                  <c:v>5359</c:v>
                </c:pt>
                <c:pt idx="134">
                  <c:v>5379</c:v>
                </c:pt>
                <c:pt idx="135">
                  <c:v>5391</c:v>
                </c:pt>
                <c:pt idx="136">
                  <c:v>5408</c:v>
                </c:pt>
                <c:pt idx="137">
                  <c:v>5413</c:v>
                </c:pt>
                <c:pt idx="138">
                  <c:v>5426</c:v>
                </c:pt>
                <c:pt idx="139">
                  <c:v>5449</c:v>
                </c:pt>
                <c:pt idx="140">
                  <c:v>5478</c:v>
                </c:pt>
                <c:pt idx="141">
                  <c:v>5498</c:v>
                </c:pt>
                <c:pt idx="142">
                  <c:v>5531</c:v>
                </c:pt>
                <c:pt idx="143">
                  <c:v>5560</c:v>
                </c:pt>
                <c:pt idx="144">
                  <c:v>5587</c:v>
                </c:pt>
                <c:pt idx="145">
                  <c:v>5609</c:v>
                </c:pt>
                <c:pt idx="146">
                  <c:v>5616</c:v>
                </c:pt>
                <c:pt idx="147">
                  <c:v>5630</c:v>
                </c:pt>
                <c:pt idx="148">
                  <c:v>5672</c:v>
                </c:pt>
                <c:pt idx="149">
                  <c:v>5712</c:v>
                </c:pt>
                <c:pt idx="150">
                  <c:v>5726</c:v>
                </c:pt>
                <c:pt idx="151">
                  <c:v>5749</c:v>
                </c:pt>
                <c:pt idx="152">
                  <c:v>5759</c:v>
                </c:pt>
                <c:pt idx="153">
                  <c:v>5774</c:v>
                </c:pt>
                <c:pt idx="154">
                  <c:v>5778</c:v>
                </c:pt>
                <c:pt idx="155">
                  <c:v>5780</c:v>
                </c:pt>
                <c:pt idx="156">
                  <c:v>5784</c:v>
                </c:pt>
                <c:pt idx="157">
                  <c:v>5796</c:v>
                </c:pt>
                <c:pt idx="158">
                  <c:v>5787</c:v>
                </c:pt>
                <c:pt idx="159">
                  <c:v>5784</c:v>
                </c:pt>
                <c:pt idx="160">
                  <c:v>5772</c:v>
                </c:pt>
                <c:pt idx="161">
                  <c:v>5774</c:v>
                </c:pt>
                <c:pt idx="162">
                  <c:v>5800</c:v>
                </c:pt>
                <c:pt idx="163">
                  <c:v>5803</c:v>
                </c:pt>
                <c:pt idx="164">
                  <c:v>5807</c:v>
                </c:pt>
                <c:pt idx="165">
                  <c:v>5778</c:v>
                </c:pt>
                <c:pt idx="166">
                  <c:v>5780</c:v>
                </c:pt>
                <c:pt idx="167">
                  <c:v>5782</c:v>
                </c:pt>
                <c:pt idx="168">
                  <c:v>5790</c:v>
                </c:pt>
                <c:pt idx="169">
                  <c:v>5787</c:v>
                </c:pt>
                <c:pt idx="170">
                  <c:v>5791</c:v>
                </c:pt>
                <c:pt idx="171">
                  <c:v>5833</c:v>
                </c:pt>
                <c:pt idx="172">
                  <c:v>5804</c:v>
                </c:pt>
                <c:pt idx="173">
                  <c:v>5813</c:v>
                </c:pt>
                <c:pt idx="174">
                  <c:v>5820</c:v>
                </c:pt>
                <c:pt idx="175">
                  <c:v>5843</c:v>
                </c:pt>
                <c:pt idx="176">
                  <c:v>5855</c:v>
                </c:pt>
                <c:pt idx="177">
                  <c:v>5866</c:v>
                </c:pt>
                <c:pt idx="178">
                  <c:v>5879</c:v>
                </c:pt>
                <c:pt idx="179">
                  <c:v>5885</c:v>
                </c:pt>
                <c:pt idx="180">
                  <c:v>5902</c:v>
                </c:pt>
                <c:pt idx="181">
                  <c:v>5915</c:v>
                </c:pt>
                <c:pt idx="182">
                  <c:v>5941</c:v>
                </c:pt>
                <c:pt idx="183">
                  <c:v>5977</c:v>
                </c:pt>
                <c:pt idx="184">
                  <c:v>6017</c:v>
                </c:pt>
                <c:pt idx="185">
                  <c:v>6040</c:v>
                </c:pt>
                <c:pt idx="186">
                  <c:v>6056</c:v>
                </c:pt>
                <c:pt idx="187">
                  <c:v>6072</c:v>
                </c:pt>
                <c:pt idx="188">
                  <c:v>6081</c:v>
                </c:pt>
                <c:pt idx="189">
                  <c:v>6087</c:v>
                </c:pt>
                <c:pt idx="190">
                  <c:v>6094</c:v>
                </c:pt>
                <c:pt idx="191">
                  <c:v>6095</c:v>
                </c:pt>
                <c:pt idx="192">
                  <c:v>6098</c:v>
                </c:pt>
                <c:pt idx="193">
                  <c:v>6100</c:v>
                </c:pt>
                <c:pt idx="194">
                  <c:v>6102</c:v>
                </c:pt>
                <c:pt idx="195">
                  <c:v>6102</c:v>
                </c:pt>
                <c:pt idx="196">
                  <c:v>6097</c:v>
                </c:pt>
                <c:pt idx="197">
                  <c:v>6102</c:v>
                </c:pt>
                <c:pt idx="198">
                  <c:v>6118</c:v>
                </c:pt>
                <c:pt idx="199">
                  <c:v>6133</c:v>
                </c:pt>
                <c:pt idx="200">
                  <c:v>6188</c:v>
                </c:pt>
                <c:pt idx="201">
                  <c:v>6250</c:v>
                </c:pt>
                <c:pt idx="202">
                  <c:v>6308</c:v>
                </c:pt>
                <c:pt idx="203">
                  <c:v>6349</c:v>
                </c:pt>
                <c:pt idx="204">
                  <c:v>6379</c:v>
                </c:pt>
                <c:pt idx="205">
                  <c:v>6411</c:v>
                </c:pt>
                <c:pt idx="206">
                  <c:v>6434</c:v>
                </c:pt>
                <c:pt idx="207">
                  <c:v>6466</c:v>
                </c:pt>
                <c:pt idx="208">
                  <c:v>6580</c:v>
                </c:pt>
                <c:pt idx="209">
                  <c:v>6662</c:v>
                </c:pt>
                <c:pt idx="210">
                  <c:v>6710</c:v>
                </c:pt>
                <c:pt idx="211">
                  <c:v>6762</c:v>
                </c:pt>
                <c:pt idx="212">
                  <c:v>6832</c:v>
                </c:pt>
                <c:pt idx="213">
                  <c:v>6889</c:v>
                </c:pt>
                <c:pt idx="214">
                  <c:v>6984</c:v>
                </c:pt>
                <c:pt idx="215">
                  <c:v>7121</c:v>
                </c:pt>
                <c:pt idx="216">
                  <c:v>7281</c:v>
                </c:pt>
                <c:pt idx="217">
                  <c:v>7415</c:v>
                </c:pt>
                <c:pt idx="218">
                  <c:v>7498</c:v>
                </c:pt>
                <c:pt idx="219">
                  <c:v>7584</c:v>
                </c:pt>
                <c:pt idx="220">
                  <c:v>7688</c:v>
                </c:pt>
                <c:pt idx="221">
                  <c:v>7800</c:v>
                </c:pt>
                <c:pt idx="222">
                  <c:v>7881</c:v>
                </c:pt>
                <c:pt idx="223">
                  <c:v>7999</c:v>
                </c:pt>
                <c:pt idx="224">
                  <c:v>8106</c:v>
                </c:pt>
                <c:pt idx="225">
                  <c:v>8204</c:v>
                </c:pt>
                <c:pt idx="226">
                  <c:v>8277</c:v>
                </c:pt>
                <c:pt idx="227">
                  <c:v>8379</c:v>
                </c:pt>
                <c:pt idx="228">
                  <c:v>8445</c:v>
                </c:pt>
                <c:pt idx="229">
                  <c:v>8514</c:v>
                </c:pt>
                <c:pt idx="230">
                  <c:v>8595</c:v>
                </c:pt>
                <c:pt idx="231">
                  <c:v>8677</c:v>
                </c:pt>
                <c:pt idx="232">
                  <c:v>8780</c:v>
                </c:pt>
                <c:pt idx="233">
                  <c:v>8902</c:v>
                </c:pt>
                <c:pt idx="234">
                  <c:v>8974</c:v>
                </c:pt>
                <c:pt idx="235">
                  <c:v>9086</c:v>
                </c:pt>
                <c:pt idx="236">
                  <c:v>9183</c:v>
                </c:pt>
                <c:pt idx="237">
                  <c:v>9332</c:v>
                </c:pt>
                <c:pt idx="238">
                  <c:v>9446</c:v>
                </c:pt>
                <c:pt idx="239">
                  <c:v>9535</c:v>
                </c:pt>
                <c:pt idx="240">
                  <c:v>9628</c:v>
                </c:pt>
                <c:pt idx="241">
                  <c:v>9790</c:v>
                </c:pt>
                <c:pt idx="242">
                  <c:v>10036</c:v>
                </c:pt>
                <c:pt idx="243">
                  <c:v>10201</c:v>
                </c:pt>
                <c:pt idx="244">
                  <c:v>10374</c:v>
                </c:pt>
                <c:pt idx="245">
                  <c:v>10484</c:v>
                </c:pt>
                <c:pt idx="246">
                  <c:v>10562</c:v>
                </c:pt>
                <c:pt idx="247">
                  <c:v>10655</c:v>
                </c:pt>
                <c:pt idx="248">
                  <c:v>10757</c:v>
                </c:pt>
                <c:pt idx="249">
                  <c:v>10882</c:v>
                </c:pt>
                <c:pt idx="250">
                  <c:v>10996</c:v>
                </c:pt>
                <c:pt idx="251">
                  <c:v>11096</c:v>
                </c:pt>
                <c:pt idx="252">
                  <c:v>11204</c:v>
                </c:pt>
                <c:pt idx="253">
                  <c:v>11274</c:v>
                </c:pt>
                <c:pt idx="254">
                  <c:v>11360</c:v>
                </c:pt>
                <c:pt idx="255">
                  <c:v>11441</c:v>
                </c:pt>
                <c:pt idx="256">
                  <c:v>11526</c:v>
                </c:pt>
                <c:pt idx="257">
                  <c:v>11587</c:v>
                </c:pt>
                <c:pt idx="258">
                  <c:v>11651</c:v>
                </c:pt>
                <c:pt idx="259">
                  <c:v>11723</c:v>
                </c:pt>
                <c:pt idx="260">
                  <c:v>11848</c:v>
                </c:pt>
                <c:pt idx="261">
                  <c:v>11929</c:v>
                </c:pt>
                <c:pt idx="262">
                  <c:v>12043</c:v>
                </c:pt>
                <c:pt idx="263">
                  <c:v>12170</c:v>
                </c:pt>
                <c:pt idx="264">
                  <c:v>12318</c:v>
                </c:pt>
                <c:pt idx="265">
                  <c:v>12507</c:v>
                </c:pt>
                <c:pt idx="266">
                  <c:v>12648</c:v>
                </c:pt>
                <c:pt idx="267">
                  <c:v>12766</c:v>
                </c:pt>
                <c:pt idx="268">
                  <c:v>12892</c:v>
                </c:pt>
                <c:pt idx="269">
                  <c:v>13010</c:v>
                </c:pt>
                <c:pt idx="270">
                  <c:v>13056</c:v>
                </c:pt>
                <c:pt idx="271">
                  <c:v>13244</c:v>
                </c:pt>
                <c:pt idx="272">
                  <c:v>13422</c:v>
                </c:pt>
                <c:pt idx="273">
                  <c:v>13558</c:v>
                </c:pt>
                <c:pt idx="274">
                  <c:v>13699</c:v>
                </c:pt>
                <c:pt idx="275">
                  <c:v>13833</c:v>
                </c:pt>
                <c:pt idx="276">
                  <c:v>13962</c:v>
                </c:pt>
                <c:pt idx="277">
                  <c:v>14064</c:v>
                </c:pt>
                <c:pt idx="278">
                  <c:v>14190</c:v>
                </c:pt>
                <c:pt idx="279">
                  <c:v>14405</c:v>
                </c:pt>
                <c:pt idx="280">
                  <c:v>14571</c:v>
                </c:pt>
                <c:pt idx="281">
                  <c:v>14736</c:v>
                </c:pt>
                <c:pt idx="282">
                  <c:v>14892</c:v>
                </c:pt>
                <c:pt idx="283">
                  <c:v>15038</c:v>
                </c:pt>
                <c:pt idx="284">
                  <c:v>15167</c:v>
                </c:pt>
                <c:pt idx="285">
                  <c:v>15273</c:v>
                </c:pt>
                <c:pt idx="286">
                  <c:v>15406</c:v>
                </c:pt>
                <c:pt idx="287">
                  <c:v>15534</c:v>
                </c:pt>
                <c:pt idx="288">
                  <c:v>15639</c:v>
                </c:pt>
                <c:pt idx="289">
                  <c:v>15827</c:v>
                </c:pt>
                <c:pt idx="290">
                  <c:v>16051</c:v>
                </c:pt>
                <c:pt idx="291">
                  <c:v>16249</c:v>
                </c:pt>
                <c:pt idx="292">
                  <c:v>16430</c:v>
                </c:pt>
                <c:pt idx="293">
                  <c:v>16577</c:v>
                </c:pt>
                <c:pt idx="294">
                  <c:v>16724</c:v>
                </c:pt>
                <c:pt idx="295">
                  <c:v>16870</c:v>
                </c:pt>
                <c:pt idx="296">
                  <c:v>16986</c:v>
                </c:pt>
                <c:pt idx="297">
                  <c:v>17129</c:v>
                </c:pt>
                <c:pt idx="298">
                  <c:v>17279</c:v>
                </c:pt>
                <c:pt idx="299">
                  <c:v>17451</c:v>
                </c:pt>
                <c:pt idx="300">
                  <c:v>17642</c:v>
                </c:pt>
                <c:pt idx="301">
                  <c:v>17809</c:v>
                </c:pt>
                <c:pt idx="302">
                  <c:v>17978</c:v>
                </c:pt>
                <c:pt idx="303">
                  <c:v>18157</c:v>
                </c:pt>
                <c:pt idx="304">
                  <c:v>18350</c:v>
                </c:pt>
                <c:pt idx="305">
                  <c:v>18433</c:v>
                </c:pt>
                <c:pt idx="306">
                  <c:v>18664</c:v>
                </c:pt>
                <c:pt idx="307">
                  <c:v>18885</c:v>
                </c:pt>
                <c:pt idx="308">
                  <c:v>19043</c:v>
                </c:pt>
                <c:pt idx="309">
                  <c:v>19188</c:v>
                </c:pt>
                <c:pt idx="310">
                  <c:v>19353</c:v>
                </c:pt>
                <c:pt idx="311">
                  <c:v>19503</c:v>
                </c:pt>
                <c:pt idx="312">
                  <c:v>19624</c:v>
                </c:pt>
                <c:pt idx="313">
                  <c:v>19769</c:v>
                </c:pt>
                <c:pt idx="314">
                  <c:v>19971</c:v>
                </c:pt>
                <c:pt idx="315">
                  <c:v>20133</c:v>
                </c:pt>
                <c:pt idx="316">
                  <c:v>20271</c:v>
                </c:pt>
                <c:pt idx="317">
                  <c:v>20406</c:v>
                </c:pt>
                <c:pt idx="318">
                  <c:v>20529</c:v>
                </c:pt>
                <c:pt idx="319">
                  <c:v>20671</c:v>
                </c:pt>
                <c:pt idx="320">
                  <c:v>20794</c:v>
                </c:pt>
                <c:pt idx="321">
                  <c:v>20920</c:v>
                </c:pt>
                <c:pt idx="322">
                  <c:v>21092</c:v>
                </c:pt>
                <c:pt idx="323">
                  <c:v>21292</c:v>
                </c:pt>
                <c:pt idx="324">
                  <c:v>21466</c:v>
                </c:pt>
                <c:pt idx="325">
                  <c:v>21647</c:v>
                </c:pt>
                <c:pt idx="326">
                  <c:v>21779</c:v>
                </c:pt>
                <c:pt idx="327">
                  <c:v>21917</c:v>
                </c:pt>
                <c:pt idx="328">
                  <c:v>22066</c:v>
                </c:pt>
                <c:pt idx="329">
                  <c:v>22174</c:v>
                </c:pt>
                <c:pt idx="330">
                  <c:v>22266</c:v>
                </c:pt>
                <c:pt idx="331">
                  <c:v>22387</c:v>
                </c:pt>
                <c:pt idx="332">
                  <c:v>22489</c:v>
                </c:pt>
                <c:pt idx="333">
                  <c:v>22653</c:v>
                </c:pt>
                <c:pt idx="334">
                  <c:v>22803</c:v>
                </c:pt>
                <c:pt idx="335">
                  <c:v>22990</c:v>
                </c:pt>
                <c:pt idx="336">
                  <c:v>23144</c:v>
                </c:pt>
                <c:pt idx="337">
                  <c:v>23299</c:v>
                </c:pt>
                <c:pt idx="338">
                  <c:v>23399</c:v>
                </c:pt>
                <c:pt idx="339">
                  <c:v>23477</c:v>
                </c:pt>
                <c:pt idx="340">
                  <c:v>23548</c:v>
                </c:pt>
                <c:pt idx="341">
                  <c:v>23668</c:v>
                </c:pt>
                <c:pt idx="342">
                  <c:v>23752</c:v>
                </c:pt>
                <c:pt idx="343">
                  <c:v>23823</c:v>
                </c:pt>
                <c:pt idx="344">
                  <c:v>23926</c:v>
                </c:pt>
                <c:pt idx="345">
                  <c:v>24035</c:v>
                </c:pt>
                <c:pt idx="346">
                  <c:v>24125</c:v>
                </c:pt>
                <c:pt idx="347">
                  <c:v>24276</c:v>
                </c:pt>
                <c:pt idx="348">
                  <c:v>24391</c:v>
                </c:pt>
                <c:pt idx="349">
                  <c:v>24503</c:v>
                </c:pt>
                <c:pt idx="350">
                  <c:v>24578</c:v>
                </c:pt>
                <c:pt idx="351">
                  <c:v>24669</c:v>
                </c:pt>
                <c:pt idx="352">
                  <c:v>24733</c:v>
                </c:pt>
                <c:pt idx="353">
                  <c:v>24814</c:v>
                </c:pt>
                <c:pt idx="354">
                  <c:v>24919</c:v>
                </c:pt>
                <c:pt idx="355">
                  <c:v>25009</c:v>
                </c:pt>
                <c:pt idx="356">
                  <c:v>25108</c:v>
                </c:pt>
                <c:pt idx="357">
                  <c:v>25188</c:v>
                </c:pt>
                <c:pt idx="358">
                  <c:v>25279</c:v>
                </c:pt>
                <c:pt idx="359">
                  <c:v>25368</c:v>
                </c:pt>
                <c:pt idx="360">
                  <c:v>25447</c:v>
                </c:pt>
                <c:pt idx="361">
                  <c:v>25558</c:v>
                </c:pt>
                <c:pt idx="362">
                  <c:v>25655</c:v>
                </c:pt>
                <c:pt idx="363">
                  <c:v>25761</c:v>
                </c:pt>
                <c:pt idx="364">
                  <c:v>25886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3-4B1D-A355-BE53CF2F0F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41312"/>
        <c:axId val="339641968"/>
      </c:lineChart>
      <c:catAx>
        <c:axId val="33964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41968"/>
        <c:crosses val="autoZero"/>
        <c:auto val="1"/>
        <c:lblAlgn val="ctr"/>
        <c:lblOffset val="100"/>
        <c:noMultiLvlLbl val="0"/>
      </c:catAx>
      <c:valAx>
        <c:axId val="33964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4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628423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37-4F40-8A07-7CBAC85FF7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37-4F40-8A07-7CBAC85FF7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641272"/>
        <c:axId val="399647832"/>
      </c:barChart>
      <c:catAx>
        <c:axId val="399641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47832"/>
        <c:crosses val="autoZero"/>
        <c:auto val="1"/>
        <c:lblAlgn val="ctr"/>
        <c:lblOffset val="100"/>
        <c:noMultiLvlLbl val="0"/>
      </c:catAx>
      <c:valAx>
        <c:axId val="39964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4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A-48B0-9DE1-30EEA13C5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648816"/>
        <c:axId val="399647176"/>
      </c:barChart>
      <c:catAx>
        <c:axId val="39964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47176"/>
        <c:crosses val="autoZero"/>
        <c:auto val="1"/>
        <c:lblAlgn val="ctr"/>
        <c:lblOffset val="100"/>
        <c:noMultiLvlLbl val="0"/>
      </c:catAx>
      <c:valAx>
        <c:axId val="39964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4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69</c:v>
                </c:pt>
                <c:pt idx="1">
                  <c:v>73</c:v>
                </c:pt>
                <c:pt idx="2">
                  <c:v>72</c:v>
                </c:pt>
                <c:pt idx="3">
                  <c:v>68</c:v>
                </c:pt>
                <c:pt idx="4">
                  <c:v>64</c:v>
                </c:pt>
                <c:pt idx="5">
                  <c:v>63</c:v>
                </c:pt>
                <c:pt idx="6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F3-4A08-9D45-BD142808C0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1123096"/>
        <c:axId val="431123752"/>
      </c:barChart>
      <c:catAx>
        <c:axId val="43112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123752"/>
        <c:crosses val="autoZero"/>
        <c:auto val="1"/>
        <c:lblAlgn val="ctr"/>
        <c:lblOffset val="100"/>
        <c:noMultiLvlLbl val="0"/>
      </c:catAx>
      <c:valAx>
        <c:axId val="43112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12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FFA1C-6F02-4696-8851-634E79F56E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Instagram - öffentliche Daten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D37A55-4E59-4E27-95B8-B3DC975634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375670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5F4B2-5BA0-47E0-9EB4-A6BF55657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Übersicht | treckerfahrerduerfendas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ADBFB3-E526-4094-BCFF-AED21DD9A6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610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183646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0443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169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739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418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4580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496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761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6060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9979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29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73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9.5079 %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81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EC421-8E8F-4D38-96AA-57788E213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54213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615B6-A82E-4DE8-BBC3-D2947C4ED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16211A-E31E-4D4E-9022-72FAB5474D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1693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04FF2-3198-4684-8EB6-D7F5FBAF7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56926-D7AC-4D2E-A9F9-418E1D313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381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77609-6FA3-449B-85FB-F6A017D86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Type Distribution Per Profile | treckerfahrerduerfendas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888DE8-C8E4-4CCF-BB0C-DBDA65457A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3027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5B64C-9ACB-455F-8005-2ABFD3B9B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1FC23-4E33-49DD-BEC0-3F796F191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532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EE34B-C8BC-4D45-BFFF-123A6D320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F718DF-E87D-4088-AF2B-2724B2FF3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4791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9D45A-B97E-495A-B80E-A52EDD1CD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70452-89DF-4835-9765-3B93E0A64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384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92EAB-A49C-41AD-802C-7E296CF77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4B0B5-5A30-4684-B06C-AE8FB38F85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2450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19057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015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15498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14504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28796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7269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41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- 2018-11-19 12:29:46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Schelm, wer in dieser Situation Schadenfreude empfindet (bitte unbedingt 🔊 an!!!)... 😇 #gülle #schadenfreude #schadenfroh #landwirtschaft #acker #agrar #güllewagen #schietkram #mist #ungeschick #lachen #humor #landwirtin #landwirt #pannen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https://www.instagram.com/p/BqXDZwGHGmP/media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29.2623 %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423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- 2018-12-11 10:58:08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Und? Alles gut sortiert bei Euch...? 🔧 Habt einen schönen Dienstag! 🚜💨 #werkbank #werkstatt #schraubenschlüssel #flaschenöffner #werkzeug #mechatroniker #mechaniker #trecker #traktor #traktoren #schlepper #oldtimertrecker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https://www.instagram.com/p/BrPitqdHHDF/media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957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- 2018-10-19 09:29:35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Mahlzeit! Läuft bei Euch nicht anders, oder...? 🍳 #karikatur #karikaturist #zeichner #zeichnerin #humor #humor😂 #schlepper #trecker #treckerfahren #traktor #traktoren #lustig #witzig #witzigebilder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https://www.instagram.com/p/BpGzlU2nNBv/media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29.4910 %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44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- 2018-09-07 09:53:11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FREITAG IST MARUNDE-TAG: Augen auf jetzt bei der Maisernte bzw. beim Häckseln 😂🚜💨 #treckerliebe #trecker_pictures #trecker #treckerfahren #traktor #traktoren #schlepper #humor #humor😂 #humorista #karikatur #karikaturist #zeichnen #zeichnungen #zeichner #landwirtschaft #lachen #lachenistgesund #lachenmachtglücklich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https://www.instagram.com/p/Bnas5W6nn46/media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35.7195 %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541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7D871-AA7B-4AA5-B36A-A341DC80C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183001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8ED3F-6D44-46BF-8EBA-7377273C3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AA0E16-EC0C-4C4A-A301-1B80BB2D26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857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207915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79619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05601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33274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1838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7711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92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- 2018-08-30 09:19:42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Gülle per Mail? Klingt ja nach einer neuen Geschäftsidee, oder? 🤣🤣🤣 #trecker #treckerfahren #trecker_pictures #treckers #treckerfriends #traktor #traktoren #traktorpool #traktors2 #traktorpower #traktøren #schlepper #landmaschinen #landwirtschaft #humor #gülle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https://www.instagram.com/p/BnGCtItn9Yp/media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39.2748 %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93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- 2018-11-09 09:39:24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Freitag ist MARUNDE-TAG: automatische Ferndiagnose - an wen müsst Ihr in diesem Zusammenhang denken? #karikatur #karikaturist #karikaturen #zeichner #zeichnungen #humor #lustig #trecker #traktor #traktoren #landwirtschaft #ferndiagnose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https://www.instagram.com/p/Bp9AQ-oHUAU/media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68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- 2018-08-31 09:26:17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Wenn’s mal wieder länger dauert... Wie lang war Eure längste Fahrt auf dem Trecker und wieso? 🚜💨 #marunde #humor #humor😂 #karikatur #zeichner #zeichnung #zeichnungen #lachen #lachenistgesund #lachenmachtglücklich #trecker #treckerfahren #trecker_pictures #treckerfriends #traktor #traktoren #schlepper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https://www.instagram.com/p/BnIoQPiHT5s/media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38.2224 %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081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5B5BF-9AF0-4F81-8FBF-62F58B2578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501027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3F8B3-958C-42F8-A964-A2FA9A72C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1FD2F1-567B-4B6E-B584-7B60BF09EB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247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226940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16439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22707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6191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3646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863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3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- 2018-10-26 07:41:06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FREITAG IST MARUNDE-TAG: an wen erinnert Euch dieser Smalltalk...? 🤔 🥤 🚜💨 #landwirtschaft #flächenberechnung #agrarwissenschaften #agrarökonomie #schlepper #trecker #vaterundsohn #traktor #traktoren #acker #ackerbau #landwirtin #landwirt #karikatur #karikaturist #humor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https://www.instagram.com/p/BpYou6cHmpi/media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476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- 2018-11-23 19:35:04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Diesen beiden kannst Du kein X für‘n U vormachen: sehr unterhaltsam!!! 🤓 🚜💨 #insider #kenner #klugscheisser #klugscheißer #besserwisser #schnacker #trecker #traktor #traktoren #johndeere #fendt #agrar #messe #ausstellung #schlepper #landmaschinen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https://www.instagram.com/p/BqiEpHvnDGs/media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19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- 2018-11-10 18:34:35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Wer, glaubt Ihr, hat hier das letzte Wort...? 💪🏽🤩 #fendt #fendtpower #porschediesel #brunhilde #trecker #treckerheld #treckerfahren #traktor #traktoren #schlepper #landpartie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https://www.instagram.com/p/BqAh1ulnos5/media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197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DC344-436D-4568-87D2-2EE0B7F34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508155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22084-82A8-4436-A857-3EED1C233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9871FC-77EA-4E8F-AF60-CF7D871407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4710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06DD6-9258-41E2-981C-5722BBF72F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6E011-38AA-41BF-BA2F-697AC21B3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801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E049D-6838-4B32-A9B5-0F40F9768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Image Filter Distribution | treckerfahrerduerfendas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5C58D7-BAF5-4D31-87B9-88E2216E84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554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67935-4600-4D0B-B487-4031FE919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11AD3-1276-4CBA-AFCC-83D1A5EE4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118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9B1C1-6039-4636-AADB-C9125B0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AAB26-715A-4C64-8A93-F59603F0F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6279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325660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272657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768655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7014317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76314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62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1173.9166666667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75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#einachser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925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1107.5243243243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10.691891891892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1118.2162162162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1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1140.6119402985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17.89552238806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1158.5074626866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05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#trecker_pictures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1315.4060150376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13.96992481203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1329.3759398496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565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#schlepper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1323.7828162291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14.398568019093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1338.1813842482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22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#landwirtschaft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1376.935483871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22.268817204301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1399.2043010753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655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#zigarette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63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10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980.94666666667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10.026666666667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990.97333333333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67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65A78-FF33-4E47-8F06-58BB8DE6A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050261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40CE3-A828-4986-8879-34CC66198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75DB36-5EDB-49C4-BAD1-610DDE7BEB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818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412374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876932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308387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566908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96210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62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#unimog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104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#mähen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348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#schilf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62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#restaurieren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10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1273.0512820513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1294.358974359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266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#deutz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1300.7435897436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18.282051282051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1319.0256410256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40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#deutzfahr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1307.4838709677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13.193548387097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1320.6774193548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533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#deutzfahrpower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63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#deutzpower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08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#traktorpower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1517.2142857143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1534.9285714286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338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F1AED-50D0-49AD-BF3E-6BEABF47E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771963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37F69-B9EF-4811-8143-2F5EB3FF6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04A10-9A4F-4E2F-BB3A-C96E1F1D38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408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231303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066387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233486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562104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98080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96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1129.1011235955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11.483146067416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1140.5842696629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20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#agrar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1186.7213114754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26.360655737705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1213.0819672131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83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#kiekeberg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90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#kiekebergmuseum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648.72222222222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8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#steampower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236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4F43D-1761-4536-B766-C57D81FC8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760501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F3A71-7000-49A4-9472-F63FCD297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1ED6C5-6334-4F98-8681-AB24B75A52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8025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659AC-D5AC-4591-8277-4E431580F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56D00-A77C-4275-90B0-246DE34CC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7479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606</Words>
  <Application>Microsoft Office PowerPoint</Application>
  <PresentationFormat>On-screen Show (4:3)</PresentationFormat>
  <Paragraphs>274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MeFo - Instagram - öffentliche Daten</vt:lpstr>
      <vt:lpstr>Instagram Instagram Übersicht | treckerfahrerduerfendas</vt:lpstr>
      <vt:lpstr>Instagram Posts | treckerfahrerduerfendas</vt:lpstr>
      <vt:lpstr>Instagram Post Type Distribution Per Profile | treckerfahrerduerfendas</vt:lpstr>
      <vt:lpstr>Instagram Followers Total | treckerfahrerduerfendas</vt:lpstr>
      <vt:lpstr>Instagram Posts Table | treckerfahrerduerfendas - 1 of 3</vt:lpstr>
      <vt:lpstr>Instagram Posts Table | treckerfahrerduerfendas - 2 of 3</vt:lpstr>
      <vt:lpstr>Instagram Posts Table | treckerfahrerduerfendas - 3 of 3</vt:lpstr>
      <vt:lpstr>Instagram Interactions Distribution | treckerfahrerduerfendas</vt:lpstr>
      <vt:lpstr>Instagram Image Filter Distribution | treckerfahrerduerfendas</vt:lpstr>
      <vt:lpstr>Instagram Hashtag Detection | treckerfahrerduerfendas - 1 of 3</vt:lpstr>
      <vt:lpstr>Instagram Hashtag Detection | treckerfahrerduerfendas - 2 of 3</vt:lpstr>
      <vt:lpstr>Instagram Hashtag Detection | treckerfahrerduerfendas - 3 of 3</vt:lpstr>
      <vt:lpstr>Instagram Posts By Weekday | treckerfahrerduerfendas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Instagram - öffentliche Daten</dc:title>
  <dc:creator>Frederik Peiniger</dc:creator>
  <cp:lastModifiedBy>Frederik Peiniger</cp:lastModifiedBy>
  <cp:revision>1</cp:revision>
  <dcterms:created xsi:type="dcterms:W3CDTF">2019-01-09T14:33:55Z</dcterms:created>
  <dcterms:modified xsi:type="dcterms:W3CDTF">2019-01-09T14:34:22Z</dcterms:modified>
</cp:coreProperties>
</file>