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7" r:id="rId21"/>
    <p:sldId id="278" r:id="rId22"/>
    <p:sldId id="279" r:id="rId23"/>
    <p:sldId id="281" r:id="rId24"/>
    <p:sldId id="282" r:id="rId25"/>
    <p:sldId id="283" r:id="rId26"/>
    <p:sldId id="284" r:id="rId27"/>
    <p:sldId id="286" r:id="rId28"/>
    <p:sldId id="287" r:id="rId29"/>
    <p:sldId id="288" r:id="rId3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44059</c:v>
                </c:pt>
                <c:pt idx="1">
                  <c:v>44062</c:v>
                </c:pt>
                <c:pt idx="2">
                  <c:v>44089</c:v>
                </c:pt>
                <c:pt idx="3">
                  <c:v>44103</c:v>
                </c:pt>
                <c:pt idx="4">
                  <c:v>44136</c:v>
                </c:pt>
                <c:pt idx="5">
                  <c:v>44161</c:v>
                </c:pt>
                <c:pt idx="6">
                  <c:v>44190</c:v>
                </c:pt>
                <c:pt idx="7">
                  <c:v>44226</c:v>
                </c:pt>
                <c:pt idx="8">
                  <c:v>44246</c:v>
                </c:pt>
                <c:pt idx="9">
                  <c:v>44248</c:v>
                </c:pt>
                <c:pt idx="10">
                  <c:v>44256</c:v>
                </c:pt>
                <c:pt idx="11">
                  <c:v>44277</c:v>
                </c:pt>
                <c:pt idx="12">
                  <c:v>44311</c:v>
                </c:pt>
                <c:pt idx="13">
                  <c:v>44331</c:v>
                </c:pt>
                <c:pt idx="14">
                  <c:v>44354</c:v>
                </c:pt>
                <c:pt idx="15">
                  <c:v>44391</c:v>
                </c:pt>
                <c:pt idx="16">
                  <c:v>44411</c:v>
                </c:pt>
                <c:pt idx="17">
                  <c:v>44475</c:v>
                </c:pt>
                <c:pt idx="18">
                  <c:v>44496</c:v>
                </c:pt>
                <c:pt idx="19">
                  <c:v>44518</c:v>
                </c:pt>
                <c:pt idx="20">
                  <c:v>44543</c:v>
                </c:pt>
                <c:pt idx="21">
                  <c:v>44559</c:v>
                </c:pt>
                <c:pt idx="22">
                  <c:v>44564</c:v>
                </c:pt>
                <c:pt idx="23">
                  <c:v>44571</c:v>
                </c:pt>
                <c:pt idx="24">
                  <c:v>44693</c:v>
                </c:pt>
                <c:pt idx="25">
                  <c:v>44731</c:v>
                </c:pt>
                <c:pt idx="26">
                  <c:v>44759</c:v>
                </c:pt>
                <c:pt idx="27">
                  <c:v>44776</c:v>
                </c:pt>
                <c:pt idx="28">
                  <c:v>44801</c:v>
                </c:pt>
                <c:pt idx="29">
                  <c:v>44833</c:v>
                </c:pt>
                <c:pt idx="30">
                  <c:v>44864</c:v>
                </c:pt>
                <c:pt idx="31">
                  <c:v>44882</c:v>
                </c:pt>
                <c:pt idx="32">
                  <c:v>44902</c:v>
                </c:pt>
                <c:pt idx="33">
                  <c:v>44937</c:v>
                </c:pt>
                <c:pt idx="34">
                  <c:v>44961</c:v>
                </c:pt>
                <c:pt idx="35">
                  <c:v>44966</c:v>
                </c:pt>
                <c:pt idx="36">
                  <c:v>44987</c:v>
                </c:pt>
                <c:pt idx="37">
                  <c:v>45000</c:v>
                </c:pt>
                <c:pt idx="38">
                  <c:v>45021</c:v>
                </c:pt>
                <c:pt idx="39">
                  <c:v>45035</c:v>
                </c:pt>
                <c:pt idx="40">
                  <c:v>45056</c:v>
                </c:pt>
                <c:pt idx="41">
                  <c:v>45081</c:v>
                </c:pt>
                <c:pt idx="42">
                  <c:v>45106</c:v>
                </c:pt>
                <c:pt idx="43">
                  <c:v>45130</c:v>
                </c:pt>
                <c:pt idx="44">
                  <c:v>45149</c:v>
                </c:pt>
                <c:pt idx="45">
                  <c:v>45155</c:v>
                </c:pt>
                <c:pt idx="46">
                  <c:v>45186</c:v>
                </c:pt>
                <c:pt idx="47">
                  <c:v>45216</c:v>
                </c:pt>
                <c:pt idx="48">
                  <c:v>45237</c:v>
                </c:pt>
                <c:pt idx="49">
                  <c:v>45263</c:v>
                </c:pt>
                <c:pt idx="50">
                  <c:v>45302</c:v>
                </c:pt>
                <c:pt idx="51">
                  <c:v>45324</c:v>
                </c:pt>
                <c:pt idx="52">
                  <c:v>45388</c:v>
                </c:pt>
                <c:pt idx="53">
                  <c:v>45414</c:v>
                </c:pt>
                <c:pt idx="54">
                  <c:v>45430</c:v>
                </c:pt>
                <c:pt idx="55">
                  <c:v>45447</c:v>
                </c:pt>
                <c:pt idx="56">
                  <c:v>45463</c:v>
                </c:pt>
                <c:pt idx="57">
                  <c:v>45483</c:v>
                </c:pt>
                <c:pt idx="58">
                  <c:v>45513</c:v>
                </c:pt>
                <c:pt idx="59">
                  <c:v>45586</c:v>
                </c:pt>
                <c:pt idx="60">
                  <c:v>45608</c:v>
                </c:pt>
                <c:pt idx="61">
                  <c:v>45624</c:v>
                </c:pt>
                <c:pt idx="62">
                  <c:v>45656</c:v>
                </c:pt>
                <c:pt idx="63">
                  <c:v>45671</c:v>
                </c:pt>
                <c:pt idx="64">
                  <c:v>45677</c:v>
                </c:pt>
                <c:pt idx="65">
                  <c:v>45707</c:v>
                </c:pt>
                <c:pt idx="66">
                  <c:v>45726</c:v>
                </c:pt>
                <c:pt idx="67">
                  <c:v>45737</c:v>
                </c:pt>
                <c:pt idx="68">
                  <c:v>45741</c:v>
                </c:pt>
                <c:pt idx="69">
                  <c:v>45756</c:v>
                </c:pt>
                <c:pt idx="70">
                  <c:v>45763</c:v>
                </c:pt>
                <c:pt idx="71">
                  <c:v>45772</c:v>
                </c:pt>
                <c:pt idx="72">
                  <c:v>45778</c:v>
                </c:pt>
                <c:pt idx="73">
                  <c:v>45808</c:v>
                </c:pt>
                <c:pt idx="74">
                  <c:v>45837</c:v>
                </c:pt>
                <c:pt idx="75">
                  <c:v>46722</c:v>
                </c:pt>
                <c:pt idx="76">
                  <c:v>46895</c:v>
                </c:pt>
                <c:pt idx="77">
                  <c:v>46948</c:v>
                </c:pt>
                <c:pt idx="78">
                  <c:v>46985</c:v>
                </c:pt>
                <c:pt idx="79">
                  <c:v>46999</c:v>
                </c:pt>
                <c:pt idx="80">
                  <c:v>47003</c:v>
                </c:pt>
                <c:pt idx="81">
                  <c:v>46997</c:v>
                </c:pt>
                <c:pt idx="82">
                  <c:v>47003</c:v>
                </c:pt>
                <c:pt idx="83">
                  <c:v>47014</c:v>
                </c:pt>
                <c:pt idx="84">
                  <c:v>47018</c:v>
                </c:pt>
                <c:pt idx="85">
                  <c:v>47028</c:v>
                </c:pt>
                <c:pt idx="86">
                  <c:v>47050</c:v>
                </c:pt>
                <c:pt idx="87">
                  <c:v>47062</c:v>
                </c:pt>
                <c:pt idx="88">
                  <c:v>47065</c:v>
                </c:pt>
                <c:pt idx="89">
                  <c:v>47080</c:v>
                </c:pt>
                <c:pt idx="90">
                  <c:v>47088</c:v>
                </c:pt>
                <c:pt idx="91">
                  <c:v>47093</c:v>
                </c:pt>
                <c:pt idx="92">
                  <c:v>47103</c:v>
                </c:pt>
                <c:pt idx="93">
                  <c:v>47147</c:v>
                </c:pt>
                <c:pt idx="94">
                  <c:v>47168</c:v>
                </c:pt>
                <c:pt idx="95">
                  <c:v>47189</c:v>
                </c:pt>
                <c:pt idx="96">
                  <c:v>47198</c:v>
                </c:pt>
                <c:pt idx="97">
                  <c:v>47208</c:v>
                </c:pt>
                <c:pt idx="98">
                  <c:v>47208</c:v>
                </c:pt>
                <c:pt idx="99">
                  <c:v>47217</c:v>
                </c:pt>
                <c:pt idx="100">
                  <c:v>47222</c:v>
                </c:pt>
                <c:pt idx="101">
                  <c:v>47234</c:v>
                </c:pt>
                <c:pt idx="102">
                  <c:v>47244</c:v>
                </c:pt>
                <c:pt idx="103">
                  <c:v>47248</c:v>
                </c:pt>
                <c:pt idx="104">
                  <c:v>47287</c:v>
                </c:pt>
                <c:pt idx="105">
                  <c:v>47302</c:v>
                </c:pt>
                <c:pt idx="106">
                  <c:v>47323</c:v>
                </c:pt>
                <c:pt idx="107">
                  <c:v>47335</c:v>
                </c:pt>
                <c:pt idx="108">
                  <c:v>47343</c:v>
                </c:pt>
                <c:pt idx="109">
                  <c:v>47386</c:v>
                </c:pt>
                <c:pt idx="110">
                  <c:v>47417</c:v>
                </c:pt>
                <c:pt idx="111">
                  <c:v>47426</c:v>
                </c:pt>
                <c:pt idx="112">
                  <c:v>47436</c:v>
                </c:pt>
                <c:pt idx="113">
                  <c:v>47433</c:v>
                </c:pt>
                <c:pt idx="114">
                  <c:v>47441</c:v>
                </c:pt>
                <c:pt idx="115">
                  <c:v>47496</c:v>
                </c:pt>
                <c:pt idx="116">
                  <c:v>47524</c:v>
                </c:pt>
                <c:pt idx="117">
                  <c:v>47537</c:v>
                </c:pt>
                <c:pt idx="118">
                  <c:v>47545</c:v>
                </c:pt>
                <c:pt idx="119">
                  <c:v>47558</c:v>
                </c:pt>
                <c:pt idx="120">
                  <c:v>47570</c:v>
                </c:pt>
                <c:pt idx="121">
                  <c:v>47584</c:v>
                </c:pt>
                <c:pt idx="122">
                  <c:v>47599</c:v>
                </c:pt>
                <c:pt idx="123">
                  <c:v>47621</c:v>
                </c:pt>
                <c:pt idx="124">
                  <c:v>47639</c:v>
                </c:pt>
                <c:pt idx="125">
                  <c:v>47675</c:v>
                </c:pt>
                <c:pt idx="126">
                  <c:v>47696</c:v>
                </c:pt>
                <c:pt idx="127">
                  <c:v>47703</c:v>
                </c:pt>
                <c:pt idx="128">
                  <c:v>47721</c:v>
                </c:pt>
                <c:pt idx="129">
                  <c:v>47777</c:v>
                </c:pt>
                <c:pt idx="130">
                  <c:v>47805</c:v>
                </c:pt>
                <c:pt idx="131">
                  <c:v>47809</c:v>
                </c:pt>
                <c:pt idx="132">
                  <c:v>47816</c:v>
                </c:pt>
                <c:pt idx="133">
                  <c:v>47828</c:v>
                </c:pt>
                <c:pt idx="134">
                  <c:v>47841</c:v>
                </c:pt>
                <c:pt idx="135">
                  <c:v>47853</c:v>
                </c:pt>
                <c:pt idx="136">
                  <c:v>47875</c:v>
                </c:pt>
                <c:pt idx="137">
                  <c:v>47884</c:v>
                </c:pt>
                <c:pt idx="138">
                  <c:v>47887</c:v>
                </c:pt>
                <c:pt idx="139">
                  <c:v>47892</c:v>
                </c:pt>
                <c:pt idx="140">
                  <c:v>47899</c:v>
                </c:pt>
                <c:pt idx="141">
                  <c:v>47908</c:v>
                </c:pt>
                <c:pt idx="142">
                  <c:v>47916</c:v>
                </c:pt>
                <c:pt idx="143">
                  <c:v>47967</c:v>
                </c:pt>
                <c:pt idx="144">
                  <c:v>48064</c:v>
                </c:pt>
                <c:pt idx="145">
                  <c:v>48113</c:v>
                </c:pt>
                <c:pt idx="146">
                  <c:v>48132</c:v>
                </c:pt>
                <c:pt idx="147">
                  <c:v>48148</c:v>
                </c:pt>
                <c:pt idx="148">
                  <c:v>48161</c:v>
                </c:pt>
                <c:pt idx="149">
                  <c:v>48187</c:v>
                </c:pt>
                <c:pt idx="150">
                  <c:v>48206</c:v>
                </c:pt>
                <c:pt idx="151">
                  <c:v>48237</c:v>
                </c:pt>
                <c:pt idx="152">
                  <c:v>48247</c:v>
                </c:pt>
                <c:pt idx="153">
                  <c:v>48273</c:v>
                </c:pt>
                <c:pt idx="154">
                  <c:v>48310</c:v>
                </c:pt>
                <c:pt idx="155">
                  <c:v>48324</c:v>
                </c:pt>
                <c:pt idx="156">
                  <c:v>48323</c:v>
                </c:pt>
                <c:pt idx="157">
                  <c:v>48324</c:v>
                </c:pt>
                <c:pt idx="158">
                  <c:v>48336</c:v>
                </c:pt>
                <c:pt idx="159">
                  <c:v>48347</c:v>
                </c:pt>
                <c:pt idx="160">
                  <c:v>48357</c:v>
                </c:pt>
                <c:pt idx="161">
                  <c:v>48365</c:v>
                </c:pt>
                <c:pt idx="162">
                  <c:v>48394</c:v>
                </c:pt>
                <c:pt idx="163">
                  <c:v>48410</c:v>
                </c:pt>
                <c:pt idx="164">
                  <c:v>48414</c:v>
                </c:pt>
                <c:pt idx="165">
                  <c:v>48437</c:v>
                </c:pt>
                <c:pt idx="166">
                  <c:v>48460</c:v>
                </c:pt>
                <c:pt idx="167">
                  <c:v>48483</c:v>
                </c:pt>
                <c:pt idx="168">
                  <c:v>48490</c:v>
                </c:pt>
                <c:pt idx="169">
                  <c:v>48508</c:v>
                </c:pt>
                <c:pt idx="170">
                  <c:v>48525</c:v>
                </c:pt>
                <c:pt idx="171">
                  <c:v>48526</c:v>
                </c:pt>
                <c:pt idx="172">
                  <c:v>48533</c:v>
                </c:pt>
                <c:pt idx="173">
                  <c:v>48575</c:v>
                </c:pt>
                <c:pt idx="174">
                  <c:v>48600</c:v>
                </c:pt>
                <c:pt idx="175">
                  <c:v>48610</c:v>
                </c:pt>
                <c:pt idx="176">
                  <c:v>48612</c:v>
                </c:pt>
                <c:pt idx="177">
                  <c:v>48614</c:v>
                </c:pt>
                <c:pt idx="178">
                  <c:v>48614</c:v>
                </c:pt>
                <c:pt idx="179">
                  <c:v>48616</c:v>
                </c:pt>
                <c:pt idx="180">
                  <c:v>48649</c:v>
                </c:pt>
                <c:pt idx="181">
                  <c:v>48700</c:v>
                </c:pt>
                <c:pt idx="182">
                  <c:v>48786</c:v>
                </c:pt>
                <c:pt idx="183">
                  <c:v>48827</c:v>
                </c:pt>
                <c:pt idx="184">
                  <c:v>48832</c:v>
                </c:pt>
                <c:pt idx="185">
                  <c:v>48860</c:v>
                </c:pt>
                <c:pt idx="186">
                  <c:v>48908</c:v>
                </c:pt>
                <c:pt idx="187">
                  <c:v>48955</c:v>
                </c:pt>
                <c:pt idx="188">
                  <c:v>49004</c:v>
                </c:pt>
                <c:pt idx="189">
                  <c:v>49028</c:v>
                </c:pt>
                <c:pt idx="190">
                  <c:v>49058</c:v>
                </c:pt>
                <c:pt idx="191">
                  <c:v>49105</c:v>
                </c:pt>
                <c:pt idx="192">
                  <c:v>49133</c:v>
                </c:pt>
                <c:pt idx="193">
                  <c:v>49164</c:v>
                </c:pt>
                <c:pt idx="194">
                  <c:v>49190</c:v>
                </c:pt>
                <c:pt idx="195">
                  <c:v>49211</c:v>
                </c:pt>
                <c:pt idx="196">
                  <c:v>49261</c:v>
                </c:pt>
                <c:pt idx="197">
                  <c:v>49343</c:v>
                </c:pt>
                <c:pt idx="198">
                  <c:v>49454</c:v>
                </c:pt>
                <c:pt idx="199">
                  <c:v>49539</c:v>
                </c:pt>
                <c:pt idx="200">
                  <c:v>49580</c:v>
                </c:pt>
                <c:pt idx="201">
                  <c:v>49621</c:v>
                </c:pt>
                <c:pt idx="202">
                  <c:v>49654</c:v>
                </c:pt>
                <c:pt idx="203">
                  <c:v>49700</c:v>
                </c:pt>
                <c:pt idx="204">
                  <c:v>49718</c:v>
                </c:pt>
                <c:pt idx="205">
                  <c:v>49746</c:v>
                </c:pt>
                <c:pt idx="206">
                  <c:v>49766</c:v>
                </c:pt>
                <c:pt idx="207">
                  <c:v>49819</c:v>
                </c:pt>
                <c:pt idx="208">
                  <c:v>49840</c:v>
                </c:pt>
                <c:pt idx="209">
                  <c:v>49870</c:v>
                </c:pt>
                <c:pt idx="210">
                  <c:v>49896</c:v>
                </c:pt>
                <c:pt idx="211">
                  <c:v>49904</c:v>
                </c:pt>
                <c:pt idx="212">
                  <c:v>49945</c:v>
                </c:pt>
                <c:pt idx="213">
                  <c:v>49976</c:v>
                </c:pt>
                <c:pt idx="214">
                  <c:v>50014</c:v>
                </c:pt>
                <c:pt idx="215">
                  <c:v>50200</c:v>
                </c:pt>
                <c:pt idx="216">
                  <c:v>50307</c:v>
                </c:pt>
                <c:pt idx="217">
                  <c:v>50340</c:v>
                </c:pt>
                <c:pt idx="218">
                  <c:v>50361</c:v>
                </c:pt>
                <c:pt idx="219">
                  <c:v>50374</c:v>
                </c:pt>
                <c:pt idx="220">
                  <c:v>50411</c:v>
                </c:pt>
                <c:pt idx="221">
                  <c:v>50459</c:v>
                </c:pt>
                <c:pt idx="222">
                  <c:v>50491</c:v>
                </c:pt>
                <c:pt idx="223">
                  <c:v>50507</c:v>
                </c:pt>
                <c:pt idx="224">
                  <c:v>50528</c:v>
                </c:pt>
                <c:pt idx="225">
                  <c:v>50539</c:v>
                </c:pt>
                <c:pt idx="226">
                  <c:v>50583</c:v>
                </c:pt>
                <c:pt idx="227">
                  <c:v>50616</c:v>
                </c:pt>
                <c:pt idx="228">
                  <c:v>50631</c:v>
                </c:pt>
                <c:pt idx="229">
                  <c:v>50648</c:v>
                </c:pt>
                <c:pt idx="230">
                  <c:v>50680</c:v>
                </c:pt>
                <c:pt idx="231">
                  <c:v>50712</c:v>
                </c:pt>
                <c:pt idx="232">
                  <c:v>50724</c:v>
                </c:pt>
                <c:pt idx="233">
                  <c:v>50738</c:v>
                </c:pt>
                <c:pt idx="234">
                  <c:v>50751</c:v>
                </c:pt>
                <c:pt idx="235">
                  <c:v>50767</c:v>
                </c:pt>
                <c:pt idx="236">
                  <c:v>50799</c:v>
                </c:pt>
                <c:pt idx="237">
                  <c:v>50814</c:v>
                </c:pt>
                <c:pt idx="238">
                  <c:v>50833</c:v>
                </c:pt>
                <c:pt idx="239">
                  <c:v>50841</c:v>
                </c:pt>
                <c:pt idx="240">
                  <c:v>50843</c:v>
                </c:pt>
                <c:pt idx="241">
                  <c:v>50854</c:v>
                </c:pt>
                <c:pt idx="242">
                  <c:v>50857</c:v>
                </c:pt>
                <c:pt idx="243">
                  <c:v>50876</c:v>
                </c:pt>
                <c:pt idx="244">
                  <c:v>50903</c:v>
                </c:pt>
                <c:pt idx="245">
                  <c:v>50914</c:v>
                </c:pt>
                <c:pt idx="246">
                  <c:v>50926</c:v>
                </c:pt>
                <c:pt idx="247">
                  <c:v>50936</c:v>
                </c:pt>
                <c:pt idx="248">
                  <c:v>50951</c:v>
                </c:pt>
                <c:pt idx="249">
                  <c:v>50961</c:v>
                </c:pt>
                <c:pt idx="250">
                  <c:v>50981</c:v>
                </c:pt>
                <c:pt idx="251">
                  <c:v>50988</c:v>
                </c:pt>
                <c:pt idx="252">
                  <c:v>51010</c:v>
                </c:pt>
                <c:pt idx="253">
                  <c:v>51024</c:v>
                </c:pt>
                <c:pt idx="254">
                  <c:v>51033</c:v>
                </c:pt>
                <c:pt idx="255">
                  <c:v>51048</c:v>
                </c:pt>
                <c:pt idx="256">
                  <c:v>51072</c:v>
                </c:pt>
                <c:pt idx="257">
                  <c:v>51091</c:v>
                </c:pt>
                <c:pt idx="258">
                  <c:v>51106</c:v>
                </c:pt>
                <c:pt idx="259">
                  <c:v>51130</c:v>
                </c:pt>
                <c:pt idx="260">
                  <c:v>51136</c:v>
                </c:pt>
                <c:pt idx="261">
                  <c:v>51144</c:v>
                </c:pt>
                <c:pt idx="262">
                  <c:v>51151</c:v>
                </c:pt>
                <c:pt idx="263">
                  <c:v>51234</c:v>
                </c:pt>
                <c:pt idx="264">
                  <c:v>51289</c:v>
                </c:pt>
                <c:pt idx="265">
                  <c:v>51300</c:v>
                </c:pt>
                <c:pt idx="266">
                  <c:v>51309</c:v>
                </c:pt>
                <c:pt idx="267">
                  <c:v>51314</c:v>
                </c:pt>
                <c:pt idx="268">
                  <c:v>51323</c:v>
                </c:pt>
                <c:pt idx="269">
                  <c:v>51333</c:v>
                </c:pt>
                <c:pt idx="270">
                  <c:v>51361</c:v>
                </c:pt>
                <c:pt idx="271">
                  <c:v>51370</c:v>
                </c:pt>
                <c:pt idx="272">
                  <c:v>51379</c:v>
                </c:pt>
                <c:pt idx="273">
                  <c:v>51380</c:v>
                </c:pt>
                <c:pt idx="274">
                  <c:v>51386</c:v>
                </c:pt>
                <c:pt idx="275">
                  <c:v>51404</c:v>
                </c:pt>
                <c:pt idx="276">
                  <c:v>51408</c:v>
                </c:pt>
                <c:pt idx="277">
                  <c:v>51422</c:v>
                </c:pt>
                <c:pt idx="278">
                  <c:v>51424</c:v>
                </c:pt>
                <c:pt idx="279">
                  <c:v>51431</c:v>
                </c:pt>
                <c:pt idx="280">
                  <c:v>51440</c:v>
                </c:pt>
                <c:pt idx="281">
                  <c:v>51463</c:v>
                </c:pt>
                <c:pt idx="282">
                  <c:v>51480</c:v>
                </c:pt>
                <c:pt idx="283">
                  <c:v>51523</c:v>
                </c:pt>
                <c:pt idx="284">
                  <c:v>51565</c:v>
                </c:pt>
                <c:pt idx="285">
                  <c:v>51588</c:v>
                </c:pt>
                <c:pt idx="286">
                  <c:v>51610</c:v>
                </c:pt>
                <c:pt idx="287">
                  <c:v>51626</c:v>
                </c:pt>
                <c:pt idx="288">
                  <c:v>51652</c:v>
                </c:pt>
                <c:pt idx="289">
                  <c:v>51657</c:v>
                </c:pt>
                <c:pt idx="290">
                  <c:v>51656</c:v>
                </c:pt>
                <c:pt idx="291">
                  <c:v>51660</c:v>
                </c:pt>
                <c:pt idx="292">
                  <c:v>51664</c:v>
                </c:pt>
                <c:pt idx="293">
                  <c:v>51679</c:v>
                </c:pt>
                <c:pt idx="294">
                  <c:v>51695</c:v>
                </c:pt>
                <c:pt idx="295">
                  <c:v>51711</c:v>
                </c:pt>
                <c:pt idx="296">
                  <c:v>51732</c:v>
                </c:pt>
                <c:pt idx="297">
                  <c:v>51742</c:v>
                </c:pt>
                <c:pt idx="298">
                  <c:v>51799</c:v>
                </c:pt>
                <c:pt idx="299">
                  <c:v>51818</c:v>
                </c:pt>
                <c:pt idx="300">
                  <c:v>51836</c:v>
                </c:pt>
                <c:pt idx="301">
                  <c:v>51856</c:v>
                </c:pt>
                <c:pt idx="302">
                  <c:v>51880</c:v>
                </c:pt>
                <c:pt idx="303">
                  <c:v>51898</c:v>
                </c:pt>
                <c:pt idx="304">
                  <c:v>51912</c:v>
                </c:pt>
                <c:pt idx="305">
                  <c:v>51931</c:v>
                </c:pt>
                <c:pt idx="306">
                  <c:v>51939</c:v>
                </c:pt>
                <c:pt idx="307">
                  <c:v>51951</c:v>
                </c:pt>
                <c:pt idx="308">
                  <c:v>51965</c:v>
                </c:pt>
                <c:pt idx="309">
                  <c:v>51991</c:v>
                </c:pt>
                <c:pt idx="310">
                  <c:v>52001</c:v>
                </c:pt>
                <c:pt idx="311">
                  <c:v>52009</c:v>
                </c:pt>
                <c:pt idx="312">
                  <c:v>52027</c:v>
                </c:pt>
                <c:pt idx="313">
                  <c:v>52049</c:v>
                </c:pt>
                <c:pt idx="314">
                  <c:v>52071</c:v>
                </c:pt>
                <c:pt idx="315">
                  <c:v>52118</c:v>
                </c:pt>
                <c:pt idx="316">
                  <c:v>52142</c:v>
                </c:pt>
                <c:pt idx="317">
                  <c:v>52152</c:v>
                </c:pt>
                <c:pt idx="318">
                  <c:v>52161</c:v>
                </c:pt>
                <c:pt idx="319">
                  <c:v>52180</c:v>
                </c:pt>
                <c:pt idx="320">
                  <c:v>52200</c:v>
                </c:pt>
                <c:pt idx="321">
                  <c:v>52217</c:v>
                </c:pt>
                <c:pt idx="322">
                  <c:v>52244</c:v>
                </c:pt>
                <c:pt idx="323">
                  <c:v>52269</c:v>
                </c:pt>
                <c:pt idx="324">
                  <c:v>52295</c:v>
                </c:pt>
                <c:pt idx="325">
                  <c:v>52301</c:v>
                </c:pt>
                <c:pt idx="326">
                  <c:v>52313</c:v>
                </c:pt>
                <c:pt idx="327">
                  <c:v>52324</c:v>
                </c:pt>
                <c:pt idx="328">
                  <c:v>52345</c:v>
                </c:pt>
                <c:pt idx="329">
                  <c:v>52356</c:v>
                </c:pt>
                <c:pt idx="330">
                  <c:v>52366</c:v>
                </c:pt>
                <c:pt idx="331">
                  <c:v>52368</c:v>
                </c:pt>
                <c:pt idx="332">
                  <c:v>52382</c:v>
                </c:pt>
                <c:pt idx="333">
                  <c:v>52388</c:v>
                </c:pt>
                <c:pt idx="334">
                  <c:v>52393</c:v>
                </c:pt>
                <c:pt idx="335">
                  <c:v>52402</c:v>
                </c:pt>
                <c:pt idx="336">
                  <c:v>52414</c:v>
                </c:pt>
                <c:pt idx="337">
                  <c:v>52416</c:v>
                </c:pt>
                <c:pt idx="338">
                  <c:v>52430</c:v>
                </c:pt>
                <c:pt idx="339">
                  <c:v>52480</c:v>
                </c:pt>
                <c:pt idx="340">
                  <c:v>52529</c:v>
                </c:pt>
                <c:pt idx="341">
                  <c:v>52556</c:v>
                </c:pt>
                <c:pt idx="342">
                  <c:v>52577</c:v>
                </c:pt>
                <c:pt idx="343">
                  <c:v>52602</c:v>
                </c:pt>
                <c:pt idx="344">
                  <c:v>52638</c:v>
                </c:pt>
                <c:pt idx="345">
                  <c:v>52658</c:v>
                </c:pt>
                <c:pt idx="346">
                  <c:v>52679</c:v>
                </c:pt>
                <c:pt idx="347">
                  <c:v>52685</c:v>
                </c:pt>
                <c:pt idx="348">
                  <c:v>52700</c:v>
                </c:pt>
                <c:pt idx="349">
                  <c:v>52708</c:v>
                </c:pt>
                <c:pt idx="350">
                  <c:v>52716</c:v>
                </c:pt>
                <c:pt idx="351">
                  <c:v>52725</c:v>
                </c:pt>
                <c:pt idx="352">
                  <c:v>52730</c:v>
                </c:pt>
                <c:pt idx="353">
                  <c:v>52744</c:v>
                </c:pt>
                <c:pt idx="354">
                  <c:v>52745</c:v>
                </c:pt>
                <c:pt idx="355">
                  <c:v>52752</c:v>
                </c:pt>
                <c:pt idx="356">
                  <c:v>52757</c:v>
                </c:pt>
                <c:pt idx="357">
                  <c:v>52761</c:v>
                </c:pt>
                <c:pt idx="358">
                  <c:v>52758</c:v>
                </c:pt>
                <c:pt idx="359">
                  <c:v>52757</c:v>
                </c:pt>
                <c:pt idx="360">
                  <c:v>52781</c:v>
                </c:pt>
                <c:pt idx="361">
                  <c:v>52792</c:v>
                </c:pt>
                <c:pt idx="362">
                  <c:v>52800</c:v>
                </c:pt>
                <c:pt idx="363">
                  <c:v>52813</c:v>
                </c:pt>
                <c:pt idx="364">
                  <c:v>52821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CC-4DE8-82A5-4B8861E6CD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967040"/>
        <c:axId val="352966712"/>
      </c:lineChart>
      <c:catAx>
        <c:axId val="35296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66712"/>
        <c:crosses val="autoZero"/>
        <c:auto val="1"/>
        <c:lblAlgn val="ctr"/>
        <c:lblOffset val="100"/>
        <c:noMultiLvlLbl val="0"/>
      </c:catAx>
      <c:valAx>
        <c:axId val="352966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6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41051</c:v>
                </c:pt>
                <c:pt idx="1">
                  <c:v>39888</c:v>
                </c:pt>
                <c:pt idx="2">
                  <c:v>32145</c:v>
                </c:pt>
                <c:pt idx="3">
                  <c:v>31587</c:v>
                </c:pt>
                <c:pt idx="4">
                  <c:v>46592</c:v>
                </c:pt>
                <c:pt idx="5">
                  <c:v>37890</c:v>
                </c:pt>
                <c:pt idx="6">
                  <c:v>28047</c:v>
                </c:pt>
                <c:pt idx="7">
                  <c:v>51539</c:v>
                </c:pt>
                <c:pt idx="8">
                  <c:v>32820</c:v>
                </c:pt>
                <c:pt idx="9">
                  <c:v>17066</c:v>
                </c:pt>
                <c:pt idx="10">
                  <c:v>17554</c:v>
                </c:pt>
                <c:pt idx="11">
                  <c:v>20903</c:v>
                </c:pt>
                <c:pt idx="12">
                  <c:v>33879</c:v>
                </c:pt>
                <c:pt idx="13">
                  <c:v>44565</c:v>
                </c:pt>
                <c:pt idx="14">
                  <c:v>78739</c:v>
                </c:pt>
                <c:pt idx="15">
                  <c:v>57659</c:v>
                </c:pt>
                <c:pt idx="16">
                  <c:v>41948</c:v>
                </c:pt>
                <c:pt idx="17">
                  <c:v>40668</c:v>
                </c:pt>
                <c:pt idx="18">
                  <c:v>31202</c:v>
                </c:pt>
                <c:pt idx="19">
                  <c:v>53421</c:v>
                </c:pt>
                <c:pt idx="20">
                  <c:v>42952</c:v>
                </c:pt>
                <c:pt idx="21">
                  <c:v>30570</c:v>
                </c:pt>
                <c:pt idx="22">
                  <c:v>19044</c:v>
                </c:pt>
                <c:pt idx="23">
                  <c:v>33586</c:v>
                </c:pt>
                <c:pt idx="24">
                  <c:v>107347</c:v>
                </c:pt>
                <c:pt idx="25">
                  <c:v>89784</c:v>
                </c:pt>
                <c:pt idx="26">
                  <c:v>55615</c:v>
                </c:pt>
                <c:pt idx="27">
                  <c:v>52622</c:v>
                </c:pt>
                <c:pt idx="28">
                  <c:v>50717</c:v>
                </c:pt>
                <c:pt idx="29">
                  <c:v>51645</c:v>
                </c:pt>
                <c:pt idx="30">
                  <c:v>52170</c:v>
                </c:pt>
                <c:pt idx="31">
                  <c:v>41882</c:v>
                </c:pt>
                <c:pt idx="32">
                  <c:v>35431</c:v>
                </c:pt>
                <c:pt idx="33">
                  <c:v>59397</c:v>
                </c:pt>
                <c:pt idx="34">
                  <c:v>44013</c:v>
                </c:pt>
                <c:pt idx="35">
                  <c:v>40028</c:v>
                </c:pt>
                <c:pt idx="36">
                  <c:v>33153</c:v>
                </c:pt>
                <c:pt idx="37">
                  <c:v>23672</c:v>
                </c:pt>
                <c:pt idx="38">
                  <c:v>48649</c:v>
                </c:pt>
                <c:pt idx="39">
                  <c:v>37582</c:v>
                </c:pt>
                <c:pt idx="40">
                  <c:v>31074</c:v>
                </c:pt>
                <c:pt idx="41">
                  <c:v>27134</c:v>
                </c:pt>
                <c:pt idx="42">
                  <c:v>34101</c:v>
                </c:pt>
                <c:pt idx="43">
                  <c:v>70919</c:v>
                </c:pt>
                <c:pt idx="44">
                  <c:v>52793</c:v>
                </c:pt>
                <c:pt idx="45">
                  <c:v>31410</c:v>
                </c:pt>
                <c:pt idx="46">
                  <c:v>27959</c:v>
                </c:pt>
                <c:pt idx="47">
                  <c:v>26562</c:v>
                </c:pt>
                <c:pt idx="48">
                  <c:v>30661</c:v>
                </c:pt>
                <c:pt idx="49">
                  <c:v>26287</c:v>
                </c:pt>
                <c:pt idx="50">
                  <c:v>60835</c:v>
                </c:pt>
                <c:pt idx="51">
                  <c:v>33330</c:v>
                </c:pt>
                <c:pt idx="52">
                  <c:v>31312</c:v>
                </c:pt>
                <c:pt idx="53">
                  <c:v>24074</c:v>
                </c:pt>
                <c:pt idx="54">
                  <c:v>24313</c:v>
                </c:pt>
                <c:pt idx="55">
                  <c:v>18198</c:v>
                </c:pt>
                <c:pt idx="56">
                  <c:v>13146</c:v>
                </c:pt>
                <c:pt idx="57">
                  <c:v>12977</c:v>
                </c:pt>
                <c:pt idx="58">
                  <c:v>13229</c:v>
                </c:pt>
                <c:pt idx="59">
                  <c:v>34931</c:v>
                </c:pt>
                <c:pt idx="60">
                  <c:v>33130</c:v>
                </c:pt>
                <c:pt idx="61">
                  <c:v>27024</c:v>
                </c:pt>
                <c:pt idx="62">
                  <c:v>29632</c:v>
                </c:pt>
                <c:pt idx="63">
                  <c:v>24258</c:v>
                </c:pt>
                <c:pt idx="64">
                  <c:v>38863</c:v>
                </c:pt>
                <c:pt idx="65">
                  <c:v>23485</c:v>
                </c:pt>
                <c:pt idx="66">
                  <c:v>22270</c:v>
                </c:pt>
                <c:pt idx="67">
                  <c:v>19212</c:v>
                </c:pt>
                <c:pt idx="68">
                  <c:v>12964</c:v>
                </c:pt>
                <c:pt idx="69">
                  <c:v>12703</c:v>
                </c:pt>
                <c:pt idx="70">
                  <c:v>10581</c:v>
                </c:pt>
                <c:pt idx="71">
                  <c:v>17912</c:v>
                </c:pt>
                <c:pt idx="72">
                  <c:v>13611</c:v>
                </c:pt>
                <c:pt idx="73">
                  <c:v>17518</c:v>
                </c:pt>
                <c:pt idx="74">
                  <c:v>30825</c:v>
                </c:pt>
                <c:pt idx="75">
                  <c:v>894636</c:v>
                </c:pt>
                <c:pt idx="76">
                  <c:v>326762</c:v>
                </c:pt>
                <c:pt idx="77">
                  <c:v>100815</c:v>
                </c:pt>
                <c:pt idx="78">
                  <c:v>68225</c:v>
                </c:pt>
                <c:pt idx="79">
                  <c:v>45204</c:v>
                </c:pt>
                <c:pt idx="80">
                  <c:v>36980</c:v>
                </c:pt>
                <c:pt idx="81">
                  <c:v>18166</c:v>
                </c:pt>
                <c:pt idx="82">
                  <c:v>29966</c:v>
                </c:pt>
                <c:pt idx="83">
                  <c:v>42271</c:v>
                </c:pt>
                <c:pt idx="84">
                  <c:v>14853</c:v>
                </c:pt>
                <c:pt idx="85">
                  <c:v>13254</c:v>
                </c:pt>
                <c:pt idx="86">
                  <c:v>35830</c:v>
                </c:pt>
                <c:pt idx="87">
                  <c:v>25072</c:v>
                </c:pt>
                <c:pt idx="88">
                  <c:v>19788</c:v>
                </c:pt>
                <c:pt idx="89">
                  <c:v>29849</c:v>
                </c:pt>
                <c:pt idx="90">
                  <c:v>15717</c:v>
                </c:pt>
                <c:pt idx="91">
                  <c:v>28478</c:v>
                </c:pt>
                <c:pt idx="92">
                  <c:v>36865</c:v>
                </c:pt>
                <c:pt idx="93">
                  <c:v>63629</c:v>
                </c:pt>
                <c:pt idx="94">
                  <c:v>45995</c:v>
                </c:pt>
                <c:pt idx="95">
                  <c:v>34994</c:v>
                </c:pt>
                <c:pt idx="96">
                  <c:v>23968</c:v>
                </c:pt>
                <c:pt idx="97">
                  <c:v>13709</c:v>
                </c:pt>
                <c:pt idx="98">
                  <c:v>13464</c:v>
                </c:pt>
                <c:pt idx="99">
                  <c:v>20725</c:v>
                </c:pt>
                <c:pt idx="100">
                  <c:v>27104</c:v>
                </c:pt>
                <c:pt idx="101">
                  <c:v>21095</c:v>
                </c:pt>
                <c:pt idx="102">
                  <c:v>32795</c:v>
                </c:pt>
                <c:pt idx="103">
                  <c:v>29649</c:v>
                </c:pt>
                <c:pt idx="104">
                  <c:v>56411</c:v>
                </c:pt>
                <c:pt idx="105">
                  <c:v>50727</c:v>
                </c:pt>
                <c:pt idx="106">
                  <c:v>52674</c:v>
                </c:pt>
                <c:pt idx="107">
                  <c:v>34211</c:v>
                </c:pt>
                <c:pt idx="108">
                  <c:v>37974</c:v>
                </c:pt>
                <c:pt idx="109">
                  <c:v>86367</c:v>
                </c:pt>
                <c:pt idx="110">
                  <c:v>59661</c:v>
                </c:pt>
                <c:pt idx="111">
                  <c:v>49211</c:v>
                </c:pt>
                <c:pt idx="112">
                  <c:v>37663</c:v>
                </c:pt>
                <c:pt idx="113">
                  <c:v>31687</c:v>
                </c:pt>
                <c:pt idx="114">
                  <c:v>44844</c:v>
                </c:pt>
                <c:pt idx="115">
                  <c:v>165517</c:v>
                </c:pt>
                <c:pt idx="116">
                  <c:v>91879</c:v>
                </c:pt>
                <c:pt idx="117">
                  <c:v>43866</c:v>
                </c:pt>
                <c:pt idx="118">
                  <c:v>58626</c:v>
                </c:pt>
                <c:pt idx="119">
                  <c:v>35475</c:v>
                </c:pt>
                <c:pt idx="120">
                  <c:v>25699</c:v>
                </c:pt>
                <c:pt idx="121">
                  <c:v>31981</c:v>
                </c:pt>
                <c:pt idx="122">
                  <c:v>23829</c:v>
                </c:pt>
                <c:pt idx="123">
                  <c:v>43318</c:v>
                </c:pt>
                <c:pt idx="124">
                  <c:v>35789</c:v>
                </c:pt>
                <c:pt idx="125">
                  <c:v>45583</c:v>
                </c:pt>
                <c:pt idx="126">
                  <c:v>38603</c:v>
                </c:pt>
                <c:pt idx="127">
                  <c:v>31661</c:v>
                </c:pt>
                <c:pt idx="128">
                  <c:v>30089</c:v>
                </c:pt>
                <c:pt idx="129">
                  <c:v>49570</c:v>
                </c:pt>
                <c:pt idx="130">
                  <c:v>42475</c:v>
                </c:pt>
                <c:pt idx="131">
                  <c:v>37973</c:v>
                </c:pt>
                <c:pt idx="132">
                  <c:v>32262</c:v>
                </c:pt>
                <c:pt idx="133">
                  <c:v>40501</c:v>
                </c:pt>
                <c:pt idx="134">
                  <c:v>29763</c:v>
                </c:pt>
                <c:pt idx="135">
                  <c:v>38965</c:v>
                </c:pt>
                <c:pt idx="136">
                  <c:v>48698</c:v>
                </c:pt>
                <c:pt idx="137">
                  <c:v>50244</c:v>
                </c:pt>
                <c:pt idx="138">
                  <c:v>26314</c:v>
                </c:pt>
                <c:pt idx="139">
                  <c:v>26741</c:v>
                </c:pt>
                <c:pt idx="140">
                  <c:v>29107</c:v>
                </c:pt>
                <c:pt idx="141">
                  <c:v>46813</c:v>
                </c:pt>
                <c:pt idx="142">
                  <c:v>45134</c:v>
                </c:pt>
                <c:pt idx="143">
                  <c:v>100291</c:v>
                </c:pt>
                <c:pt idx="144">
                  <c:v>130684</c:v>
                </c:pt>
                <c:pt idx="145">
                  <c:v>68192</c:v>
                </c:pt>
                <c:pt idx="146">
                  <c:v>53497</c:v>
                </c:pt>
                <c:pt idx="147">
                  <c:v>66275</c:v>
                </c:pt>
                <c:pt idx="148">
                  <c:v>35584</c:v>
                </c:pt>
                <c:pt idx="149">
                  <c:v>55082</c:v>
                </c:pt>
                <c:pt idx="150">
                  <c:v>52857</c:v>
                </c:pt>
                <c:pt idx="151">
                  <c:v>37527</c:v>
                </c:pt>
                <c:pt idx="152">
                  <c:v>35987</c:v>
                </c:pt>
                <c:pt idx="153">
                  <c:v>41970</c:v>
                </c:pt>
                <c:pt idx="154">
                  <c:v>58681</c:v>
                </c:pt>
                <c:pt idx="155">
                  <c:v>52586</c:v>
                </c:pt>
                <c:pt idx="156">
                  <c:v>45234</c:v>
                </c:pt>
                <c:pt idx="157">
                  <c:v>30269</c:v>
                </c:pt>
                <c:pt idx="158">
                  <c:v>37209</c:v>
                </c:pt>
                <c:pt idx="159">
                  <c:v>32885</c:v>
                </c:pt>
                <c:pt idx="160">
                  <c:v>24991</c:v>
                </c:pt>
                <c:pt idx="161">
                  <c:v>36658</c:v>
                </c:pt>
                <c:pt idx="162">
                  <c:v>38720</c:v>
                </c:pt>
                <c:pt idx="163">
                  <c:v>37573</c:v>
                </c:pt>
                <c:pt idx="164">
                  <c:v>29118</c:v>
                </c:pt>
                <c:pt idx="165">
                  <c:v>71454</c:v>
                </c:pt>
                <c:pt idx="166">
                  <c:v>102286</c:v>
                </c:pt>
                <c:pt idx="167">
                  <c:v>51858</c:v>
                </c:pt>
                <c:pt idx="168">
                  <c:v>43925</c:v>
                </c:pt>
                <c:pt idx="169">
                  <c:v>56429</c:v>
                </c:pt>
                <c:pt idx="170">
                  <c:v>30874</c:v>
                </c:pt>
                <c:pt idx="171">
                  <c:v>29039</c:v>
                </c:pt>
                <c:pt idx="172">
                  <c:v>60563</c:v>
                </c:pt>
                <c:pt idx="173">
                  <c:v>67279</c:v>
                </c:pt>
                <c:pt idx="174">
                  <c:v>45297</c:v>
                </c:pt>
                <c:pt idx="175">
                  <c:v>25680</c:v>
                </c:pt>
                <c:pt idx="176">
                  <c:v>46692</c:v>
                </c:pt>
                <c:pt idx="177">
                  <c:v>28763</c:v>
                </c:pt>
                <c:pt idx="178">
                  <c:v>19295</c:v>
                </c:pt>
                <c:pt idx="179">
                  <c:v>19559</c:v>
                </c:pt>
                <c:pt idx="180">
                  <c:v>53219</c:v>
                </c:pt>
                <c:pt idx="181">
                  <c:v>54545</c:v>
                </c:pt>
                <c:pt idx="182">
                  <c:v>104154</c:v>
                </c:pt>
                <c:pt idx="183">
                  <c:v>59142</c:v>
                </c:pt>
                <c:pt idx="184">
                  <c:v>36797</c:v>
                </c:pt>
                <c:pt idx="185">
                  <c:v>43924</c:v>
                </c:pt>
                <c:pt idx="186">
                  <c:v>90671</c:v>
                </c:pt>
                <c:pt idx="187">
                  <c:v>85208</c:v>
                </c:pt>
                <c:pt idx="188">
                  <c:v>75820</c:v>
                </c:pt>
                <c:pt idx="189">
                  <c:v>48894</c:v>
                </c:pt>
                <c:pt idx="190">
                  <c:v>78104</c:v>
                </c:pt>
                <c:pt idx="191">
                  <c:v>114983</c:v>
                </c:pt>
                <c:pt idx="192">
                  <c:v>105286</c:v>
                </c:pt>
                <c:pt idx="193">
                  <c:v>58044</c:v>
                </c:pt>
                <c:pt idx="194">
                  <c:v>44371</c:v>
                </c:pt>
                <c:pt idx="195">
                  <c:v>40565</c:v>
                </c:pt>
                <c:pt idx="196">
                  <c:v>89193</c:v>
                </c:pt>
                <c:pt idx="197">
                  <c:v>193309</c:v>
                </c:pt>
                <c:pt idx="198">
                  <c:v>399231</c:v>
                </c:pt>
                <c:pt idx="199">
                  <c:v>265666</c:v>
                </c:pt>
                <c:pt idx="200">
                  <c:v>122718</c:v>
                </c:pt>
                <c:pt idx="201">
                  <c:v>84858</c:v>
                </c:pt>
                <c:pt idx="202">
                  <c:v>78311</c:v>
                </c:pt>
                <c:pt idx="203">
                  <c:v>96211</c:v>
                </c:pt>
                <c:pt idx="204">
                  <c:v>73135</c:v>
                </c:pt>
                <c:pt idx="205">
                  <c:v>67906</c:v>
                </c:pt>
                <c:pt idx="206">
                  <c:v>45493</c:v>
                </c:pt>
                <c:pt idx="207">
                  <c:v>58010</c:v>
                </c:pt>
                <c:pt idx="208">
                  <c:v>62506</c:v>
                </c:pt>
                <c:pt idx="209">
                  <c:v>57168</c:v>
                </c:pt>
                <c:pt idx="210">
                  <c:v>80445</c:v>
                </c:pt>
                <c:pt idx="211">
                  <c:v>76971</c:v>
                </c:pt>
                <c:pt idx="212">
                  <c:v>68336</c:v>
                </c:pt>
                <c:pt idx="213">
                  <c:v>52945</c:v>
                </c:pt>
                <c:pt idx="214">
                  <c:v>50408</c:v>
                </c:pt>
                <c:pt idx="215">
                  <c:v>360257</c:v>
                </c:pt>
                <c:pt idx="216">
                  <c:v>336890</c:v>
                </c:pt>
                <c:pt idx="217">
                  <c:v>127456</c:v>
                </c:pt>
                <c:pt idx="218">
                  <c:v>265499</c:v>
                </c:pt>
                <c:pt idx="219">
                  <c:v>116930</c:v>
                </c:pt>
                <c:pt idx="220">
                  <c:v>72742</c:v>
                </c:pt>
                <c:pt idx="221">
                  <c:v>59160</c:v>
                </c:pt>
                <c:pt idx="222">
                  <c:v>49077</c:v>
                </c:pt>
                <c:pt idx="223">
                  <c:v>59282</c:v>
                </c:pt>
                <c:pt idx="224">
                  <c:v>49239</c:v>
                </c:pt>
                <c:pt idx="225">
                  <c:v>52048</c:v>
                </c:pt>
                <c:pt idx="226">
                  <c:v>80683</c:v>
                </c:pt>
                <c:pt idx="227">
                  <c:v>136962</c:v>
                </c:pt>
                <c:pt idx="228">
                  <c:v>46392</c:v>
                </c:pt>
                <c:pt idx="229">
                  <c:v>38120</c:v>
                </c:pt>
                <c:pt idx="230">
                  <c:v>96119</c:v>
                </c:pt>
                <c:pt idx="231">
                  <c:v>85299</c:v>
                </c:pt>
                <c:pt idx="232">
                  <c:v>40380</c:v>
                </c:pt>
                <c:pt idx="233">
                  <c:v>57944</c:v>
                </c:pt>
                <c:pt idx="234">
                  <c:v>57637</c:v>
                </c:pt>
                <c:pt idx="235">
                  <c:v>71926</c:v>
                </c:pt>
                <c:pt idx="236">
                  <c:v>55754</c:v>
                </c:pt>
                <c:pt idx="237">
                  <c:v>34055</c:v>
                </c:pt>
                <c:pt idx="238">
                  <c:v>65194</c:v>
                </c:pt>
                <c:pt idx="239">
                  <c:v>36029</c:v>
                </c:pt>
                <c:pt idx="240">
                  <c:v>25571</c:v>
                </c:pt>
                <c:pt idx="241">
                  <c:v>20116</c:v>
                </c:pt>
                <c:pt idx="242">
                  <c:v>30081</c:v>
                </c:pt>
                <c:pt idx="243">
                  <c:v>30140</c:v>
                </c:pt>
                <c:pt idx="244">
                  <c:v>36287</c:v>
                </c:pt>
                <c:pt idx="245">
                  <c:v>35418</c:v>
                </c:pt>
                <c:pt idx="246">
                  <c:v>47103</c:v>
                </c:pt>
                <c:pt idx="247">
                  <c:v>30363</c:v>
                </c:pt>
                <c:pt idx="248">
                  <c:v>27692</c:v>
                </c:pt>
                <c:pt idx="249">
                  <c:v>34224</c:v>
                </c:pt>
                <c:pt idx="250">
                  <c:v>39996</c:v>
                </c:pt>
                <c:pt idx="251">
                  <c:v>24338</c:v>
                </c:pt>
                <c:pt idx="252">
                  <c:v>87603</c:v>
                </c:pt>
                <c:pt idx="253">
                  <c:v>35930</c:v>
                </c:pt>
                <c:pt idx="254">
                  <c:v>20800</c:v>
                </c:pt>
                <c:pt idx="255">
                  <c:v>32956</c:v>
                </c:pt>
                <c:pt idx="256">
                  <c:v>33407</c:v>
                </c:pt>
                <c:pt idx="257">
                  <c:v>27881</c:v>
                </c:pt>
                <c:pt idx="258">
                  <c:v>43590</c:v>
                </c:pt>
                <c:pt idx="259">
                  <c:v>39927</c:v>
                </c:pt>
                <c:pt idx="260">
                  <c:v>30235</c:v>
                </c:pt>
                <c:pt idx="261">
                  <c:v>20275</c:v>
                </c:pt>
                <c:pt idx="262">
                  <c:v>16587</c:v>
                </c:pt>
                <c:pt idx="263">
                  <c:v>59305</c:v>
                </c:pt>
                <c:pt idx="264">
                  <c:v>49879</c:v>
                </c:pt>
                <c:pt idx="265">
                  <c:v>21538</c:v>
                </c:pt>
                <c:pt idx="266">
                  <c:v>11921</c:v>
                </c:pt>
                <c:pt idx="267">
                  <c:v>18855</c:v>
                </c:pt>
                <c:pt idx="268">
                  <c:v>17938</c:v>
                </c:pt>
                <c:pt idx="269">
                  <c:v>25708</c:v>
                </c:pt>
                <c:pt idx="270">
                  <c:v>40065</c:v>
                </c:pt>
                <c:pt idx="271">
                  <c:v>22598</c:v>
                </c:pt>
                <c:pt idx="272">
                  <c:v>24734</c:v>
                </c:pt>
                <c:pt idx="273">
                  <c:v>40611</c:v>
                </c:pt>
                <c:pt idx="274">
                  <c:v>31979</c:v>
                </c:pt>
                <c:pt idx="275">
                  <c:v>34292</c:v>
                </c:pt>
                <c:pt idx="276">
                  <c:v>24381</c:v>
                </c:pt>
                <c:pt idx="277">
                  <c:v>25409</c:v>
                </c:pt>
                <c:pt idx="278">
                  <c:v>22328</c:v>
                </c:pt>
                <c:pt idx="279">
                  <c:v>17722</c:v>
                </c:pt>
                <c:pt idx="280">
                  <c:v>17782</c:v>
                </c:pt>
                <c:pt idx="281">
                  <c:v>27330</c:v>
                </c:pt>
                <c:pt idx="282">
                  <c:v>33532</c:v>
                </c:pt>
                <c:pt idx="283">
                  <c:v>66087</c:v>
                </c:pt>
                <c:pt idx="284">
                  <c:v>123602</c:v>
                </c:pt>
                <c:pt idx="285">
                  <c:v>72708</c:v>
                </c:pt>
                <c:pt idx="286">
                  <c:v>61577</c:v>
                </c:pt>
                <c:pt idx="287">
                  <c:v>68061</c:v>
                </c:pt>
                <c:pt idx="288">
                  <c:v>54987</c:v>
                </c:pt>
                <c:pt idx="289">
                  <c:v>41200</c:v>
                </c:pt>
                <c:pt idx="290">
                  <c:v>29096</c:v>
                </c:pt>
                <c:pt idx="291">
                  <c:v>23470</c:v>
                </c:pt>
                <c:pt idx="292">
                  <c:v>22464</c:v>
                </c:pt>
                <c:pt idx="293">
                  <c:v>43430</c:v>
                </c:pt>
                <c:pt idx="294">
                  <c:v>41050</c:v>
                </c:pt>
                <c:pt idx="295">
                  <c:v>28066</c:v>
                </c:pt>
                <c:pt idx="296">
                  <c:v>35670</c:v>
                </c:pt>
                <c:pt idx="297">
                  <c:v>34288</c:v>
                </c:pt>
                <c:pt idx="298">
                  <c:v>91499</c:v>
                </c:pt>
                <c:pt idx="299">
                  <c:v>48097</c:v>
                </c:pt>
                <c:pt idx="300">
                  <c:v>34702</c:v>
                </c:pt>
                <c:pt idx="301">
                  <c:v>45470</c:v>
                </c:pt>
                <c:pt idx="302">
                  <c:v>44869</c:v>
                </c:pt>
                <c:pt idx="303">
                  <c:v>66344</c:v>
                </c:pt>
                <c:pt idx="304">
                  <c:v>46160</c:v>
                </c:pt>
                <c:pt idx="305">
                  <c:v>54727</c:v>
                </c:pt>
                <c:pt idx="306">
                  <c:v>34134</c:v>
                </c:pt>
                <c:pt idx="307">
                  <c:v>33235</c:v>
                </c:pt>
                <c:pt idx="308">
                  <c:v>26285</c:v>
                </c:pt>
                <c:pt idx="309">
                  <c:v>60364</c:v>
                </c:pt>
                <c:pt idx="310">
                  <c:v>43584</c:v>
                </c:pt>
                <c:pt idx="311">
                  <c:v>31539</c:v>
                </c:pt>
                <c:pt idx="312">
                  <c:v>50244</c:v>
                </c:pt>
                <c:pt idx="313">
                  <c:v>50171</c:v>
                </c:pt>
                <c:pt idx="314">
                  <c:v>44681</c:v>
                </c:pt>
                <c:pt idx="315">
                  <c:v>68341</c:v>
                </c:pt>
                <c:pt idx="316">
                  <c:v>79468</c:v>
                </c:pt>
                <c:pt idx="317">
                  <c:v>50793</c:v>
                </c:pt>
                <c:pt idx="318">
                  <c:v>42658</c:v>
                </c:pt>
                <c:pt idx="319">
                  <c:v>73401</c:v>
                </c:pt>
                <c:pt idx="320">
                  <c:v>65776</c:v>
                </c:pt>
                <c:pt idx="321">
                  <c:v>60168</c:v>
                </c:pt>
                <c:pt idx="322">
                  <c:v>101455</c:v>
                </c:pt>
                <c:pt idx="323">
                  <c:v>108815</c:v>
                </c:pt>
                <c:pt idx="324">
                  <c:v>88043</c:v>
                </c:pt>
                <c:pt idx="325">
                  <c:v>47385</c:v>
                </c:pt>
                <c:pt idx="326">
                  <c:v>81650</c:v>
                </c:pt>
                <c:pt idx="327">
                  <c:v>60283</c:v>
                </c:pt>
                <c:pt idx="328">
                  <c:v>40318</c:v>
                </c:pt>
                <c:pt idx="329">
                  <c:v>30976</c:v>
                </c:pt>
                <c:pt idx="330">
                  <c:v>31781</c:v>
                </c:pt>
                <c:pt idx="331">
                  <c:v>32405</c:v>
                </c:pt>
                <c:pt idx="332">
                  <c:v>25119</c:v>
                </c:pt>
                <c:pt idx="333">
                  <c:v>24200</c:v>
                </c:pt>
                <c:pt idx="334">
                  <c:v>22298</c:v>
                </c:pt>
                <c:pt idx="335">
                  <c:v>26725</c:v>
                </c:pt>
                <c:pt idx="336">
                  <c:v>47204</c:v>
                </c:pt>
                <c:pt idx="337">
                  <c:v>33818</c:v>
                </c:pt>
                <c:pt idx="338">
                  <c:v>77598</c:v>
                </c:pt>
                <c:pt idx="339">
                  <c:v>90668</c:v>
                </c:pt>
                <c:pt idx="340">
                  <c:v>95552</c:v>
                </c:pt>
                <c:pt idx="341">
                  <c:v>57669</c:v>
                </c:pt>
                <c:pt idx="342">
                  <c:v>58646</c:v>
                </c:pt>
                <c:pt idx="343">
                  <c:v>52037</c:v>
                </c:pt>
                <c:pt idx="344">
                  <c:v>114668</c:v>
                </c:pt>
                <c:pt idx="345">
                  <c:v>81081</c:v>
                </c:pt>
                <c:pt idx="346">
                  <c:v>38751</c:v>
                </c:pt>
                <c:pt idx="347">
                  <c:v>40486</c:v>
                </c:pt>
                <c:pt idx="348">
                  <c:v>29071</c:v>
                </c:pt>
                <c:pt idx="349">
                  <c:v>27434</c:v>
                </c:pt>
                <c:pt idx="350">
                  <c:v>17411</c:v>
                </c:pt>
                <c:pt idx="351">
                  <c:v>57647</c:v>
                </c:pt>
                <c:pt idx="352">
                  <c:v>79926</c:v>
                </c:pt>
                <c:pt idx="353">
                  <c:v>82525</c:v>
                </c:pt>
                <c:pt idx="354">
                  <c:v>39227</c:v>
                </c:pt>
                <c:pt idx="355">
                  <c:v>35979</c:v>
                </c:pt>
                <c:pt idx="356">
                  <c:v>43299</c:v>
                </c:pt>
                <c:pt idx="357">
                  <c:v>23508</c:v>
                </c:pt>
                <c:pt idx="358">
                  <c:v>16581</c:v>
                </c:pt>
                <c:pt idx="359">
                  <c:v>28906</c:v>
                </c:pt>
                <c:pt idx="360">
                  <c:v>92185</c:v>
                </c:pt>
                <c:pt idx="361">
                  <c:v>61498</c:v>
                </c:pt>
                <c:pt idx="362">
                  <c:v>37687</c:v>
                </c:pt>
                <c:pt idx="363">
                  <c:v>44810</c:v>
                </c:pt>
                <c:pt idx="364">
                  <c:v>41345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D2-4D7F-8AB5-B72C305C13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775888"/>
        <c:axId val="352774904"/>
      </c:lineChart>
      <c:catAx>
        <c:axId val="352775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74904"/>
        <c:crosses val="autoZero"/>
        <c:auto val="1"/>
        <c:lblAlgn val="ctr"/>
        <c:lblOffset val="100"/>
        <c:noMultiLvlLbl val="0"/>
      </c:catAx>
      <c:valAx>
        <c:axId val="352774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75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4957</c:v>
                </c:pt>
                <c:pt idx="1">
                  <c:v>2405</c:v>
                </c:pt>
                <c:pt idx="2">
                  <c:v>3067</c:v>
                </c:pt>
                <c:pt idx="3">
                  <c:v>2745</c:v>
                </c:pt>
                <c:pt idx="4">
                  <c:v>3880</c:v>
                </c:pt>
                <c:pt idx="5">
                  <c:v>2369</c:v>
                </c:pt>
                <c:pt idx="6">
                  <c:v>1735</c:v>
                </c:pt>
                <c:pt idx="7">
                  <c:v>4645</c:v>
                </c:pt>
                <c:pt idx="8">
                  <c:v>2552</c:v>
                </c:pt>
                <c:pt idx="9">
                  <c:v>1282</c:v>
                </c:pt>
                <c:pt idx="10">
                  <c:v>1121</c:v>
                </c:pt>
                <c:pt idx="11">
                  <c:v>2570</c:v>
                </c:pt>
                <c:pt idx="12">
                  <c:v>3521</c:v>
                </c:pt>
                <c:pt idx="13">
                  <c:v>2563</c:v>
                </c:pt>
                <c:pt idx="14">
                  <c:v>5725</c:v>
                </c:pt>
                <c:pt idx="15">
                  <c:v>5717</c:v>
                </c:pt>
                <c:pt idx="16">
                  <c:v>4127</c:v>
                </c:pt>
                <c:pt idx="17">
                  <c:v>5172</c:v>
                </c:pt>
                <c:pt idx="18">
                  <c:v>3461</c:v>
                </c:pt>
                <c:pt idx="19">
                  <c:v>3860</c:v>
                </c:pt>
                <c:pt idx="20">
                  <c:v>3821</c:v>
                </c:pt>
                <c:pt idx="21">
                  <c:v>3010</c:v>
                </c:pt>
                <c:pt idx="22">
                  <c:v>1584</c:v>
                </c:pt>
                <c:pt idx="23">
                  <c:v>1860</c:v>
                </c:pt>
                <c:pt idx="24">
                  <c:v>13561</c:v>
                </c:pt>
                <c:pt idx="25">
                  <c:v>7238</c:v>
                </c:pt>
                <c:pt idx="26">
                  <c:v>3455</c:v>
                </c:pt>
                <c:pt idx="27">
                  <c:v>3255</c:v>
                </c:pt>
                <c:pt idx="28">
                  <c:v>4478</c:v>
                </c:pt>
                <c:pt idx="29">
                  <c:v>3795</c:v>
                </c:pt>
                <c:pt idx="30">
                  <c:v>2819</c:v>
                </c:pt>
                <c:pt idx="31">
                  <c:v>4203</c:v>
                </c:pt>
                <c:pt idx="32">
                  <c:v>4003</c:v>
                </c:pt>
                <c:pt idx="33">
                  <c:v>4053</c:v>
                </c:pt>
                <c:pt idx="34">
                  <c:v>3770</c:v>
                </c:pt>
                <c:pt idx="35">
                  <c:v>2971</c:v>
                </c:pt>
                <c:pt idx="36">
                  <c:v>2792</c:v>
                </c:pt>
                <c:pt idx="37">
                  <c:v>2237</c:v>
                </c:pt>
                <c:pt idx="38">
                  <c:v>7097</c:v>
                </c:pt>
                <c:pt idx="39">
                  <c:v>3764</c:v>
                </c:pt>
                <c:pt idx="40">
                  <c:v>2267</c:v>
                </c:pt>
                <c:pt idx="41">
                  <c:v>2199</c:v>
                </c:pt>
                <c:pt idx="42">
                  <c:v>3081</c:v>
                </c:pt>
                <c:pt idx="43">
                  <c:v>5405</c:v>
                </c:pt>
                <c:pt idx="44">
                  <c:v>3860</c:v>
                </c:pt>
                <c:pt idx="45">
                  <c:v>3225</c:v>
                </c:pt>
                <c:pt idx="46">
                  <c:v>2988</c:v>
                </c:pt>
                <c:pt idx="47">
                  <c:v>2322</c:v>
                </c:pt>
                <c:pt idx="48">
                  <c:v>2807</c:v>
                </c:pt>
                <c:pt idx="49">
                  <c:v>3072</c:v>
                </c:pt>
                <c:pt idx="50">
                  <c:v>7332</c:v>
                </c:pt>
                <c:pt idx="51">
                  <c:v>2896</c:v>
                </c:pt>
                <c:pt idx="52">
                  <c:v>3732</c:v>
                </c:pt>
                <c:pt idx="53">
                  <c:v>2859</c:v>
                </c:pt>
                <c:pt idx="54">
                  <c:v>1541</c:v>
                </c:pt>
                <c:pt idx="55">
                  <c:v>1652</c:v>
                </c:pt>
                <c:pt idx="56">
                  <c:v>1196</c:v>
                </c:pt>
                <c:pt idx="57">
                  <c:v>1225</c:v>
                </c:pt>
                <c:pt idx="58">
                  <c:v>1679</c:v>
                </c:pt>
                <c:pt idx="59">
                  <c:v>5631</c:v>
                </c:pt>
                <c:pt idx="60">
                  <c:v>4460</c:v>
                </c:pt>
                <c:pt idx="61">
                  <c:v>2967</c:v>
                </c:pt>
                <c:pt idx="62">
                  <c:v>3461</c:v>
                </c:pt>
                <c:pt idx="63">
                  <c:v>3612</c:v>
                </c:pt>
                <c:pt idx="64">
                  <c:v>4514</c:v>
                </c:pt>
                <c:pt idx="65">
                  <c:v>2237</c:v>
                </c:pt>
                <c:pt idx="66">
                  <c:v>2055</c:v>
                </c:pt>
                <c:pt idx="67">
                  <c:v>1815</c:v>
                </c:pt>
                <c:pt idx="68">
                  <c:v>817</c:v>
                </c:pt>
                <c:pt idx="69">
                  <c:v>932</c:v>
                </c:pt>
                <c:pt idx="70">
                  <c:v>879</c:v>
                </c:pt>
                <c:pt idx="71">
                  <c:v>1578</c:v>
                </c:pt>
                <c:pt idx="72">
                  <c:v>1292</c:v>
                </c:pt>
                <c:pt idx="73">
                  <c:v>1335</c:v>
                </c:pt>
                <c:pt idx="74">
                  <c:v>3309</c:v>
                </c:pt>
                <c:pt idx="75">
                  <c:v>124320</c:v>
                </c:pt>
                <c:pt idx="76">
                  <c:v>33847</c:v>
                </c:pt>
                <c:pt idx="77">
                  <c:v>8457</c:v>
                </c:pt>
                <c:pt idx="78">
                  <c:v>5687</c:v>
                </c:pt>
                <c:pt idx="79">
                  <c:v>4315</c:v>
                </c:pt>
                <c:pt idx="80">
                  <c:v>2823</c:v>
                </c:pt>
                <c:pt idx="81">
                  <c:v>1280</c:v>
                </c:pt>
                <c:pt idx="82">
                  <c:v>2304</c:v>
                </c:pt>
                <c:pt idx="83">
                  <c:v>3900</c:v>
                </c:pt>
                <c:pt idx="84">
                  <c:v>1054</c:v>
                </c:pt>
                <c:pt idx="85">
                  <c:v>1150</c:v>
                </c:pt>
                <c:pt idx="86">
                  <c:v>4408</c:v>
                </c:pt>
                <c:pt idx="87">
                  <c:v>2904</c:v>
                </c:pt>
                <c:pt idx="88">
                  <c:v>2273</c:v>
                </c:pt>
                <c:pt idx="89">
                  <c:v>2350</c:v>
                </c:pt>
                <c:pt idx="90">
                  <c:v>1145</c:v>
                </c:pt>
                <c:pt idx="91">
                  <c:v>2535</c:v>
                </c:pt>
                <c:pt idx="92">
                  <c:v>2382</c:v>
                </c:pt>
                <c:pt idx="93">
                  <c:v>6330</c:v>
                </c:pt>
                <c:pt idx="94">
                  <c:v>4061</c:v>
                </c:pt>
                <c:pt idx="95">
                  <c:v>2656</c:v>
                </c:pt>
                <c:pt idx="96">
                  <c:v>1725</c:v>
                </c:pt>
                <c:pt idx="97">
                  <c:v>749</c:v>
                </c:pt>
                <c:pt idx="98">
                  <c:v>1059</c:v>
                </c:pt>
                <c:pt idx="99">
                  <c:v>1394</c:v>
                </c:pt>
                <c:pt idx="100">
                  <c:v>2044</c:v>
                </c:pt>
                <c:pt idx="101">
                  <c:v>2316</c:v>
                </c:pt>
                <c:pt idx="102">
                  <c:v>4120</c:v>
                </c:pt>
                <c:pt idx="103">
                  <c:v>3259</c:v>
                </c:pt>
                <c:pt idx="104">
                  <c:v>6901</c:v>
                </c:pt>
                <c:pt idx="105">
                  <c:v>5868</c:v>
                </c:pt>
                <c:pt idx="106">
                  <c:v>4569</c:v>
                </c:pt>
                <c:pt idx="107">
                  <c:v>2408</c:v>
                </c:pt>
                <c:pt idx="108">
                  <c:v>3948</c:v>
                </c:pt>
                <c:pt idx="109">
                  <c:v>6488</c:v>
                </c:pt>
                <c:pt idx="110">
                  <c:v>4291</c:v>
                </c:pt>
                <c:pt idx="111">
                  <c:v>3666</c:v>
                </c:pt>
                <c:pt idx="112">
                  <c:v>3708</c:v>
                </c:pt>
                <c:pt idx="113">
                  <c:v>3961</c:v>
                </c:pt>
                <c:pt idx="114">
                  <c:v>4848</c:v>
                </c:pt>
                <c:pt idx="115">
                  <c:v>9177</c:v>
                </c:pt>
                <c:pt idx="116">
                  <c:v>4859</c:v>
                </c:pt>
                <c:pt idx="117">
                  <c:v>2431</c:v>
                </c:pt>
                <c:pt idx="118">
                  <c:v>3221</c:v>
                </c:pt>
                <c:pt idx="119">
                  <c:v>3726</c:v>
                </c:pt>
                <c:pt idx="120">
                  <c:v>1648</c:v>
                </c:pt>
                <c:pt idx="121">
                  <c:v>2249</c:v>
                </c:pt>
                <c:pt idx="122">
                  <c:v>1510</c:v>
                </c:pt>
                <c:pt idx="123">
                  <c:v>4315</c:v>
                </c:pt>
                <c:pt idx="124">
                  <c:v>3216</c:v>
                </c:pt>
                <c:pt idx="125">
                  <c:v>4017</c:v>
                </c:pt>
                <c:pt idx="126">
                  <c:v>3274</c:v>
                </c:pt>
                <c:pt idx="127">
                  <c:v>3386</c:v>
                </c:pt>
                <c:pt idx="128">
                  <c:v>2959</c:v>
                </c:pt>
                <c:pt idx="129">
                  <c:v>7897</c:v>
                </c:pt>
                <c:pt idx="130">
                  <c:v>4283</c:v>
                </c:pt>
                <c:pt idx="131">
                  <c:v>4635</c:v>
                </c:pt>
                <c:pt idx="132">
                  <c:v>3927</c:v>
                </c:pt>
                <c:pt idx="133">
                  <c:v>4219</c:v>
                </c:pt>
                <c:pt idx="134">
                  <c:v>3113</c:v>
                </c:pt>
                <c:pt idx="135">
                  <c:v>3745</c:v>
                </c:pt>
                <c:pt idx="136">
                  <c:v>6468</c:v>
                </c:pt>
                <c:pt idx="137">
                  <c:v>3783</c:v>
                </c:pt>
                <c:pt idx="138">
                  <c:v>1964</c:v>
                </c:pt>
                <c:pt idx="139">
                  <c:v>2115</c:v>
                </c:pt>
                <c:pt idx="140">
                  <c:v>2395</c:v>
                </c:pt>
                <c:pt idx="141">
                  <c:v>4607</c:v>
                </c:pt>
                <c:pt idx="142">
                  <c:v>4532</c:v>
                </c:pt>
                <c:pt idx="143">
                  <c:v>9561</c:v>
                </c:pt>
                <c:pt idx="144">
                  <c:v>11400</c:v>
                </c:pt>
                <c:pt idx="145">
                  <c:v>5504</c:v>
                </c:pt>
                <c:pt idx="146">
                  <c:v>3434</c:v>
                </c:pt>
                <c:pt idx="147">
                  <c:v>6101</c:v>
                </c:pt>
                <c:pt idx="148">
                  <c:v>3264</c:v>
                </c:pt>
                <c:pt idx="149">
                  <c:v>7780</c:v>
                </c:pt>
                <c:pt idx="150">
                  <c:v>5130</c:v>
                </c:pt>
                <c:pt idx="151">
                  <c:v>5142</c:v>
                </c:pt>
                <c:pt idx="152">
                  <c:v>4382</c:v>
                </c:pt>
                <c:pt idx="153">
                  <c:v>7262</c:v>
                </c:pt>
                <c:pt idx="154">
                  <c:v>6834</c:v>
                </c:pt>
                <c:pt idx="155">
                  <c:v>6214</c:v>
                </c:pt>
                <c:pt idx="156">
                  <c:v>3164</c:v>
                </c:pt>
                <c:pt idx="157">
                  <c:v>3045</c:v>
                </c:pt>
                <c:pt idx="158">
                  <c:v>3140</c:v>
                </c:pt>
                <c:pt idx="159">
                  <c:v>2124</c:v>
                </c:pt>
                <c:pt idx="160">
                  <c:v>2373</c:v>
                </c:pt>
                <c:pt idx="161">
                  <c:v>3006</c:v>
                </c:pt>
                <c:pt idx="162">
                  <c:v>6108</c:v>
                </c:pt>
                <c:pt idx="163">
                  <c:v>6644</c:v>
                </c:pt>
                <c:pt idx="164">
                  <c:v>2749</c:v>
                </c:pt>
                <c:pt idx="165">
                  <c:v>5795</c:v>
                </c:pt>
                <c:pt idx="166">
                  <c:v>5049</c:v>
                </c:pt>
                <c:pt idx="167">
                  <c:v>4017</c:v>
                </c:pt>
                <c:pt idx="168">
                  <c:v>2634</c:v>
                </c:pt>
                <c:pt idx="169">
                  <c:v>5049</c:v>
                </c:pt>
                <c:pt idx="170">
                  <c:v>3821</c:v>
                </c:pt>
                <c:pt idx="171">
                  <c:v>2707</c:v>
                </c:pt>
                <c:pt idx="172">
                  <c:v>5248</c:v>
                </c:pt>
                <c:pt idx="173">
                  <c:v>5653</c:v>
                </c:pt>
                <c:pt idx="174">
                  <c:v>2871</c:v>
                </c:pt>
                <c:pt idx="175">
                  <c:v>2925</c:v>
                </c:pt>
                <c:pt idx="176">
                  <c:v>4795</c:v>
                </c:pt>
                <c:pt idx="177">
                  <c:v>2815</c:v>
                </c:pt>
                <c:pt idx="178">
                  <c:v>1520</c:v>
                </c:pt>
                <c:pt idx="179">
                  <c:v>2228</c:v>
                </c:pt>
                <c:pt idx="180">
                  <c:v>4365</c:v>
                </c:pt>
                <c:pt idx="181">
                  <c:v>6756</c:v>
                </c:pt>
                <c:pt idx="182">
                  <c:v>13974</c:v>
                </c:pt>
                <c:pt idx="183">
                  <c:v>6312</c:v>
                </c:pt>
                <c:pt idx="184">
                  <c:v>4150</c:v>
                </c:pt>
                <c:pt idx="185">
                  <c:v>6435</c:v>
                </c:pt>
                <c:pt idx="186">
                  <c:v>10758</c:v>
                </c:pt>
                <c:pt idx="187">
                  <c:v>8456</c:v>
                </c:pt>
                <c:pt idx="188">
                  <c:v>7478</c:v>
                </c:pt>
                <c:pt idx="189">
                  <c:v>5038</c:v>
                </c:pt>
                <c:pt idx="190">
                  <c:v>7059</c:v>
                </c:pt>
                <c:pt idx="191">
                  <c:v>7235</c:v>
                </c:pt>
                <c:pt idx="192">
                  <c:v>5767</c:v>
                </c:pt>
                <c:pt idx="193">
                  <c:v>3601</c:v>
                </c:pt>
                <c:pt idx="194">
                  <c:v>4775</c:v>
                </c:pt>
                <c:pt idx="195">
                  <c:v>4434</c:v>
                </c:pt>
                <c:pt idx="196">
                  <c:v>8124</c:v>
                </c:pt>
                <c:pt idx="197">
                  <c:v>19561</c:v>
                </c:pt>
                <c:pt idx="198">
                  <c:v>39615</c:v>
                </c:pt>
                <c:pt idx="199">
                  <c:v>23812</c:v>
                </c:pt>
                <c:pt idx="200">
                  <c:v>11113</c:v>
                </c:pt>
                <c:pt idx="201">
                  <c:v>7891</c:v>
                </c:pt>
                <c:pt idx="202">
                  <c:v>7097</c:v>
                </c:pt>
                <c:pt idx="203">
                  <c:v>8046</c:v>
                </c:pt>
                <c:pt idx="204">
                  <c:v>5725</c:v>
                </c:pt>
                <c:pt idx="205">
                  <c:v>8632</c:v>
                </c:pt>
                <c:pt idx="206">
                  <c:v>5821</c:v>
                </c:pt>
                <c:pt idx="207">
                  <c:v>7257</c:v>
                </c:pt>
                <c:pt idx="208">
                  <c:v>5806</c:v>
                </c:pt>
                <c:pt idx="209">
                  <c:v>5376</c:v>
                </c:pt>
                <c:pt idx="210">
                  <c:v>5583</c:v>
                </c:pt>
                <c:pt idx="211">
                  <c:v>4969</c:v>
                </c:pt>
                <c:pt idx="212">
                  <c:v>8186</c:v>
                </c:pt>
                <c:pt idx="213">
                  <c:v>3391</c:v>
                </c:pt>
                <c:pt idx="214">
                  <c:v>6859</c:v>
                </c:pt>
                <c:pt idx="215">
                  <c:v>37227</c:v>
                </c:pt>
                <c:pt idx="216">
                  <c:v>26091</c:v>
                </c:pt>
                <c:pt idx="217">
                  <c:v>9739</c:v>
                </c:pt>
                <c:pt idx="218">
                  <c:v>13824</c:v>
                </c:pt>
                <c:pt idx="219">
                  <c:v>5683</c:v>
                </c:pt>
                <c:pt idx="220">
                  <c:v>8127</c:v>
                </c:pt>
                <c:pt idx="221">
                  <c:v>6481</c:v>
                </c:pt>
                <c:pt idx="222">
                  <c:v>4597</c:v>
                </c:pt>
                <c:pt idx="223">
                  <c:v>5619</c:v>
                </c:pt>
                <c:pt idx="224">
                  <c:v>3510</c:v>
                </c:pt>
                <c:pt idx="225">
                  <c:v>4496</c:v>
                </c:pt>
                <c:pt idx="226">
                  <c:v>6011</c:v>
                </c:pt>
                <c:pt idx="227">
                  <c:v>7294</c:v>
                </c:pt>
                <c:pt idx="228">
                  <c:v>2652</c:v>
                </c:pt>
                <c:pt idx="229">
                  <c:v>2418</c:v>
                </c:pt>
                <c:pt idx="230">
                  <c:v>4505</c:v>
                </c:pt>
                <c:pt idx="231">
                  <c:v>5601</c:v>
                </c:pt>
                <c:pt idx="232">
                  <c:v>2369</c:v>
                </c:pt>
                <c:pt idx="233">
                  <c:v>3391</c:v>
                </c:pt>
                <c:pt idx="234">
                  <c:v>3178</c:v>
                </c:pt>
                <c:pt idx="235">
                  <c:v>4010</c:v>
                </c:pt>
                <c:pt idx="236">
                  <c:v>3757</c:v>
                </c:pt>
                <c:pt idx="237">
                  <c:v>2623</c:v>
                </c:pt>
                <c:pt idx="238">
                  <c:v>3391</c:v>
                </c:pt>
                <c:pt idx="239">
                  <c:v>1623</c:v>
                </c:pt>
                <c:pt idx="240">
                  <c:v>3221</c:v>
                </c:pt>
                <c:pt idx="241">
                  <c:v>2859</c:v>
                </c:pt>
                <c:pt idx="242">
                  <c:v>5430</c:v>
                </c:pt>
                <c:pt idx="243">
                  <c:v>3696</c:v>
                </c:pt>
                <c:pt idx="244">
                  <c:v>4891</c:v>
                </c:pt>
                <c:pt idx="245">
                  <c:v>3732</c:v>
                </c:pt>
                <c:pt idx="246">
                  <c:v>4496</c:v>
                </c:pt>
                <c:pt idx="247">
                  <c:v>2765</c:v>
                </c:pt>
                <c:pt idx="248">
                  <c:v>2591</c:v>
                </c:pt>
                <c:pt idx="249">
                  <c:v>2950</c:v>
                </c:pt>
                <c:pt idx="250">
                  <c:v>3240</c:v>
                </c:pt>
                <c:pt idx="251">
                  <c:v>2063</c:v>
                </c:pt>
                <c:pt idx="252">
                  <c:v>9947</c:v>
                </c:pt>
                <c:pt idx="253">
                  <c:v>3350</c:v>
                </c:pt>
                <c:pt idx="254">
                  <c:v>1552</c:v>
                </c:pt>
                <c:pt idx="255">
                  <c:v>2135</c:v>
                </c:pt>
                <c:pt idx="256">
                  <c:v>3197</c:v>
                </c:pt>
                <c:pt idx="257">
                  <c:v>2674</c:v>
                </c:pt>
                <c:pt idx="258">
                  <c:v>3126</c:v>
                </c:pt>
                <c:pt idx="259">
                  <c:v>2707</c:v>
                </c:pt>
                <c:pt idx="260">
                  <c:v>1661</c:v>
                </c:pt>
                <c:pt idx="261">
                  <c:v>1675</c:v>
                </c:pt>
                <c:pt idx="262">
                  <c:v>1905</c:v>
                </c:pt>
                <c:pt idx="263">
                  <c:v>10362</c:v>
                </c:pt>
                <c:pt idx="264">
                  <c:v>5407</c:v>
                </c:pt>
                <c:pt idx="265">
                  <c:v>1641</c:v>
                </c:pt>
                <c:pt idx="266">
                  <c:v>1360</c:v>
                </c:pt>
                <c:pt idx="267">
                  <c:v>1522</c:v>
                </c:pt>
                <c:pt idx="268">
                  <c:v>1396</c:v>
                </c:pt>
                <c:pt idx="269">
                  <c:v>2132</c:v>
                </c:pt>
                <c:pt idx="270">
                  <c:v>2912</c:v>
                </c:pt>
                <c:pt idx="271">
                  <c:v>1470</c:v>
                </c:pt>
                <c:pt idx="272">
                  <c:v>3412</c:v>
                </c:pt>
                <c:pt idx="273">
                  <c:v>2835</c:v>
                </c:pt>
                <c:pt idx="274">
                  <c:v>2959</c:v>
                </c:pt>
                <c:pt idx="275">
                  <c:v>3284</c:v>
                </c:pt>
                <c:pt idx="276">
                  <c:v>2252</c:v>
                </c:pt>
                <c:pt idx="277">
                  <c:v>3954</c:v>
                </c:pt>
                <c:pt idx="278">
                  <c:v>2310</c:v>
                </c:pt>
                <c:pt idx="279">
                  <c:v>1200</c:v>
                </c:pt>
                <c:pt idx="280">
                  <c:v>1862</c:v>
                </c:pt>
                <c:pt idx="281">
                  <c:v>3173</c:v>
                </c:pt>
                <c:pt idx="282">
                  <c:v>3961</c:v>
                </c:pt>
                <c:pt idx="283">
                  <c:v>6472</c:v>
                </c:pt>
                <c:pt idx="284">
                  <c:v>8355</c:v>
                </c:pt>
                <c:pt idx="285">
                  <c:v>4135</c:v>
                </c:pt>
                <c:pt idx="286">
                  <c:v>3660</c:v>
                </c:pt>
                <c:pt idx="287">
                  <c:v>3386</c:v>
                </c:pt>
                <c:pt idx="288">
                  <c:v>4003</c:v>
                </c:pt>
                <c:pt idx="289">
                  <c:v>3063</c:v>
                </c:pt>
                <c:pt idx="290">
                  <c:v>2243</c:v>
                </c:pt>
                <c:pt idx="291">
                  <c:v>1364</c:v>
                </c:pt>
                <c:pt idx="292">
                  <c:v>1597</c:v>
                </c:pt>
                <c:pt idx="293">
                  <c:v>3412</c:v>
                </c:pt>
                <c:pt idx="294">
                  <c:v>2689</c:v>
                </c:pt>
                <c:pt idx="295">
                  <c:v>2107</c:v>
                </c:pt>
                <c:pt idx="296">
                  <c:v>3090</c:v>
                </c:pt>
                <c:pt idx="297">
                  <c:v>2745</c:v>
                </c:pt>
                <c:pt idx="298">
                  <c:v>13794</c:v>
                </c:pt>
                <c:pt idx="299">
                  <c:v>5713</c:v>
                </c:pt>
                <c:pt idx="300">
                  <c:v>3402</c:v>
                </c:pt>
                <c:pt idx="301">
                  <c:v>4046</c:v>
                </c:pt>
                <c:pt idx="302">
                  <c:v>3076</c:v>
                </c:pt>
                <c:pt idx="303">
                  <c:v>4391</c:v>
                </c:pt>
                <c:pt idx="304">
                  <c:v>3334</c:v>
                </c:pt>
                <c:pt idx="305">
                  <c:v>4235</c:v>
                </c:pt>
                <c:pt idx="306">
                  <c:v>2454</c:v>
                </c:pt>
                <c:pt idx="307">
                  <c:v>1985</c:v>
                </c:pt>
                <c:pt idx="308">
                  <c:v>1282</c:v>
                </c:pt>
                <c:pt idx="309">
                  <c:v>6142</c:v>
                </c:pt>
                <c:pt idx="310">
                  <c:v>3764</c:v>
                </c:pt>
                <c:pt idx="311">
                  <c:v>2261</c:v>
                </c:pt>
                <c:pt idx="312">
                  <c:v>3334</c:v>
                </c:pt>
                <c:pt idx="313">
                  <c:v>4332</c:v>
                </c:pt>
                <c:pt idx="314">
                  <c:v>3589</c:v>
                </c:pt>
                <c:pt idx="315">
                  <c:v>7432</c:v>
                </c:pt>
                <c:pt idx="316">
                  <c:v>8692</c:v>
                </c:pt>
                <c:pt idx="317">
                  <c:v>4674</c:v>
                </c:pt>
                <c:pt idx="318">
                  <c:v>3612</c:v>
                </c:pt>
                <c:pt idx="319">
                  <c:v>6692</c:v>
                </c:pt>
                <c:pt idx="320">
                  <c:v>4267</c:v>
                </c:pt>
                <c:pt idx="321">
                  <c:v>4315</c:v>
                </c:pt>
                <c:pt idx="322">
                  <c:v>7182</c:v>
                </c:pt>
                <c:pt idx="323">
                  <c:v>7481</c:v>
                </c:pt>
                <c:pt idx="324">
                  <c:v>8076</c:v>
                </c:pt>
                <c:pt idx="325">
                  <c:v>4754</c:v>
                </c:pt>
                <c:pt idx="326">
                  <c:v>6273</c:v>
                </c:pt>
                <c:pt idx="327">
                  <c:v>4173</c:v>
                </c:pt>
                <c:pt idx="328">
                  <c:v>4532</c:v>
                </c:pt>
                <c:pt idx="329">
                  <c:v>3076</c:v>
                </c:pt>
                <c:pt idx="330">
                  <c:v>3555</c:v>
                </c:pt>
                <c:pt idx="331">
                  <c:v>3019</c:v>
                </c:pt>
                <c:pt idx="332">
                  <c:v>3294</c:v>
                </c:pt>
                <c:pt idx="333">
                  <c:v>2487</c:v>
                </c:pt>
                <c:pt idx="334">
                  <c:v>2193</c:v>
                </c:pt>
                <c:pt idx="335">
                  <c:v>3076</c:v>
                </c:pt>
                <c:pt idx="336">
                  <c:v>4532</c:v>
                </c:pt>
                <c:pt idx="337">
                  <c:v>3555</c:v>
                </c:pt>
                <c:pt idx="338">
                  <c:v>4365</c:v>
                </c:pt>
                <c:pt idx="339">
                  <c:v>8145</c:v>
                </c:pt>
                <c:pt idx="340">
                  <c:v>7764</c:v>
                </c:pt>
                <c:pt idx="341">
                  <c:v>3648</c:v>
                </c:pt>
                <c:pt idx="342">
                  <c:v>3407</c:v>
                </c:pt>
                <c:pt idx="343">
                  <c:v>3499</c:v>
                </c:pt>
                <c:pt idx="344">
                  <c:v>6823</c:v>
                </c:pt>
                <c:pt idx="345">
                  <c:v>5440</c:v>
                </c:pt>
                <c:pt idx="346">
                  <c:v>2719</c:v>
                </c:pt>
                <c:pt idx="347">
                  <c:v>6466</c:v>
                </c:pt>
                <c:pt idx="348">
                  <c:v>3240</c:v>
                </c:pt>
                <c:pt idx="349">
                  <c:v>2980</c:v>
                </c:pt>
                <c:pt idx="350">
                  <c:v>1709</c:v>
                </c:pt>
                <c:pt idx="351">
                  <c:v>2851</c:v>
                </c:pt>
                <c:pt idx="352">
                  <c:v>6376</c:v>
                </c:pt>
                <c:pt idx="353">
                  <c:v>7514</c:v>
                </c:pt>
                <c:pt idx="354">
                  <c:v>3054</c:v>
                </c:pt>
                <c:pt idx="355">
                  <c:v>2700</c:v>
                </c:pt>
                <c:pt idx="356">
                  <c:v>3854</c:v>
                </c:pt>
                <c:pt idx="357">
                  <c:v>1330</c:v>
                </c:pt>
                <c:pt idx="358">
                  <c:v>711</c:v>
                </c:pt>
                <c:pt idx="359">
                  <c:v>3294</c:v>
                </c:pt>
                <c:pt idx="360">
                  <c:v>11406</c:v>
                </c:pt>
                <c:pt idx="361">
                  <c:v>8892</c:v>
                </c:pt>
                <c:pt idx="362">
                  <c:v>4616</c:v>
                </c:pt>
                <c:pt idx="363">
                  <c:v>4469</c:v>
                </c:pt>
                <c:pt idx="364">
                  <c:v>5710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1B-48B1-8EBD-6BA93A8CDC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963104"/>
        <c:axId val="352966056"/>
      </c:lineChart>
      <c:catAx>
        <c:axId val="352963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66056"/>
        <c:crosses val="autoZero"/>
        <c:auto val="1"/>
        <c:lblAlgn val="ctr"/>
        <c:lblOffset val="100"/>
        <c:noMultiLvlLbl val="0"/>
      </c:catAx>
      <c:valAx>
        <c:axId val="352966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63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12371</c:v>
                </c:pt>
                <c:pt idx="1">
                  <c:v>4879</c:v>
                </c:pt>
                <c:pt idx="2">
                  <c:v>3370</c:v>
                </c:pt>
                <c:pt idx="3">
                  <c:v>5099</c:v>
                </c:pt>
                <c:pt idx="4">
                  <c:v>3579</c:v>
                </c:pt>
                <c:pt idx="5">
                  <c:v>4673</c:v>
                </c:pt>
                <c:pt idx="6">
                  <c:v>4206</c:v>
                </c:pt>
                <c:pt idx="7">
                  <c:v>3577</c:v>
                </c:pt>
                <c:pt idx="8">
                  <c:v>1665</c:v>
                </c:pt>
                <c:pt idx="9">
                  <c:v>1498</c:v>
                </c:pt>
                <c:pt idx="10">
                  <c:v>2327</c:v>
                </c:pt>
                <c:pt idx="11">
                  <c:v>4185</c:v>
                </c:pt>
                <c:pt idx="12">
                  <c:v>9984</c:v>
                </c:pt>
                <c:pt idx="13">
                  <c:v>5593</c:v>
                </c:pt>
                <c:pt idx="14">
                  <c:v>11053</c:v>
                </c:pt>
                <c:pt idx="15">
                  <c:v>3806</c:v>
                </c:pt>
                <c:pt idx="16">
                  <c:v>1894</c:v>
                </c:pt>
                <c:pt idx="17">
                  <c:v>11192</c:v>
                </c:pt>
                <c:pt idx="18">
                  <c:v>8260</c:v>
                </c:pt>
                <c:pt idx="19">
                  <c:v>9076</c:v>
                </c:pt>
                <c:pt idx="20">
                  <c:v>10958</c:v>
                </c:pt>
                <c:pt idx="21">
                  <c:v>6685</c:v>
                </c:pt>
                <c:pt idx="22">
                  <c:v>4323</c:v>
                </c:pt>
                <c:pt idx="23">
                  <c:v>4101</c:v>
                </c:pt>
                <c:pt idx="24">
                  <c:v>1934</c:v>
                </c:pt>
                <c:pt idx="25">
                  <c:v>1013</c:v>
                </c:pt>
                <c:pt idx="26">
                  <c:v>4434</c:v>
                </c:pt>
                <c:pt idx="27">
                  <c:v>5658</c:v>
                </c:pt>
                <c:pt idx="28">
                  <c:v>949</c:v>
                </c:pt>
                <c:pt idx="29">
                  <c:v>345</c:v>
                </c:pt>
                <c:pt idx="30">
                  <c:v>447</c:v>
                </c:pt>
                <c:pt idx="31">
                  <c:v>1779</c:v>
                </c:pt>
                <c:pt idx="32">
                  <c:v>4305</c:v>
                </c:pt>
                <c:pt idx="33">
                  <c:v>3368</c:v>
                </c:pt>
                <c:pt idx="34">
                  <c:v>2503</c:v>
                </c:pt>
                <c:pt idx="35">
                  <c:v>5822</c:v>
                </c:pt>
                <c:pt idx="36">
                  <c:v>2973</c:v>
                </c:pt>
                <c:pt idx="37">
                  <c:v>2298</c:v>
                </c:pt>
                <c:pt idx="38">
                  <c:v>4200</c:v>
                </c:pt>
                <c:pt idx="39">
                  <c:v>3415</c:v>
                </c:pt>
                <c:pt idx="40">
                  <c:v>3588</c:v>
                </c:pt>
                <c:pt idx="41">
                  <c:v>6630</c:v>
                </c:pt>
                <c:pt idx="42">
                  <c:v>5103</c:v>
                </c:pt>
                <c:pt idx="43">
                  <c:v>1966</c:v>
                </c:pt>
                <c:pt idx="44">
                  <c:v>901</c:v>
                </c:pt>
                <c:pt idx="45">
                  <c:v>1967</c:v>
                </c:pt>
                <c:pt idx="46">
                  <c:v>1936</c:v>
                </c:pt>
                <c:pt idx="47">
                  <c:v>2997</c:v>
                </c:pt>
                <c:pt idx="48">
                  <c:v>3818</c:v>
                </c:pt>
                <c:pt idx="49">
                  <c:v>1731</c:v>
                </c:pt>
                <c:pt idx="50">
                  <c:v>8322</c:v>
                </c:pt>
                <c:pt idx="51">
                  <c:v>2433</c:v>
                </c:pt>
                <c:pt idx="52">
                  <c:v>903</c:v>
                </c:pt>
                <c:pt idx="53">
                  <c:v>1002</c:v>
                </c:pt>
                <c:pt idx="54">
                  <c:v>1004</c:v>
                </c:pt>
                <c:pt idx="55">
                  <c:v>2280</c:v>
                </c:pt>
                <c:pt idx="56">
                  <c:v>1964</c:v>
                </c:pt>
                <c:pt idx="57">
                  <c:v>1386</c:v>
                </c:pt>
                <c:pt idx="58">
                  <c:v>606</c:v>
                </c:pt>
                <c:pt idx="59">
                  <c:v>10975</c:v>
                </c:pt>
                <c:pt idx="60">
                  <c:v>6066</c:v>
                </c:pt>
                <c:pt idx="61">
                  <c:v>5794</c:v>
                </c:pt>
                <c:pt idx="62">
                  <c:v>3358</c:v>
                </c:pt>
                <c:pt idx="63">
                  <c:v>4101</c:v>
                </c:pt>
                <c:pt idx="64">
                  <c:v>3247</c:v>
                </c:pt>
                <c:pt idx="65">
                  <c:v>3346</c:v>
                </c:pt>
                <c:pt idx="66">
                  <c:v>1193</c:v>
                </c:pt>
                <c:pt idx="67">
                  <c:v>371</c:v>
                </c:pt>
                <c:pt idx="68">
                  <c:v>1442</c:v>
                </c:pt>
                <c:pt idx="69">
                  <c:v>1088</c:v>
                </c:pt>
                <c:pt idx="70">
                  <c:v>2450</c:v>
                </c:pt>
                <c:pt idx="71">
                  <c:v>1047</c:v>
                </c:pt>
                <c:pt idx="72">
                  <c:v>3064</c:v>
                </c:pt>
                <c:pt idx="73">
                  <c:v>3085</c:v>
                </c:pt>
                <c:pt idx="74">
                  <c:v>5948</c:v>
                </c:pt>
                <c:pt idx="75">
                  <c:v>275478</c:v>
                </c:pt>
                <c:pt idx="76">
                  <c:v>83102</c:v>
                </c:pt>
                <c:pt idx="77">
                  <c:v>21563</c:v>
                </c:pt>
                <c:pt idx="78">
                  <c:v>10940</c:v>
                </c:pt>
                <c:pt idx="79">
                  <c:v>7117</c:v>
                </c:pt>
                <c:pt idx="80">
                  <c:v>3466</c:v>
                </c:pt>
                <c:pt idx="81">
                  <c:v>2206</c:v>
                </c:pt>
                <c:pt idx="82">
                  <c:v>1540</c:v>
                </c:pt>
                <c:pt idx="83">
                  <c:v>2923</c:v>
                </c:pt>
                <c:pt idx="84">
                  <c:v>2194</c:v>
                </c:pt>
                <c:pt idx="85">
                  <c:v>1159</c:v>
                </c:pt>
                <c:pt idx="86">
                  <c:v>744</c:v>
                </c:pt>
                <c:pt idx="87">
                  <c:v>916</c:v>
                </c:pt>
                <c:pt idx="88">
                  <c:v>1148</c:v>
                </c:pt>
                <c:pt idx="89">
                  <c:v>1671</c:v>
                </c:pt>
                <c:pt idx="90">
                  <c:v>2299</c:v>
                </c:pt>
                <c:pt idx="91">
                  <c:v>3719</c:v>
                </c:pt>
                <c:pt idx="92">
                  <c:v>1992</c:v>
                </c:pt>
                <c:pt idx="93">
                  <c:v>968</c:v>
                </c:pt>
                <c:pt idx="94">
                  <c:v>2373</c:v>
                </c:pt>
                <c:pt idx="95">
                  <c:v>4038</c:v>
                </c:pt>
                <c:pt idx="96">
                  <c:v>2799</c:v>
                </c:pt>
                <c:pt idx="97">
                  <c:v>1273</c:v>
                </c:pt>
                <c:pt idx="98">
                  <c:v>1765</c:v>
                </c:pt>
                <c:pt idx="99">
                  <c:v>701</c:v>
                </c:pt>
                <c:pt idx="100">
                  <c:v>2995</c:v>
                </c:pt>
                <c:pt idx="101">
                  <c:v>2032</c:v>
                </c:pt>
                <c:pt idx="102">
                  <c:v>546</c:v>
                </c:pt>
                <c:pt idx="103">
                  <c:v>5856</c:v>
                </c:pt>
                <c:pt idx="104">
                  <c:v>18275</c:v>
                </c:pt>
                <c:pt idx="105">
                  <c:v>11304</c:v>
                </c:pt>
                <c:pt idx="106">
                  <c:v>7828</c:v>
                </c:pt>
                <c:pt idx="107">
                  <c:v>4206</c:v>
                </c:pt>
                <c:pt idx="108">
                  <c:v>6496</c:v>
                </c:pt>
                <c:pt idx="109">
                  <c:v>18122</c:v>
                </c:pt>
                <c:pt idx="110">
                  <c:v>12556</c:v>
                </c:pt>
                <c:pt idx="111">
                  <c:v>7302</c:v>
                </c:pt>
                <c:pt idx="112">
                  <c:v>4934</c:v>
                </c:pt>
                <c:pt idx="113">
                  <c:v>5677</c:v>
                </c:pt>
                <c:pt idx="114">
                  <c:v>4893</c:v>
                </c:pt>
                <c:pt idx="115">
                  <c:v>2573</c:v>
                </c:pt>
                <c:pt idx="116">
                  <c:v>1959</c:v>
                </c:pt>
                <c:pt idx="117">
                  <c:v>3725</c:v>
                </c:pt>
                <c:pt idx="118">
                  <c:v>3549</c:v>
                </c:pt>
                <c:pt idx="119">
                  <c:v>3148</c:v>
                </c:pt>
                <c:pt idx="120">
                  <c:v>3491</c:v>
                </c:pt>
                <c:pt idx="121">
                  <c:v>2749</c:v>
                </c:pt>
                <c:pt idx="122">
                  <c:v>1283</c:v>
                </c:pt>
                <c:pt idx="123">
                  <c:v>10202</c:v>
                </c:pt>
                <c:pt idx="124">
                  <c:v>7408</c:v>
                </c:pt>
                <c:pt idx="125">
                  <c:v>6271</c:v>
                </c:pt>
                <c:pt idx="126">
                  <c:v>2936</c:v>
                </c:pt>
                <c:pt idx="127">
                  <c:v>4691</c:v>
                </c:pt>
                <c:pt idx="128">
                  <c:v>3317</c:v>
                </c:pt>
                <c:pt idx="129">
                  <c:v>16299</c:v>
                </c:pt>
                <c:pt idx="130">
                  <c:v>8837</c:v>
                </c:pt>
                <c:pt idx="131">
                  <c:v>5738</c:v>
                </c:pt>
                <c:pt idx="132">
                  <c:v>3014</c:v>
                </c:pt>
                <c:pt idx="133">
                  <c:v>7860</c:v>
                </c:pt>
                <c:pt idx="134">
                  <c:v>3344</c:v>
                </c:pt>
                <c:pt idx="135">
                  <c:v>1809</c:v>
                </c:pt>
                <c:pt idx="136">
                  <c:v>6895</c:v>
                </c:pt>
                <c:pt idx="137">
                  <c:v>2440</c:v>
                </c:pt>
                <c:pt idx="138">
                  <c:v>1870</c:v>
                </c:pt>
                <c:pt idx="139">
                  <c:v>3969</c:v>
                </c:pt>
                <c:pt idx="140">
                  <c:v>1971</c:v>
                </c:pt>
                <c:pt idx="141">
                  <c:v>1908</c:v>
                </c:pt>
                <c:pt idx="142">
                  <c:v>3725</c:v>
                </c:pt>
                <c:pt idx="143">
                  <c:v>1863</c:v>
                </c:pt>
                <c:pt idx="144">
                  <c:v>5258</c:v>
                </c:pt>
                <c:pt idx="145">
                  <c:v>5607</c:v>
                </c:pt>
                <c:pt idx="146">
                  <c:v>4135</c:v>
                </c:pt>
                <c:pt idx="147">
                  <c:v>4493</c:v>
                </c:pt>
                <c:pt idx="148">
                  <c:v>3724</c:v>
                </c:pt>
                <c:pt idx="149">
                  <c:v>6691</c:v>
                </c:pt>
                <c:pt idx="150">
                  <c:v>5001</c:v>
                </c:pt>
                <c:pt idx="151">
                  <c:v>3247</c:v>
                </c:pt>
                <c:pt idx="152">
                  <c:v>9025</c:v>
                </c:pt>
                <c:pt idx="153">
                  <c:v>15700</c:v>
                </c:pt>
                <c:pt idx="154">
                  <c:v>8426</c:v>
                </c:pt>
                <c:pt idx="155">
                  <c:v>10388</c:v>
                </c:pt>
                <c:pt idx="156">
                  <c:v>3274</c:v>
                </c:pt>
                <c:pt idx="157">
                  <c:v>1488</c:v>
                </c:pt>
                <c:pt idx="158">
                  <c:v>2150</c:v>
                </c:pt>
                <c:pt idx="159">
                  <c:v>3137</c:v>
                </c:pt>
                <c:pt idx="160">
                  <c:v>6151</c:v>
                </c:pt>
                <c:pt idx="161">
                  <c:v>2672</c:v>
                </c:pt>
                <c:pt idx="162">
                  <c:v>8137</c:v>
                </c:pt>
                <c:pt idx="163">
                  <c:v>4701</c:v>
                </c:pt>
                <c:pt idx="164">
                  <c:v>3917</c:v>
                </c:pt>
                <c:pt idx="165">
                  <c:v>10087</c:v>
                </c:pt>
                <c:pt idx="166">
                  <c:v>8378</c:v>
                </c:pt>
                <c:pt idx="167">
                  <c:v>4207</c:v>
                </c:pt>
                <c:pt idx="168">
                  <c:v>1930</c:v>
                </c:pt>
                <c:pt idx="169">
                  <c:v>7622</c:v>
                </c:pt>
                <c:pt idx="170">
                  <c:v>1432</c:v>
                </c:pt>
                <c:pt idx="171">
                  <c:v>827</c:v>
                </c:pt>
                <c:pt idx="172">
                  <c:v>18289</c:v>
                </c:pt>
                <c:pt idx="173">
                  <c:v>17591</c:v>
                </c:pt>
                <c:pt idx="174">
                  <c:v>7119</c:v>
                </c:pt>
                <c:pt idx="175">
                  <c:v>4132</c:v>
                </c:pt>
                <c:pt idx="176">
                  <c:v>9642</c:v>
                </c:pt>
                <c:pt idx="177">
                  <c:v>4355</c:v>
                </c:pt>
                <c:pt idx="178">
                  <c:v>3422</c:v>
                </c:pt>
                <c:pt idx="179">
                  <c:v>1620</c:v>
                </c:pt>
                <c:pt idx="180">
                  <c:v>2127</c:v>
                </c:pt>
                <c:pt idx="181">
                  <c:v>12132</c:v>
                </c:pt>
                <c:pt idx="182">
                  <c:v>34279</c:v>
                </c:pt>
                <c:pt idx="183">
                  <c:v>13856</c:v>
                </c:pt>
                <c:pt idx="184">
                  <c:v>9628</c:v>
                </c:pt>
                <c:pt idx="185">
                  <c:v>15258</c:v>
                </c:pt>
                <c:pt idx="186">
                  <c:v>9935</c:v>
                </c:pt>
                <c:pt idx="187">
                  <c:v>5909</c:v>
                </c:pt>
                <c:pt idx="188">
                  <c:v>10035</c:v>
                </c:pt>
                <c:pt idx="189">
                  <c:v>13237</c:v>
                </c:pt>
                <c:pt idx="190">
                  <c:v>8651</c:v>
                </c:pt>
                <c:pt idx="191">
                  <c:v>6689</c:v>
                </c:pt>
                <c:pt idx="192">
                  <c:v>3124</c:v>
                </c:pt>
                <c:pt idx="193">
                  <c:v>2521</c:v>
                </c:pt>
                <c:pt idx="194">
                  <c:v>7891</c:v>
                </c:pt>
                <c:pt idx="195">
                  <c:v>8320</c:v>
                </c:pt>
                <c:pt idx="196">
                  <c:v>3222</c:v>
                </c:pt>
                <c:pt idx="197">
                  <c:v>9543</c:v>
                </c:pt>
                <c:pt idx="198">
                  <c:v>50324</c:v>
                </c:pt>
                <c:pt idx="199">
                  <c:v>45425</c:v>
                </c:pt>
                <c:pt idx="200">
                  <c:v>13377</c:v>
                </c:pt>
                <c:pt idx="201">
                  <c:v>8234</c:v>
                </c:pt>
                <c:pt idx="202">
                  <c:v>14832</c:v>
                </c:pt>
                <c:pt idx="203">
                  <c:v>7184</c:v>
                </c:pt>
                <c:pt idx="204">
                  <c:v>9983</c:v>
                </c:pt>
                <c:pt idx="205">
                  <c:v>7095</c:v>
                </c:pt>
                <c:pt idx="206">
                  <c:v>5504</c:v>
                </c:pt>
                <c:pt idx="207">
                  <c:v>4759</c:v>
                </c:pt>
                <c:pt idx="208">
                  <c:v>5385</c:v>
                </c:pt>
                <c:pt idx="209">
                  <c:v>2256</c:v>
                </c:pt>
                <c:pt idx="210">
                  <c:v>1612</c:v>
                </c:pt>
                <c:pt idx="211">
                  <c:v>2197</c:v>
                </c:pt>
                <c:pt idx="212">
                  <c:v>18144</c:v>
                </c:pt>
                <c:pt idx="213">
                  <c:v>6235</c:v>
                </c:pt>
                <c:pt idx="214">
                  <c:v>9969</c:v>
                </c:pt>
                <c:pt idx="215">
                  <c:v>13537</c:v>
                </c:pt>
                <c:pt idx="216">
                  <c:v>15532</c:v>
                </c:pt>
                <c:pt idx="217">
                  <c:v>9947</c:v>
                </c:pt>
                <c:pt idx="218">
                  <c:v>9403</c:v>
                </c:pt>
                <c:pt idx="219">
                  <c:v>5936</c:v>
                </c:pt>
                <c:pt idx="220">
                  <c:v>10040</c:v>
                </c:pt>
                <c:pt idx="221">
                  <c:v>11383</c:v>
                </c:pt>
                <c:pt idx="222">
                  <c:v>8100</c:v>
                </c:pt>
                <c:pt idx="223">
                  <c:v>7768</c:v>
                </c:pt>
                <c:pt idx="224">
                  <c:v>5823</c:v>
                </c:pt>
                <c:pt idx="225">
                  <c:v>2495</c:v>
                </c:pt>
                <c:pt idx="226">
                  <c:v>5119</c:v>
                </c:pt>
                <c:pt idx="227">
                  <c:v>4083</c:v>
                </c:pt>
                <c:pt idx="228">
                  <c:v>2153</c:v>
                </c:pt>
                <c:pt idx="229">
                  <c:v>2368</c:v>
                </c:pt>
                <c:pt idx="230">
                  <c:v>4353</c:v>
                </c:pt>
                <c:pt idx="231">
                  <c:v>1877</c:v>
                </c:pt>
                <c:pt idx="232">
                  <c:v>4071</c:v>
                </c:pt>
                <c:pt idx="233">
                  <c:v>7450</c:v>
                </c:pt>
                <c:pt idx="234">
                  <c:v>4719</c:v>
                </c:pt>
                <c:pt idx="235">
                  <c:v>2737</c:v>
                </c:pt>
                <c:pt idx="236">
                  <c:v>3247</c:v>
                </c:pt>
                <c:pt idx="237">
                  <c:v>2612</c:v>
                </c:pt>
                <c:pt idx="238">
                  <c:v>2631</c:v>
                </c:pt>
                <c:pt idx="239">
                  <c:v>1101</c:v>
                </c:pt>
                <c:pt idx="240">
                  <c:v>671</c:v>
                </c:pt>
                <c:pt idx="241">
                  <c:v>269</c:v>
                </c:pt>
                <c:pt idx="242">
                  <c:v>7134</c:v>
                </c:pt>
                <c:pt idx="243">
                  <c:v>8615</c:v>
                </c:pt>
                <c:pt idx="244">
                  <c:v>5540</c:v>
                </c:pt>
                <c:pt idx="245">
                  <c:v>3906</c:v>
                </c:pt>
                <c:pt idx="246">
                  <c:v>4322</c:v>
                </c:pt>
                <c:pt idx="247">
                  <c:v>2147</c:v>
                </c:pt>
                <c:pt idx="248">
                  <c:v>1645</c:v>
                </c:pt>
                <c:pt idx="249">
                  <c:v>1667</c:v>
                </c:pt>
                <c:pt idx="250">
                  <c:v>2057</c:v>
                </c:pt>
                <c:pt idx="251">
                  <c:v>1607</c:v>
                </c:pt>
                <c:pt idx="252">
                  <c:v>722</c:v>
                </c:pt>
                <c:pt idx="253">
                  <c:v>4000</c:v>
                </c:pt>
                <c:pt idx="254">
                  <c:v>1757</c:v>
                </c:pt>
                <c:pt idx="255">
                  <c:v>3239</c:v>
                </c:pt>
                <c:pt idx="256">
                  <c:v>5592</c:v>
                </c:pt>
                <c:pt idx="257">
                  <c:v>6149</c:v>
                </c:pt>
                <c:pt idx="258">
                  <c:v>6640</c:v>
                </c:pt>
                <c:pt idx="259">
                  <c:v>3400</c:v>
                </c:pt>
                <c:pt idx="260">
                  <c:v>2652</c:v>
                </c:pt>
                <c:pt idx="261">
                  <c:v>1264</c:v>
                </c:pt>
                <c:pt idx="262">
                  <c:v>2664</c:v>
                </c:pt>
                <c:pt idx="263">
                  <c:v>3005</c:v>
                </c:pt>
                <c:pt idx="264">
                  <c:v>4209</c:v>
                </c:pt>
                <c:pt idx="265">
                  <c:v>2262</c:v>
                </c:pt>
                <c:pt idx="266">
                  <c:v>1179</c:v>
                </c:pt>
                <c:pt idx="267">
                  <c:v>1727</c:v>
                </c:pt>
                <c:pt idx="268">
                  <c:v>1788</c:v>
                </c:pt>
                <c:pt idx="269">
                  <c:v>3154</c:v>
                </c:pt>
                <c:pt idx="270">
                  <c:v>1868</c:v>
                </c:pt>
                <c:pt idx="271">
                  <c:v>3076</c:v>
                </c:pt>
                <c:pt idx="272">
                  <c:v>2174</c:v>
                </c:pt>
                <c:pt idx="273">
                  <c:v>692</c:v>
                </c:pt>
                <c:pt idx="274">
                  <c:v>5049</c:v>
                </c:pt>
                <c:pt idx="275">
                  <c:v>6730</c:v>
                </c:pt>
                <c:pt idx="276">
                  <c:v>2719</c:v>
                </c:pt>
                <c:pt idx="277">
                  <c:v>3456</c:v>
                </c:pt>
                <c:pt idx="278">
                  <c:v>4342</c:v>
                </c:pt>
                <c:pt idx="279">
                  <c:v>1855</c:v>
                </c:pt>
                <c:pt idx="280">
                  <c:v>2158</c:v>
                </c:pt>
                <c:pt idx="281">
                  <c:v>8190</c:v>
                </c:pt>
                <c:pt idx="282">
                  <c:v>6753</c:v>
                </c:pt>
                <c:pt idx="283">
                  <c:v>8030</c:v>
                </c:pt>
                <c:pt idx="284">
                  <c:v>15573</c:v>
                </c:pt>
                <c:pt idx="285">
                  <c:v>7899</c:v>
                </c:pt>
                <c:pt idx="286">
                  <c:v>7187</c:v>
                </c:pt>
                <c:pt idx="287">
                  <c:v>6293</c:v>
                </c:pt>
                <c:pt idx="288">
                  <c:v>5943</c:v>
                </c:pt>
                <c:pt idx="289">
                  <c:v>6375</c:v>
                </c:pt>
                <c:pt idx="290">
                  <c:v>5417</c:v>
                </c:pt>
                <c:pt idx="291">
                  <c:v>3096</c:v>
                </c:pt>
                <c:pt idx="292">
                  <c:v>5159</c:v>
                </c:pt>
                <c:pt idx="293">
                  <c:v>11753</c:v>
                </c:pt>
                <c:pt idx="294">
                  <c:v>6091</c:v>
                </c:pt>
                <c:pt idx="295">
                  <c:v>6720</c:v>
                </c:pt>
                <c:pt idx="296">
                  <c:v>5302</c:v>
                </c:pt>
                <c:pt idx="297">
                  <c:v>3881</c:v>
                </c:pt>
                <c:pt idx="298">
                  <c:v>11138</c:v>
                </c:pt>
                <c:pt idx="299">
                  <c:v>8192</c:v>
                </c:pt>
                <c:pt idx="300">
                  <c:v>8346</c:v>
                </c:pt>
                <c:pt idx="301">
                  <c:v>5279</c:v>
                </c:pt>
                <c:pt idx="302">
                  <c:v>4977</c:v>
                </c:pt>
                <c:pt idx="303">
                  <c:v>7012</c:v>
                </c:pt>
                <c:pt idx="304">
                  <c:v>7045</c:v>
                </c:pt>
                <c:pt idx="305">
                  <c:v>5482</c:v>
                </c:pt>
                <c:pt idx="306">
                  <c:v>5985</c:v>
                </c:pt>
                <c:pt idx="307">
                  <c:v>6139</c:v>
                </c:pt>
                <c:pt idx="308">
                  <c:v>1950</c:v>
                </c:pt>
                <c:pt idx="309">
                  <c:v>14754</c:v>
                </c:pt>
                <c:pt idx="310">
                  <c:v>10851</c:v>
                </c:pt>
                <c:pt idx="311">
                  <c:v>6440</c:v>
                </c:pt>
                <c:pt idx="312">
                  <c:v>8547</c:v>
                </c:pt>
                <c:pt idx="313">
                  <c:v>11904</c:v>
                </c:pt>
                <c:pt idx="314">
                  <c:v>10456</c:v>
                </c:pt>
                <c:pt idx="315">
                  <c:v>14154</c:v>
                </c:pt>
                <c:pt idx="316">
                  <c:v>8490</c:v>
                </c:pt>
                <c:pt idx="317">
                  <c:v>6628</c:v>
                </c:pt>
                <c:pt idx="318">
                  <c:v>3053</c:v>
                </c:pt>
                <c:pt idx="319">
                  <c:v>7397</c:v>
                </c:pt>
                <c:pt idx="320">
                  <c:v>4662</c:v>
                </c:pt>
                <c:pt idx="321">
                  <c:v>6796</c:v>
                </c:pt>
                <c:pt idx="322">
                  <c:v>12019</c:v>
                </c:pt>
                <c:pt idx="323">
                  <c:v>12288</c:v>
                </c:pt>
                <c:pt idx="324">
                  <c:v>13789</c:v>
                </c:pt>
                <c:pt idx="325">
                  <c:v>8776</c:v>
                </c:pt>
                <c:pt idx="326">
                  <c:v>8042</c:v>
                </c:pt>
                <c:pt idx="327">
                  <c:v>6943</c:v>
                </c:pt>
                <c:pt idx="328">
                  <c:v>4937</c:v>
                </c:pt>
                <c:pt idx="329">
                  <c:v>4500</c:v>
                </c:pt>
                <c:pt idx="330">
                  <c:v>4450</c:v>
                </c:pt>
                <c:pt idx="331">
                  <c:v>1275</c:v>
                </c:pt>
                <c:pt idx="332">
                  <c:v>1131</c:v>
                </c:pt>
                <c:pt idx="333">
                  <c:v>2219</c:v>
                </c:pt>
                <c:pt idx="334">
                  <c:v>3214</c:v>
                </c:pt>
                <c:pt idx="335">
                  <c:v>9054</c:v>
                </c:pt>
                <c:pt idx="336">
                  <c:v>2810</c:v>
                </c:pt>
                <c:pt idx="337">
                  <c:v>3823</c:v>
                </c:pt>
                <c:pt idx="338">
                  <c:v>7568</c:v>
                </c:pt>
                <c:pt idx="339">
                  <c:v>11998</c:v>
                </c:pt>
                <c:pt idx="340">
                  <c:v>9480</c:v>
                </c:pt>
                <c:pt idx="341">
                  <c:v>5904</c:v>
                </c:pt>
                <c:pt idx="342">
                  <c:v>9188</c:v>
                </c:pt>
                <c:pt idx="343">
                  <c:v>6810</c:v>
                </c:pt>
                <c:pt idx="344">
                  <c:v>3750</c:v>
                </c:pt>
                <c:pt idx="345">
                  <c:v>2290</c:v>
                </c:pt>
                <c:pt idx="346">
                  <c:v>752</c:v>
                </c:pt>
                <c:pt idx="347">
                  <c:v>1304</c:v>
                </c:pt>
                <c:pt idx="348">
                  <c:v>2108</c:v>
                </c:pt>
                <c:pt idx="349">
                  <c:v>2532</c:v>
                </c:pt>
                <c:pt idx="350">
                  <c:v>728</c:v>
                </c:pt>
                <c:pt idx="351">
                  <c:v>927</c:v>
                </c:pt>
                <c:pt idx="352">
                  <c:v>5166</c:v>
                </c:pt>
                <c:pt idx="353">
                  <c:v>2258</c:v>
                </c:pt>
                <c:pt idx="354">
                  <c:v>5168</c:v>
                </c:pt>
                <c:pt idx="355">
                  <c:v>4902</c:v>
                </c:pt>
                <c:pt idx="356">
                  <c:v>3472</c:v>
                </c:pt>
                <c:pt idx="357">
                  <c:v>1343</c:v>
                </c:pt>
                <c:pt idx="358">
                  <c:v>1425</c:v>
                </c:pt>
                <c:pt idx="359">
                  <c:v>1521</c:v>
                </c:pt>
                <c:pt idx="360">
                  <c:v>321</c:v>
                </c:pt>
                <c:pt idx="361">
                  <c:v>214</c:v>
                </c:pt>
                <c:pt idx="362">
                  <c:v>6647</c:v>
                </c:pt>
                <c:pt idx="363">
                  <c:v>9810</c:v>
                </c:pt>
                <c:pt idx="364">
                  <c:v>8906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F4-4C36-AEF9-154B3DE0E1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3568288"/>
        <c:axId val="183571568"/>
      </c:lineChart>
      <c:catAx>
        <c:axId val="183568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571568"/>
        <c:crosses val="autoZero"/>
        <c:auto val="1"/>
        <c:lblAlgn val="ctr"/>
        <c:lblOffset val="100"/>
        <c:noMultiLvlLbl val="0"/>
      </c:catAx>
      <c:valAx>
        <c:axId val="183571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56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Schleswig-Holstein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FC-4BD1-936D-1433C70529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Schleswig-Holstein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FC-4BD1-936D-1433C70529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Schleswig-Holstein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FC-4BD1-936D-1433C70529A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Schleswig-Holstein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BFC-4BD1-936D-1433C70529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6166192"/>
        <c:axId val="356162256"/>
      </c:barChart>
      <c:catAx>
        <c:axId val="356166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162256"/>
        <c:crosses val="autoZero"/>
        <c:auto val="1"/>
        <c:lblAlgn val="ctr"/>
        <c:lblOffset val="100"/>
        <c:noMultiLvlLbl val="0"/>
      </c:catAx>
      <c:valAx>
        <c:axId val="356162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166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3BFC1-45A9-4FF2-B9D9-7958F1D728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5A4B1D-C4E3-499E-A315-F20DB6BEB6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997074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5279F-EB10-4170-955B-CDEB28618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Potenz.Reichw.,Aktive Nutzer,I-Rate,Fans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FBE413-97DF-4B30-BB9D-48ED433310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1802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959536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779809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573777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901946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58098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7807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724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9777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131DA3-69D8-4D9E-B545-A8051F9884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765278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D0A33-A6FD-4D6B-88D6-F9BB68FFD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Anzahl Post, Reaktionen (Kommentare, Shares, Likes) - FB Insights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1CD6D2-C5D6-4DF4-900F-037901EC51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91390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8715533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605837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696105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628461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698352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50811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4714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640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220819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6208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099872-2095-4548-8F9C-EACD0E1138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2269068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B7413-A708-4723-B96D-C5888448B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Fans | NDR Schleswig-Holstein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ED57C5-27F9-4FF8-A36F-30C8B52F9C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61200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253489-7C48-4F5B-9133-623DBC4AEE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424286-0ED9-4A1E-9FAD-713726A12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447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2BE89-D558-4896-92B5-B3FF5D18A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Potenzielle Reichweite | NDR Schleswig-Holstein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3D62CE-6474-4E2E-BE53-8B8D621D59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64461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A84740-FDBF-416F-9C12-D9FDB94112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45B68B-E91F-4BEA-BACE-6D4847495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907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8246C-DC23-4DA7-850A-57314FEF5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Aktive Nutzer | NDR Schleswig-Holstein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D73F72-DB84-40BB-9A8B-8D108F3E68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54355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C27162-FCC9-496C-88EA-7CAA8E34D3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C6B01-1DEF-45CD-8AC3-DDB550E31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349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66131-51E7-4746-86CB-B93EE1B60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Video-Starts ab 10 Sek. | NDR Schleswig-Holstein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1C942A-7429-438A-AAE4-6194E12753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29737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BF06D8-B188-4045-A69F-BEC2D292CF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602032-B648-4F6A-8E8A-E1AA4CE50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5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C8F8B-0236-4724-8402-3A13F5C84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Durchschnitt Potenzi. Reichweite pro Tag | NDR Schleswig-Holstein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0E4AE3-A197-4E42-B97A-64BBCBB84C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64293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345841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368792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487191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752630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409537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56691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894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151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BD904E-C1F9-4554-8A06-AD3CDFFE28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2112712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F6887-499A-4E91-8E14-A85C90D3F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FB Insights | NDR Schleswig-Holstein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F038A9-A727-42CB-AD93-D890FB2FF7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59650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5BDEFE-E5C5-4C35-8772-EC8C23EC8D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3B7ECA-A5BB-409B-AE8A-CBFF91D10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092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45C3A-F615-4DD9-873C-AA68A4A0A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Tabelle - FB Insights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22FDD1-31AF-4FCD-BA89-3E9DFBE07F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2142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054309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78381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0261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2294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34120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532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0107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9675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915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8047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C77BF-2CA3-41C8-A899-000C6D1296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596180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507F8-EC5E-4AC6-A5C6-3F7A09657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Shares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302476-93D3-432B-9F0D-A4B67AF061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7580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54472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0276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0483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9295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1853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57524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9269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1586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929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Schleswig-Holstein - 2018-03-17 12:46:54 </a:t>
                      </a:r>
                      <a:r>
                        <a:rPr lang="en-US" sz="1000"/>
                        <a:t> 
 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14.04.2018 13:17:23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454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- 2018-08-04 14:28:00 </a:t>
                      </a:r>
                      <a:r>
                        <a:rPr lang="de-DE" sz="1000"/>
                        <a:t> 
 Da hatte wohl jemand Gefallen am Wacken Open Air gefunden 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426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- 2018-05-24 19:03:55 </a:t>
                      </a:r>
                      <a:r>
                        <a:rPr lang="de-DE" sz="1000"/>
                        <a:t> 
 Wir hatten uns schon Sorgen gemacht 🤷‍...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002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- 2018-04-20 07:33:00 </a:t>
                      </a:r>
                      <a:r>
                        <a:rPr lang="de-DE" sz="1000"/>
                        <a:t> 
 Sprüche klopfen können wir! 💙⚓😁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21.10.2018 14:00:00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991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- 2018-10-11 18:04:31 </a:t>
                      </a:r>
                      <a:r>
                        <a:rPr lang="de-DE" sz="1000"/>
                        <a:t> 
 Die Debatte um den Wolf ist verlogen, findet Horst Hoof. Jetzt, wo er nach Schleswig-Holstein zurückkehrt, ist die Diskussion um das Raubtier topaktuell.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094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2DBC16-5B30-4BB6-A41F-CB630A9912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674409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8B7E2-7880-4FB5-98D8-A2834613D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Kommentare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E82284-CDE4-4F24-8DC8-2330D1FB34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82269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452466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93815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9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6193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212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6662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0553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4118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513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Schleswig-Holstein - 2018-03-17 12:46:54 </a:t>
                      </a:r>
                      <a:r>
                        <a:rPr lang="en-US" sz="1000"/>
                        <a:t> 
 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14.04.2018 13:17:23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193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- 2018-10-11 18:04:31 </a:t>
                      </a:r>
                      <a:r>
                        <a:rPr lang="de-DE" sz="1000"/>
                        <a:t> 
 Die Debatte um den Wolf ist verlogen, findet Horst Hoof. Jetzt, wo er nach Schleswig-Holstein zurückkehrt, ist die Diskussion um das Raubtier topaktuell.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20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- 2018-12-27 19:01:02 </a:t>
                      </a:r>
                      <a:r>
                        <a:rPr lang="de-DE" sz="1000"/>
                        <a:t> 
 Einige Gründe dafür gäbe es: Lärmbelästigung, Feinstaubbelastung, Geld 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963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- 2018-08-04 14:28:00 </a:t>
                      </a:r>
                      <a:r>
                        <a:rPr lang="de-DE" sz="1000"/>
                        <a:t> 
 Da hatte wohl jemand Gefallen am Wacken Open Air gefunden 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969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- 2018-11-16 15:26:06 </a:t>
                      </a:r>
                      <a:r>
                        <a:rPr lang="de-DE" sz="1000"/>
                        <a:t> 
 Der Wolf führt in Schleswig-Holstein zu hitzigen Diskussionen. Wolfsgegner vertreten die These, dass für ihn hier kein Platz ist.
Mehr dazu in unserer Sendung "Zur Sache" am Sonntag um 18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4131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F2F66D-7E12-460F-9480-B561B6A6BA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607792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BA593-DFB4-48F9-8DB9-90DA85F96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Links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A20E2C-41B1-4AE4-8B48-79B156E26B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32051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65786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068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9167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0103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7056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9361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32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0520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1349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332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- 2018-05-08 18:31:48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337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- 2018-06-25 14:50:44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169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- 2018-05-22 12:27:22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81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- 2018-06-03 11:46:00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722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- 2018-07-08 17:13:21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6597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4D2E6F-A9B4-4331-8CDA-2B3CF2BFC4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9453221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6A96B-F885-4102-90E9-1F4C104D5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4745D1-2CCC-4171-BF62-5B7DEFB9D2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859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23913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2234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1119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3974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7127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2694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9834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62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- 2018-07-31 16:15:00 </a:t>
                      </a:r>
                      <a:r>
                        <a:rPr lang="de-DE" sz="1000"/>
                        <a:t> 
 Die ersten Metal-Fans bauen ihre Zelte beim Wacken Open Air auf. Seid ihr auch schon da?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30.09.2018 23:59:00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848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- 2018-08-01 12:44:06 </a:t>
                      </a:r>
                      <a:r>
                        <a:rPr lang="de-DE" sz="1000"/>
                        <a:t> 
 Fast wäre es in Wacken zu heiß geworden, doch dann... 💦Unser W.O.A.-Blog: https://www.ndr.de/sh/liveblog128.html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08.08.2018 23:59:00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77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- 2018-07-24 15:49:20 </a:t>
                      </a:r>
                      <a:r>
                        <a:rPr lang="de-DE" sz="1000"/>
                        <a:t> 
 Mit dem Katapult nach Sylt? Mit diesem fiktiven Angebot macht Sylt Marketing auf eine Petition aufmerksam, in der ein zweigleisiger Ausbau der Bahnstrecke zwischen Niebüll und der Insel gefordert wird.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31.07.2018 23:59:00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000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- 2018-03-12 04:55:00 </a:t>
                      </a:r>
                      <a:r>
                        <a:rPr lang="de-DE" sz="1000"/>
                        <a:t> 
 Über die Buckelpiste zur Arbeit ... Auf welcher Strecke habt ihr den meisten Ärger 😠 mit Schlaglöchern?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19.03.2018 23:59:00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838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- 2018-09-22 12:13:27 </a:t>
                      </a:r>
                      <a:r>
                        <a:rPr lang="de-DE" sz="1000"/>
                        <a:t> 
 Was nach Einschätzung der Polizei viel schwerer wiegt als die versuchte Sabotage, ist, dass die mutmaßlichen Saboteure billigend in Kauf nehmen, dass sich Menschen durch herumfliegende Metallteile schwer verletzen können.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29.09.2018 13:14:00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8257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8B2BE6-23F8-4144-BD35-FB8CE221F3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40256457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042F7-1187-4B30-AA00-B0E9F935D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Flop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A4FE6E-7CC8-490B-ACE4-B5DF72AA8D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6694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3968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5716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5676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02312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6629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90542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1247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383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- 2018-04-09 10:08:31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392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- 2018-06-05 20:04:43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603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- 2018-05-27 17:20:29 </a:t>
                      </a:r>
                      <a:r>
                        <a:rPr lang="de-DE" sz="1000"/>
                        <a:t> 
 Ein Highlight: Die Versteigerung des Landpartie-Fahrrads!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206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- 2018-03-03 12:23:03 </a:t>
                      </a:r>
                      <a:r>
                        <a:rPr lang="de-DE" sz="1000"/>
                        <a:t> 
 Bundestag op Platt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67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- 2018-05-28 15:57:09 </a:t>
                      </a:r>
                      <a:r>
                        <a:rPr lang="de-DE" sz="1000"/>
                        <a:t> 
 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6032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95F910-80E9-40DF-BAAC-27C7A27CA1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22712263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4D037-DCC8-43C8-9C55-5E0B26AC2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NDR Schleswig-Holstein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EEFB93-180E-48B2-AD71-68E3B90C0A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910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23415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9345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1499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42395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29865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97662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5890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00775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1317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601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- 2018-03-17 12:46:54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1258604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1246679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14.04.2018 13:17:23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341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- 2018-08-04 14:28:00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 hatte wohl jemand Gefallen am Wacken Open Air gefunden 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42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- 2018-07-17 20:29:47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für eine Überraschung: Mitarbeiter des Lübecker Hafens haben am Dienstag einen Delfin in der Lübecker Bucht beobachtet 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24.07.2018 23:59:00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007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BB9EB3-F79D-44DF-829E-01578A3813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0773917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2EB76-4317-42E4-9F76-E69E716DC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NDR Schleswig-Holstein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4AB288-6076-4195-B29B-6A7D58D3CC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45788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19596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9451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8769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8842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5405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79221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7648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57338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5609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056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- 2018-10-11 18:04:31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Debatte um den Wolf ist verlogen, findet Horst Hoof. Jetzt, wo er nach Schleswig-Holstein zurückkehrt, ist die Diskussion um das Raubtier topaktuell.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59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- 2018-04-26 08:15:00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4929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D1F593-F833-4425-B45B-A4BA28723A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3836359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478C0-0CB4-4582-8F63-D0C779F81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Aktive Nutzer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E34B04-D260-4A31-9B79-55D0A7EB8C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04285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891460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3962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9298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0447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4590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3163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9271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7395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921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Schleswig-Holstein - 2018-03-17 12:46:54 </a:t>
                      </a:r>
                      <a:r>
                        <a:rPr lang="en-US" sz="1000"/>
                        <a:t> 
 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1258604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14.04.2018 13:17:23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192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- 2018-08-04 14:28:00 </a:t>
                      </a:r>
                      <a:r>
                        <a:rPr lang="de-DE" sz="1000"/>
                        <a:t> 
 Da hatte wohl jemand Gefallen am Wacken Open Air gefunden 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689500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727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- 2018-07-17 20:29:47 </a:t>
                      </a:r>
                      <a:r>
                        <a:rPr lang="de-DE" sz="1000"/>
                        <a:t> 
 Was für eine Überraschung: Mitarbeiter des Lübecker Hafens haben am Dienstag einen Delfin in der Lübecker Bucht beobachtet 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24.07.2018 23:59:00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439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- 2018-05-24 19:03:55 </a:t>
                      </a:r>
                      <a:r>
                        <a:rPr lang="de-DE" sz="1000"/>
                        <a:t> 
 Wir hatten uns schon Sorgen gemacht 🤷‍...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714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- 2018-10-11 18:04:31 </a:t>
                      </a:r>
                      <a:r>
                        <a:rPr lang="de-DE" sz="1000"/>
                        <a:t> 
 Die Debatte um den Wolf ist verlogen, findet Horst Hoof. Jetzt, wo er nach Schleswig-Holstein zurückkehrt, ist die Diskussion um das Raubtier topaktuell.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8316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D54DB9-EE89-42B3-BCEF-E104D1BE3A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9808752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54E63-854C-4DEB-B0BE-F0A4CCC52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ABAECD-C38E-48E4-9624-41B7633D32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3152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32167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8282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2050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6547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8742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52483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1384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2006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592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- 2018-05-13 00:46:14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415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- 2018-07-31 17:54:59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232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- 2018-05-08 18:31:48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505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- 2018-06-25 14:50:44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907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Schleswig-Holstein - 2018-05-16 18:50:55 </a:t>
                      </a:r>
                      <a:r>
                        <a:rPr lang="en-US" sz="1000"/>
                        <a:t> 
 😯😯😯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5687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8B45D6-78E4-421E-9C51-C3FD1747A3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7015951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67245-802F-4EDD-B8D7-0268A1783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Nutzer-Flop - Export | NDR Schleswig-Holstein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4EE2ED-1AC6-43EA-861F-5CFF260581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97100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767997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93633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9993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737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0313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53485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4393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0434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582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- 2018-09-15 17:00:14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 der Fußball-Regionalliga Nord hat der SC Weiche Flensburg 08 das Heimspiel gegen den VfL Wolfsburg II mit 2:3 verloren. Flensburg rutscht damit auf Tabellenplatz fünf. Morgen spielen VfB Lübeck v. 1919 e. V., Holstein Kiel II und FC Eintracht Norderstedt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593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- 2018-11-04 17:49:11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THW Kiel hat am Sonntag in der Handball-Bundesliga einen klaren Sieg beim TSV GWD Minden errungen.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79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- 2018-01-20 11:53:24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Yannick Lambrecht aus Aumühle ist Tennisstars wie Roger Federer bei den Australian Open ganz nahe. Er gehört zu den offiziellen Physiotherapeuten.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786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AB1C0E-72A0-4E42-A329-1813404FFF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4434998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A6E42-FBAC-4D3E-A742-9390898A2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Nutzer-Flop - Export | NDR Schleswig-Holstein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19EBC5-FA38-4346-B329-4E87099910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92120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88428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7008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07590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0450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6183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6202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0359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8072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030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- 2018-08-14 19:03:00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Laut Ornithologen besteht aber kein Grund zur Sorge: Viele Vögel hätten bis zu 30 Jahre Zeit, für Nachwuchs zu sorgen.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91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- 2018-01-04 19:24:02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 viel Gesamtumschlag wie im vergangenen Jahr hatten die Brunsbütteler Häfen noch nicht 👉🏻 NDR.de/schleswig-holstein/brunsbuettel482.html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0566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B64DC-7425-4246-826E-7CF40F1032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27810040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632B8-22F4-4A5B-9F3B-27AD8399A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 - Summe Interaktionen - Export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AA9730-9692-4289-8296-EDF8B28CED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48597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608669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32734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094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56695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2196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8347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5020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68372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633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Schleswig-Holstein - 2018-03-17 12:46:54 </a:t>
                      </a:r>
                      <a:r>
                        <a:rPr lang="en-US" sz="1000"/>
                        <a:t> 
 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14.04.2018 13:17:23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311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- 2018-08-04 14:28:00 </a:t>
                      </a:r>
                      <a:r>
                        <a:rPr lang="de-DE" sz="1000"/>
                        <a:t> 
 Da hatte wohl jemand Gefallen am Wacken Open Air gefunden 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952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- 2018-05-24 19:03:55 </a:t>
                      </a:r>
                      <a:r>
                        <a:rPr lang="de-DE" sz="1000"/>
                        <a:t> 
 Wir hatten uns schon Sorgen gemacht 🤷‍...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353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- 2018-07-17 20:29:47 </a:t>
                      </a:r>
                      <a:r>
                        <a:rPr lang="de-DE" sz="1000"/>
                        <a:t> 
 Was für eine Überraschung: Mitarbeiter des Lübecker Hafens haben am Dienstag einen Delfin in der Lübecker Bucht beobachtet 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24.07.2018 23:59:00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707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- 2018-04-26 08:15:00 </a:t>
                      </a:r>
                      <a:r>
                        <a:rPr lang="de-DE" sz="1000"/>
                        <a:t> 
 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3633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A37E31-AF32-4B02-91CC-CE9B7DC0A5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1733891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F42BF-AF4B-464F-B858-6A1291807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 Schleswig-Holstein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D161CC-33CB-49D2-881C-830C15AD3A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3132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616856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39483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0584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5533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8566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2262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2960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8940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9478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49407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6731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153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 - 2018-08-04 14:28:00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 hatte wohl jemand Gefallen am Wacken Open Air gefunden 🙂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407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 - 2018-03-17 12:46:54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"Krasser Schnee wie in Sibirien" - so beschreibt unser Reporter das Gestöber bei Schwedeneck im Kreis Rendsburg-Eckernförde 😲😲😲 NDR.de/schleswig-holstein/ostwind102.html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Massenkarambolage wegen Schnee bei Schwedeneck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14.04.2018 13:17:23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686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8B54AD-7601-4B40-AB42-7EA068BC34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3418264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66162-E5EC-462C-9F36-F94EE6A0B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 Schleswig-Holstein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FEC2E1-87CE-4B76-9697-5B2575D880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69398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331214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7304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4457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558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29165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5859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30187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9092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7432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7886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3866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717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 - 2018-05-24 19:03:55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hatten uns schon Sorgen gemacht 🤷‍...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117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 - 2018-07-17 20:29:47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Was für eine Überraschung: Mitarbeiter des Lübecker Hafens haben am Dienstag einen Delfin in der Lübecker Bucht beobachtet 🐬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Delfin vor Lübeck aufgetaucht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24.07.2018 23:59:00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761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AADC12-7FA5-4EE4-81C2-1A840D416C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8778106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909B-BB3D-491F-8F90-C8CFA086C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NDR Schleswig-Holstein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30CD41-244F-43DE-B9A0-A768B84FC6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89757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034305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9870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7110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5963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9669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7521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64057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2268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1987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9783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9287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556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Schleswig-Holstein - 2018-04-26 08:15:00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🙄
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7965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3063B-D1C8-465A-BBD1-0D955599BF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40794100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968B5-46BD-47FC-864E-FDBE90DE1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NDR Schleswig-Holstein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A9CAAF-EC52-44CD-9BE2-1D4F0AE711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5982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684735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54715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8960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5783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2096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6910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97268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576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- 2018-10-11 18:04:31 </a:t>
                      </a:r>
                      <a:r>
                        <a:rPr lang="de-DE" sz="1000"/>
                        <a:t> 
 Die Debatte um den Wolf ist verlogen, findet Horst Hoof. Jetzt, wo er nach Schleswig-Holstein zurückkehrt, ist die Diskussion um das Raubtier topaktuell.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548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- 2018-11-20 21:37:10 </a:t>
                      </a:r>
                      <a:r>
                        <a:rPr lang="de-DE" sz="1000"/>
                        <a:t> 
 Ein Unbekannter hat das Geld aus dem Milchautomaten des Hofs Haase in Ketelsbüttel gestohlen. Die Hofbesitzer erstatten keine Anzeige - sondern machen dem Dieb ein Angebot. NDR.de/milchtankstelle216.html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483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- 2018-08-22 18:47:58 </a:t>
                      </a:r>
                      <a:r>
                        <a:rPr lang="de-DE" sz="1000"/>
                        <a:t> 
 Hundehaufen auf dem Spielplatz, Hundehaufen auf dem Fußweg - Horst Hoof meint: Macht sie doch einfach weg! Eure Meinung?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066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- 2018-10-21 18:49:00 </a:t>
                      </a:r>
                      <a:r>
                        <a:rPr lang="de-DE" sz="1000"/>
                        <a:t> 
 Die Horst &amp; Hoof Band spielt am Montag für die Just-Hansen-Stiftung - die will in Flensburg den ersten Spielplatz für Menschen mit und ohne Beeinträchtigung bauen. NDR.de/tour438.html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296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Schleswig-Holstein - 2018-07-05 21:20:00 </a:t>
                      </a:r>
                      <a:r>
                        <a:rPr lang="en-US" sz="1000"/>
                        <a:t> 
 Landwirt, Autor, LAN-Partycrasher. 😂😂😂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4314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48AA34-FBF1-4AAB-9DFC-F40CF0DA71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5252106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C9762-2242-498C-8A7F-F01F5E5CD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NDR Schleswig-Holstein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5F0BA3-CE0B-40C7-9BF3-800FCE63E1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17420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0405641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66880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56035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0697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8478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99785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1948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7800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80782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9129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7966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2562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71778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760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- 2018-03-17 12:46:54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"Krasser Schnee wie in Sibirien" - so beschreibt unser Reporter das Gestöber bei Schwedeneck im Kreis Rendsburg-Eckernförde 😲😲😲 NDR.de/schleswig-holstein/ostwind102.html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1210066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531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- 2018-04-20 07:33:00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Sprüche klopfen können wir! 💙⚓😁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402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- 2018-04-14 19:55:00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geht um die Wurst. Es gibt wieder Hotdogs 🌭🌭🌭 vom ❤️ Kult-Imbiss Annies Kiosk in Dänemark.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5807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8D486A-F912-486A-B84B-A4BFC58347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8470805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3D1FC-0B2F-478C-AE69-1F5190186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NDR Schleswig-Holstein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377203-A0A0-41FF-85F0-0216656ED4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61098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4087560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33328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32899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8801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35463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63330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24845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42311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1792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5001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24769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6674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3831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395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- 2018-10-11 18:04:31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Debatte um den Wolf ist verlogen, findet Horst Hoof. Jetzt, wo er nach Schleswig-Holstein zurückkehrt, ist die Diskussion um das Raubtier topaktuell.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21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Schleswig-Holstein - 2018-11-06 16:45:04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Etwa 50 Wolfsrisse wurden dieses Jahr in Schleswig-Holstein gezählt - und die Diskussion um das Raubtier wird hitziger: NDR.de/sh/woelfe558.html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129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BDA3D9-F981-4AA9-8069-02A84C36D8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27049325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FA632-E4F1-46FF-A077-E73313237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(nur Ersteller) - Export 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734165-7898-476B-8F44-8F9F1EB809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0959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4146281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32250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48226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5317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3440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56387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151439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23105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4587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1192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0923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7270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2201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03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- 2018-07-17 20:29:47 </a:t>
                      </a:r>
                      <a:r>
                        <a:rPr lang="de-DE" sz="1000"/>
                        <a:t> 
 Was für eine Überraschung: Mitarbeiter des Lübecker Hafens haben am Dienstag einen Delfin in der Lübecker Bucht beobachtet 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970679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318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- 2018-08-06 19:59:17 </a:t>
                      </a:r>
                      <a:r>
                        <a:rPr lang="de-DE" sz="1000"/>
                        <a:t> 
 Was für ein cleveres Kerlchen! Welche Tiere habt ihr schon an eurer Vogeltränke beobachtet?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992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- 2018-07-25 19:22:53 </a:t>
                      </a:r>
                      <a:r>
                        <a:rPr lang="de-DE" sz="1000"/>
                        <a:t> 
 Insektenschutz in der Landwirtschaft mindert den Ertrag? Nicht unbedingt - Naturschutz auf dem Acker, das geht zum Beispiel mit Blühstreifen. 🐝  🦋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43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- 2018-08-01 12:44:06 </a:t>
                      </a:r>
                      <a:r>
                        <a:rPr lang="de-DE" sz="1000"/>
                        <a:t> 
 Fast wäre es in Wacken zu heiß geworden, doch dann... 💦Unser W.O.A.-Blog: https://www.ndr.de/sh/liveblog128.html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888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Schleswig-Holstein - 2018-06-15 13:03:42 </a:t>
                      </a:r>
                      <a:r>
                        <a:rPr lang="de-DE" sz="1000"/>
                        <a:t> 
 Nichts für ungut, Oktoberfest - aber: isso 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015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906AAB-10AC-4853-9A6C-F896B41E70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685202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1971</Words>
  <Application>Microsoft Office PowerPoint</Application>
  <PresentationFormat>On-screen Show (4:3)</PresentationFormat>
  <Paragraphs>913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quintly_template</vt:lpstr>
      <vt:lpstr>MeFo - Facebook - Social Media - Evaluation</vt:lpstr>
      <vt:lpstr>Facebook Profil - Potenz.Reichw.,Aktive Nutzer,I-Rate,Fans | NDR Schleswig-Holstein</vt:lpstr>
      <vt:lpstr>Facebook Anzahl Post, Reaktionen (Kommentare, Shares, Likes) - FB Insights | NDR Schleswig-Holstein</vt:lpstr>
      <vt:lpstr>Facebook Profil - Fans | NDR Schleswig-Holstein</vt:lpstr>
      <vt:lpstr>Facebook Profil - Potenzielle Reichweite | NDR Schleswig-Holstein</vt:lpstr>
      <vt:lpstr>Facebook Profil - Aktive Nutzer | NDR Schleswig-Holstein</vt:lpstr>
      <vt:lpstr>Facebook Profil - Video-Starts ab 10 Sek. | NDR Schleswig-Holstein</vt:lpstr>
      <vt:lpstr>Facebook Profil - Durchschnitt Potenzi. Reichweite pro Tag | NDR Schleswig-Holstein</vt:lpstr>
      <vt:lpstr>Facebook Distributionstyp - FB Insights | NDR Schleswig-Holstein</vt:lpstr>
      <vt:lpstr>Facebook Distributionstyp - Tabelle - FB Insights | NDR Schleswig-Holstein</vt:lpstr>
      <vt:lpstr>Facebook Eigene Posts - Shares - Export | NDR Schleswig-Holstein</vt:lpstr>
      <vt:lpstr>Facebook Eigene Posts - Kommentare - Export | NDR Schleswig-Holstein</vt:lpstr>
      <vt:lpstr>Facebook Eigene Posts - Links - Export | NDR Schleswig-Holstein</vt:lpstr>
      <vt:lpstr>Facebook Eigene Posts - Videostartrate - Export | NDR Schleswig-Holstein</vt:lpstr>
      <vt:lpstr>Facebook Eigene Posts - Videostartrate - Flop - Export | NDR Schleswig-Holstein</vt:lpstr>
      <vt:lpstr>Facebook Eigene Posts - Potenzielle Reichweite - Export | NDR Schleswig-Holstein - 1 of 2</vt:lpstr>
      <vt:lpstr>Facebook Eigene Posts - Potenzielle Reichweite - Export | NDR Schleswig-Holstein - 2 of 2</vt:lpstr>
      <vt:lpstr>Facebook Eigene Posts - Aktive Nutzer - Export | NDR Schleswig-Holstein</vt:lpstr>
      <vt:lpstr>Facebook Eigene Posts - I-Rate Aktive Nutzer - Export | NDR Schleswig-Holstein</vt:lpstr>
      <vt:lpstr>Facebook Eigene Posts - I-Rate Aktive Nutzer-Flop - Export | NDR Schleswig-Holstein - 1 of 2</vt:lpstr>
      <vt:lpstr>Facebook Eigene Posts - I-Rate Aktive Nutzer-Flop - Export | NDR Schleswig-Holstein - 2 of 2</vt:lpstr>
      <vt:lpstr>Facebook Eigene Post - Summe Interaktionen - Export | NDR Schleswig-Holstein</vt:lpstr>
      <vt:lpstr>Facebook Eigene Posts - Reaktionen - Export | NDR Schleswig-Holstein - 1 of 3</vt:lpstr>
      <vt:lpstr>Facebook Eigene Posts - Reaktionen - Export | NDR Schleswig-Holstein - 2 of 3</vt:lpstr>
      <vt:lpstr>Facebook Eigene Posts - Reaktionen - Export | NDR Schleswig-Holstein - 3 of 3</vt:lpstr>
      <vt:lpstr>Eigene Posts - Videostarts - Profil-bezogene Nutzung | NDR Schleswig-Holstein</vt:lpstr>
      <vt:lpstr>Facebook Eigene Videos - Crossposts (ohne Ersteller) - Export | NDR Schleswig-Holstein - 1 of 2</vt:lpstr>
      <vt:lpstr>Facebook Eigene Videos - Crossposts (ohne Ersteller) - Export | NDR Schleswig-Holstein - 2 of 2</vt:lpstr>
      <vt:lpstr>Facebook Eigene Videos - Crossposts (nur Ersteller) - Export  | NDR Schleswig-Holstein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Frederik Peiniger</dc:creator>
  <cp:lastModifiedBy>Frederik Peiniger</cp:lastModifiedBy>
  <cp:revision>1</cp:revision>
  <dcterms:created xsi:type="dcterms:W3CDTF">2019-01-08T16:08:29Z</dcterms:created>
  <dcterms:modified xsi:type="dcterms:W3CDTF">2019-01-08T16:09:27Z</dcterms:modified>
</cp:coreProperties>
</file>