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81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@ndrmv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Sheet1!$A$2:$A$362</c:f>
              <c:strCache>
                <c:ptCount val="361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</c:strCache>
            </c:strRef>
          </c:cat>
          <c:val>
            <c:numRef>
              <c:f>Sheet1!$B$2:$B$362</c:f>
              <c:numCache>
                <c:formatCode>General</c:formatCode>
                <c:ptCount val="361"/>
                <c:pt idx="0">
                  <c:v>12296</c:v>
                </c:pt>
                <c:pt idx="1">
                  <c:v>12308</c:v>
                </c:pt>
                <c:pt idx="2">
                  <c:v>12318</c:v>
                </c:pt>
                <c:pt idx="3">
                  <c:v>12343</c:v>
                </c:pt>
                <c:pt idx="4">
                  <c:v>12352</c:v>
                </c:pt>
                <c:pt idx="5">
                  <c:v>12357</c:v>
                </c:pt>
                <c:pt idx="6">
                  <c:v>12371</c:v>
                </c:pt>
                <c:pt idx="7">
                  <c:v>12386</c:v>
                </c:pt>
                <c:pt idx="8">
                  <c:v>12397</c:v>
                </c:pt>
                <c:pt idx="9">
                  <c:v>12399</c:v>
                </c:pt>
                <c:pt idx="10">
                  <c:v>12402</c:v>
                </c:pt>
                <c:pt idx="11">
                  <c:v>12406</c:v>
                </c:pt>
                <c:pt idx="12">
                  <c:v>12409</c:v>
                </c:pt>
                <c:pt idx="13">
                  <c:v>12410</c:v>
                </c:pt>
                <c:pt idx="14">
                  <c:v>12412</c:v>
                </c:pt>
                <c:pt idx="15">
                  <c:v>12419</c:v>
                </c:pt>
                <c:pt idx="16">
                  <c:v>12419</c:v>
                </c:pt>
                <c:pt idx="17">
                  <c:v>12416</c:v>
                </c:pt>
                <c:pt idx="18">
                  <c:v>12430</c:v>
                </c:pt>
                <c:pt idx="19">
                  <c:v>12437</c:v>
                </c:pt>
                <c:pt idx="20">
                  <c:v>12441</c:v>
                </c:pt>
                <c:pt idx="21">
                  <c:v>12441</c:v>
                </c:pt>
                <c:pt idx="22">
                  <c:v>12440</c:v>
                </c:pt>
                <c:pt idx="23">
                  <c:v>12448</c:v>
                </c:pt>
                <c:pt idx="24">
                  <c:v>12455</c:v>
                </c:pt>
                <c:pt idx="25">
                  <c:v>12460</c:v>
                </c:pt>
                <c:pt idx="26">
                  <c:v>12462</c:v>
                </c:pt>
                <c:pt idx="27">
                  <c:v>12468</c:v>
                </c:pt>
                <c:pt idx="28">
                  <c:v>12466</c:v>
                </c:pt>
                <c:pt idx="29">
                  <c:v>12468</c:v>
                </c:pt>
                <c:pt idx="30">
                  <c:v>12477</c:v>
                </c:pt>
                <c:pt idx="31">
                  <c:v>12483</c:v>
                </c:pt>
                <c:pt idx="32">
                  <c:v>12484</c:v>
                </c:pt>
                <c:pt idx="33">
                  <c:v>12492</c:v>
                </c:pt>
                <c:pt idx="34">
                  <c:v>12504</c:v>
                </c:pt>
                <c:pt idx="35">
                  <c:v>12503</c:v>
                </c:pt>
                <c:pt idx="36">
                  <c:v>12515</c:v>
                </c:pt>
                <c:pt idx="37">
                  <c:v>12520</c:v>
                </c:pt>
                <c:pt idx="38">
                  <c:v>12516</c:v>
                </c:pt>
                <c:pt idx="39">
                  <c:v>12517</c:v>
                </c:pt>
                <c:pt idx="40">
                  <c:v>12523</c:v>
                </c:pt>
                <c:pt idx="41">
                  <c:v>12528</c:v>
                </c:pt>
                <c:pt idx="42">
                  <c:v>12538</c:v>
                </c:pt>
                <c:pt idx="43">
                  <c:v>12548</c:v>
                </c:pt>
                <c:pt idx="44">
                  <c:v>12554</c:v>
                </c:pt>
                <c:pt idx="45">
                  <c:v>12558</c:v>
                </c:pt>
                <c:pt idx="46">
                  <c:v>12562</c:v>
                </c:pt>
                <c:pt idx="47">
                  <c:v>12564</c:v>
                </c:pt>
                <c:pt idx="48">
                  <c:v>12576</c:v>
                </c:pt>
                <c:pt idx="49">
                  <c:v>12583</c:v>
                </c:pt>
                <c:pt idx="50">
                  <c:v>12583</c:v>
                </c:pt>
                <c:pt idx="51">
                  <c:v>12589</c:v>
                </c:pt>
                <c:pt idx="52">
                  <c:v>12597</c:v>
                </c:pt>
                <c:pt idx="53">
                  <c:v>12603</c:v>
                </c:pt>
                <c:pt idx="54">
                  <c:v>12609</c:v>
                </c:pt>
                <c:pt idx="55">
                  <c:v>12611</c:v>
                </c:pt>
                <c:pt idx="56">
                  <c:v>12613</c:v>
                </c:pt>
                <c:pt idx="57">
                  <c:v>12618</c:v>
                </c:pt>
                <c:pt idx="58">
                  <c:v>12637</c:v>
                </c:pt>
                <c:pt idx="59">
                  <c:v>12656</c:v>
                </c:pt>
                <c:pt idx="60">
                  <c:v>12674</c:v>
                </c:pt>
                <c:pt idx="61">
                  <c:v>12678</c:v>
                </c:pt>
                <c:pt idx="62">
                  <c:v>12689</c:v>
                </c:pt>
                <c:pt idx="63">
                  <c:v>12696</c:v>
                </c:pt>
                <c:pt idx="64">
                  <c:v>12699</c:v>
                </c:pt>
                <c:pt idx="65">
                  <c:v>12698</c:v>
                </c:pt>
                <c:pt idx="66">
                  <c:v>12704</c:v>
                </c:pt>
                <c:pt idx="67">
                  <c:v>12708</c:v>
                </c:pt>
                <c:pt idx="68">
                  <c:v>12714</c:v>
                </c:pt>
                <c:pt idx="69">
                  <c:v>12719</c:v>
                </c:pt>
                <c:pt idx="70">
                  <c:v>12722</c:v>
                </c:pt>
                <c:pt idx="71">
                  <c:v>12726</c:v>
                </c:pt>
                <c:pt idx="72">
                  <c:v>12731</c:v>
                </c:pt>
                <c:pt idx="73">
                  <c:v>12730</c:v>
                </c:pt>
                <c:pt idx="74">
                  <c:v>12734</c:v>
                </c:pt>
                <c:pt idx="75">
                  <c:v>12740</c:v>
                </c:pt>
                <c:pt idx="76">
                  <c:v>12744</c:v>
                </c:pt>
                <c:pt idx="77">
                  <c:v>12743</c:v>
                </c:pt>
                <c:pt idx="78">
                  <c:v>12742</c:v>
                </c:pt>
                <c:pt idx="79">
                  <c:v>12750</c:v>
                </c:pt>
                <c:pt idx="80">
                  <c:v>12753</c:v>
                </c:pt>
                <c:pt idx="81">
                  <c:v>12757</c:v>
                </c:pt>
                <c:pt idx="82">
                  <c:v>12761</c:v>
                </c:pt>
                <c:pt idx="83">
                  <c:v>12760</c:v>
                </c:pt>
                <c:pt idx="84">
                  <c:v>12755</c:v>
                </c:pt>
                <c:pt idx="85">
                  <c:v>12755</c:v>
                </c:pt>
                <c:pt idx="86">
                  <c:v>12761</c:v>
                </c:pt>
                <c:pt idx="87">
                  <c:v>12768</c:v>
                </c:pt>
                <c:pt idx="88">
                  <c:v>12774</c:v>
                </c:pt>
                <c:pt idx="89">
                  <c:v>12776</c:v>
                </c:pt>
                <c:pt idx="90">
                  <c:v>12788</c:v>
                </c:pt>
                <c:pt idx="91">
                  <c:v>12798</c:v>
                </c:pt>
                <c:pt idx="92">
                  <c:v>12807</c:v>
                </c:pt>
                <c:pt idx="93">
                  <c:v>12811</c:v>
                </c:pt>
                <c:pt idx="94">
                  <c:v>12816</c:v>
                </c:pt>
                <c:pt idx="95">
                  <c:v>12818</c:v>
                </c:pt>
                <c:pt idx="96">
                  <c:v>12837</c:v>
                </c:pt>
                <c:pt idx="97">
                  <c:v>12859</c:v>
                </c:pt>
                <c:pt idx="98">
                  <c:v>12867</c:v>
                </c:pt>
                <c:pt idx="99">
                  <c:v>12869</c:v>
                </c:pt>
                <c:pt idx="100">
                  <c:v>12878</c:v>
                </c:pt>
                <c:pt idx="101">
                  <c:v>12893</c:v>
                </c:pt>
                <c:pt idx="102">
                  <c:v>12904</c:v>
                </c:pt>
                <c:pt idx="103">
                  <c:v>12927</c:v>
                </c:pt>
                <c:pt idx="104">
                  <c:v>12937</c:v>
                </c:pt>
                <c:pt idx="105">
                  <c:v>12954</c:v>
                </c:pt>
                <c:pt idx="106">
                  <c:v>12968</c:v>
                </c:pt>
                <c:pt idx="107">
                  <c:v>12977</c:v>
                </c:pt>
                <c:pt idx="108">
                  <c:v>12992</c:v>
                </c:pt>
                <c:pt idx="109">
                  <c:v>13000</c:v>
                </c:pt>
                <c:pt idx="110">
                  <c:v>13004</c:v>
                </c:pt>
                <c:pt idx="111">
                  <c:v>13009</c:v>
                </c:pt>
                <c:pt idx="112">
                  <c:v>13009</c:v>
                </c:pt>
                <c:pt idx="113">
                  <c:v>13018</c:v>
                </c:pt>
                <c:pt idx="114">
                  <c:v>13023</c:v>
                </c:pt>
                <c:pt idx="115">
                  <c:v>13025</c:v>
                </c:pt>
                <c:pt idx="116">
                  <c:v>13027</c:v>
                </c:pt>
                <c:pt idx="117">
                  <c:v>13026</c:v>
                </c:pt>
                <c:pt idx="118">
                  <c:v>13030</c:v>
                </c:pt>
                <c:pt idx="119">
                  <c:v>13032</c:v>
                </c:pt>
                <c:pt idx="120">
                  <c:v>13038</c:v>
                </c:pt>
                <c:pt idx="121">
                  <c:v>13042</c:v>
                </c:pt>
                <c:pt idx="122">
                  <c:v>13046</c:v>
                </c:pt>
                <c:pt idx="123">
                  <c:v>13045</c:v>
                </c:pt>
                <c:pt idx="124">
                  <c:v>13044</c:v>
                </c:pt>
                <c:pt idx="125">
                  <c:v>13046</c:v>
                </c:pt>
                <c:pt idx="126">
                  <c:v>13054</c:v>
                </c:pt>
                <c:pt idx="127">
                  <c:v>13052</c:v>
                </c:pt>
                <c:pt idx="128">
                  <c:v>13048</c:v>
                </c:pt>
                <c:pt idx="129">
                  <c:v>13054</c:v>
                </c:pt>
                <c:pt idx="130">
                  <c:v>13062</c:v>
                </c:pt>
                <c:pt idx="131">
                  <c:v>13062</c:v>
                </c:pt>
                <c:pt idx="132">
                  <c:v>13073</c:v>
                </c:pt>
                <c:pt idx="133">
                  <c:v>13084</c:v>
                </c:pt>
                <c:pt idx="134">
                  <c:v>13096</c:v>
                </c:pt>
                <c:pt idx="135">
                  <c:v>13097</c:v>
                </c:pt>
                <c:pt idx="136">
                  <c:v>13098</c:v>
                </c:pt>
                <c:pt idx="137">
                  <c:v>13102</c:v>
                </c:pt>
                <c:pt idx="138">
                  <c:v>13101</c:v>
                </c:pt>
                <c:pt idx="139">
                  <c:v>13108</c:v>
                </c:pt>
                <c:pt idx="140">
                  <c:v>13113</c:v>
                </c:pt>
                <c:pt idx="141">
                  <c:v>13118</c:v>
                </c:pt>
                <c:pt idx="142">
                  <c:v>13123</c:v>
                </c:pt>
                <c:pt idx="143">
                  <c:v>13129</c:v>
                </c:pt>
                <c:pt idx="144">
                  <c:v>13017</c:v>
                </c:pt>
                <c:pt idx="145">
                  <c:v>13006</c:v>
                </c:pt>
                <c:pt idx="146">
                  <c:v>13009</c:v>
                </c:pt>
                <c:pt idx="147">
                  <c:v>13006</c:v>
                </c:pt>
                <c:pt idx="148">
                  <c:v>13010</c:v>
                </c:pt>
                <c:pt idx="149">
                  <c:v>13014</c:v>
                </c:pt>
                <c:pt idx="150">
                  <c:v>13016</c:v>
                </c:pt>
                <c:pt idx="151">
                  <c:v>13020</c:v>
                </c:pt>
                <c:pt idx="152">
                  <c:v>13021</c:v>
                </c:pt>
                <c:pt idx="153">
                  <c:v>13020</c:v>
                </c:pt>
                <c:pt idx="154">
                  <c:v>13026</c:v>
                </c:pt>
                <c:pt idx="155">
                  <c:v>13026</c:v>
                </c:pt>
                <c:pt idx="156">
                  <c:v>13025</c:v>
                </c:pt>
                <c:pt idx="157">
                  <c:v>13030</c:v>
                </c:pt>
                <c:pt idx="158">
                  <c:v>13032</c:v>
                </c:pt>
                <c:pt idx="159">
                  <c:v>13032</c:v>
                </c:pt>
                <c:pt idx="160">
                  <c:v>13038</c:v>
                </c:pt>
                <c:pt idx="161">
                  <c:v>13044</c:v>
                </c:pt>
                <c:pt idx="162">
                  <c:v>13043</c:v>
                </c:pt>
                <c:pt idx="163">
                  <c:v>13043</c:v>
                </c:pt>
                <c:pt idx="164">
                  <c:v>13044</c:v>
                </c:pt>
                <c:pt idx="165">
                  <c:v>13044</c:v>
                </c:pt>
                <c:pt idx="166">
                  <c:v>13050</c:v>
                </c:pt>
                <c:pt idx="167">
                  <c:v>13048</c:v>
                </c:pt>
                <c:pt idx="168">
                  <c:v>13042</c:v>
                </c:pt>
                <c:pt idx="169">
                  <c:v>13046</c:v>
                </c:pt>
                <c:pt idx="170">
                  <c:v>13046</c:v>
                </c:pt>
                <c:pt idx="171">
                  <c:v>13045</c:v>
                </c:pt>
                <c:pt idx="172">
                  <c:v>13051</c:v>
                </c:pt>
                <c:pt idx="173">
                  <c:v>13053</c:v>
                </c:pt>
                <c:pt idx="174">
                  <c:v>13054</c:v>
                </c:pt>
                <c:pt idx="175">
                  <c:v>13064</c:v>
                </c:pt>
                <c:pt idx="176">
                  <c:v>13064</c:v>
                </c:pt>
                <c:pt idx="177">
                  <c:v>13068</c:v>
                </c:pt>
                <c:pt idx="178">
                  <c:v>13070</c:v>
                </c:pt>
                <c:pt idx="179">
                  <c:v>13071</c:v>
                </c:pt>
                <c:pt idx="180">
                  <c:v>13077</c:v>
                </c:pt>
                <c:pt idx="181">
                  <c:v>13082</c:v>
                </c:pt>
                <c:pt idx="182">
                  <c:v>13080</c:v>
                </c:pt>
                <c:pt idx="183">
                  <c:v>13085</c:v>
                </c:pt>
                <c:pt idx="184">
                  <c:v>13093</c:v>
                </c:pt>
                <c:pt idx="185">
                  <c:v>13094</c:v>
                </c:pt>
                <c:pt idx="186">
                  <c:v>13105</c:v>
                </c:pt>
                <c:pt idx="187">
                  <c:v>13116</c:v>
                </c:pt>
                <c:pt idx="188">
                  <c:v>13124</c:v>
                </c:pt>
                <c:pt idx="189">
                  <c:v>13129</c:v>
                </c:pt>
                <c:pt idx="190">
                  <c:v>13129</c:v>
                </c:pt>
                <c:pt idx="191">
                  <c:v>13131</c:v>
                </c:pt>
                <c:pt idx="192">
                  <c:v>13132</c:v>
                </c:pt>
                <c:pt idx="193">
                  <c:v>13137</c:v>
                </c:pt>
                <c:pt idx="194">
                  <c:v>13137</c:v>
                </c:pt>
                <c:pt idx="195">
                  <c:v>13139</c:v>
                </c:pt>
                <c:pt idx="196">
                  <c:v>13144</c:v>
                </c:pt>
                <c:pt idx="197">
                  <c:v>13150</c:v>
                </c:pt>
                <c:pt idx="198">
                  <c:v>13151</c:v>
                </c:pt>
                <c:pt idx="199">
                  <c:v>13151</c:v>
                </c:pt>
                <c:pt idx="200">
                  <c:v>13154</c:v>
                </c:pt>
                <c:pt idx="201">
                  <c:v>13154</c:v>
                </c:pt>
                <c:pt idx="202">
                  <c:v>13157</c:v>
                </c:pt>
                <c:pt idx="203">
                  <c:v>13159</c:v>
                </c:pt>
                <c:pt idx="204">
                  <c:v>13161</c:v>
                </c:pt>
                <c:pt idx="205">
                  <c:v>13168</c:v>
                </c:pt>
                <c:pt idx="206">
                  <c:v>13171</c:v>
                </c:pt>
                <c:pt idx="207">
                  <c:v>13175</c:v>
                </c:pt>
                <c:pt idx="208">
                  <c:v>13178</c:v>
                </c:pt>
                <c:pt idx="209">
                  <c:v>13181</c:v>
                </c:pt>
                <c:pt idx="210">
                  <c:v>13183</c:v>
                </c:pt>
                <c:pt idx="211">
                  <c:v>13187</c:v>
                </c:pt>
                <c:pt idx="212">
                  <c:v>13190</c:v>
                </c:pt>
                <c:pt idx="213">
                  <c:v>13191</c:v>
                </c:pt>
                <c:pt idx="214">
                  <c:v>13197</c:v>
                </c:pt>
                <c:pt idx="215">
                  <c:v>13201</c:v>
                </c:pt>
                <c:pt idx="216">
                  <c:v>13215</c:v>
                </c:pt>
                <c:pt idx="217">
                  <c:v>13222</c:v>
                </c:pt>
                <c:pt idx="218">
                  <c:v>13225</c:v>
                </c:pt>
                <c:pt idx="219">
                  <c:v>13229</c:v>
                </c:pt>
                <c:pt idx="220">
                  <c:v>13233</c:v>
                </c:pt>
                <c:pt idx="221">
                  <c:v>13243</c:v>
                </c:pt>
                <c:pt idx="222">
                  <c:v>13253</c:v>
                </c:pt>
                <c:pt idx="223">
                  <c:v>13255</c:v>
                </c:pt>
                <c:pt idx="224">
                  <c:v>13257</c:v>
                </c:pt>
                <c:pt idx="225">
                  <c:v>13264</c:v>
                </c:pt>
                <c:pt idx="226">
                  <c:v>13266</c:v>
                </c:pt>
                <c:pt idx="227">
                  <c:v>13216</c:v>
                </c:pt>
                <c:pt idx="228">
                  <c:v>13225</c:v>
                </c:pt>
                <c:pt idx="229">
                  <c:v>13227</c:v>
                </c:pt>
                <c:pt idx="230">
                  <c:v>13231</c:v>
                </c:pt>
                <c:pt idx="231">
                  <c:v>13233</c:v>
                </c:pt>
                <c:pt idx="232">
                  <c:v>13232</c:v>
                </c:pt>
                <c:pt idx="233">
                  <c:v>13231</c:v>
                </c:pt>
                <c:pt idx="234">
                  <c:v>13239</c:v>
                </c:pt>
                <c:pt idx="235">
                  <c:v>13239</c:v>
                </c:pt>
                <c:pt idx="236">
                  <c:v>13244</c:v>
                </c:pt>
                <c:pt idx="237">
                  <c:v>13253</c:v>
                </c:pt>
                <c:pt idx="238">
                  <c:v>13259</c:v>
                </c:pt>
                <c:pt idx="239">
                  <c:v>13263</c:v>
                </c:pt>
                <c:pt idx="240">
                  <c:v>13273</c:v>
                </c:pt>
                <c:pt idx="241">
                  <c:v>13273</c:v>
                </c:pt>
                <c:pt idx="242">
                  <c:v>13277</c:v>
                </c:pt>
                <c:pt idx="243">
                  <c:v>13279</c:v>
                </c:pt>
                <c:pt idx="244">
                  <c:v>13276</c:v>
                </c:pt>
                <c:pt idx="245">
                  <c:v>13287</c:v>
                </c:pt>
                <c:pt idx="246">
                  <c:v>13294</c:v>
                </c:pt>
                <c:pt idx="247">
                  <c:v>13300</c:v>
                </c:pt>
                <c:pt idx="248">
                  <c:v>13308</c:v>
                </c:pt>
                <c:pt idx="249">
                  <c:v>13312</c:v>
                </c:pt>
                <c:pt idx="250">
                  <c:v>13319</c:v>
                </c:pt>
                <c:pt idx="251">
                  <c:v>13326</c:v>
                </c:pt>
                <c:pt idx="252">
                  <c:v>13334</c:v>
                </c:pt>
                <c:pt idx="253">
                  <c:v>13335</c:v>
                </c:pt>
                <c:pt idx="254">
                  <c:v>13340</c:v>
                </c:pt>
                <c:pt idx="255">
                  <c:v>13340</c:v>
                </c:pt>
                <c:pt idx="256">
                  <c:v>13346</c:v>
                </c:pt>
                <c:pt idx="257">
                  <c:v>13346</c:v>
                </c:pt>
                <c:pt idx="258">
                  <c:v>13351</c:v>
                </c:pt>
                <c:pt idx="259">
                  <c:v>13351</c:v>
                </c:pt>
                <c:pt idx="260">
                  <c:v>13357</c:v>
                </c:pt>
                <c:pt idx="261">
                  <c:v>13365</c:v>
                </c:pt>
                <c:pt idx="262">
                  <c:v>13365</c:v>
                </c:pt>
                <c:pt idx="263">
                  <c:v>13369</c:v>
                </c:pt>
                <c:pt idx="264">
                  <c:v>13372</c:v>
                </c:pt>
                <c:pt idx="265">
                  <c:v>13382</c:v>
                </c:pt>
                <c:pt idx="266">
                  <c:v>13387</c:v>
                </c:pt>
                <c:pt idx="267">
                  <c:v>13389</c:v>
                </c:pt>
                <c:pt idx="268">
                  <c:v>13394</c:v>
                </c:pt>
                <c:pt idx="269">
                  <c:v>13397</c:v>
                </c:pt>
                <c:pt idx="270">
                  <c:v>13402</c:v>
                </c:pt>
                <c:pt idx="271">
                  <c:v>13404</c:v>
                </c:pt>
                <c:pt idx="272">
                  <c:v>13411</c:v>
                </c:pt>
                <c:pt idx="273">
                  <c:v>13414</c:v>
                </c:pt>
                <c:pt idx="274">
                  <c:v>13416</c:v>
                </c:pt>
                <c:pt idx="275">
                  <c:v>13421</c:v>
                </c:pt>
                <c:pt idx="276">
                  <c:v>13419</c:v>
                </c:pt>
                <c:pt idx="277">
                  <c:v>13427</c:v>
                </c:pt>
                <c:pt idx="278">
                  <c:v>13427</c:v>
                </c:pt>
                <c:pt idx="279">
                  <c:v>13437</c:v>
                </c:pt>
                <c:pt idx="280">
                  <c:v>13450</c:v>
                </c:pt>
                <c:pt idx="281">
                  <c:v>13454</c:v>
                </c:pt>
                <c:pt idx="282">
                  <c:v>13460</c:v>
                </c:pt>
                <c:pt idx="283">
                  <c:v>13453</c:v>
                </c:pt>
                <c:pt idx="284">
                  <c:v>13464</c:v>
                </c:pt>
                <c:pt idx="285">
                  <c:v>13466</c:v>
                </c:pt>
                <c:pt idx="286">
                  <c:v>13460</c:v>
                </c:pt>
                <c:pt idx="287">
                  <c:v>13464</c:v>
                </c:pt>
                <c:pt idx="288">
                  <c:v>13465</c:v>
                </c:pt>
                <c:pt idx="289">
                  <c:v>13463</c:v>
                </c:pt>
                <c:pt idx="290">
                  <c:v>13467</c:v>
                </c:pt>
                <c:pt idx="291">
                  <c:v>13472</c:v>
                </c:pt>
                <c:pt idx="292">
                  <c:v>13472</c:v>
                </c:pt>
                <c:pt idx="293">
                  <c:v>13474</c:v>
                </c:pt>
                <c:pt idx="294">
                  <c:v>13472</c:v>
                </c:pt>
                <c:pt idx="295">
                  <c:v>13477</c:v>
                </c:pt>
                <c:pt idx="296">
                  <c:v>13482</c:v>
                </c:pt>
                <c:pt idx="297">
                  <c:v>13482</c:v>
                </c:pt>
                <c:pt idx="298">
                  <c:v>13483</c:v>
                </c:pt>
                <c:pt idx="299">
                  <c:v>13483</c:v>
                </c:pt>
                <c:pt idx="300">
                  <c:v>13484</c:v>
                </c:pt>
                <c:pt idx="301">
                  <c:v>13483</c:v>
                </c:pt>
                <c:pt idx="302">
                  <c:v>13485</c:v>
                </c:pt>
                <c:pt idx="303">
                  <c:v>13490</c:v>
                </c:pt>
                <c:pt idx="304">
                  <c:v>13495</c:v>
                </c:pt>
                <c:pt idx="305">
                  <c:v>13496</c:v>
                </c:pt>
                <c:pt idx="306">
                  <c:v>13500</c:v>
                </c:pt>
                <c:pt idx="307">
                  <c:v>13505</c:v>
                </c:pt>
                <c:pt idx="308">
                  <c:v>13505</c:v>
                </c:pt>
                <c:pt idx="309">
                  <c:v>13511</c:v>
                </c:pt>
                <c:pt idx="310">
                  <c:v>13518</c:v>
                </c:pt>
                <c:pt idx="311">
                  <c:v>13523</c:v>
                </c:pt>
                <c:pt idx="312">
                  <c:v>13510</c:v>
                </c:pt>
                <c:pt idx="313">
                  <c:v>13510</c:v>
                </c:pt>
                <c:pt idx="314">
                  <c:v>13511</c:v>
                </c:pt>
                <c:pt idx="315">
                  <c:v>13514</c:v>
                </c:pt>
                <c:pt idx="316">
                  <c:v>13518</c:v>
                </c:pt>
                <c:pt idx="317">
                  <c:v>13523</c:v>
                </c:pt>
                <c:pt idx="318">
                  <c:v>13527</c:v>
                </c:pt>
                <c:pt idx="319">
                  <c:v>13526</c:v>
                </c:pt>
                <c:pt idx="320">
                  <c:v>13529</c:v>
                </c:pt>
                <c:pt idx="321">
                  <c:v>13532</c:v>
                </c:pt>
                <c:pt idx="322">
                  <c:v>13532</c:v>
                </c:pt>
                <c:pt idx="323">
                  <c:v>13534</c:v>
                </c:pt>
                <c:pt idx="324">
                  <c:v>13537</c:v>
                </c:pt>
                <c:pt idx="325">
                  <c:v>13542</c:v>
                </c:pt>
                <c:pt idx="326">
                  <c:v>13542</c:v>
                </c:pt>
                <c:pt idx="327">
                  <c:v>13546</c:v>
                </c:pt>
                <c:pt idx="328">
                  <c:v>13548</c:v>
                </c:pt>
                <c:pt idx="329">
                  <c:v>13554</c:v>
                </c:pt>
                <c:pt idx="330">
                  <c:v>13555</c:v>
                </c:pt>
                <c:pt idx="331">
                  <c:v>13555</c:v>
                </c:pt>
                <c:pt idx="332">
                  <c:v>13558</c:v>
                </c:pt>
                <c:pt idx="333">
                  <c:v>13562</c:v>
                </c:pt>
                <c:pt idx="334">
                  <c:v>13566</c:v>
                </c:pt>
                <c:pt idx="335">
                  <c:v>13569</c:v>
                </c:pt>
                <c:pt idx="336">
                  <c:v>13573</c:v>
                </c:pt>
                <c:pt idx="337">
                  <c:v>13582</c:v>
                </c:pt>
                <c:pt idx="338">
                  <c:v>13582</c:v>
                </c:pt>
                <c:pt idx="339">
                  <c:v>13580</c:v>
                </c:pt>
                <c:pt idx="340">
                  <c:v>13578</c:v>
                </c:pt>
                <c:pt idx="341">
                  <c:v>13580</c:v>
                </c:pt>
                <c:pt idx="342">
                  <c:v>13579</c:v>
                </c:pt>
                <c:pt idx="343">
                  <c:v>13581</c:v>
                </c:pt>
                <c:pt idx="344">
                  <c:v>13585</c:v>
                </c:pt>
                <c:pt idx="345">
                  <c:v>13585</c:v>
                </c:pt>
                <c:pt idx="346">
                  <c:v>13592</c:v>
                </c:pt>
                <c:pt idx="347">
                  <c:v>13594</c:v>
                </c:pt>
                <c:pt idx="348">
                  <c:v>13596</c:v>
                </c:pt>
                <c:pt idx="349">
                  <c:v>13596</c:v>
                </c:pt>
                <c:pt idx="350">
                  <c:v>13596</c:v>
                </c:pt>
                <c:pt idx="351">
                  <c:v>13595</c:v>
                </c:pt>
                <c:pt idx="352">
                  <c:v>13599</c:v>
                </c:pt>
                <c:pt idx="353">
                  <c:v>13600</c:v>
                </c:pt>
                <c:pt idx="354">
                  <c:v>13600</c:v>
                </c:pt>
                <c:pt idx="355">
                  <c:v>13607</c:v>
                </c:pt>
                <c:pt idx="356">
                  <c:v>13610</c:v>
                </c:pt>
                <c:pt idx="357">
                  <c:v>13610</c:v>
                </c:pt>
                <c:pt idx="358">
                  <c:v>13613</c:v>
                </c:pt>
                <c:pt idx="359">
                  <c:v>13614</c:v>
                </c:pt>
                <c:pt idx="360">
                  <c:v>13614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76-4DE7-903D-7B862E0B4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998760"/>
        <c:axId val="344999416"/>
      </c:lineChart>
      <c:catAx>
        <c:axId val="34499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999416"/>
        <c:crosses val="autoZero"/>
        <c:auto val="1"/>
        <c:lblAlgn val="ctr"/>
        <c:lblOffset val="100"/>
        <c:noMultiLvlLbl val="0"/>
      </c:catAx>
      <c:valAx>
        <c:axId val="34499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99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@ndrmv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25-4A0C-9A15-CFEC45F34A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@ndrmv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25-4A0C-9A15-CFEC45F34A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@ndrmv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25-4A0C-9A15-CFEC45F34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069824"/>
        <c:axId val="347071136"/>
      </c:barChart>
      <c:catAx>
        <c:axId val="34706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71136"/>
        <c:crosses val="autoZero"/>
        <c:auto val="1"/>
        <c:lblAlgn val="ctr"/>
        <c:lblOffset val="100"/>
        <c:noMultiLvlLbl val="0"/>
      </c:catAx>
      <c:valAx>
        <c:axId val="34707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6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@ndrmv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Sheet1!$A$2:$A$362</c:f>
              <c:strCache>
                <c:ptCount val="361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</c:strCache>
            </c:strRef>
          </c:cat>
          <c:val>
            <c:numRef>
              <c:f>Sheet1!$B$2:$B$362</c:f>
              <c:numCache>
                <c:formatCode>General</c:formatCode>
                <c:ptCount val="361"/>
                <c:pt idx="0">
                  <c:v>2</c:v>
                </c:pt>
                <c:pt idx="1">
                  <c:v>5</c:v>
                </c:pt>
                <c:pt idx="2">
                  <c:v>12</c:v>
                </c:pt>
                <c:pt idx="3">
                  <c:v>8</c:v>
                </c:pt>
                <c:pt idx="4">
                  <c:v>8</c:v>
                </c:pt>
                <c:pt idx="5">
                  <c:v>7</c:v>
                </c:pt>
                <c:pt idx="6">
                  <c:v>3</c:v>
                </c:pt>
                <c:pt idx="7">
                  <c:v>7</c:v>
                </c:pt>
                <c:pt idx="8">
                  <c:v>10</c:v>
                </c:pt>
                <c:pt idx="9">
                  <c:v>10</c:v>
                </c:pt>
                <c:pt idx="10">
                  <c:v>8</c:v>
                </c:pt>
                <c:pt idx="11">
                  <c:v>10</c:v>
                </c:pt>
                <c:pt idx="12">
                  <c:v>5</c:v>
                </c:pt>
                <c:pt idx="13">
                  <c:v>1</c:v>
                </c:pt>
                <c:pt idx="14">
                  <c:v>8</c:v>
                </c:pt>
                <c:pt idx="15">
                  <c:v>5</c:v>
                </c:pt>
                <c:pt idx="16">
                  <c:v>9</c:v>
                </c:pt>
                <c:pt idx="17">
                  <c:v>6</c:v>
                </c:pt>
                <c:pt idx="18">
                  <c:v>8</c:v>
                </c:pt>
                <c:pt idx="19">
                  <c:v>4</c:v>
                </c:pt>
                <c:pt idx="20">
                  <c:v>6</c:v>
                </c:pt>
                <c:pt idx="21">
                  <c:v>8</c:v>
                </c:pt>
                <c:pt idx="22">
                  <c:v>11</c:v>
                </c:pt>
                <c:pt idx="23">
                  <c:v>8</c:v>
                </c:pt>
                <c:pt idx="24">
                  <c:v>6</c:v>
                </c:pt>
                <c:pt idx="25">
                  <c:v>8</c:v>
                </c:pt>
                <c:pt idx="26">
                  <c:v>4</c:v>
                </c:pt>
                <c:pt idx="27">
                  <c:v>2</c:v>
                </c:pt>
                <c:pt idx="28">
                  <c:v>11</c:v>
                </c:pt>
                <c:pt idx="29">
                  <c:v>9</c:v>
                </c:pt>
                <c:pt idx="30">
                  <c:v>9</c:v>
                </c:pt>
                <c:pt idx="31">
                  <c:v>8</c:v>
                </c:pt>
                <c:pt idx="32">
                  <c:v>12</c:v>
                </c:pt>
                <c:pt idx="33">
                  <c:v>4</c:v>
                </c:pt>
                <c:pt idx="34">
                  <c:v>3</c:v>
                </c:pt>
                <c:pt idx="35">
                  <c:v>7</c:v>
                </c:pt>
                <c:pt idx="36">
                  <c:v>8</c:v>
                </c:pt>
                <c:pt idx="37">
                  <c:v>8</c:v>
                </c:pt>
                <c:pt idx="38">
                  <c:v>8</c:v>
                </c:pt>
                <c:pt idx="39">
                  <c:v>5</c:v>
                </c:pt>
                <c:pt idx="40">
                  <c:v>3</c:v>
                </c:pt>
                <c:pt idx="41">
                  <c:v>2</c:v>
                </c:pt>
                <c:pt idx="42">
                  <c:v>6</c:v>
                </c:pt>
                <c:pt idx="43">
                  <c:v>9</c:v>
                </c:pt>
                <c:pt idx="44">
                  <c:v>6</c:v>
                </c:pt>
                <c:pt idx="45">
                  <c:v>6</c:v>
                </c:pt>
                <c:pt idx="46">
                  <c:v>4</c:v>
                </c:pt>
                <c:pt idx="47">
                  <c:v>2</c:v>
                </c:pt>
                <c:pt idx="48">
                  <c:v>5</c:v>
                </c:pt>
                <c:pt idx="49">
                  <c:v>6</c:v>
                </c:pt>
                <c:pt idx="50">
                  <c:v>6</c:v>
                </c:pt>
                <c:pt idx="51">
                  <c:v>4</c:v>
                </c:pt>
                <c:pt idx="52">
                  <c:v>9</c:v>
                </c:pt>
                <c:pt idx="53">
                  <c:v>5</c:v>
                </c:pt>
                <c:pt idx="54">
                  <c:v>5</c:v>
                </c:pt>
                <c:pt idx="55">
                  <c:v>5</c:v>
                </c:pt>
                <c:pt idx="56">
                  <c:v>5</c:v>
                </c:pt>
                <c:pt idx="57">
                  <c:v>9</c:v>
                </c:pt>
                <c:pt idx="58">
                  <c:v>8</c:v>
                </c:pt>
                <c:pt idx="59">
                  <c:v>9</c:v>
                </c:pt>
                <c:pt idx="60">
                  <c:v>5</c:v>
                </c:pt>
                <c:pt idx="61">
                  <c:v>3</c:v>
                </c:pt>
                <c:pt idx="62">
                  <c:v>1</c:v>
                </c:pt>
                <c:pt idx="63">
                  <c:v>7</c:v>
                </c:pt>
                <c:pt idx="64">
                  <c:v>7</c:v>
                </c:pt>
                <c:pt idx="65">
                  <c:v>10</c:v>
                </c:pt>
                <c:pt idx="66">
                  <c:v>7</c:v>
                </c:pt>
                <c:pt idx="67">
                  <c:v>4</c:v>
                </c:pt>
                <c:pt idx="68">
                  <c:v>5</c:v>
                </c:pt>
                <c:pt idx="69">
                  <c:v>3</c:v>
                </c:pt>
                <c:pt idx="70">
                  <c:v>7</c:v>
                </c:pt>
                <c:pt idx="71">
                  <c:v>10</c:v>
                </c:pt>
                <c:pt idx="72">
                  <c:v>6</c:v>
                </c:pt>
                <c:pt idx="73">
                  <c:v>9</c:v>
                </c:pt>
                <c:pt idx="74">
                  <c:v>2</c:v>
                </c:pt>
                <c:pt idx="75">
                  <c:v>4</c:v>
                </c:pt>
                <c:pt idx="76">
                  <c:v>3</c:v>
                </c:pt>
                <c:pt idx="77">
                  <c:v>6</c:v>
                </c:pt>
                <c:pt idx="78">
                  <c:v>6</c:v>
                </c:pt>
                <c:pt idx="79">
                  <c:v>6</c:v>
                </c:pt>
                <c:pt idx="80">
                  <c:v>3</c:v>
                </c:pt>
                <c:pt idx="81">
                  <c:v>7</c:v>
                </c:pt>
                <c:pt idx="82">
                  <c:v>6</c:v>
                </c:pt>
                <c:pt idx="83">
                  <c:v>3</c:v>
                </c:pt>
                <c:pt idx="84">
                  <c:v>4</c:v>
                </c:pt>
                <c:pt idx="85">
                  <c:v>10</c:v>
                </c:pt>
                <c:pt idx="86">
                  <c:v>7</c:v>
                </c:pt>
                <c:pt idx="87">
                  <c:v>6</c:v>
                </c:pt>
                <c:pt idx="88">
                  <c:v>4</c:v>
                </c:pt>
                <c:pt idx="89">
                  <c:v>6</c:v>
                </c:pt>
                <c:pt idx="90">
                  <c:v>2</c:v>
                </c:pt>
                <c:pt idx="91">
                  <c:v>6</c:v>
                </c:pt>
                <c:pt idx="92">
                  <c:v>5</c:v>
                </c:pt>
                <c:pt idx="93">
                  <c:v>8</c:v>
                </c:pt>
                <c:pt idx="94">
                  <c:v>4</c:v>
                </c:pt>
                <c:pt idx="95">
                  <c:v>11</c:v>
                </c:pt>
                <c:pt idx="96">
                  <c:v>2</c:v>
                </c:pt>
                <c:pt idx="97">
                  <c:v>1</c:v>
                </c:pt>
                <c:pt idx="98">
                  <c:v>7</c:v>
                </c:pt>
                <c:pt idx="99">
                  <c:v>6</c:v>
                </c:pt>
                <c:pt idx="100">
                  <c:v>7</c:v>
                </c:pt>
                <c:pt idx="101">
                  <c:v>6</c:v>
                </c:pt>
                <c:pt idx="102">
                  <c:v>8</c:v>
                </c:pt>
                <c:pt idx="103">
                  <c:v>6</c:v>
                </c:pt>
                <c:pt idx="104">
                  <c:v>6</c:v>
                </c:pt>
                <c:pt idx="105">
                  <c:v>10</c:v>
                </c:pt>
                <c:pt idx="106">
                  <c:v>7</c:v>
                </c:pt>
                <c:pt idx="107">
                  <c:v>5</c:v>
                </c:pt>
                <c:pt idx="108">
                  <c:v>8</c:v>
                </c:pt>
                <c:pt idx="109">
                  <c:v>6</c:v>
                </c:pt>
                <c:pt idx="110">
                  <c:v>6</c:v>
                </c:pt>
                <c:pt idx="111">
                  <c:v>2</c:v>
                </c:pt>
                <c:pt idx="112">
                  <c:v>8</c:v>
                </c:pt>
                <c:pt idx="113">
                  <c:v>7</c:v>
                </c:pt>
                <c:pt idx="114">
                  <c:v>12</c:v>
                </c:pt>
                <c:pt idx="115">
                  <c:v>11</c:v>
                </c:pt>
                <c:pt idx="116">
                  <c:v>7</c:v>
                </c:pt>
                <c:pt idx="117">
                  <c:v>3</c:v>
                </c:pt>
                <c:pt idx="118">
                  <c:v>2</c:v>
                </c:pt>
                <c:pt idx="119">
                  <c:v>8</c:v>
                </c:pt>
                <c:pt idx="120">
                  <c:v>4</c:v>
                </c:pt>
                <c:pt idx="121">
                  <c:v>5</c:v>
                </c:pt>
                <c:pt idx="122">
                  <c:v>4</c:v>
                </c:pt>
                <c:pt idx="123">
                  <c:v>7</c:v>
                </c:pt>
                <c:pt idx="124">
                  <c:v>3</c:v>
                </c:pt>
                <c:pt idx="125">
                  <c:v>3</c:v>
                </c:pt>
                <c:pt idx="126">
                  <c:v>6</c:v>
                </c:pt>
                <c:pt idx="127">
                  <c:v>8</c:v>
                </c:pt>
                <c:pt idx="128">
                  <c:v>6</c:v>
                </c:pt>
                <c:pt idx="129">
                  <c:v>3</c:v>
                </c:pt>
                <c:pt idx="130">
                  <c:v>7</c:v>
                </c:pt>
                <c:pt idx="131">
                  <c:v>2</c:v>
                </c:pt>
                <c:pt idx="132">
                  <c:v>3</c:v>
                </c:pt>
                <c:pt idx="133">
                  <c:v>8</c:v>
                </c:pt>
                <c:pt idx="134">
                  <c:v>7</c:v>
                </c:pt>
                <c:pt idx="135">
                  <c:v>9</c:v>
                </c:pt>
                <c:pt idx="136">
                  <c:v>8</c:v>
                </c:pt>
                <c:pt idx="137">
                  <c:v>5</c:v>
                </c:pt>
                <c:pt idx="138">
                  <c:v>4</c:v>
                </c:pt>
                <c:pt idx="139">
                  <c:v>6</c:v>
                </c:pt>
                <c:pt idx="140">
                  <c:v>2</c:v>
                </c:pt>
                <c:pt idx="141">
                  <c:v>6</c:v>
                </c:pt>
                <c:pt idx="142">
                  <c:v>7</c:v>
                </c:pt>
                <c:pt idx="143">
                  <c:v>8</c:v>
                </c:pt>
                <c:pt idx="144">
                  <c:v>7</c:v>
                </c:pt>
                <c:pt idx="145">
                  <c:v>4</c:v>
                </c:pt>
                <c:pt idx="146">
                  <c:v>10</c:v>
                </c:pt>
                <c:pt idx="147">
                  <c:v>4</c:v>
                </c:pt>
                <c:pt idx="148">
                  <c:v>7</c:v>
                </c:pt>
                <c:pt idx="149">
                  <c:v>8</c:v>
                </c:pt>
                <c:pt idx="150">
                  <c:v>10</c:v>
                </c:pt>
                <c:pt idx="151">
                  <c:v>6</c:v>
                </c:pt>
                <c:pt idx="152">
                  <c:v>4</c:v>
                </c:pt>
                <c:pt idx="153">
                  <c:v>3</c:v>
                </c:pt>
                <c:pt idx="154">
                  <c:v>8</c:v>
                </c:pt>
                <c:pt idx="155">
                  <c:v>8</c:v>
                </c:pt>
                <c:pt idx="156">
                  <c:v>7</c:v>
                </c:pt>
                <c:pt idx="157">
                  <c:v>8</c:v>
                </c:pt>
                <c:pt idx="158">
                  <c:v>8</c:v>
                </c:pt>
                <c:pt idx="159">
                  <c:v>5</c:v>
                </c:pt>
                <c:pt idx="160">
                  <c:v>11</c:v>
                </c:pt>
                <c:pt idx="161">
                  <c:v>7</c:v>
                </c:pt>
                <c:pt idx="162">
                  <c:v>10</c:v>
                </c:pt>
                <c:pt idx="163">
                  <c:v>5</c:v>
                </c:pt>
                <c:pt idx="164">
                  <c:v>6</c:v>
                </c:pt>
                <c:pt idx="165">
                  <c:v>5</c:v>
                </c:pt>
                <c:pt idx="166">
                  <c:v>1</c:v>
                </c:pt>
                <c:pt idx="167">
                  <c:v>0</c:v>
                </c:pt>
                <c:pt idx="168">
                  <c:v>6</c:v>
                </c:pt>
                <c:pt idx="169">
                  <c:v>12</c:v>
                </c:pt>
                <c:pt idx="170">
                  <c:v>6</c:v>
                </c:pt>
                <c:pt idx="171">
                  <c:v>10</c:v>
                </c:pt>
                <c:pt idx="172">
                  <c:v>10</c:v>
                </c:pt>
                <c:pt idx="173">
                  <c:v>1</c:v>
                </c:pt>
                <c:pt idx="174">
                  <c:v>0</c:v>
                </c:pt>
                <c:pt idx="175">
                  <c:v>7</c:v>
                </c:pt>
                <c:pt idx="176">
                  <c:v>10</c:v>
                </c:pt>
                <c:pt idx="177">
                  <c:v>8</c:v>
                </c:pt>
                <c:pt idx="178">
                  <c:v>10</c:v>
                </c:pt>
                <c:pt idx="179">
                  <c:v>7</c:v>
                </c:pt>
                <c:pt idx="180">
                  <c:v>4</c:v>
                </c:pt>
                <c:pt idx="181">
                  <c:v>10</c:v>
                </c:pt>
                <c:pt idx="182">
                  <c:v>8</c:v>
                </c:pt>
                <c:pt idx="183">
                  <c:v>8</c:v>
                </c:pt>
                <c:pt idx="184">
                  <c:v>9</c:v>
                </c:pt>
                <c:pt idx="185">
                  <c:v>5</c:v>
                </c:pt>
                <c:pt idx="186">
                  <c:v>8</c:v>
                </c:pt>
                <c:pt idx="187">
                  <c:v>2</c:v>
                </c:pt>
                <c:pt idx="188">
                  <c:v>3</c:v>
                </c:pt>
                <c:pt idx="189">
                  <c:v>8</c:v>
                </c:pt>
                <c:pt idx="190">
                  <c:v>6</c:v>
                </c:pt>
                <c:pt idx="191">
                  <c:v>6</c:v>
                </c:pt>
                <c:pt idx="192">
                  <c:v>6</c:v>
                </c:pt>
                <c:pt idx="193">
                  <c:v>5</c:v>
                </c:pt>
                <c:pt idx="194">
                  <c:v>6</c:v>
                </c:pt>
                <c:pt idx="195">
                  <c:v>8</c:v>
                </c:pt>
                <c:pt idx="196">
                  <c:v>6</c:v>
                </c:pt>
                <c:pt idx="197">
                  <c:v>9</c:v>
                </c:pt>
                <c:pt idx="198">
                  <c:v>6</c:v>
                </c:pt>
                <c:pt idx="199">
                  <c:v>8</c:v>
                </c:pt>
                <c:pt idx="200">
                  <c:v>34</c:v>
                </c:pt>
                <c:pt idx="201">
                  <c:v>4</c:v>
                </c:pt>
                <c:pt idx="202">
                  <c:v>4</c:v>
                </c:pt>
                <c:pt idx="203">
                  <c:v>7</c:v>
                </c:pt>
                <c:pt idx="204">
                  <c:v>7</c:v>
                </c:pt>
                <c:pt idx="205">
                  <c:v>8</c:v>
                </c:pt>
                <c:pt idx="206">
                  <c:v>5</c:v>
                </c:pt>
                <c:pt idx="207">
                  <c:v>6</c:v>
                </c:pt>
                <c:pt idx="208">
                  <c:v>3</c:v>
                </c:pt>
                <c:pt idx="209">
                  <c:v>5</c:v>
                </c:pt>
                <c:pt idx="210">
                  <c:v>8</c:v>
                </c:pt>
                <c:pt idx="211">
                  <c:v>8</c:v>
                </c:pt>
                <c:pt idx="212">
                  <c:v>8</c:v>
                </c:pt>
                <c:pt idx="213">
                  <c:v>6</c:v>
                </c:pt>
                <c:pt idx="214">
                  <c:v>6</c:v>
                </c:pt>
                <c:pt idx="215">
                  <c:v>1</c:v>
                </c:pt>
                <c:pt idx="216">
                  <c:v>3</c:v>
                </c:pt>
                <c:pt idx="217">
                  <c:v>8</c:v>
                </c:pt>
                <c:pt idx="218">
                  <c:v>6</c:v>
                </c:pt>
                <c:pt idx="219">
                  <c:v>7</c:v>
                </c:pt>
                <c:pt idx="220">
                  <c:v>5</c:v>
                </c:pt>
                <c:pt idx="221">
                  <c:v>4</c:v>
                </c:pt>
                <c:pt idx="222">
                  <c:v>4</c:v>
                </c:pt>
                <c:pt idx="223">
                  <c:v>3</c:v>
                </c:pt>
                <c:pt idx="224">
                  <c:v>5</c:v>
                </c:pt>
                <c:pt idx="225">
                  <c:v>6</c:v>
                </c:pt>
                <c:pt idx="226">
                  <c:v>2</c:v>
                </c:pt>
                <c:pt idx="227">
                  <c:v>6</c:v>
                </c:pt>
                <c:pt idx="228">
                  <c:v>6</c:v>
                </c:pt>
                <c:pt idx="229">
                  <c:v>25</c:v>
                </c:pt>
                <c:pt idx="230">
                  <c:v>2</c:v>
                </c:pt>
                <c:pt idx="231">
                  <c:v>4</c:v>
                </c:pt>
                <c:pt idx="232">
                  <c:v>6</c:v>
                </c:pt>
                <c:pt idx="233">
                  <c:v>7</c:v>
                </c:pt>
                <c:pt idx="234">
                  <c:v>6</c:v>
                </c:pt>
                <c:pt idx="235">
                  <c:v>23</c:v>
                </c:pt>
                <c:pt idx="236">
                  <c:v>5</c:v>
                </c:pt>
                <c:pt idx="237">
                  <c:v>3</c:v>
                </c:pt>
                <c:pt idx="238">
                  <c:v>5</c:v>
                </c:pt>
                <c:pt idx="239">
                  <c:v>4</c:v>
                </c:pt>
                <c:pt idx="240">
                  <c:v>4</c:v>
                </c:pt>
                <c:pt idx="241">
                  <c:v>3</c:v>
                </c:pt>
                <c:pt idx="242">
                  <c:v>8</c:v>
                </c:pt>
                <c:pt idx="243">
                  <c:v>25</c:v>
                </c:pt>
                <c:pt idx="244">
                  <c:v>1</c:v>
                </c:pt>
                <c:pt idx="245">
                  <c:v>11</c:v>
                </c:pt>
                <c:pt idx="246">
                  <c:v>10</c:v>
                </c:pt>
                <c:pt idx="247">
                  <c:v>9</c:v>
                </c:pt>
                <c:pt idx="248">
                  <c:v>9</c:v>
                </c:pt>
                <c:pt idx="249">
                  <c:v>5</c:v>
                </c:pt>
                <c:pt idx="250">
                  <c:v>0</c:v>
                </c:pt>
                <c:pt idx="251">
                  <c:v>4</c:v>
                </c:pt>
                <c:pt idx="252">
                  <c:v>6</c:v>
                </c:pt>
                <c:pt idx="253">
                  <c:v>11</c:v>
                </c:pt>
                <c:pt idx="254">
                  <c:v>12</c:v>
                </c:pt>
                <c:pt idx="255">
                  <c:v>11</c:v>
                </c:pt>
                <c:pt idx="256">
                  <c:v>7</c:v>
                </c:pt>
                <c:pt idx="257">
                  <c:v>3</c:v>
                </c:pt>
                <c:pt idx="258">
                  <c:v>3</c:v>
                </c:pt>
                <c:pt idx="259">
                  <c:v>5</c:v>
                </c:pt>
                <c:pt idx="260">
                  <c:v>10</c:v>
                </c:pt>
                <c:pt idx="261">
                  <c:v>5</c:v>
                </c:pt>
                <c:pt idx="262">
                  <c:v>8</c:v>
                </c:pt>
                <c:pt idx="263">
                  <c:v>4</c:v>
                </c:pt>
                <c:pt idx="264">
                  <c:v>2</c:v>
                </c:pt>
                <c:pt idx="265">
                  <c:v>0</c:v>
                </c:pt>
                <c:pt idx="266">
                  <c:v>7</c:v>
                </c:pt>
                <c:pt idx="267">
                  <c:v>6</c:v>
                </c:pt>
                <c:pt idx="268">
                  <c:v>9</c:v>
                </c:pt>
                <c:pt idx="269">
                  <c:v>6</c:v>
                </c:pt>
                <c:pt idx="270">
                  <c:v>9</c:v>
                </c:pt>
                <c:pt idx="271">
                  <c:v>2</c:v>
                </c:pt>
                <c:pt idx="272">
                  <c:v>3</c:v>
                </c:pt>
                <c:pt idx="273">
                  <c:v>8</c:v>
                </c:pt>
                <c:pt idx="274">
                  <c:v>10</c:v>
                </c:pt>
                <c:pt idx="275">
                  <c:v>3</c:v>
                </c:pt>
                <c:pt idx="276">
                  <c:v>12</c:v>
                </c:pt>
                <c:pt idx="277">
                  <c:v>10</c:v>
                </c:pt>
                <c:pt idx="278">
                  <c:v>2</c:v>
                </c:pt>
                <c:pt idx="279">
                  <c:v>4</c:v>
                </c:pt>
                <c:pt idx="280">
                  <c:v>11</c:v>
                </c:pt>
                <c:pt idx="281">
                  <c:v>9</c:v>
                </c:pt>
                <c:pt idx="282">
                  <c:v>9</c:v>
                </c:pt>
                <c:pt idx="283">
                  <c:v>7</c:v>
                </c:pt>
                <c:pt idx="284">
                  <c:v>6</c:v>
                </c:pt>
                <c:pt idx="285">
                  <c:v>2</c:v>
                </c:pt>
                <c:pt idx="286">
                  <c:v>6</c:v>
                </c:pt>
                <c:pt idx="287">
                  <c:v>8</c:v>
                </c:pt>
                <c:pt idx="288">
                  <c:v>7</c:v>
                </c:pt>
                <c:pt idx="289">
                  <c:v>5</c:v>
                </c:pt>
                <c:pt idx="290">
                  <c:v>8</c:v>
                </c:pt>
                <c:pt idx="291">
                  <c:v>5</c:v>
                </c:pt>
                <c:pt idx="292">
                  <c:v>4</c:v>
                </c:pt>
                <c:pt idx="293">
                  <c:v>2</c:v>
                </c:pt>
                <c:pt idx="294">
                  <c:v>12</c:v>
                </c:pt>
                <c:pt idx="295">
                  <c:v>6</c:v>
                </c:pt>
                <c:pt idx="296">
                  <c:v>14</c:v>
                </c:pt>
                <c:pt idx="297">
                  <c:v>13</c:v>
                </c:pt>
                <c:pt idx="298">
                  <c:v>9</c:v>
                </c:pt>
                <c:pt idx="299">
                  <c:v>2</c:v>
                </c:pt>
                <c:pt idx="300">
                  <c:v>7</c:v>
                </c:pt>
                <c:pt idx="301">
                  <c:v>8</c:v>
                </c:pt>
                <c:pt idx="302">
                  <c:v>10</c:v>
                </c:pt>
                <c:pt idx="303">
                  <c:v>1</c:v>
                </c:pt>
                <c:pt idx="304">
                  <c:v>8</c:v>
                </c:pt>
                <c:pt idx="305">
                  <c:v>9</c:v>
                </c:pt>
                <c:pt idx="306">
                  <c:v>6</c:v>
                </c:pt>
                <c:pt idx="307">
                  <c:v>4</c:v>
                </c:pt>
                <c:pt idx="308">
                  <c:v>7</c:v>
                </c:pt>
                <c:pt idx="309">
                  <c:v>12</c:v>
                </c:pt>
                <c:pt idx="310">
                  <c:v>6</c:v>
                </c:pt>
                <c:pt idx="311">
                  <c:v>7</c:v>
                </c:pt>
                <c:pt idx="312">
                  <c:v>11</c:v>
                </c:pt>
                <c:pt idx="313">
                  <c:v>3</c:v>
                </c:pt>
                <c:pt idx="314">
                  <c:v>2</c:v>
                </c:pt>
                <c:pt idx="315">
                  <c:v>8</c:v>
                </c:pt>
                <c:pt idx="316">
                  <c:v>7</c:v>
                </c:pt>
                <c:pt idx="317">
                  <c:v>9</c:v>
                </c:pt>
                <c:pt idx="318">
                  <c:v>7</c:v>
                </c:pt>
                <c:pt idx="319">
                  <c:v>10</c:v>
                </c:pt>
                <c:pt idx="320">
                  <c:v>2</c:v>
                </c:pt>
                <c:pt idx="321">
                  <c:v>2</c:v>
                </c:pt>
                <c:pt idx="322">
                  <c:v>8</c:v>
                </c:pt>
                <c:pt idx="323">
                  <c:v>9</c:v>
                </c:pt>
                <c:pt idx="324">
                  <c:v>8</c:v>
                </c:pt>
                <c:pt idx="325">
                  <c:v>9</c:v>
                </c:pt>
                <c:pt idx="326">
                  <c:v>9</c:v>
                </c:pt>
                <c:pt idx="327">
                  <c:v>2</c:v>
                </c:pt>
                <c:pt idx="328">
                  <c:v>5</c:v>
                </c:pt>
                <c:pt idx="329">
                  <c:v>8</c:v>
                </c:pt>
                <c:pt idx="330">
                  <c:v>9</c:v>
                </c:pt>
                <c:pt idx="331">
                  <c:v>6</c:v>
                </c:pt>
                <c:pt idx="332">
                  <c:v>10</c:v>
                </c:pt>
                <c:pt idx="333">
                  <c:v>9</c:v>
                </c:pt>
                <c:pt idx="334">
                  <c:v>4</c:v>
                </c:pt>
                <c:pt idx="335">
                  <c:v>3</c:v>
                </c:pt>
                <c:pt idx="336">
                  <c:v>7</c:v>
                </c:pt>
                <c:pt idx="337">
                  <c:v>8</c:v>
                </c:pt>
                <c:pt idx="338">
                  <c:v>9</c:v>
                </c:pt>
                <c:pt idx="339">
                  <c:v>5</c:v>
                </c:pt>
                <c:pt idx="340">
                  <c:v>7</c:v>
                </c:pt>
                <c:pt idx="341">
                  <c:v>2</c:v>
                </c:pt>
                <c:pt idx="342">
                  <c:v>3</c:v>
                </c:pt>
                <c:pt idx="343">
                  <c:v>5</c:v>
                </c:pt>
                <c:pt idx="344">
                  <c:v>8</c:v>
                </c:pt>
                <c:pt idx="345">
                  <c:v>12</c:v>
                </c:pt>
                <c:pt idx="346">
                  <c:v>6</c:v>
                </c:pt>
                <c:pt idx="347">
                  <c:v>7</c:v>
                </c:pt>
                <c:pt idx="348">
                  <c:v>5</c:v>
                </c:pt>
                <c:pt idx="349">
                  <c:v>6</c:v>
                </c:pt>
                <c:pt idx="350">
                  <c:v>8</c:v>
                </c:pt>
                <c:pt idx="351">
                  <c:v>7</c:v>
                </c:pt>
                <c:pt idx="352">
                  <c:v>5</c:v>
                </c:pt>
                <c:pt idx="353">
                  <c:v>8</c:v>
                </c:pt>
                <c:pt idx="354">
                  <c:v>5</c:v>
                </c:pt>
                <c:pt idx="355">
                  <c:v>2</c:v>
                </c:pt>
                <c:pt idx="356">
                  <c:v>3</c:v>
                </c:pt>
                <c:pt idx="357">
                  <c:v>1</c:v>
                </c:pt>
                <c:pt idx="358">
                  <c:v>3</c:v>
                </c:pt>
                <c:pt idx="359">
                  <c:v>1</c:v>
                </c:pt>
                <c:pt idx="3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5B-46F1-89D2-34EF049B8C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217200"/>
        <c:axId val="175216216"/>
      </c:lineChart>
      <c:catAx>
        <c:axId val="17521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216216"/>
        <c:crosses val="autoZero"/>
        <c:auto val="1"/>
        <c:lblAlgn val="ctr"/>
        <c:lblOffset val="100"/>
        <c:noMultiLvlLbl val="0"/>
      </c:catAx>
      <c:valAx>
        <c:axId val="17521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21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@ndrmv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Sheet1!$A$2:$A$362</c:f>
              <c:strCache>
                <c:ptCount val="361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</c:strCache>
            </c:strRef>
          </c:cat>
          <c:val>
            <c:numRef>
              <c:f>Sheet1!$B$2:$B$362</c:f>
              <c:numCache>
                <c:formatCode>General</c:formatCode>
                <c:ptCount val="3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0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1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1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1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6</c:v>
                </c:pt>
                <c:pt idx="201">
                  <c:v>1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3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1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1</c:v>
                </c:pt>
                <c:pt idx="230">
                  <c:v>1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1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1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1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1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1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1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69-409F-BABF-B42FE0FA0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46672"/>
        <c:axId val="415840768"/>
      </c:lineChart>
      <c:catAx>
        <c:axId val="41584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40768"/>
        <c:crosses val="autoZero"/>
        <c:auto val="1"/>
        <c:lblAlgn val="ctr"/>
        <c:lblOffset val="100"/>
        <c:noMultiLvlLbl val="0"/>
      </c:catAx>
      <c:valAx>
        <c:axId val="41584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4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@ndrmv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Sheet1!$A$2:$A$362</c:f>
              <c:strCache>
                <c:ptCount val="361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</c:strCache>
            </c:strRef>
          </c:cat>
          <c:val>
            <c:numRef>
              <c:f>Sheet1!$B$2:$B$362</c:f>
              <c:numCache>
                <c:formatCode>General</c:formatCode>
                <c:ptCount val="3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1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1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0</c:v>
                </c:pt>
                <c:pt idx="199">
                  <c:v>2</c:v>
                </c:pt>
                <c:pt idx="200">
                  <c:v>4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1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1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1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1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1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1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1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91-412B-B82C-77FED7880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538592"/>
        <c:axId val="424538920"/>
      </c:lineChart>
      <c:catAx>
        <c:axId val="42453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38920"/>
        <c:crosses val="autoZero"/>
        <c:auto val="1"/>
        <c:lblAlgn val="ctr"/>
        <c:lblOffset val="100"/>
        <c:noMultiLvlLbl val="0"/>
      </c:catAx>
      <c:valAx>
        <c:axId val="42453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3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@ndrmv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Sheet1!$A$2:$A$362</c:f>
              <c:strCache>
                <c:ptCount val="361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</c:strCache>
            </c:strRef>
          </c:cat>
          <c:val>
            <c:numRef>
              <c:f>Sheet1!$B$2:$B$362</c:f>
              <c:numCache>
                <c:formatCode>General</c:formatCode>
                <c:ptCount val="361"/>
                <c:pt idx="0">
                  <c:v>23</c:v>
                </c:pt>
                <c:pt idx="1">
                  <c:v>22</c:v>
                </c:pt>
                <c:pt idx="2">
                  <c:v>33</c:v>
                </c:pt>
                <c:pt idx="3">
                  <c:v>28</c:v>
                </c:pt>
                <c:pt idx="4">
                  <c:v>204</c:v>
                </c:pt>
                <c:pt idx="5">
                  <c:v>50</c:v>
                </c:pt>
                <c:pt idx="6">
                  <c:v>25</c:v>
                </c:pt>
                <c:pt idx="7">
                  <c:v>41</c:v>
                </c:pt>
                <c:pt idx="8">
                  <c:v>30</c:v>
                </c:pt>
                <c:pt idx="9">
                  <c:v>43</c:v>
                </c:pt>
                <c:pt idx="10">
                  <c:v>30</c:v>
                </c:pt>
                <c:pt idx="11">
                  <c:v>44</c:v>
                </c:pt>
                <c:pt idx="12">
                  <c:v>42</c:v>
                </c:pt>
                <c:pt idx="13">
                  <c:v>3</c:v>
                </c:pt>
                <c:pt idx="14">
                  <c:v>43</c:v>
                </c:pt>
                <c:pt idx="15">
                  <c:v>29</c:v>
                </c:pt>
                <c:pt idx="16">
                  <c:v>86</c:v>
                </c:pt>
                <c:pt idx="17">
                  <c:v>29</c:v>
                </c:pt>
                <c:pt idx="18">
                  <c:v>27</c:v>
                </c:pt>
                <c:pt idx="19">
                  <c:v>11</c:v>
                </c:pt>
                <c:pt idx="20">
                  <c:v>15</c:v>
                </c:pt>
                <c:pt idx="21">
                  <c:v>22</c:v>
                </c:pt>
                <c:pt idx="22">
                  <c:v>46</c:v>
                </c:pt>
                <c:pt idx="23">
                  <c:v>139</c:v>
                </c:pt>
                <c:pt idx="24">
                  <c:v>32</c:v>
                </c:pt>
                <c:pt idx="25">
                  <c:v>31</c:v>
                </c:pt>
                <c:pt idx="26">
                  <c:v>23</c:v>
                </c:pt>
                <c:pt idx="27">
                  <c:v>11</c:v>
                </c:pt>
                <c:pt idx="28">
                  <c:v>34</c:v>
                </c:pt>
                <c:pt idx="29">
                  <c:v>68</c:v>
                </c:pt>
                <c:pt idx="30">
                  <c:v>40</c:v>
                </c:pt>
                <c:pt idx="31">
                  <c:v>49</c:v>
                </c:pt>
                <c:pt idx="32">
                  <c:v>30</c:v>
                </c:pt>
                <c:pt idx="33">
                  <c:v>25</c:v>
                </c:pt>
                <c:pt idx="34">
                  <c:v>16</c:v>
                </c:pt>
                <c:pt idx="35">
                  <c:v>25</c:v>
                </c:pt>
                <c:pt idx="36">
                  <c:v>38</c:v>
                </c:pt>
                <c:pt idx="37">
                  <c:v>16</c:v>
                </c:pt>
                <c:pt idx="38">
                  <c:v>83</c:v>
                </c:pt>
                <c:pt idx="39">
                  <c:v>33</c:v>
                </c:pt>
                <c:pt idx="40">
                  <c:v>40</c:v>
                </c:pt>
                <c:pt idx="41">
                  <c:v>4</c:v>
                </c:pt>
                <c:pt idx="42">
                  <c:v>43</c:v>
                </c:pt>
                <c:pt idx="43">
                  <c:v>65</c:v>
                </c:pt>
                <c:pt idx="44">
                  <c:v>50</c:v>
                </c:pt>
                <c:pt idx="45">
                  <c:v>23</c:v>
                </c:pt>
                <c:pt idx="46">
                  <c:v>18</c:v>
                </c:pt>
                <c:pt idx="47">
                  <c:v>26</c:v>
                </c:pt>
                <c:pt idx="48">
                  <c:v>94</c:v>
                </c:pt>
                <c:pt idx="49">
                  <c:v>36</c:v>
                </c:pt>
                <c:pt idx="50">
                  <c:v>15</c:v>
                </c:pt>
                <c:pt idx="51">
                  <c:v>10</c:v>
                </c:pt>
                <c:pt idx="52">
                  <c:v>41</c:v>
                </c:pt>
                <c:pt idx="53">
                  <c:v>35</c:v>
                </c:pt>
                <c:pt idx="54">
                  <c:v>35</c:v>
                </c:pt>
                <c:pt idx="55">
                  <c:v>22</c:v>
                </c:pt>
                <c:pt idx="56">
                  <c:v>14</c:v>
                </c:pt>
                <c:pt idx="57">
                  <c:v>75</c:v>
                </c:pt>
                <c:pt idx="58">
                  <c:v>37</c:v>
                </c:pt>
                <c:pt idx="59">
                  <c:v>36</c:v>
                </c:pt>
                <c:pt idx="60">
                  <c:v>11</c:v>
                </c:pt>
                <c:pt idx="61">
                  <c:v>11</c:v>
                </c:pt>
                <c:pt idx="62">
                  <c:v>18</c:v>
                </c:pt>
                <c:pt idx="63">
                  <c:v>27</c:v>
                </c:pt>
                <c:pt idx="64">
                  <c:v>29</c:v>
                </c:pt>
                <c:pt idx="65">
                  <c:v>28</c:v>
                </c:pt>
                <c:pt idx="66">
                  <c:v>52</c:v>
                </c:pt>
                <c:pt idx="67">
                  <c:v>20</c:v>
                </c:pt>
                <c:pt idx="68">
                  <c:v>9</c:v>
                </c:pt>
                <c:pt idx="69">
                  <c:v>11</c:v>
                </c:pt>
                <c:pt idx="70">
                  <c:v>31</c:v>
                </c:pt>
                <c:pt idx="71">
                  <c:v>33</c:v>
                </c:pt>
                <c:pt idx="72">
                  <c:v>57</c:v>
                </c:pt>
                <c:pt idx="73">
                  <c:v>22</c:v>
                </c:pt>
                <c:pt idx="74">
                  <c:v>9</c:v>
                </c:pt>
                <c:pt idx="75">
                  <c:v>15</c:v>
                </c:pt>
                <c:pt idx="76">
                  <c:v>19</c:v>
                </c:pt>
                <c:pt idx="77">
                  <c:v>35</c:v>
                </c:pt>
                <c:pt idx="78">
                  <c:v>68</c:v>
                </c:pt>
                <c:pt idx="79">
                  <c:v>45</c:v>
                </c:pt>
                <c:pt idx="80">
                  <c:v>18</c:v>
                </c:pt>
                <c:pt idx="81">
                  <c:v>18</c:v>
                </c:pt>
                <c:pt idx="82">
                  <c:v>23</c:v>
                </c:pt>
                <c:pt idx="83">
                  <c:v>23</c:v>
                </c:pt>
                <c:pt idx="84">
                  <c:v>20</c:v>
                </c:pt>
                <c:pt idx="85">
                  <c:v>35</c:v>
                </c:pt>
                <c:pt idx="86">
                  <c:v>30</c:v>
                </c:pt>
                <c:pt idx="87">
                  <c:v>28</c:v>
                </c:pt>
                <c:pt idx="88">
                  <c:v>15</c:v>
                </c:pt>
                <c:pt idx="89">
                  <c:v>30</c:v>
                </c:pt>
                <c:pt idx="90">
                  <c:v>22</c:v>
                </c:pt>
                <c:pt idx="91">
                  <c:v>56</c:v>
                </c:pt>
                <c:pt idx="92">
                  <c:v>18</c:v>
                </c:pt>
                <c:pt idx="93">
                  <c:v>41</c:v>
                </c:pt>
                <c:pt idx="94">
                  <c:v>9</c:v>
                </c:pt>
                <c:pt idx="95">
                  <c:v>65</c:v>
                </c:pt>
                <c:pt idx="96">
                  <c:v>20</c:v>
                </c:pt>
                <c:pt idx="97">
                  <c:v>9</c:v>
                </c:pt>
                <c:pt idx="98">
                  <c:v>36</c:v>
                </c:pt>
                <c:pt idx="99">
                  <c:v>81</c:v>
                </c:pt>
                <c:pt idx="100">
                  <c:v>52</c:v>
                </c:pt>
                <c:pt idx="101">
                  <c:v>29</c:v>
                </c:pt>
                <c:pt idx="102">
                  <c:v>40</c:v>
                </c:pt>
                <c:pt idx="103">
                  <c:v>122</c:v>
                </c:pt>
                <c:pt idx="104">
                  <c:v>53</c:v>
                </c:pt>
                <c:pt idx="105">
                  <c:v>223</c:v>
                </c:pt>
                <c:pt idx="106">
                  <c:v>49</c:v>
                </c:pt>
                <c:pt idx="107">
                  <c:v>36</c:v>
                </c:pt>
                <c:pt idx="108">
                  <c:v>96</c:v>
                </c:pt>
                <c:pt idx="109">
                  <c:v>92</c:v>
                </c:pt>
                <c:pt idx="110">
                  <c:v>46</c:v>
                </c:pt>
                <c:pt idx="111">
                  <c:v>17</c:v>
                </c:pt>
                <c:pt idx="112">
                  <c:v>33</c:v>
                </c:pt>
                <c:pt idx="113">
                  <c:v>42</c:v>
                </c:pt>
                <c:pt idx="114">
                  <c:v>99</c:v>
                </c:pt>
                <c:pt idx="115">
                  <c:v>36</c:v>
                </c:pt>
                <c:pt idx="116">
                  <c:v>15</c:v>
                </c:pt>
                <c:pt idx="117">
                  <c:v>38</c:v>
                </c:pt>
                <c:pt idx="118">
                  <c:v>4</c:v>
                </c:pt>
                <c:pt idx="119">
                  <c:v>30</c:v>
                </c:pt>
                <c:pt idx="120">
                  <c:v>28</c:v>
                </c:pt>
                <c:pt idx="121">
                  <c:v>30</c:v>
                </c:pt>
                <c:pt idx="122">
                  <c:v>16</c:v>
                </c:pt>
                <c:pt idx="123">
                  <c:v>38</c:v>
                </c:pt>
                <c:pt idx="124">
                  <c:v>33</c:v>
                </c:pt>
                <c:pt idx="125">
                  <c:v>17</c:v>
                </c:pt>
                <c:pt idx="126">
                  <c:v>43</c:v>
                </c:pt>
                <c:pt idx="127">
                  <c:v>31</c:v>
                </c:pt>
                <c:pt idx="128">
                  <c:v>44</c:v>
                </c:pt>
                <c:pt idx="129">
                  <c:v>11</c:v>
                </c:pt>
                <c:pt idx="130">
                  <c:v>21</c:v>
                </c:pt>
                <c:pt idx="131">
                  <c:v>2</c:v>
                </c:pt>
                <c:pt idx="132">
                  <c:v>12</c:v>
                </c:pt>
                <c:pt idx="133">
                  <c:v>50</c:v>
                </c:pt>
                <c:pt idx="134">
                  <c:v>15</c:v>
                </c:pt>
                <c:pt idx="135">
                  <c:v>44</c:v>
                </c:pt>
                <c:pt idx="136">
                  <c:v>30</c:v>
                </c:pt>
                <c:pt idx="137">
                  <c:v>24</c:v>
                </c:pt>
                <c:pt idx="138">
                  <c:v>19</c:v>
                </c:pt>
                <c:pt idx="139">
                  <c:v>58</c:v>
                </c:pt>
                <c:pt idx="140">
                  <c:v>16</c:v>
                </c:pt>
                <c:pt idx="141">
                  <c:v>31</c:v>
                </c:pt>
                <c:pt idx="142">
                  <c:v>42</c:v>
                </c:pt>
                <c:pt idx="143">
                  <c:v>42</c:v>
                </c:pt>
                <c:pt idx="144">
                  <c:v>41</c:v>
                </c:pt>
                <c:pt idx="145">
                  <c:v>32</c:v>
                </c:pt>
                <c:pt idx="146">
                  <c:v>87</c:v>
                </c:pt>
                <c:pt idx="147">
                  <c:v>34</c:v>
                </c:pt>
                <c:pt idx="148">
                  <c:v>42</c:v>
                </c:pt>
                <c:pt idx="149">
                  <c:v>38</c:v>
                </c:pt>
                <c:pt idx="150">
                  <c:v>75</c:v>
                </c:pt>
                <c:pt idx="151">
                  <c:v>57</c:v>
                </c:pt>
                <c:pt idx="152">
                  <c:v>21</c:v>
                </c:pt>
                <c:pt idx="153">
                  <c:v>32</c:v>
                </c:pt>
                <c:pt idx="154">
                  <c:v>76</c:v>
                </c:pt>
                <c:pt idx="155">
                  <c:v>34</c:v>
                </c:pt>
                <c:pt idx="156">
                  <c:v>52</c:v>
                </c:pt>
                <c:pt idx="157">
                  <c:v>43</c:v>
                </c:pt>
                <c:pt idx="158">
                  <c:v>36</c:v>
                </c:pt>
                <c:pt idx="159">
                  <c:v>28</c:v>
                </c:pt>
                <c:pt idx="160">
                  <c:v>120</c:v>
                </c:pt>
                <c:pt idx="161">
                  <c:v>35</c:v>
                </c:pt>
                <c:pt idx="162">
                  <c:v>68</c:v>
                </c:pt>
                <c:pt idx="163">
                  <c:v>37</c:v>
                </c:pt>
                <c:pt idx="164">
                  <c:v>32</c:v>
                </c:pt>
                <c:pt idx="165">
                  <c:v>30</c:v>
                </c:pt>
                <c:pt idx="166">
                  <c:v>10</c:v>
                </c:pt>
                <c:pt idx="167">
                  <c:v>0</c:v>
                </c:pt>
                <c:pt idx="168">
                  <c:v>35</c:v>
                </c:pt>
                <c:pt idx="169">
                  <c:v>74</c:v>
                </c:pt>
                <c:pt idx="170">
                  <c:v>39</c:v>
                </c:pt>
                <c:pt idx="171">
                  <c:v>60</c:v>
                </c:pt>
                <c:pt idx="172">
                  <c:v>53</c:v>
                </c:pt>
                <c:pt idx="173">
                  <c:v>4</c:v>
                </c:pt>
                <c:pt idx="174">
                  <c:v>0</c:v>
                </c:pt>
                <c:pt idx="175">
                  <c:v>31</c:v>
                </c:pt>
                <c:pt idx="176">
                  <c:v>67</c:v>
                </c:pt>
                <c:pt idx="177">
                  <c:v>33</c:v>
                </c:pt>
                <c:pt idx="178">
                  <c:v>74</c:v>
                </c:pt>
                <c:pt idx="179">
                  <c:v>43</c:v>
                </c:pt>
                <c:pt idx="180">
                  <c:v>14</c:v>
                </c:pt>
                <c:pt idx="181">
                  <c:v>74</c:v>
                </c:pt>
                <c:pt idx="182">
                  <c:v>37</c:v>
                </c:pt>
                <c:pt idx="183">
                  <c:v>53</c:v>
                </c:pt>
                <c:pt idx="184">
                  <c:v>37</c:v>
                </c:pt>
                <c:pt idx="185">
                  <c:v>46</c:v>
                </c:pt>
                <c:pt idx="186">
                  <c:v>57</c:v>
                </c:pt>
                <c:pt idx="187">
                  <c:v>19</c:v>
                </c:pt>
                <c:pt idx="188">
                  <c:v>22</c:v>
                </c:pt>
                <c:pt idx="189">
                  <c:v>37</c:v>
                </c:pt>
                <c:pt idx="190">
                  <c:v>37</c:v>
                </c:pt>
                <c:pt idx="191">
                  <c:v>67</c:v>
                </c:pt>
                <c:pt idx="192">
                  <c:v>53</c:v>
                </c:pt>
                <c:pt idx="193">
                  <c:v>57</c:v>
                </c:pt>
                <c:pt idx="194">
                  <c:v>36</c:v>
                </c:pt>
                <c:pt idx="195">
                  <c:v>26</c:v>
                </c:pt>
                <c:pt idx="196">
                  <c:v>48</c:v>
                </c:pt>
                <c:pt idx="197">
                  <c:v>46</c:v>
                </c:pt>
                <c:pt idx="198">
                  <c:v>21</c:v>
                </c:pt>
                <c:pt idx="199">
                  <c:v>40</c:v>
                </c:pt>
                <c:pt idx="200">
                  <c:v>116</c:v>
                </c:pt>
                <c:pt idx="201">
                  <c:v>16</c:v>
                </c:pt>
                <c:pt idx="202">
                  <c:v>30</c:v>
                </c:pt>
                <c:pt idx="203">
                  <c:v>36</c:v>
                </c:pt>
                <c:pt idx="204">
                  <c:v>54</c:v>
                </c:pt>
                <c:pt idx="205">
                  <c:v>39</c:v>
                </c:pt>
                <c:pt idx="206">
                  <c:v>31</c:v>
                </c:pt>
                <c:pt idx="207">
                  <c:v>63</c:v>
                </c:pt>
                <c:pt idx="208">
                  <c:v>22</c:v>
                </c:pt>
                <c:pt idx="209">
                  <c:v>161</c:v>
                </c:pt>
                <c:pt idx="210">
                  <c:v>32</c:v>
                </c:pt>
                <c:pt idx="211">
                  <c:v>61</c:v>
                </c:pt>
                <c:pt idx="212">
                  <c:v>47</c:v>
                </c:pt>
                <c:pt idx="213">
                  <c:v>38</c:v>
                </c:pt>
                <c:pt idx="214">
                  <c:v>25</c:v>
                </c:pt>
                <c:pt idx="215">
                  <c:v>8</c:v>
                </c:pt>
                <c:pt idx="216">
                  <c:v>90</c:v>
                </c:pt>
                <c:pt idx="217">
                  <c:v>66</c:v>
                </c:pt>
                <c:pt idx="218">
                  <c:v>39</c:v>
                </c:pt>
                <c:pt idx="219">
                  <c:v>67</c:v>
                </c:pt>
                <c:pt idx="220">
                  <c:v>34</c:v>
                </c:pt>
                <c:pt idx="221">
                  <c:v>62</c:v>
                </c:pt>
                <c:pt idx="222">
                  <c:v>20</c:v>
                </c:pt>
                <c:pt idx="223">
                  <c:v>37</c:v>
                </c:pt>
                <c:pt idx="224">
                  <c:v>36</c:v>
                </c:pt>
                <c:pt idx="225">
                  <c:v>44</c:v>
                </c:pt>
                <c:pt idx="226">
                  <c:v>20</c:v>
                </c:pt>
                <c:pt idx="227">
                  <c:v>47</c:v>
                </c:pt>
                <c:pt idx="228">
                  <c:v>74</c:v>
                </c:pt>
                <c:pt idx="229">
                  <c:v>109</c:v>
                </c:pt>
                <c:pt idx="230">
                  <c:v>12</c:v>
                </c:pt>
                <c:pt idx="231">
                  <c:v>44</c:v>
                </c:pt>
                <c:pt idx="232">
                  <c:v>30</c:v>
                </c:pt>
                <c:pt idx="233">
                  <c:v>31</c:v>
                </c:pt>
                <c:pt idx="234">
                  <c:v>51</c:v>
                </c:pt>
                <c:pt idx="235">
                  <c:v>95</c:v>
                </c:pt>
                <c:pt idx="236">
                  <c:v>92</c:v>
                </c:pt>
                <c:pt idx="237">
                  <c:v>32</c:v>
                </c:pt>
                <c:pt idx="238">
                  <c:v>20</c:v>
                </c:pt>
                <c:pt idx="239">
                  <c:v>26</c:v>
                </c:pt>
                <c:pt idx="240">
                  <c:v>23</c:v>
                </c:pt>
                <c:pt idx="241">
                  <c:v>15</c:v>
                </c:pt>
                <c:pt idx="242">
                  <c:v>54</c:v>
                </c:pt>
                <c:pt idx="243">
                  <c:v>36</c:v>
                </c:pt>
                <c:pt idx="244">
                  <c:v>5</c:v>
                </c:pt>
                <c:pt idx="245">
                  <c:v>50</c:v>
                </c:pt>
                <c:pt idx="246">
                  <c:v>69</c:v>
                </c:pt>
                <c:pt idx="247">
                  <c:v>69</c:v>
                </c:pt>
                <c:pt idx="248">
                  <c:v>1285</c:v>
                </c:pt>
                <c:pt idx="249">
                  <c:v>21</c:v>
                </c:pt>
                <c:pt idx="250">
                  <c:v>0</c:v>
                </c:pt>
                <c:pt idx="251">
                  <c:v>46</c:v>
                </c:pt>
                <c:pt idx="252">
                  <c:v>60</c:v>
                </c:pt>
                <c:pt idx="253">
                  <c:v>72</c:v>
                </c:pt>
                <c:pt idx="254">
                  <c:v>61</c:v>
                </c:pt>
                <c:pt idx="255">
                  <c:v>68</c:v>
                </c:pt>
                <c:pt idx="256">
                  <c:v>39</c:v>
                </c:pt>
                <c:pt idx="257">
                  <c:v>15</c:v>
                </c:pt>
                <c:pt idx="258">
                  <c:v>22</c:v>
                </c:pt>
                <c:pt idx="259">
                  <c:v>45</c:v>
                </c:pt>
                <c:pt idx="260">
                  <c:v>50</c:v>
                </c:pt>
                <c:pt idx="261">
                  <c:v>46</c:v>
                </c:pt>
                <c:pt idx="262">
                  <c:v>70</c:v>
                </c:pt>
                <c:pt idx="263">
                  <c:v>11</c:v>
                </c:pt>
                <c:pt idx="264">
                  <c:v>7</c:v>
                </c:pt>
                <c:pt idx="265">
                  <c:v>0</c:v>
                </c:pt>
                <c:pt idx="266">
                  <c:v>72</c:v>
                </c:pt>
                <c:pt idx="267">
                  <c:v>22</c:v>
                </c:pt>
                <c:pt idx="268">
                  <c:v>52</c:v>
                </c:pt>
                <c:pt idx="269">
                  <c:v>79</c:v>
                </c:pt>
                <c:pt idx="270">
                  <c:v>42</c:v>
                </c:pt>
                <c:pt idx="271">
                  <c:v>7</c:v>
                </c:pt>
                <c:pt idx="272">
                  <c:v>18</c:v>
                </c:pt>
                <c:pt idx="273">
                  <c:v>44</c:v>
                </c:pt>
                <c:pt idx="274">
                  <c:v>56</c:v>
                </c:pt>
                <c:pt idx="275">
                  <c:v>14</c:v>
                </c:pt>
                <c:pt idx="276">
                  <c:v>71</c:v>
                </c:pt>
                <c:pt idx="277">
                  <c:v>67</c:v>
                </c:pt>
                <c:pt idx="278">
                  <c:v>24</c:v>
                </c:pt>
                <c:pt idx="279">
                  <c:v>27</c:v>
                </c:pt>
                <c:pt idx="280">
                  <c:v>53</c:v>
                </c:pt>
                <c:pt idx="281">
                  <c:v>53</c:v>
                </c:pt>
                <c:pt idx="282">
                  <c:v>38</c:v>
                </c:pt>
                <c:pt idx="283">
                  <c:v>32</c:v>
                </c:pt>
                <c:pt idx="284">
                  <c:v>43</c:v>
                </c:pt>
                <c:pt idx="285">
                  <c:v>11</c:v>
                </c:pt>
                <c:pt idx="286">
                  <c:v>46</c:v>
                </c:pt>
                <c:pt idx="287">
                  <c:v>39</c:v>
                </c:pt>
                <c:pt idx="288">
                  <c:v>45</c:v>
                </c:pt>
                <c:pt idx="289">
                  <c:v>40</c:v>
                </c:pt>
                <c:pt idx="290">
                  <c:v>62</c:v>
                </c:pt>
                <c:pt idx="291">
                  <c:v>28</c:v>
                </c:pt>
                <c:pt idx="292">
                  <c:v>28</c:v>
                </c:pt>
                <c:pt idx="293">
                  <c:v>55</c:v>
                </c:pt>
                <c:pt idx="294">
                  <c:v>65</c:v>
                </c:pt>
                <c:pt idx="295">
                  <c:v>38</c:v>
                </c:pt>
                <c:pt idx="296">
                  <c:v>90</c:v>
                </c:pt>
                <c:pt idx="297">
                  <c:v>65</c:v>
                </c:pt>
                <c:pt idx="298">
                  <c:v>53</c:v>
                </c:pt>
                <c:pt idx="299">
                  <c:v>22</c:v>
                </c:pt>
                <c:pt idx="300">
                  <c:v>49</c:v>
                </c:pt>
                <c:pt idx="301">
                  <c:v>50</c:v>
                </c:pt>
                <c:pt idx="302">
                  <c:v>51</c:v>
                </c:pt>
                <c:pt idx="303">
                  <c:v>12</c:v>
                </c:pt>
                <c:pt idx="304">
                  <c:v>38</c:v>
                </c:pt>
                <c:pt idx="305">
                  <c:v>49</c:v>
                </c:pt>
                <c:pt idx="306">
                  <c:v>33</c:v>
                </c:pt>
                <c:pt idx="307">
                  <c:v>31</c:v>
                </c:pt>
                <c:pt idx="308">
                  <c:v>27</c:v>
                </c:pt>
                <c:pt idx="309">
                  <c:v>73</c:v>
                </c:pt>
                <c:pt idx="310">
                  <c:v>50</c:v>
                </c:pt>
                <c:pt idx="311">
                  <c:v>105</c:v>
                </c:pt>
                <c:pt idx="312">
                  <c:v>95</c:v>
                </c:pt>
                <c:pt idx="313">
                  <c:v>13</c:v>
                </c:pt>
                <c:pt idx="314">
                  <c:v>4</c:v>
                </c:pt>
                <c:pt idx="315">
                  <c:v>51</c:v>
                </c:pt>
                <c:pt idx="316">
                  <c:v>30</c:v>
                </c:pt>
                <c:pt idx="317">
                  <c:v>57</c:v>
                </c:pt>
                <c:pt idx="318">
                  <c:v>28</c:v>
                </c:pt>
                <c:pt idx="319">
                  <c:v>49</c:v>
                </c:pt>
                <c:pt idx="320">
                  <c:v>12</c:v>
                </c:pt>
                <c:pt idx="321">
                  <c:v>38</c:v>
                </c:pt>
                <c:pt idx="322">
                  <c:v>32</c:v>
                </c:pt>
                <c:pt idx="323">
                  <c:v>40</c:v>
                </c:pt>
                <c:pt idx="324">
                  <c:v>44</c:v>
                </c:pt>
                <c:pt idx="325">
                  <c:v>44</c:v>
                </c:pt>
                <c:pt idx="326">
                  <c:v>88</c:v>
                </c:pt>
                <c:pt idx="327">
                  <c:v>50</c:v>
                </c:pt>
                <c:pt idx="328">
                  <c:v>47</c:v>
                </c:pt>
                <c:pt idx="329">
                  <c:v>39</c:v>
                </c:pt>
                <c:pt idx="330">
                  <c:v>82</c:v>
                </c:pt>
                <c:pt idx="331">
                  <c:v>34</c:v>
                </c:pt>
                <c:pt idx="332">
                  <c:v>67</c:v>
                </c:pt>
                <c:pt idx="333">
                  <c:v>46</c:v>
                </c:pt>
                <c:pt idx="334">
                  <c:v>37</c:v>
                </c:pt>
                <c:pt idx="335">
                  <c:v>14</c:v>
                </c:pt>
                <c:pt idx="336">
                  <c:v>55</c:v>
                </c:pt>
                <c:pt idx="337">
                  <c:v>40</c:v>
                </c:pt>
                <c:pt idx="338">
                  <c:v>71</c:v>
                </c:pt>
                <c:pt idx="339">
                  <c:v>37</c:v>
                </c:pt>
                <c:pt idx="340">
                  <c:v>19</c:v>
                </c:pt>
                <c:pt idx="341">
                  <c:v>13</c:v>
                </c:pt>
                <c:pt idx="342">
                  <c:v>54</c:v>
                </c:pt>
                <c:pt idx="343">
                  <c:v>17</c:v>
                </c:pt>
                <c:pt idx="344">
                  <c:v>47</c:v>
                </c:pt>
                <c:pt idx="345">
                  <c:v>83</c:v>
                </c:pt>
                <c:pt idx="346">
                  <c:v>34</c:v>
                </c:pt>
                <c:pt idx="347">
                  <c:v>16</c:v>
                </c:pt>
                <c:pt idx="348">
                  <c:v>22</c:v>
                </c:pt>
                <c:pt idx="349">
                  <c:v>54</c:v>
                </c:pt>
                <c:pt idx="350">
                  <c:v>23</c:v>
                </c:pt>
                <c:pt idx="351">
                  <c:v>85</c:v>
                </c:pt>
                <c:pt idx="352">
                  <c:v>22</c:v>
                </c:pt>
                <c:pt idx="353">
                  <c:v>30</c:v>
                </c:pt>
                <c:pt idx="354">
                  <c:v>42</c:v>
                </c:pt>
                <c:pt idx="355">
                  <c:v>7</c:v>
                </c:pt>
                <c:pt idx="356">
                  <c:v>22</c:v>
                </c:pt>
                <c:pt idx="357">
                  <c:v>16</c:v>
                </c:pt>
                <c:pt idx="358">
                  <c:v>22</c:v>
                </c:pt>
                <c:pt idx="359">
                  <c:v>0</c:v>
                </c:pt>
                <c:pt idx="36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8C-444E-ADDE-9C49F1CB4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879856"/>
        <c:axId val="433882480"/>
      </c:lineChart>
      <c:catAx>
        <c:axId val="43387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82480"/>
        <c:crosses val="autoZero"/>
        <c:auto val="1"/>
        <c:lblAlgn val="ctr"/>
        <c:lblOffset val="100"/>
        <c:noMultiLvlLbl val="0"/>
      </c:catAx>
      <c:valAx>
        <c:axId val="43388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7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@ndrmv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Sheet1!$A$2:$A$362</c:f>
              <c:strCache>
                <c:ptCount val="361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</c:strCache>
            </c:strRef>
          </c:cat>
          <c:val>
            <c:numRef>
              <c:f>Sheet1!$B$2:$B$362</c:f>
              <c:numCache>
                <c:formatCode>General</c:formatCode>
                <c:ptCount val="361"/>
                <c:pt idx="0">
                  <c:v>8</c:v>
                </c:pt>
                <c:pt idx="1">
                  <c:v>12</c:v>
                </c:pt>
                <c:pt idx="2">
                  <c:v>40</c:v>
                </c:pt>
                <c:pt idx="3">
                  <c:v>20</c:v>
                </c:pt>
                <c:pt idx="4">
                  <c:v>75</c:v>
                </c:pt>
                <c:pt idx="5">
                  <c:v>18</c:v>
                </c:pt>
                <c:pt idx="6">
                  <c:v>14</c:v>
                </c:pt>
                <c:pt idx="7">
                  <c:v>36</c:v>
                </c:pt>
                <c:pt idx="8">
                  <c:v>33</c:v>
                </c:pt>
                <c:pt idx="9">
                  <c:v>39</c:v>
                </c:pt>
                <c:pt idx="10">
                  <c:v>16</c:v>
                </c:pt>
                <c:pt idx="11">
                  <c:v>36</c:v>
                </c:pt>
                <c:pt idx="12">
                  <c:v>11</c:v>
                </c:pt>
                <c:pt idx="13">
                  <c:v>6</c:v>
                </c:pt>
                <c:pt idx="14">
                  <c:v>21</c:v>
                </c:pt>
                <c:pt idx="15">
                  <c:v>17</c:v>
                </c:pt>
                <c:pt idx="16">
                  <c:v>68</c:v>
                </c:pt>
                <c:pt idx="17">
                  <c:v>25</c:v>
                </c:pt>
                <c:pt idx="18">
                  <c:v>12</c:v>
                </c:pt>
                <c:pt idx="19">
                  <c:v>6</c:v>
                </c:pt>
                <c:pt idx="20">
                  <c:v>15</c:v>
                </c:pt>
                <c:pt idx="21">
                  <c:v>10</c:v>
                </c:pt>
                <c:pt idx="22">
                  <c:v>27</c:v>
                </c:pt>
                <c:pt idx="23">
                  <c:v>128</c:v>
                </c:pt>
                <c:pt idx="24">
                  <c:v>8</c:v>
                </c:pt>
                <c:pt idx="25">
                  <c:v>17</c:v>
                </c:pt>
                <c:pt idx="26">
                  <c:v>9</c:v>
                </c:pt>
                <c:pt idx="27">
                  <c:v>3</c:v>
                </c:pt>
                <c:pt idx="28">
                  <c:v>15</c:v>
                </c:pt>
                <c:pt idx="29">
                  <c:v>103</c:v>
                </c:pt>
                <c:pt idx="30">
                  <c:v>34</c:v>
                </c:pt>
                <c:pt idx="31">
                  <c:v>72</c:v>
                </c:pt>
                <c:pt idx="32">
                  <c:v>16</c:v>
                </c:pt>
                <c:pt idx="33">
                  <c:v>5</c:v>
                </c:pt>
                <c:pt idx="34">
                  <c:v>37</c:v>
                </c:pt>
                <c:pt idx="35">
                  <c:v>36</c:v>
                </c:pt>
                <c:pt idx="36">
                  <c:v>13</c:v>
                </c:pt>
                <c:pt idx="37">
                  <c:v>9</c:v>
                </c:pt>
                <c:pt idx="38">
                  <c:v>36</c:v>
                </c:pt>
                <c:pt idx="39">
                  <c:v>17</c:v>
                </c:pt>
                <c:pt idx="40">
                  <c:v>20</c:v>
                </c:pt>
                <c:pt idx="41">
                  <c:v>1</c:v>
                </c:pt>
                <c:pt idx="42">
                  <c:v>22</c:v>
                </c:pt>
                <c:pt idx="43">
                  <c:v>65</c:v>
                </c:pt>
                <c:pt idx="44">
                  <c:v>14</c:v>
                </c:pt>
                <c:pt idx="45">
                  <c:v>8</c:v>
                </c:pt>
                <c:pt idx="46">
                  <c:v>3</c:v>
                </c:pt>
                <c:pt idx="47">
                  <c:v>21</c:v>
                </c:pt>
                <c:pt idx="48">
                  <c:v>17</c:v>
                </c:pt>
                <c:pt idx="49">
                  <c:v>28</c:v>
                </c:pt>
                <c:pt idx="50">
                  <c:v>20</c:v>
                </c:pt>
                <c:pt idx="51">
                  <c:v>8</c:v>
                </c:pt>
                <c:pt idx="52">
                  <c:v>22</c:v>
                </c:pt>
                <c:pt idx="53">
                  <c:v>16</c:v>
                </c:pt>
                <c:pt idx="54">
                  <c:v>8</c:v>
                </c:pt>
                <c:pt idx="55">
                  <c:v>11</c:v>
                </c:pt>
                <c:pt idx="56">
                  <c:v>9</c:v>
                </c:pt>
                <c:pt idx="57">
                  <c:v>39</c:v>
                </c:pt>
                <c:pt idx="58">
                  <c:v>19</c:v>
                </c:pt>
                <c:pt idx="59">
                  <c:v>19</c:v>
                </c:pt>
                <c:pt idx="60">
                  <c:v>4</c:v>
                </c:pt>
                <c:pt idx="61">
                  <c:v>9</c:v>
                </c:pt>
                <c:pt idx="62">
                  <c:v>5</c:v>
                </c:pt>
                <c:pt idx="63">
                  <c:v>10</c:v>
                </c:pt>
                <c:pt idx="64">
                  <c:v>12</c:v>
                </c:pt>
                <c:pt idx="65">
                  <c:v>25</c:v>
                </c:pt>
                <c:pt idx="66">
                  <c:v>23</c:v>
                </c:pt>
                <c:pt idx="67">
                  <c:v>9</c:v>
                </c:pt>
                <c:pt idx="68">
                  <c:v>8</c:v>
                </c:pt>
                <c:pt idx="69">
                  <c:v>5</c:v>
                </c:pt>
                <c:pt idx="70">
                  <c:v>16</c:v>
                </c:pt>
                <c:pt idx="71">
                  <c:v>17</c:v>
                </c:pt>
                <c:pt idx="72">
                  <c:v>18</c:v>
                </c:pt>
                <c:pt idx="73">
                  <c:v>13</c:v>
                </c:pt>
                <c:pt idx="74">
                  <c:v>2</c:v>
                </c:pt>
                <c:pt idx="75">
                  <c:v>1</c:v>
                </c:pt>
                <c:pt idx="76">
                  <c:v>7</c:v>
                </c:pt>
                <c:pt idx="77">
                  <c:v>18</c:v>
                </c:pt>
                <c:pt idx="78">
                  <c:v>29</c:v>
                </c:pt>
                <c:pt idx="79">
                  <c:v>16</c:v>
                </c:pt>
                <c:pt idx="80">
                  <c:v>6</c:v>
                </c:pt>
                <c:pt idx="81">
                  <c:v>12</c:v>
                </c:pt>
                <c:pt idx="82">
                  <c:v>7</c:v>
                </c:pt>
                <c:pt idx="83">
                  <c:v>10</c:v>
                </c:pt>
                <c:pt idx="84">
                  <c:v>10</c:v>
                </c:pt>
                <c:pt idx="85">
                  <c:v>27</c:v>
                </c:pt>
                <c:pt idx="86">
                  <c:v>20</c:v>
                </c:pt>
                <c:pt idx="87">
                  <c:v>9</c:v>
                </c:pt>
                <c:pt idx="88">
                  <c:v>0</c:v>
                </c:pt>
                <c:pt idx="89">
                  <c:v>17</c:v>
                </c:pt>
                <c:pt idx="90">
                  <c:v>31</c:v>
                </c:pt>
                <c:pt idx="91">
                  <c:v>23</c:v>
                </c:pt>
                <c:pt idx="92">
                  <c:v>4</c:v>
                </c:pt>
                <c:pt idx="93">
                  <c:v>35</c:v>
                </c:pt>
                <c:pt idx="94">
                  <c:v>10</c:v>
                </c:pt>
                <c:pt idx="95">
                  <c:v>20</c:v>
                </c:pt>
                <c:pt idx="96">
                  <c:v>0</c:v>
                </c:pt>
                <c:pt idx="97">
                  <c:v>4</c:v>
                </c:pt>
                <c:pt idx="98">
                  <c:v>12</c:v>
                </c:pt>
                <c:pt idx="99">
                  <c:v>77</c:v>
                </c:pt>
                <c:pt idx="100">
                  <c:v>26</c:v>
                </c:pt>
                <c:pt idx="101">
                  <c:v>22</c:v>
                </c:pt>
                <c:pt idx="102">
                  <c:v>21</c:v>
                </c:pt>
                <c:pt idx="103">
                  <c:v>37</c:v>
                </c:pt>
                <c:pt idx="104">
                  <c:v>13</c:v>
                </c:pt>
                <c:pt idx="105">
                  <c:v>61</c:v>
                </c:pt>
                <c:pt idx="106">
                  <c:v>17</c:v>
                </c:pt>
                <c:pt idx="107">
                  <c:v>11</c:v>
                </c:pt>
                <c:pt idx="108">
                  <c:v>38</c:v>
                </c:pt>
                <c:pt idx="109">
                  <c:v>38</c:v>
                </c:pt>
                <c:pt idx="110">
                  <c:v>16</c:v>
                </c:pt>
                <c:pt idx="111">
                  <c:v>11</c:v>
                </c:pt>
                <c:pt idx="112">
                  <c:v>18</c:v>
                </c:pt>
                <c:pt idx="113">
                  <c:v>26</c:v>
                </c:pt>
                <c:pt idx="114">
                  <c:v>31</c:v>
                </c:pt>
                <c:pt idx="115">
                  <c:v>24</c:v>
                </c:pt>
                <c:pt idx="116">
                  <c:v>4</c:v>
                </c:pt>
                <c:pt idx="117">
                  <c:v>8</c:v>
                </c:pt>
                <c:pt idx="118">
                  <c:v>5</c:v>
                </c:pt>
                <c:pt idx="119">
                  <c:v>12</c:v>
                </c:pt>
                <c:pt idx="120">
                  <c:v>18</c:v>
                </c:pt>
                <c:pt idx="121">
                  <c:v>16</c:v>
                </c:pt>
                <c:pt idx="122">
                  <c:v>8</c:v>
                </c:pt>
                <c:pt idx="123">
                  <c:v>8</c:v>
                </c:pt>
                <c:pt idx="124">
                  <c:v>17</c:v>
                </c:pt>
                <c:pt idx="125">
                  <c:v>6</c:v>
                </c:pt>
                <c:pt idx="126">
                  <c:v>21</c:v>
                </c:pt>
                <c:pt idx="127">
                  <c:v>20</c:v>
                </c:pt>
                <c:pt idx="128">
                  <c:v>32</c:v>
                </c:pt>
                <c:pt idx="129">
                  <c:v>3</c:v>
                </c:pt>
                <c:pt idx="130">
                  <c:v>20</c:v>
                </c:pt>
                <c:pt idx="131">
                  <c:v>0</c:v>
                </c:pt>
                <c:pt idx="132">
                  <c:v>3</c:v>
                </c:pt>
                <c:pt idx="133">
                  <c:v>19</c:v>
                </c:pt>
                <c:pt idx="134">
                  <c:v>5</c:v>
                </c:pt>
                <c:pt idx="135">
                  <c:v>9</c:v>
                </c:pt>
                <c:pt idx="136">
                  <c:v>11</c:v>
                </c:pt>
                <c:pt idx="137">
                  <c:v>3</c:v>
                </c:pt>
                <c:pt idx="138">
                  <c:v>5</c:v>
                </c:pt>
                <c:pt idx="139">
                  <c:v>16</c:v>
                </c:pt>
                <c:pt idx="140">
                  <c:v>11</c:v>
                </c:pt>
                <c:pt idx="141">
                  <c:v>18</c:v>
                </c:pt>
                <c:pt idx="142">
                  <c:v>22</c:v>
                </c:pt>
                <c:pt idx="143">
                  <c:v>26</c:v>
                </c:pt>
                <c:pt idx="144">
                  <c:v>36</c:v>
                </c:pt>
                <c:pt idx="145">
                  <c:v>22</c:v>
                </c:pt>
                <c:pt idx="146">
                  <c:v>60</c:v>
                </c:pt>
                <c:pt idx="147">
                  <c:v>15</c:v>
                </c:pt>
                <c:pt idx="148">
                  <c:v>16</c:v>
                </c:pt>
                <c:pt idx="149">
                  <c:v>23</c:v>
                </c:pt>
                <c:pt idx="150">
                  <c:v>68</c:v>
                </c:pt>
                <c:pt idx="151">
                  <c:v>21</c:v>
                </c:pt>
                <c:pt idx="152">
                  <c:v>21</c:v>
                </c:pt>
                <c:pt idx="153">
                  <c:v>12</c:v>
                </c:pt>
                <c:pt idx="154">
                  <c:v>17</c:v>
                </c:pt>
                <c:pt idx="155">
                  <c:v>17</c:v>
                </c:pt>
                <c:pt idx="156">
                  <c:v>34</c:v>
                </c:pt>
                <c:pt idx="157">
                  <c:v>13</c:v>
                </c:pt>
                <c:pt idx="158">
                  <c:v>11</c:v>
                </c:pt>
                <c:pt idx="159">
                  <c:v>8</c:v>
                </c:pt>
                <c:pt idx="160">
                  <c:v>58</c:v>
                </c:pt>
                <c:pt idx="161">
                  <c:v>5</c:v>
                </c:pt>
                <c:pt idx="162">
                  <c:v>44</c:v>
                </c:pt>
                <c:pt idx="163">
                  <c:v>19</c:v>
                </c:pt>
                <c:pt idx="164">
                  <c:v>18</c:v>
                </c:pt>
                <c:pt idx="165">
                  <c:v>16</c:v>
                </c:pt>
                <c:pt idx="166">
                  <c:v>6</c:v>
                </c:pt>
                <c:pt idx="167">
                  <c:v>0</c:v>
                </c:pt>
                <c:pt idx="168">
                  <c:v>14</c:v>
                </c:pt>
                <c:pt idx="169">
                  <c:v>30</c:v>
                </c:pt>
                <c:pt idx="170">
                  <c:v>10</c:v>
                </c:pt>
                <c:pt idx="171">
                  <c:v>33</c:v>
                </c:pt>
                <c:pt idx="172">
                  <c:v>25</c:v>
                </c:pt>
                <c:pt idx="173">
                  <c:v>1</c:v>
                </c:pt>
                <c:pt idx="174">
                  <c:v>0</c:v>
                </c:pt>
                <c:pt idx="175">
                  <c:v>10</c:v>
                </c:pt>
                <c:pt idx="176">
                  <c:v>31</c:v>
                </c:pt>
                <c:pt idx="177">
                  <c:v>14</c:v>
                </c:pt>
                <c:pt idx="178">
                  <c:v>61</c:v>
                </c:pt>
                <c:pt idx="179">
                  <c:v>20</c:v>
                </c:pt>
                <c:pt idx="180">
                  <c:v>0</c:v>
                </c:pt>
                <c:pt idx="181">
                  <c:v>54</c:v>
                </c:pt>
                <c:pt idx="182">
                  <c:v>18</c:v>
                </c:pt>
                <c:pt idx="183">
                  <c:v>29</c:v>
                </c:pt>
                <c:pt idx="184">
                  <c:v>26</c:v>
                </c:pt>
                <c:pt idx="185">
                  <c:v>16</c:v>
                </c:pt>
                <c:pt idx="186">
                  <c:v>25</c:v>
                </c:pt>
                <c:pt idx="187">
                  <c:v>12</c:v>
                </c:pt>
                <c:pt idx="188">
                  <c:v>14</c:v>
                </c:pt>
                <c:pt idx="189">
                  <c:v>21</c:v>
                </c:pt>
                <c:pt idx="190">
                  <c:v>12</c:v>
                </c:pt>
                <c:pt idx="191">
                  <c:v>19</c:v>
                </c:pt>
                <c:pt idx="192">
                  <c:v>25</c:v>
                </c:pt>
                <c:pt idx="193">
                  <c:v>21</c:v>
                </c:pt>
                <c:pt idx="194">
                  <c:v>13</c:v>
                </c:pt>
                <c:pt idx="195">
                  <c:v>6</c:v>
                </c:pt>
                <c:pt idx="196">
                  <c:v>23</c:v>
                </c:pt>
                <c:pt idx="197">
                  <c:v>21</c:v>
                </c:pt>
                <c:pt idx="198">
                  <c:v>9</c:v>
                </c:pt>
                <c:pt idx="199">
                  <c:v>27</c:v>
                </c:pt>
                <c:pt idx="200">
                  <c:v>57</c:v>
                </c:pt>
                <c:pt idx="201">
                  <c:v>7</c:v>
                </c:pt>
                <c:pt idx="202">
                  <c:v>19</c:v>
                </c:pt>
                <c:pt idx="203">
                  <c:v>36</c:v>
                </c:pt>
                <c:pt idx="204">
                  <c:v>30</c:v>
                </c:pt>
                <c:pt idx="205">
                  <c:v>14</c:v>
                </c:pt>
                <c:pt idx="206">
                  <c:v>24</c:v>
                </c:pt>
                <c:pt idx="207">
                  <c:v>46</c:v>
                </c:pt>
                <c:pt idx="208">
                  <c:v>14</c:v>
                </c:pt>
                <c:pt idx="209">
                  <c:v>43</c:v>
                </c:pt>
                <c:pt idx="210">
                  <c:v>24</c:v>
                </c:pt>
                <c:pt idx="211">
                  <c:v>42</c:v>
                </c:pt>
                <c:pt idx="212">
                  <c:v>25</c:v>
                </c:pt>
                <c:pt idx="213">
                  <c:v>35</c:v>
                </c:pt>
                <c:pt idx="214">
                  <c:v>24</c:v>
                </c:pt>
                <c:pt idx="215">
                  <c:v>1</c:v>
                </c:pt>
                <c:pt idx="216">
                  <c:v>18</c:v>
                </c:pt>
                <c:pt idx="217">
                  <c:v>28</c:v>
                </c:pt>
                <c:pt idx="218">
                  <c:v>12</c:v>
                </c:pt>
                <c:pt idx="219">
                  <c:v>39</c:v>
                </c:pt>
                <c:pt idx="220">
                  <c:v>17</c:v>
                </c:pt>
                <c:pt idx="221">
                  <c:v>23</c:v>
                </c:pt>
                <c:pt idx="222">
                  <c:v>17</c:v>
                </c:pt>
                <c:pt idx="223">
                  <c:v>20</c:v>
                </c:pt>
                <c:pt idx="224">
                  <c:v>22</c:v>
                </c:pt>
                <c:pt idx="225">
                  <c:v>21</c:v>
                </c:pt>
                <c:pt idx="226">
                  <c:v>5</c:v>
                </c:pt>
                <c:pt idx="227">
                  <c:v>20</c:v>
                </c:pt>
                <c:pt idx="228">
                  <c:v>60</c:v>
                </c:pt>
                <c:pt idx="229">
                  <c:v>22</c:v>
                </c:pt>
                <c:pt idx="230">
                  <c:v>28</c:v>
                </c:pt>
                <c:pt idx="231">
                  <c:v>9</c:v>
                </c:pt>
                <c:pt idx="232">
                  <c:v>14</c:v>
                </c:pt>
                <c:pt idx="233">
                  <c:v>10</c:v>
                </c:pt>
                <c:pt idx="234">
                  <c:v>33</c:v>
                </c:pt>
                <c:pt idx="235">
                  <c:v>24</c:v>
                </c:pt>
                <c:pt idx="236">
                  <c:v>23</c:v>
                </c:pt>
                <c:pt idx="237">
                  <c:v>11</c:v>
                </c:pt>
                <c:pt idx="238">
                  <c:v>3</c:v>
                </c:pt>
                <c:pt idx="239">
                  <c:v>9</c:v>
                </c:pt>
                <c:pt idx="240">
                  <c:v>9</c:v>
                </c:pt>
                <c:pt idx="241">
                  <c:v>3</c:v>
                </c:pt>
                <c:pt idx="242">
                  <c:v>28</c:v>
                </c:pt>
                <c:pt idx="243">
                  <c:v>4</c:v>
                </c:pt>
                <c:pt idx="244">
                  <c:v>7</c:v>
                </c:pt>
                <c:pt idx="245">
                  <c:v>22</c:v>
                </c:pt>
                <c:pt idx="246">
                  <c:v>48</c:v>
                </c:pt>
                <c:pt idx="247">
                  <c:v>25</c:v>
                </c:pt>
                <c:pt idx="248">
                  <c:v>433</c:v>
                </c:pt>
                <c:pt idx="249">
                  <c:v>15</c:v>
                </c:pt>
                <c:pt idx="250">
                  <c:v>0</c:v>
                </c:pt>
                <c:pt idx="251">
                  <c:v>8</c:v>
                </c:pt>
                <c:pt idx="252">
                  <c:v>19</c:v>
                </c:pt>
                <c:pt idx="253">
                  <c:v>38</c:v>
                </c:pt>
                <c:pt idx="254">
                  <c:v>34</c:v>
                </c:pt>
                <c:pt idx="255">
                  <c:v>25</c:v>
                </c:pt>
                <c:pt idx="256">
                  <c:v>10</c:v>
                </c:pt>
                <c:pt idx="257">
                  <c:v>4</c:v>
                </c:pt>
                <c:pt idx="258">
                  <c:v>6</c:v>
                </c:pt>
                <c:pt idx="259">
                  <c:v>18</c:v>
                </c:pt>
                <c:pt idx="260">
                  <c:v>26</c:v>
                </c:pt>
                <c:pt idx="261">
                  <c:v>25</c:v>
                </c:pt>
                <c:pt idx="262">
                  <c:v>27</c:v>
                </c:pt>
                <c:pt idx="263">
                  <c:v>1</c:v>
                </c:pt>
                <c:pt idx="264">
                  <c:v>7</c:v>
                </c:pt>
                <c:pt idx="265">
                  <c:v>0</c:v>
                </c:pt>
                <c:pt idx="266">
                  <c:v>21</c:v>
                </c:pt>
                <c:pt idx="267">
                  <c:v>10</c:v>
                </c:pt>
                <c:pt idx="268">
                  <c:v>27</c:v>
                </c:pt>
                <c:pt idx="269">
                  <c:v>33</c:v>
                </c:pt>
                <c:pt idx="270">
                  <c:v>27</c:v>
                </c:pt>
                <c:pt idx="271">
                  <c:v>3</c:v>
                </c:pt>
                <c:pt idx="272">
                  <c:v>5</c:v>
                </c:pt>
                <c:pt idx="273">
                  <c:v>24</c:v>
                </c:pt>
                <c:pt idx="274">
                  <c:v>34</c:v>
                </c:pt>
                <c:pt idx="275">
                  <c:v>7</c:v>
                </c:pt>
                <c:pt idx="276">
                  <c:v>44</c:v>
                </c:pt>
                <c:pt idx="277">
                  <c:v>37</c:v>
                </c:pt>
                <c:pt idx="278">
                  <c:v>7</c:v>
                </c:pt>
                <c:pt idx="279">
                  <c:v>16</c:v>
                </c:pt>
                <c:pt idx="280">
                  <c:v>36</c:v>
                </c:pt>
                <c:pt idx="281">
                  <c:v>36</c:v>
                </c:pt>
                <c:pt idx="282">
                  <c:v>22</c:v>
                </c:pt>
                <c:pt idx="283">
                  <c:v>9</c:v>
                </c:pt>
                <c:pt idx="284">
                  <c:v>20</c:v>
                </c:pt>
                <c:pt idx="285">
                  <c:v>3</c:v>
                </c:pt>
                <c:pt idx="286">
                  <c:v>24</c:v>
                </c:pt>
                <c:pt idx="287">
                  <c:v>18</c:v>
                </c:pt>
                <c:pt idx="288">
                  <c:v>20</c:v>
                </c:pt>
                <c:pt idx="289">
                  <c:v>12</c:v>
                </c:pt>
                <c:pt idx="290">
                  <c:v>16</c:v>
                </c:pt>
                <c:pt idx="291">
                  <c:v>11</c:v>
                </c:pt>
                <c:pt idx="292">
                  <c:v>6</c:v>
                </c:pt>
                <c:pt idx="293">
                  <c:v>21</c:v>
                </c:pt>
                <c:pt idx="294">
                  <c:v>35</c:v>
                </c:pt>
                <c:pt idx="295">
                  <c:v>14</c:v>
                </c:pt>
                <c:pt idx="296">
                  <c:v>37</c:v>
                </c:pt>
                <c:pt idx="297">
                  <c:v>16</c:v>
                </c:pt>
                <c:pt idx="298">
                  <c:v>32</c:v>
                </c:pt>
                <c:pt idx="299">
                  <c:v>12</c:v>
                </c:pt>
                <c:pt idx="300">
                  <c:v>19</c:v>
                </c:pt>
                <c:pt idx="301">
                  <c:v>20</c:v>
                </c:pt>
                <c:pt idx="302">
                  <c:v>22</c:v>
                </c:pt>
                <c:pt idx="303">
                  <c:v>16</c:v>
                </c:pt>
                <c:pt idx="304">
                  <c:v>27</c:v>
                </c:pt>
                <c:pt idx="305">
                  <c:v>19</c:v>
                </c:pt>
                <c:pt idx="306">
                  <c:v>8</c:v>
                </c:pt>
                <c:pt idx="307">
                  <c:v>5</c:v>
                </c:pt>
                <c:pt idx="308">
                  <c:v>9</c:v>
                </c:pt>
                <c:pt idx="309">
                  <c:v>41</c:v>
                </c:pt>
                <c:pt idx="310">
                  <c:v>16</c:v>
                </c:pt>
                <c:pt idx="311">
                  <c:v>40</c:v>
                </c:pt>
                <c:pt idx="312">
                  <c:v>47</c:v>
                </c:pt>
                <c:pt idx="313">
                  <c:v>5</c:v>
                </c:pt>
                <c:pt idx="314">
                  <c:v>4</c:v>
                </c:pt>
                <c:pt idx="315">
                  <c:v>21</c:v>
                </c:pt>
                <c:pt idx="316">
                  <c:v>19</c:v>
                </c:pt>
                <c:pt idx="317">
                  <c:v>26</c:v>
                </c:pt>
                <c:pt idx="318">
                  <c:v>15</c:v>
                </c:pt>
                <c:pt idx="319">
                  <c:v>22</c:v>
                </c:pt>
                <c:pt idx="320">
                  <c:v>13</c:v>
                </c:pt>
                <c:pt idx="321">
                  <c:v>34</c:v>
                </c:pt>
                <c:pt idx="322">
                  <c:v>14</c:v>
                </c:pt>
                <c:pt idx="323">
                  <c:v>33</c:v>
                </c:pt>
                <c:pt idx="324">
                  <c:v>30</c:v>
                </c:pt>
                <c:pt idx="325">
                  <c:v>23</c:v>
                </c:pt>
                <c:pt idx="326">
                  <c:v>56</c:v>
                </c:pt>
                <c:pt idx="327">
                  <c:v>22</c:v>
                </c:pt>
                <c:pt idx="328">
                  <c:v>20</c:v>
                </c:pt>
                <c:pt idx="329">
                  <c:v>18</c:v>
                </c:pt>
                <c:pt idx="330">
                  <c:v>52</c:v>
                </c:pt>
                <c:pt idx="331">
                  <c:v>12</c:v>
                </c:pt>
                <c:pt idx="332">
                  <c:v>34</c:v>
                </c:pt>
                <c:pt idx="333">
                  <c:v>22</c:v>
                </c:pt>
                <c:pt idx="334">
                  <c:v>13</c:v>
                </c:pt>
                <c:pt idx="335">
                  <c:v>10</c:v>
                </c:pt>
                <c:pt idx="336">
                  <c:v>23</c:v>
                </c:pt>
                <c:pt idx="337">
                  <c:v>20</c:v>
                </c:pt>
                <c:pt idx="338">
                  <c:v>15</c:v>
                </c:pt>
                <c:pt idx="339">
                  <c:v>18</c:v>
                </c:pt>
                <c:pt idx="340">
                  <c:v>12</c:v>
                </c:pt>
                <c:pt idx="341">
                  <c:v>5</c:v>
                </c:pt>
                <c:pt idx="342">
                  <c:v>16</c:v>
                </c:pt>
                <c:pt idx="343">
                  <c:v>15</c:v>
                </c:pt>
                <c:pt idx="344">
                  <c:v>17</c:v>
                </c:pt>
                <c:pt idx="345">
                  <c:v>43</c:v>
                </c:pt>
                <c:pt idx="346">
                  <c:v>6</c:v>
                </c:pt>
                <c:pt idx="347">
                  <c:v>10</c:v>
                </c:pt>
                <c:pt idx="348">
                  <c:v>4</c:v>
                </c:pt>
                <c:pt idx="349">
                  <c:v>24</c:v>
                </c:pt>
                <c:pt idx="350">
                  <c:v>10</c:v>
                </c:pt>
                <c:pt idx="351">
                  <c:v>37</c:v>
                </c:pt>
                <c:pt idx="352">
                  <c:v>14</c:v>
                </c:pt>
                <c:pt idx="353">
                  <c:v>25</c:v>
                </c:pt>
                <c:pt idx="354">
                  <c:v>9</c:v>
                </c:pt>
                <c:pt idx="355">
                  <c:v>5</c:v>
                </c:pt>
                <c:pt idx="356">
                  <c:v>15</c:v>
                </c:pt>
                <c:pt idx="357">
                  <c:v>1</c:v>
                </c:pt>
                <c:pt idx="358">
                  <c:v>4</c:v>
                </c:pt>
                <c:pt idx="359">
                  <c:v>2</c:v>
                </c:pt>
                <c:pt idx="36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BA-46FD-9E03-AFDAA4E4B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882808"/>
        <c:axId val="433884448"/>
      </c:lineChart>
      <c:catAx>
        <c:axId val="43388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84448"/>
        <c:crosses val="autoZero"/>
        <c:auto val="1"/>
        <c:lblAlgn val="ctr"/>
        <c:lblOffset val="100"/>
        <c:noMultiLvlLbl val="0"/>
      </c:catAx>
      <c:valAx>
        <c:axId val="43388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8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@ndrmv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Sheet1!$A$2:$A$362</c:f>
              <c:strCache>
                <c:ptCount val="361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</c:strCache>
            </c:strRef>
          </c:cat>
          <c:val>
            <c:numRef>
              <c:f>Sheet1!$B$2:$B$362</c:f>
              <c:numCache>
                <c:formatCode>General</c:formatCode>
                <c:ptCount val="361"/>
                <c:pt idx="0">
                  <c:v>3</c:v>
                </c:pt>
                <c:pt idx="1">
                  <c:v>10</c:v>
                </c:pt>
                <c:pt idx="2">
                  <c:v>10</c:v>
                </c:pt>
                <c:pt idx="3">
                  <c:v>16</c:v>
                </c:pt>
                <c:pt idx="4">
                  <c:v>43</c:v>
                </c:pt>
                <c:pt idx="5">
                  <c:v>32</c:v>
                </c:pt>
                <c:pt idx="6">
                  <c:v>9</c:v>
                </c:pt>
                <c:pt idx="7">
                  <c:v>14</c:v>
                </c:pt>
                <c:pt idx="8">
                  <c:v>7</c:v>
                </c:pt>
                <c:pt idx="9">
                  <c:v>4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5</c:v>
                </c:pt>
                <c:pt idx="16">
                  <c:v>5</c:v>
                </c:pt>
                <c:pt idx="17">
                  <c:v>12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9</c:v>
                </c:pt>
                <c:pt idx="22">
                  <c:v>9</c:v>
                </c:pt>
                <c:pt idx="23">
                  <c:v>11</c:v>
                </c:pt>
                <c:pt idx="24">
                  <c:v>7</c:v>
                </c:pt>
                <c:pt idx="25">
                  <c:v>15</c:v>
                </c:pt>
                <c:pt idx="26">
                  <c:v>0</c:v>
                </c:pt>
                <c:pt idx="27">
                  <c:v>0</c:v>
                </c:pt>
                <c:pt idx="28">
                  <c:v>6</c:v>
                </c:pt>
                <c:pt idx="29">
                  <c:v>14</c:v>
                </c:pt>
                <c:pt idx="30">
                  <c:v>11</c:v>
                </c:pt>
                <c:pt idx="31">
                  <c:v>19</c:v>
                </c:pt>
                <c:pt idx="32">
                  <c:v>6</c:v>
                </c:pt>
                <c:pt idx="33">
                  <c:v>3</c:v>
                </c:pt>
                <c:pt idx="34">
                  <c:v>9</c:v>
                </c:pt>
                <c:pt idx="35">
                  <c:v>7</c:v>
                </c:pt>
                <c:pt idx="36">
                  <c:v>11</c:v>
                </c:pt>
                <c:pt idx="37">
                  <c:v>10</c:v>
                </c:pt>
                <c:pt idx="38">
                  <c:v>6</c:v>
                </c:pt>
                <c:pt idx="39">
                  <c:v>14</c:v>
                </c:pt>
                <c:pt idx="40">
                  <c:v>9</c:v>
                </c:pt>
                <c:pt idx="41">
                  <c:v>6</c:v>
                </c:pt>
                <c:pt idx="42">
                  <c:v>10</c:v>
                </c:pt>
                <c:pt idx="43">
                  <c:v>9</c:v>
                </c:pt>
                <c:pt idx="44">
                  <c:v>30</c:v>
                </c:pt>
                <c:pt idx="45">
                  <c:v>9</c:v>
                </c:pt>
                <c:pt idx="46">
                  <c:v>1</c:v>
                </c:pt>
                <c:pt idx="47">
                  <c:v>26</c:v>
                </c:pt>
                <c:pt idx="48">
                  <c:v>12</c:v>
                </c:pt>
                <c:pt idx="49">
                  <c:v>12</c:v>
                </c:pt>
                <c:pt idx="50">
                  <c:v>13</c:v>
                </c:pt>
                <c:pt idx="51">
                  <c:v>8</c:v>
                </c:pt>
                <c:pt idx="52">
                  <c:v>8</c:v>
                </c:pt>
                <c:pt idx="53">
                  <c:v>12</c:v>
                </c:pt>
                <c:pt idx="54">
                  <c:v>1</c:v>
                </c:pt>
                <c:pt idx="55">
                  <c:v>4</c:v>
                </c:pt>
                <c:pt idx="56">
                  <c:v>4</c:v>
                </c:pt>
                <c:pt idx="57">
                  <c:v>8</c:v>
                </c:pt>
                <c:pt idx="58">
                  <c:v>19</c:v>
                </c:pt>
                <c:pt idx="59">
                  <c:v>12</c:v>
                </c:pt>
                <c:pt idx="60">
                  <c:v>6</c:v>
                </c:pt>
                <c:pt idx="61">
                  <c:v>8</c:v>
                </c:pt>
                <c:pt idx="62">
                  <c:v>12</c:v>
                </c:pt>
                <c:pt idx="63">
                  <c:v>10</c:v>
                </c:pt>
                <c:pt idx="64">
                  <c:v>6</c:v>
                </c:pt>
                <c:pt idx="65">
                  <c:v>6</c:v>
                </c:pt>
                <c:pt idx="66">
                  <c:v>4</c:v>
                </c:pt>
                <c:pt idx="67">
                  <c:v>7</c:v>
                </c:pt>
                <c:pt idx="68">
                  <c:v>0</c:v>
                </c:pt>
                <c:pt idx="69">
                  <c:v>6</c:v>
                </c:pt>
                <c:pt idx="70">
                  <c:v>2</c:v>
                </c:pt>
                <c:pt idx="71">
                  <c:v>11</c:v>
                </c:pt>
                <c:pt idx="72">
                  <c:v>6</c:v>
                </c:pt>
                <c:pt idx="73">
                  <c:v>1</c:v>
                </c:pt>
                <c:pt idx="74">
                  <c:v>6</c:v>
                </c:pt>
                <c:pt idx="75">
                  <c:v>3</c:v>
                </c:pt>
                <c:pt idx="76">
                  <c:v>7</c:v>
                </c:pt>
                <c:pt idx="77">
                  <c:v>3</c:v>
                </c:pt>
                <c:pt idx="78">
                  <c:v>5</c:v>
                </c:pt>
                <c:pt idx="79">
                  <c:v>5</c:v>
                </c:pt>
                <c:pt idx="80">
                  <c:v>8</c:v>
                </c:pt>
                <c:pt idx="81">
                  <c:v>10</c:v>
                </c:pt>
                <c:pt idx="82">
                  <c:v>6</c:v>
                </c:pt>
                <c:pt idx="83">
                  <c:v>3</c:v>
                </c:pt>
                <c:pt idx="84">
                  <c:v>3</c:v>
                </c:pt>
                <c:pt idx="85">
                  <c:v>8</c:v>
                </c:pt>
                <c:pt idx="86">
                  <c:v>5</c:v>
                </c:pt>
                <c:pt idx="87">
                  <c:v>6</c:v>
                </c:pt>
                <c:pt idx="88">
                  <c:v>2</c:v>
                </c:pt>
                <c:pt idx="89">
                  <c:v>4</c:v>
                </c:pt>
                <c:pt idx="90">
                  <c:v>9</c:v>
                </c:pt>
                <c:pt idx="91">
                  <c:v>4</c:v>
                </c:pt>
                <c:pt idx="92">
                  <c:v>4</c:v>
                </c:pt>
                <c:pt idx="93">
                  <c:v>15</c:v>
                </c:pt>
                <c:pt idx="94">
                  <c:v>11</c:v>
                </c:pt>
                <c:pt idx="95">
                  <c:v>22</c:v>
                </c:pt>
                <c:pt idx="96">
                  <c:v>2</c:v>
                </c:pt>
                <c:pt idx="97">
                  <c:v>2</c:v>
                </c:pt>
                <c:pt idx="98">
                  <c:v>7</c:v>
                </c:pt>
                <c:pt idx="99">
                  <c:v>52</c:v>
                </c:pt>
                <c:pt idx="100">
                  <c:v>34</c:v>
                </c:pt>
                <c:pt idx="101">
                  <c:v>8</c:v>
                </c:pt>
                <c:pt idx="102">
                  <c:v>6</c:v>
                </c:pt>
                <c:pt idx="103">
                  <c:v>10</c:v>
                </c:pt>
                <c:pt idx="104">
                  <c:v>3</c:v>
                </c:pt>
                <c:pt idx="105">
                  <c:v>4</c:v>
                </c:pt>
                <c:pt idx="106">
                  <c:v>3</c:v>
                </c:pt>
                <c:pt idx="107">
                  <c:v>4</c:v>
                </c:pt>
                <c:pt idx="108">
                  <c:v>6</c:v>
                </c:pt>
                <c:pt idx="109">
                  <c:v>20</c:v>
                </c:pt>
                <c:pt idx="110">
                  <c:v>7</c:v>
                </c:pt>
                <c:pt idx="111">
                  <c:v>9</c:v>
                </c:pt>
                <c:pt idx="112">
                  <c:v>8</c:v>
                </c:pt>
                <c:pt idx="113">
                  <c:v>4</c:v>
                </c:pt>
                <c:pt idx="114">
                  <c:v>10</c:v>
                </c:pt>
                <c:pt idx="115">
                  <c:v>6</c:v>
                </c:pt>
                <c:pt idx="116">
                  <c:v>5</c:v>
                </c:pt>
                <c:pt idx="117">
                  <c:v>0</c:v>
                </c:pt>
                <c:pt idx="118">
                  <c:v>1</c:v>
                </c:pt>
                <c:pt idx="119">
                  <c:v>6</c:v>
                </c:pt>
                <c:pt idx="120">
                  <c:v>6</c:v>
                </c:pt>
                <c:pt idx="121">
                  <c:v>2</c:v>
                </c:pt>
                <c:pt idx="122">
                  <c:v>2</c:v>
                </c:pt>
                <c:pt idx="123">
                  <c:v>2</c:v>
                </c:pt>
                <c:pt idx="124">
                  <c:v>3</c:v>
                </c:pt>
                <c:pt idx="125">
                  <c:v>3</c:v>
                </c:pt>
                <c:pt idx="126">
                  <c:v>9</c:v>
                </c:pt>
                <c:pt idx="127">
                  <c:v>10</c:v>
                </c:pt>
                <c:pt idx="128">
                  <c:v>6</c:v>
                </c:pt>
                <c:pt idx="129">
                  <c:v>1</c:v>
                </c:pt>
                <c:pt idx="130">
                  <c:v>7</c:v>
                </c:pt>
                <c:pt idx="131">
                  <c:v>3</c:v>
                </c:pt>
                <c:pt idx="132">
                  <c:v>2</c:v>
                </c:pt>
                <c:pt idx="133">
                  <c:v>2</c:v>
                </c:pt>
                <c:pt idx="134">
                  <c:v>4</c:v>
                </c:pt>
                <c:pt idx="135">
                  <c:v>4</c:v>
                </c:pt>
                <c:pt idx="136">
                  <c:v>3</c:v>
                </c:pt>
                <c:pt idx="137">
                  <c:v>3</c:v>
                </c:pt>
                <c:pt idx="138">
                  <c:v>1</c:v>
                </c:pt>
                <c:pt idx="139">
                  <c:v>5</c:v>
                </c:pt>
                <c:pt idx="140">
                  <c:v>4</c:v>
                </c:pt>
                <c:pt idx="141">
                  <c:v>2</c:v>
                </c:pt>
                <c:pt idx="142">
                  <c:v>4</c:v>
                </c:pt>
                <c:pt idx="143">
                  <c:v>1</c:v>
                </c:pt>
                <c:pt idx="144">
                  <c:v>7</c:v>
                </c:pt>
                <c:pt idx="145">
                  <c:v>7</c:v>
                </c:pt>
                <c:pt idx="146">
                  <c:v>18</c:v>
                </c:pt>
                <c:pt idx="147">
                  <c:v>4</c:v>
                </c:pt>
                <c:pt idx="148">
                  <c:v>5</c:v>
                </c:pt>
                <c:pt idx="149">
                  <c:v>11</c:v>
                </c:pt>
                <c:pt idx="150">
                  <c:v>16</c:v>
                </c:pt>
                <c:pt idx="151">
                  <c:v>7</c:v>
                </c:pt>
                <c:pt idx="152">
                  <c:v>7</c:v>
                </c:pt>
                <c:pt idx="153">
                  <c:v>1</c:v>
                </c:pt>
                <c:pt idx="154">
                  <c:v>15</c:v>
                </c:pt>
                <c:pt idx="155">
                  <c:v>6</c:v>
                </c:pt>
                <c:pt idx="156">
                  <c:v>6</c:v>
                </c:pt>
                <c:pt idx="157">
                  <c:v>4</c:v>
                </c:pt>
                <c:pt idx="158">
                  <c:v>3</c:v>
                </c:pt>
                <c:pt idx="159">
                  <c:v>3</c:v>
                </c:pt>
                <c:pt idx="160">
                  <c:v>5</c:v>
                </c:pt>
                <c:pt idx="161">
                  <c:v>3</c:v>
                </c:pt>
                <c:pt idx="162">
                  <c:v>2</c:v>
                </c:pt>
                <c:pt idx="163">
                  <c:v>17</c:v>
                </c:pt>
                <c:pt idx="164">
                  <c:v>6</c:v>
                </c:pt>
                <c:pt idx="165">
                  <c:v>4</c:v>
                </c:pt>
                <c:pt idx="166">
                  <c:v>5</c:v>
                </c:pt>
                <c:pt idx="167">
                  <c:v>4</c:v>
                </c:pt>
                <c:pt idx="168">
                  <c:v>6</c:v>
                </c:pt>
                <c:pt idx="169">
                  <c:v>8</c:v>
                </c:pt>
                <c:pt idx="170">
                  <c:v>6</c:v>
                </c:pt>
                <c:pt idx="171">
                  <c:v>42</c:v>
                </c:pt>
                <c:pt idx="172">
                  <c:v>4</c:v>
                </c:pt>
                <c:pt idx="173">
                  <c:v>2</c:v>
                </c:pt>
                <c:pt idx="174">
                  <c:v>0</c:v>
                </c:pt>
                <c:pt idx="175">
                  <c:v>2</c:v>
                </c:pt>
                <c:pt idx="176">
                  <c:v>12</c:v>
                </c:pt>
                <c:pt idx="177">
                  <c:v>5</c:v>
                </c:pt>
                <c:pt idx="178">
                  <c:v>1</c:v>
                </c:pt>
                <c:pt idx="179">
                  <c:v>2</c:v>
                </c:pt>
                <c:pt idx="180">
                  <c:v>7</c:v>
                </c:pt>
                <c:pt idx="181">
                  <c:v>2</c:v>
                </c:pt>
                <c:pt idx="182">
                  <c:v>8</c:v>
                </c:pt>
                <c:pt idx="183">
                  <c:v>3</c:v>
                </c:pt>
                <c:pt idx="184">
                  <c:v>7</c:v>
                </c:pt>
                <c:pt idx="185">
                  <c:v>3</c:v>
                </c:pt>
                <c:pt idx="186">
                  <c:v>4</c:v>
                </c:pt>
                <c:pt idx="187">
                  <c:v>1</c:v>
                </c:pt>
                <c:pt idx="188">
                  <c:v>1</c:v>
                </c:pt>
                <c:pt idx="189">
                  <c:v>5</c:v>
                </c:pt>
                <c:pt idx="190">
                  <c:v>31</c:v>
                </c:pt>
                <c:pt idx="191">
                  <c:v>8</c:v>
                </c:pt>
                <c:pt idx="192">
                  <c:v>8</c:v>
                </c:pt>
                <c:pt idx="193">
                  <c:v>5</c:v>
                </c:pt>
                <c:pt idx="194">
                  <c:v>2</c:v>
                </c:pt>
                <c:pt idx="195">
                  <c:v>2</c:v>
                </c:pt>
                <c:pt idx="196">
                  <c:v>5</c:v>
                </c:pt>
                <c:pt idx="197">
                  <c:v>5</c:v>
                </c:pt>
                <c:pt idx="198">
                  <c:v>3</c:v>
                </c:pt>
                <c:pt idx="199">
                  <c:v>5</c:v>
                </c:pt>
                <c:pt idx="200">
                  <c:v>44</c:v>
                </c:pt>
                <c:pt idx="201">
                  <c:v>5</c:v>
                </c:pt>
                <c:pt idx="202">
                  <c:v>1</c:v>
                </c:pt>
                <c:pt idx="203">
                  <c:v>3</c:v>
                </c:pt>
                <c:pt idx="204">
                  <c:v>5</c:v>
                </c:pt>
                <c:pt idx="205">
                  <c:v>8</c:v>
                </c:pt>
                <c:pt idx="206">
                  <c:v>5</c:v>
                </c:pt>
                <c:pt idx="207">
                  <c:v>2</c:v>
                </c:pt>
                <c:pt idx="208">
                  <c:v>1</c:v>
                </c:pt>
                <c:pt idx="209">
                  <c:v>14</c:v>
                </c:pt>
                <c:pt idx="210">
                  <c:v>17</c:v>
                </c:pt>
                <c:pt idx="211">
                  <c:v>9</c:v>
                </c:pt>
                <c:pt idx="212">
                  <c:v>10</c:v>
                </c:pt>
                <c:pt idx="213">
                  <c:v>7</c:v>
                </c:pt>
                <c:pt idx="214">
                  <c:v>11</c:v>
                </c:pt>
                <c:pt idx="215">
                  <c:v>6</c:v>
                </c:pt>
                <c:pt idx="216">
                  <c:v>5</c:v>
                </c:pt>
                <c:pt idx="217">
                  <c:v>2</c:v>
                </c:pt>
                <c:pt idx="218">
                  <c:v>4</c:v>
                </c:pt>
                <c:pt idx="219">
                  <c:v>16</c:v>
                </c:pt>
                <c:pt idx="220">
                  <c:v>4</c:v>
                </c:pt>
                <c:pt idx="221">
                  <c:v>1</c:v>
                </c:pt>
                <c:pt idx="222">
                  <c:v>4</c:v>
                </c:pt>
                <c:pt idx="223">
                  <c:v>6</c:v>
                </c:pt>
                <c:pt idx="224">
                  <c:v>7</c:v>
                </c:pt>
                <c:pt idx="225">
                  <c:v>10</c:v>
                </c:pt>
                <c:pt idx="226">
                  <c:v>2</c:v>
                </c:pt>
                <c:pt idx="227">
                  <c:v>6</c:v>
                </c:pt>
                <c:pt idx="228">
                  <c:v>67</c:v>
                </c:pt>
                <c:pt idx="229">
                  <c:v>36</c:v>
                </c:pt>
                <c:pt idx="230">
                  <c:v>57</c:v>
                </c:pt>
                <c:pt idx="231">
                  <c:v>6</c:v>
                </c:pt>
                <c:pt idx="232">
                  <c:v>4</c:v>
                </c:pt>
                <c:pt idx="233">
                  <c:v>5</c:v>
                </c:pt>
                <c:pt idx="234">
                  <c:v>34</c:v>
                </c:pt>
                <c:pt idx="235">
                  <c:v>26</c:v>
                </c:pt>
                <c:pt idx="236">
                  <c:v>12</c:v>
                </c:pt>
                <c:pt idx="237">
                  <c:v>3</c:v>
                </c:pt>
                <c:pt idx="238">
                  <c:v>4</c:v>
                </c:pt>
                <c:pt idx="239">
                  <c:v>4</c:v>
                </c:pt>
                <c:pt idx="240">
                  <c:v>13</c:v>
                </c:pt>
                <c:pt idx="241">
                  <c:v>15</c:v>
                </c:pt>
                <c:pt idx="242">
                  <c:v>15</c:v>
                </c:pt>
                <c:pt idx="243">
                  <c:v>7</c:v>
                </c:pt>
                <c:pt idx="244">
                  <c:v>7</c:v>
                </c:pt>
                <c:pt idx="245">
                  <c:v>6</c:v>
                </c:pt>
                <c:pt idx="246">
                  <c:v>24</c:v>
                </c:pt>
                <c:pt idx="247">
                  <c:v>9</c:v>
                </c:pt>
                <c:pt idx="248">
                  <c:v>80</c:v>
                </c:pt>
                <c:pt idx="249">
                  <c:v>46</c:v>
                </c:pt>
                <c:pt idx="250">
                  <c:v>7</c:v>
                </c:pt>
                <c:pt idx="251">
                  <c:v>8</c:v>
                </c:pt>
                <c:pt idx="252">
                  <c:v>9</c:v>
                </c:pt>
                <c:pt idx="253">
                  <c:v>6</c:v>
                </c:pt>
                <c:pt idx="254">
                  <c:v>6</c:v>
                </c:pt>
                <c:pt idx="255">
                  <c:v>15</c:v>
                </c:pt>
                <c:pt idx="256">
                  <c:v>4</c:v>
                </c:pt>
                <c:pt idx="257">
                  <c:v>5</c:v>
                </c:pt>
                <c:pt idx="258">
                  <c:v>3</c:v>
                </c:pt>
                <c:pt idx="259">
                  <c:v>7</c:v>
                </c:pt>
                <c:pt idx="260">
                  <c:v>8</c:v>
                </c:pt>
                <c:pt idx="261">
                  <c:v>12</c:v>
                </c:pt>
                <c:pt idx="262">
                  <c:v>15</c:v>
                </c:pt>
                <c:pt idx="263">
                  <c:v>11</c:v>
                </c:pt>
                <c:pt idx="264">
                  <c:v>1</c:v>
                </c:pt>
                <c:pt idx="265">
                  <c:v>10</c:v>
                </c:pt>
                <c:pt idx="266">
                  <c:v>6</c:v>
                </c:pt>
                <c:pt idx="267">
                  <c:v>3</c:v>
                </c:pt>
                <c:pt idx="268">
                  <c:v>4</c:v>
                </c:pt>
                <c:pt idx="269">
                  <c:v>4</c:v>
                </c:pt>
                <c:pt idx="270">
                  <c:v>13</c:v>
                </c:pt>
                <c:pt idx="271">
                  <c:v>0</c:v>
                </c:pt>
                <c:pt idx="272">
                  <c:v>1</c:v>
                </c:pt>
                <c:pt idx="273">
                  <c:v>8</c:v>
                </c:pt>
                <c:pt idx="274">
                  <c:v>7</c:v>
                </c:pt>
                <c:pt idx="275">
                  <c:v>4</c:v>
                </c:pt>
                <c:pt idx="276">
                  <c:v>10</c:v>
                </c:pt>
                <c:pt idx="277">
                  <c:v>5</c:v>
                </c:pt>
                <c:pt idx="278">
                  <c:v>4</c:v>
                </c:pt>
                <c:pt idx="279">
                  <c:v>14</c:v>
                </c:pt>
                <c:pt idx="280">
                  <c:v>11</c:v>
                </c:pt>
                <c:pt idx="281">
                  <c:v>6</c:v>
                </c:pt>
                <c:pt idx="282">
                  <c:v>9</c:v>
                </c:pt>
                <c:pt idx="283">
                  <c:v>5</c:v>
                </c:pt>
                <c:pt idx="284">
                  <c:v>10</c:v>
                </c:pt>
                <c:pt idx="285">
                  <c:v>0</c:v>
                </c:pt>
                <c:pt idx="286">
                  <c:v>8</c:v>
                </c:pt>
                <c:pt idx="287">
                  <c:v>7</c:v>
                </c:pt>
                <c:pt idx="288">
                  <c:v>3</c:v>
                </c:pt>
                <c:pt idx="289">
                  <c:v>2</c:v>
                </c:pt>
                <c:pt idx="290">
                  <c:v>2</c:v>
                </c:pt>
                <c:pt idx="291">
                  <c:v>6</c:v>
                </c:pt>
                <c:pt idx="292">
                  <c:v>17</c:v>
                </c:pt>
                <c:pt idx="293">
                  <c:v>7</c:v>
                </c:pt>
                <c:pt idx="294">
                  <c:v>8</c:v>
                </c:pt>
                <c:pt idx="295">
                  <c:v>3</c:v>
                </c:pt>
                <c:pt idx="296">
                  <c:v>9</c:v>
                </c:pt>
                <c:pt idx="297">
                  <c:v>6</c:v>
                </c:pt>
                <c:pt idx="298">
                  <c:v>6</c:v>
                </c:pt>
                <c:pt idx="299">
                  <c:v>3</c:v>
                </c:pt>
                <c:pt idx="300">
                  <c:v>1</c:v>
                </c:pt>
                <c:pt idx="301">
                  <c:v>4</c:v>
                </c:pt>
                <c:pt idx="302">
                  <c:v>7</c:v>
                </c:pt>
                <c:pt idx="303">
                  <c:v>5</c:v>
                </c:pt>
                <c:pt idx="304">
                  <c:v>4</c:v>
                </c:pt>
                <c:pt idx="305">
                  <c:v>5</c:v>
                </c:pt>
                <c:pt idx="306">
                  <c:v>1</c:v>
                </c:pt>
                <c:pt idx="307">
                  <c:v>2</c:v>
                </c:pt>
                <c:pt idx="308">
                  <c:v>2</c:v>
                </c:pt>
                <c:pt idx="309">
                  <c:v>20</c:v>
                </c:pt>
                <c:pt idx="310">
                  <c:v>1</c:v>
                </c:pt>
                <c:pt idx="311">
                  <c:v>11</c:v>
                </c:pt>
                <c:pt idx="312">
                  <c:v>4</c:v>
                </c:pt>
                <c:pt idx="313">
                  <c:v>3</c:v>
                </c:pt>
                <c:pt idx="314">
                  <c:v>2</c:v>
                </c:pt>
                <c:pt idx="315">
                  <c:v>5</c:v>
                </c:pt>
                <c:pt idx="316">
                  <c:v>2</c:v>
                </c:pt>
                <c:pt idx="317">
                  <c:v>3</c:v>
                </c:pt>
                <c:pt idx="318">
                  <c:v>2</c:v>
                </c:pt>
                <c:pt idx="319">
                  <c:v>4</c:v>
                </c:pt>
                <c:pt idx="320">
                  <c:v>2</c:v>
                </c:pt>
                <c:pt idx="321">
                  <c:v>10</c:v>
                </c:pt>
                <c:pt idx="322">
                  <c:v>23</c:v>
                </c:pt>
                <c:pt idx="323">
                  <c:v>3</c:v>
                </c:pt>
                <c:pt idx="324">
                  <c:v>1</c:v>
                </c:pt>
                <c:pt idx="325">
                  <c:v>3</c:v>
                </c:pt>
                <c:pt idx="326">
                  <c:v>18</c:v>
                </c:pt>
                <c:pt idx="327">
                  <c:v>11</c:v>
                </c:pt>
                <c:pt idx="328">
                  <c:v>13</c:v>
                </c:pt>
                <c:pt idx="329">
                  <c:v>4</c:v>
                </c:pt>
                <c:pt idx="330">
                  <c:v>11</c:v>
                </c:pt>
                <c:pt idx="331">
                  <c:v>5</c:v>
                </c:pt>
                <c:pt idx="332">
                  <c:v>13</c:v>
                </c:pt>
                <c:pt idx="333">
                  <c:v>14</c:v>
                </c:pt>
                <c:pt idx="334">
                  <c:v>6</c:v>
                </c:pt>
                <c:pt idx="335">
                  <c:v>4</c:v>
                </c:pt>
                <c:pt idx="336">
                  <c:v>13</c:v>
                </c:pt>
                <c:pt idx="337">
                  <c:v>6</c:v>
                </c:pt>
                <c:pt idx="338">
                  <c:v>8</c:v>
                </c:pt>
                <c:pt idx="339">
                  <c:v>4</c:v>
                </c:pt>
                <c:pt idx="340">
                  <c:v>2</c:v>
                </c:pt>
                <c:pt idx="341">
                  <c:v>5</c:v>
                </c:pt>
                <c:pt idx="342">
                  <c:v>5</c:v>
                </c:pt>
                <c:pt idx="343">
                  <c:v>2</c:v>
                </c:pt>
                <c:pt idx="344">
                  <c:v>8</c:v>
                </c:pt>
                <c:pt idx="345">
                  <c:v>15</c:v>
                </c:pt>
                <c:pt idx="346">
                  <c:v>4</c:v>
                </c:pt>
                <c:pt idx="347">
                  <c:v>10</c:v>
                </c:pt>
                <c:pt idx="348">
                  <c:v>0</c:v>
                </c:pt>
                <c:pt idx="349">
                  <c:v>2</c:v>
                </c:pt>
                <c:pt idx="350">
                  <c:v>4</c:v>
                </c:pt>
                <c:pt idx="351">
                  <c:v>13</c:v>
                </c:pt>
                <c:pt idx="352">
                  <c:v>8</c:v>
                </c:pt>
                <c:pt idx="353">
                  <c:v>6</c:v>
                </c:pt>
                <c:pt idx="354">
                  <c:v>1</c:v>
                </c:pt>
                <c:pt idx="355">
                  <c:v>12</c:v>
                </c:pt>
                <c:pt idx="356">
                  <c:v>13</c:v>
                </c:pt>
                <c:pt idx="357">
                  <c:v>4</c:v>
                </c:pt>
                <c:pt idx="358">
                  <c:v>2</c:v>
                </c:pt>
                <c:pt idx="359">
                  <c:v>5</c:v>
                </c:pt>
                <c:pt idx="36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AE-4E57-8399-33C910C8E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017904"/>
        <c:axId val="230015936"/>
      </c:lineChart>
      <c:catAx>
        <c:axId val="23001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15936"/>
        <c:crosses val="autoZero"/>
        <c:auto val="1"/>
        <c:lblAlgn val="ctr"/>
        <c:lblOffset val="100"/>
        <c:noMultiLvlLbl val="0"/>
      </c:catAx>
      <c:valAx>
        <c:axId val="23001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1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81BBE-A1CF-445D-9346-860BD8F256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E5D6B-C1A2-4A43-92FA-302B9BB6AF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374987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309E2-04C7-48D4-887F-6123A8F13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Übersicht mit Daten für die eigenen Tweets | NDR MV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90AF2-9308-4BC5-8719-2365F3BA5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3534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994162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0106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9283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8041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711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019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807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225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0720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604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722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46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25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CAE92-F8DE-4D98-B3EA-CFB235432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819512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EFFF3-35EC-4D43-B7F9-8B95AA1D4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NDR MV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315101-455C-472A-BF02-E9114B7DAA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524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E5EA-724C-41AB-8D09-E21B018FD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AC64B-5BCF-4E4B-A9C9-7800EB14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501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B5F1-0BD5-4EC0-A346-165029AD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Custom Tweet Type Distribution w/ Replies to Users | NDR MV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F1E372-6B86-4A76-90B7-CEC0E1CF0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4082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0DF1D-C5D9-48A9-B4AA-4C4CB029A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D1BD2-F0B6-487E-948D-4DD3C4C85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554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96DFC-95DB-4BD6-95E4-217CA11B4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NDR MV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DED2A6-CA29-48A0-A4A0-2C239192E0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01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97B60-30C6-464C-8C3C-209BD7812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6F37-24FF-4153-8514-28BAF5AA6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93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E5172-37EB-4E7B-A91E-C5A29D137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Eigene Tweets - Favs - Tabelle | NDR MV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70C62-8E39-410D-B375-C16EA4612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8482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60300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3125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6003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7366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32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3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- 2018-09-06 07:19:05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#Rostock erklärt sich zur Aufnahme von #Flüchtlingen bereit. Man könne nicht zusehen, wie täglich Menschen im #Mittelmeer ertrinken, so Oberbürgermeister Methling. #MV https://t.co/EAG0YrLn0A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9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- 2018-01-05 12:18:58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Als erste Kommune des Landes untersagt #Rostock die Nutzung des Pflanzenvernichtungsmittels #Glyphosat auf all ihren Flächen. Das bestätigte Umweltsenator Holger Matthäus. Die Pachtverträge werden entsprechend angepasst. https://t.co/dRt0ExwoNb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8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- 2018-04-16 06:21:54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Wenn das kein guter Auftakt wird: @dittbernermusic und @Wincent_Weiss werden zur Sommertour in Rostock für beste Stimmung sorgen! https://t.co/cXJZ0fhO7K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299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- 2018-07-29 10:31:44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Sie riskieren ihr Leben, um andere aus Gefahrensituationen zu befreien: Beim Tag der #Seenotretter gewähren Helfer der #DGzRS an elf Stationen an der #Ostsee-Küste von #MV Einblick in ihre Arbeit. https://t.co/C6VZSnwBKq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70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- 2018-01-24 17:54:05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Copy&amp;amp;Paste im Parlament: #AfD-Abgeordneter hält im Landtag vom #MV  eine aus dem Netz kopierte Rede. CDU-Abgeordneter deckt Plagiat durch #googeln auf @netzpolitik_org https://t.co/igo5lvE5Cq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16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AC928-0DA8-4814-854D-743245FF0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3518418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801E7-DDCE-4840-AC4B-A649F3BDE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Eigene Tweets - Favs - Tabelle | NDR MV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2164E-E96F-496C-A409-5CA5510793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45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89399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468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48362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2850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5756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02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- 2018-04-14 11:46:25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Verlassene Fangnetze in der Ostsee bedrohen Meerestiere und die Schifffahrt. Umweltschützer des WWF wollen diese "Geisternetze" mit modernster Technik bergen und weiterverwerten. #mv https://t.co/pLjwyZdvD0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35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- 2018-08-05 14:57:38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Deutschlands Fußballer des Jahres kommt aus Greifswald 😃 - Gratulation an @ToniKroos!! 🙌⚽️ https://t.co/2tKfxbWrh5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45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- 2018-04-16 08:46:31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Auf #Rügen haben Archäologen einen Schatz mit Münzen des einstigen Dänenkönigs Harald #Blauzahn gefunden. Experten: "Herausragender Fund" https://t.co/OFne6cAGBU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24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- 2018-02-18 14:52:45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Der Müritz-#Nationalpark hat die forstwirtschaftliche Nutzung komplett eingestellt. Der Park wird wilder. #mv #biodervisität #klimaschutz
https://t.co/xP3VW2OF7R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99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- 2018-08-25 09:17:40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Bis kurz vor seinem Auftritt wusste keiner, dass er kommen würde: Herbert #Grönemeyer spielte in #Jamel vor 1.200 Festivalbesuchern. https://t.co/fXAezn4KCQ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891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2EDC0-69AF-47A7-8947-FDCA669C6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3819309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B107-29E9-41EE-8E5B-D401CCAE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Twitter T - Eigene Tweets - Retweets - Tabelle | NDR MV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60142-C684-4F62-AFF5-C9C945D67B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410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56308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5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6478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08534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660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94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- 2018-09-06 07:19:05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#Rostock erklärt sich zur Aufnahme von #Flüchtlingen bereit. Man könne nicht zusehen, wie täglich Menschen im #Mittelmeer ertrinken, so Oberbürgermeister Methling. #MV https://t.co/EAG0YrLn0A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21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- 2018-01-24 17:54:05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Copy&amp;amp;Paste im Parlament: #AfD-Abgeordneter hält im Landtag vom #MV  eine aus dem Netz kopierte Rede. CDU-Abgeordneter deckt Plagiat durch #googeln auf @netzpolitik_org https://t.co/igo5lvE5Cq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6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- 2018-01-30 20:35:06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 #AfD in #Mecklenburg-#Vorpommern lässt Terrorverdächtigen in wichtigem Parteigremium mitarbeiten. Seit August 2017 läuft Antiterror-Verfahren der #Bundesanwaltschaft gegen den Mann. https://t.co/oRpPBEgawP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9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- 2018-01-05 12:18:58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Als erste Kommune des Landes untersagt #Rostock die Nutzung des Pflanzenvernichtungsmittels #Glyphosat auf all ihren Flächen. Das bestätigte Umweltsenator Holger Matthäus. Die Pachtverträge werden entsprechend angepasst. https://t.co/dRt0ExwoNb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52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- 2018-04-10 08:04:38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 Landtags-#AfD geht massiv gegen eine geplante Ausstellung an der Freien Schule in #Güstrow vor. Die Schau soll auch über die Verbindungen der Partei zu Rechtsextremen informieren. #mv
https://t.co/5oNo2AivKs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744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EE0EB-6641-4173-B3E5-7CDDF9754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2212823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D2C84-E238-4F61-A412-C38E352FC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Twitter T - Eigene Tweets - Retweets - Tabelle | NDR MV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559F0A-9028-4C0D-A9F2-3C65863B6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771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24472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979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0252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4194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323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13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- 2018-09-06 17:13:18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Eine syrische Familie ist in #Demmin nachts in ihrer Wohnung von Unbekannten angegriffen worden. Der Sohn und die Tochter erlitten einen Schock. Die Täter sind flüchtig. https://t.co/vTS7BRp3po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94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- 2018-06-28 07:27:07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 #CDU-Bundestagsabgeordnete Karin #Strenz aus #Westmecklenburg darf die Parlamentarische Versammlung des Europarats nicht mehr betreten. Hintergrund sind Korruptionsvorwürfe. https://t.co/PFAvBzTH8R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1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- 2018-04-16 08:46:31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Auf #Rügen haben Archäologen einen Schatz mit Münzen des einstigen Dänenkönigs Harald #Blauzahn gefunden. Experten: "Herausragender Fund" https://t.co/OFne6cAGBU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49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- 2018-02-13 12:26:36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Bei der Umsetzung der #Kennzeichnungspflicht für Polizisten in Mecklenburg-Vorpommern gibt es offenbar Probleme. Mehrmals sollen Bereitschaftspolizisten die Identifikationsnummer nicht getragen haben. https://t.co/sBiKs76VFx #Polizei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34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- 2018-01-17 11:39:18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 ist eine kleine Entscheidung - allerdings mit Symbolcharakter: Der #SPD-Ortsverband von Mecklenburg-Vorpommerns Ministerpräsidentin #Schwesig hat sich gegen eine neue Große Koalition ausgesprochen. https://t.co/NKzM3s8ktx #GroKo #NoGroKo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151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3F9D-CC8E-415F-B28E-1E8886B3F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4234394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2578C-607C-4B23-939C-5A159683C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 - Eigene Tweets - I-Rate - Tabelle | NDR MV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2DE4E-6C13-4B9B-8621-567D1318D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5309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9840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820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028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0127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19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4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- 2018-09-06 07:19:05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#Rostock erklärt sich zur Aufnahme von #Flüchtlingen bereit. Man könne nicht zusehen, wie täglich Menschen im #Mittelmeer ertrinken, so Oberbürgermeister Methling. #MV https://t.co/EAG0YrLn0A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0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- 2018-01-05 12:18:58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Als erste Kommune des Landes untersagt #Rostock die Nutzung des Pflanzenvernichtungsmittels #Glyphosat auf all ihren Flächen. Das bestätigte Umweltsenator Holger Matthäus. Die Pachtverträge werden entsprechend angepasst. https://t.co/dRt0ExwoNb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4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- 2018-01-24 17:54:05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Copy&amp;amp;Paste im Parlament: #AfD-Abgeordneter hält im Landtag vom #MV  eine aus dem Netz kopierte Rede. CDU-Abgeordneter deckt Plagiat durch #googeln auf @netzpolitik_org https://t.co/igo5lvE5Cq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80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- 2018-07-29 10:31:44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Sie riskieren ihr Leben, um andere aus Gefahrensituationen zu befreien: Beim Tag der #Seenotretter gewähren Helfer der #DGzRS an elf Stationen an der #Ostsee-Küste von #MV Einblick in ihre Arbeit. https://t.co/C6VZSnwBKq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58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- 2018-04-16 06:21:54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Wenn das kein guter Auftakt wird: @dittbernermusic und @Wincent_Weiss werden zur Sommertour in Rostock für beste Stimmung sorgen! https://t.co/cXJZ0fhO7K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214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5E59F-37EC-4C2B-96DA-0CCABB134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369045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7A2B8-FB63-4A40-97E2-FC1BAD0BB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 - Eigene Tweets - I-Rate - Tabelle | NDR MV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2D65B6-C61E-4981-B418-A19EDC8973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3398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83714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572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2628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8895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085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50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- 2018-04-10 08:04:38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 Landtags-#AfD geht massiv gegen eine geplante Ausstellung an der Freien Schule in #Güstrow vor. Die Schau soll auch über die Verbindungen der Partei zu Rechtsextremen informieren. #mv
https://t.co/5oNo2AivKs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2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- 2018-04-14 11:46:25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Verlassene Fangnetze in der Ostsee bedrohen Meerestiere und die Schifffahrt. Umweltschützer des WWF wollen diese "Geisternetze" mit modernster Technik bergen und weiterverwerten. #mv https://t.co/pLjwyZdvD0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49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- 2018-04-16 08:46:31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Auf #Rügen haben Archäologen einen Schatz mit Münzen des einstigen Dänenkönigs Harald #Blauzahn gefunden. Experten: "Herausragender Fund" https://t.co/OFne6cAGBU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80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- 2018-01-30 20:35:06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 #AfD in #Mecklenburg-#Vorpommern lässt Terrorverdächtigen in wichtigem Parteigremium mitarbeiten. Seit August 2017 läuft Antiterror-Verfahren der #Bundesanwaltschaft gegen den Mann. https://t.co/oRpPBEgawP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17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- 2018-08-17 11:17:44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#MV|s Ministerpräsidentin Schwesig ist für ein #Bleiberecht - auch bei gescheitertem Asylverfahren. Rückendeckung gibt es aus Schleswig-Holstein. #Einwanderungsgesetz https://t.co/1CySUCnpRG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62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46C61-64EF-4716-BACA-4B0D63B4F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4002238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E812D-D1F2-4F1D-A9C5-C4D96115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 | NDR MV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2C34B6-3E69-4FAD-AC93-79EA846640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121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C8833-2DED-4DD4-92BC-7827D92A9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BF008-A44E-4B4F-9034-968132D98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17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10532-2C97-4EEF-8E9A-08F4021B5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Antworten an Nutzern - Tabelle | NDR MV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1DD95-B5CF-44DB-A98C-DE297F8F3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121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33901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413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566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285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236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56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- 2018-07-20 22:24:23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@SKuemy Noch hält sie - zum Glück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59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- 2018-09-06 14:43:29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Wir werfen unf in den Ftaub und die Taftatur auf dem Fenfter 😳- richtig muff ef heifen: Seit 25 Jahren wird in #MV über Alternativen zu fossilen Rohstoffen nachgedacht. Die Fachagentur Nachwachsende #Rohstoffe in #Gülzow wird 25 Jahre alt.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24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- 2018-05-22 09:50:01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@andreduda11  Hallo, unseren Beitrag zum Pfingstpokal in Güstrow finden Sie hier: https://t.co/cew9SZiS07
Liebe Grüße!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65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- 2018-01-11 12:31:36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@BennRostock Das können wir nicht vorraussagen.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8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- 2018-08-08 09:50:18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@GregorxxxSamsa Entschuldigung, die #Autokorrektur hat wohl #Hitze. Es müsste heißen #bürgermeisteramt.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7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- 2018-07-20 21:21:10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@skuemy Wenn wir sie sehen, gerne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0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- 2018-07-20 21:42:12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@skuemy Das freut uns, dass Du - wenn auch nicht vor Ort - trotzdem mit dabei bist! Weißt Du denn nun schon wo Deine Eltern stehen?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807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3DC65-7C54-4DF9-8B48-FABCB9104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2690902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C9949-FA95-4B05-AB17-814B25C30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Antworten an Nutzern - Tabelle | NDR MV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F9C38F-950E-4600-951C-20D9C452E1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189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67237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142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369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355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314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71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- 2018-07-21 10:54:33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@fischy88 @annekniffka Ab 11 Uhr im Stadthafen beim Kutterfisch =)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83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- 2018-07-30 20:06:47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@werthberlin Das ist zurzeit leider noch nicht absehbar.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2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@ndrmv - 2018-08-08 09:49:13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@JensKoetz Ups, die Autokorrektur hat wohl Hitze. Es müsste heißen #bürgermeisteramt.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610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F4669-BE7A-4C5C-A94C-649A7808F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2421567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E7DD0-4EEB-413F-93B7-39EF0F5D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NDR MV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ABA891-9C00-4561-891A-EECF70D4FF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8669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509B7-02C7-4307-BE9A-9C017FD28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62FC1-CFBC-4626-B3DC-3BC9CFE5C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025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0BDDD-75BE-40EE-B3CB-E47C47A7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Favs | NDR MV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D22CE0-0593-4BC4-99DE-275B69683A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1300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E3BE6-DEFB-42B7-BC71-8E0135B4A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5259C-6046-411E-A3FD-717F25297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84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87A26-0DCF-425F-A334-FD82DC7BD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NDR MV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DF86B8-EAB3-48D9-BC83-AEBFB84904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5767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90177-1B1E-46A6-965F-5CDC4741A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5E037-F32A-45EF-BBE5-FDDF2C7D4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958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AE465-6C8B-42A8-BC59-D1E2B1CF3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Own Tweets | NDR MV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877D5D-51D8-42B2-A5BD-EC1A9DB82F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672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0246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5580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47490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1335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94208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860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8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#Mecklenburg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7.2689075630252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4.0504201680672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0.66386554621849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11.983193277311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57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#Rostock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12.732217573222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5.2803347280335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0.93305439330544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18.945606694561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66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#Marienkirche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60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#mvwetter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13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#Borwinbrunnen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9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#Güstrow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8.1851851851852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1.7407407407407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15.148148148148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5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#Lufthansa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16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5.978813559322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2.8940677966102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0.6885593220339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9.5614406779661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25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#Konjunktur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943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20385-10CB-417F-840C-F2F911D04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3699140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7ECFF-03F0-47C6-92BC-68C826BA5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Own Tweets | NDR MV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F2F160-F978-4AE0-ABBC-761A7AC62C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922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0033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62476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46867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66501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11544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9347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92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#Zukunftspakt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#dieFrühaufsteher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7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#ndr1radiomv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7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2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#Landesfunkhaus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11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#Schwerin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5.4387096774194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2.5806451612903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0.5741935483871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8.5935483870968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4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#Neubrandenburg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1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#Christiansen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46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#Landrat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7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#Ludwigslust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930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86B81-3860-4322-8900-028641A5C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2929930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0801-C8F5-4D05-BD2A-5777B2BAB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Own Tweets | NDR MV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A86B32-3E60-452D-9669-A569EE0F0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308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05867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61149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70707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11795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1225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2844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#Camminer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06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#Penzlin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49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#LudwigslustParchim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60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11.464285714286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9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257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2F1B9-8133-47AF-9C71-D013D0843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</p:spTree>
    <p:extLst>
      <p:ext uri="{BB962C8B-B14F-4D97-AF65-F5344CB8AC3E}">
        <p14:creationId xmlns:p14="http://schemas.microsoft.com/office/powerpoint/2010/main" val="1038080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18BFB-8C34-437F-B5FB-278787866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NDR MV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52E811-7B20-4A3F-8462-8C60114C89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042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3DD9A-E53C-4412-98D3-F074B6166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01.01.2018 - 27.12.2018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EB09E-EB76-41D0-9D9D-2180ADF31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4802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1063</Words>
  <Application>Microsoft Office PowerPoint</Application>
  <PresentationFormat>On-screen Show (4:3)</PresentationFormat>
  <Paragraphs>480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MeFo - Twitter - öffentliche Daten</vt:lpstr>
      <vt:lpstr>Twitter T - Übersicht mit Daten für die eigenen Tweets | NDR MV</vt:lpstr>
      <vt:lpstr>Twitter Followers Total | NDR MV</vt:lpstr>
      <vt:lpstr>Twitter Custom Tweet Type Distribution w/ Replies to Users | NDR MV</vt:lpstr>
      <vt:lpstr>Twitter Own Tweets | NDR MV</vt:lpstr>
      <vt:lpstr>Twitter T - Eigene Tweets - Favs - Tabelle | NDR MV - 1 of 2</vt:lpstr>
      <vt:lpstr>Twitter T - Eigene Tweets - Favs - Tabelle | NDR MV - 2 of 2</vt:lpstr>
      <vt:lpstr>Twitter T - Eigene Tweets - Retweets - Tabelle | NDR MV - 1 of 2</vt:lpstr>
      <vt:lpstr>Twitter T - Eigene Tweets - Retweets - Tabelle | NDR MV - 2 of 2</vt:lpstr>
      <vt:lpstr>Twitter T - Eigene Tweets - I-Rate - Tabelle | NDR MV - 1 of 2</vt:lpstr>
      <vt:lpstr>Twitter T - Eigene Tweets - I-Rate - Tabelle | NDR MV - 2 of 2</vt:lpstr>
      <vt:lpstr>Twitter Replies To Users | NDR MV</vt:lpstr>
      <vt:lpstr>Twitter T - Antworten an Nutzern - Tabelle | NDR MV - 1 of 2</vt:lpstr>
      <vt:lpstr>Twitter T - Antworten an Nutzern - Tabelle | NDR MV - 2 of 2</vt:lpstr>
      <vt:lpstr>Twitter Retweeted Tweets | NDR MV</vt:lpstr>
      <vt:lpstr>Twitter T - Favs | NDR MV</vt:lpstr>
      <vt:lpstr>Twitter Retweets | NDR MV</vt:lpstr>
      <vt:lpstr>Twitter Hashtag Detection Own Tweets | NDR MV - 1 of 3</vt:lpstr>
      <vt:lpstr>Twitter Hashtag Detection Own Tweets | NDR MV - 2 of 3</vt:lpstr>
      <vt:lpstr>Twitter Hashtag Detection Own Tweets | NDR MV - 3 of 3</vt:lpstr>
      <vt:lpstr>Twitter Mentions | NDR MV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 - öffentliche Daten</dc:title>
  <dc:creator>Frederik Peiniger</dc:creator>
  <cp:lastModifiedBy>Frederik Peiniger</cp:lastModifiedBy>
  <cp:revision>1</cp:revision>
  <dcterms:created xsi:type="dcterms:W3CDTF">2018-12-28T08:46:11Z</dcterms:created>
  <dcterms:modified xsi:type="dcterms:W3CDTF">2018-12-28T08:46:54Z</dcterms:modified>
</cp:coreProperties>
</file>