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1" r:id="rId15"/>
    <p:sldId id="272" r:id="rId16"/>
    <p:sldId id="273" r:id="rId17"/>
    <p:sldId id="274" r:id="rId18"/>
    <p:sldId id="275" r:id="rId19"/>
    <p:sldId id="276" r:id="rId20"/>
    <p:sldId id="277" r:id="rId21"/>
    <p:sldId id="279" r:id="rId22"/>
    <p:sldId id="280" r:id="rId23"/>
    <p:sldId id="282" r:id="rId24"/>
    <p:sldId id="283" r:id="rId25"/>
    <p:sldId id="285" r:id="rId26"/>
    <p:sldId id="286" r:id="rId27"/>
    <p:sldId id="287" r:id="rId28"/>
    <p:sldId id="288" r:id="rId29"/>
    <p:sldId id="290" r:id="rId30"/>
    <p:sldId id="291" r:id="rId31"/>
    <p:sldId id="292"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Sheet1!$A$2:$A$350</c:f>
              <c:strCache>
                <c:ptCount val="349"/>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strCache>
            </c:strRef>
          </c:cat>
          <c:val>
            <c:numRef>
              <c:f>Sheet1!$B$2:$B$350</c:f>
              <c:numCache>
                <c:formatCode>General</c:formatCode>
                <c:ptCount val="349"/>
                <c:pt idx="0">
                  <c:v>8775</c:v>
                </c:pt>
                <c:pt idx="1">
                  <c:v>8828</c:v>
                </c:pt>
                <c:pt idx="2">
                  <c:v>8882</c:v>
                </c:pt>
                <c:pt idx="3">
                  <c:v>8937</c:v>
                </c:pt>
                <c:pt idx="4">
                  <c:v>9019</c:v>
                </c:pt>
                <c:pt idx="5">
                  <c:v>9155</c:v>
                </c:pt>
                <c:pt idx="6">
                  <c:v>9317</c:v>
                </c:pt>
                <c:pt idx="7">
                  <c:v>9394</c:v>
                </c:pt>
                <c:pt idx="8">
                  <c:v>9659</c:v>
                </c:pt>
                <c:pt idx="9">
                  <c:v>10243</c:v>
                </c:pt>
                <c:pt idx="10">
                  <c:v>10509</c:v>
                </c:pt>
                <c:pt idx="11">
                  <c:v>10631</c:v>
                </c:pt>
                <c:pt idx="12">
                  <c:v>10695</c:v>
                </c:pt>
                <c:pt idx="13">
                  <c:v>10743</c:v>
                </c:pt>
                <c:pt idx="14">
                  <c:v>10787</c:v>
                </c:pt>
                <c:pt idx="15">
                  <c:v>10847</c:v>
                </c:pt>
                <c:pt idx="16">
                  <c:v>11437</c:v>
                </c:pt>
                <c:pt idx="17">
                  <c:v>11543</c:v>
                </c:pt>
                <c:pt idx="18">
                  <c:v>11608</c:v>
                </c:pt>
                <c:pt idx="19">
                  <c:v>11830</c:v>
                </c:pt>
                <c:pt idx="20">
                  <c:v>11989</c:v>
                </c:pt>
                <c:pt idx="21">
                  <c:v>12141</c:v>
                </c:pt>
                <c:pt idx="22">
                  <c:v>12316</c:v>
                </c:pt>
                <c:pt idx="23">
                  <c:v>12470</c:v>
                </c:pt>
                <c:pt idx="24">
                  <c:v>12624</c:v>
                </c:pt>
                <c:pt idx="25">
                  <c:v>12702</c:v>
                </c:pt>
                <c:pt idx="26">
                  <c:v>12822</c:v>
                </c:pt>
                <c:pt idx="27">
                  <c:v>12965</c:v>
                </c:pt>
                <c:pt idx="28">
                  <c:v>13043</c:v>
                </c:pt>
                <c:pt idx="29">
                  <c:v>13172</c:v>
                </c:pt>
                <c:pt idx="30">
                  <c:v>13267</c:v>
                </c:pt>
                <c:pt idx="31">
                  <c:v>13303</c:v>
                </c:pt>
                <c:pt idx="32">
                  <c:v>13331</c:v>
                </c:pt>
                <c:pt idx="33">
                  <c:v>13364</c:v>
                </c:pt>
                <c:pt idx="34">
                  <c:v>13391</c:v>
                </c:pt>
                <c:pt idx="35">
                  <c:v>13406</c:v>
                </c:pt>
                <c:pt idx="36">
                  <c:v>13425</c:v>
                </c:pt>
                <c:pt idx="37">
                  <c:v>13447</c:v>
                </c:pt>
                <c:pt idx="38">
                  <c:v>13469</c:v>
                </c:pt>
                <c:pt idx="39">
                  <c:v>13482</c:v>
                </c:pt>
                <c:pt idx="40">
                  <c:v>13503</c:v>
                </c:pt>
                <c:pt idx="41">
                  <c:v>13537</c:v>
                </c:pt>
                <c:pt idx="42">
                  <c:v>13543</c:v>
                </c:pt>
                <c:pt idx="43">
                  <c:v>13544</c:v>
                </c:pt>
                <c:pt idx="44">
                  <c:v>13562</c:v>
                </c:pt>
                <c:pt idx="45">
                  <c:v>13570</c:v>
                </c:pt>
                <c:pt idx="46">
                  <c:v>13594</c:v>
                </c:pt>
                <c:pt idx="47">
                  <c:v>13627</c:v>
                </c:pt>
                <c:pt idx="48">
                  <c:v>13651</c:v>
                </c:pt>
                <c:pt idx="49">
                  <c:v>13676</c:v>
                </c:pt>
                <c:pt idx="50">
                  <c:v>13709</c:v>
                </c:pt>
                <c:pt idx="51">
                  <c:v>13738</c:v>
                </c:pt>
                <c:pt idx="52">
                  <c:v>13753</c:v>
                </c:pt>
                <c:pt idx="53">
                  <c:v>13768</c:v>
                </c:pt>
                <c:pt idx="54">
                  <c:v>13792</c:v>
                </c:pt>
                <c:pt idx="55">
                  <c:v>13811</c:v>
                </c:pt>
                <c:pt idx="56">
                  <c:v>13822</c:v>
                </c:pt>
                <c:pt idx="57">
                  <c:v>13832</c:v>
                </c:pt>
                <c:pt idx="58">
                  <c:v>13841</c:v>
                </c:pt>
                <c:pt idx="59">
                  <c:v>13852</c:v>
                </c:pt>
                <c:pt idx="60">
                  <c:v>13858</c:v>
                </c:pt>
                <c:pt idx="61">
                  <c:v>13866</c:v>
                </c:pt>
                <c:pt idx="62">
                  <c:v>13885</c:v>
                </c:pt>
                <c:pt idx="63">
                  <c:v>13888</c:v>
                </c:pt>
                <c:pt idx="64">
                  <c:v>13893</c:v>
                </c:pt>
                <c:pt idx="65">
                  <c:v>14028</c:v>
                </c:pt>
                <c:pt idx="66">
                  <c:v>14056</c:v>
                </c:pt>
                <c:pt idx="67">
                  <c:v>14077</c:v>
                </c:pt>
                <c:pt idx="68">
                  <c:v>14099</c:v>
                </c:pt>
                <c:pt idx="69">
                  <c:v>14113</c:v>
                </c:pt>
                <c:pt idx="70">
                  <c:v>14117</c:v>
                </c:pt>
                <c:pt idx="71">
                  <c:v>14122</c:v>
                </c:pt>
                <c:pt idx="72">
                  <c:v>14143</c:v>
                </c:pt>
                <c:pt idx="73">
                  <c:v>14155</c:v>
                </c:pt>
                <c:pt idx="74">
                  <c:v>14273</c:v>
                </c:pt>
                <c:pt idx="75">
                  <c:v>14292</c:v>
                </c:pt>
                <c:pt idx="76">
                  <c:v>14321</c:v>
                </c:pt>
                <c:pt idx="77">
                  <c:v>14356</c:v>
                </c:pt>
                <c:pt idx="78">
                  <c:v>14373</c:v>
                </c:pt>
                <c:pt idx="79">
                  <c:v>14390</c:v>
                </c:pt>
                <c:pt idx="80">
                  <c:v>14395</c:v>
                </c:pt>
                <c:pt idx="81">
                  <c:v>14404</c:v>
                </c:pt>
                <c:pt idx="82">
                  <c:v>14409</c:v>
                </c:pt>
                <c:pt idx="83">
                  <c:v>14423</c:v>
                </c:pt>
                <c:pt idx="84">
                  <c:v>14439</c:v>
                </c:pt>
                <c:pt idx="85">
                  <c:v>14452</c:v>
                </c:pt>
                <c:pt idx="86">
                  <c:v>14454</c:v>
                </c:pt>
                <c:pt idx="87">
                  <c:v>14458</c:v>
                </c:pt>
                <c:pt idx="88">
                  <c:v>14512</c:v>
                </c:pt>
                <c:pt idx="89">
                  <c:v>14579</c:v>
                </c:pt>
                <c:pt idx="90">
                  <c:v>14617</c:v>
                </c:pt>
                <c:pt idx="91">
                  <c:v>15100</c:v>
                </c:pt>
                <c:pt idx="92">
                  <c:v>15275</c:v>
                </c:pt>
                <c:pt idx="93">
                  <c:v>15332</c:v>
                </c:pt>
                <c:pt idx="94">
                  <c:v>15389</c:v>
                </c:pt>
                <c:pt idx="95">
                  <c:v>15400</c:v>
                </c:pt>
                <c:pt idx="96">
                  <c:v>15413</c:v>
                </c:pt>
                <c:pt idx="97">
                  <c:v>15432</c:v>
                </c:pt>
                <c:pt idx="98">
                  <c:v>15457</c:v>
                </c:pt>
                <c:pt idx="99">
                  <c:v>15494</c:v>
                </c:pt>
                <c:pt idx="100">
                  <c:v>15521</c:v>
                </c:pt>
                <c:pt idx="101">
                  <c:v>15544</c:v>
                </c:pt>
                <c:pt idx="102">
                  <c:v>15553</c:v>
                </c:pt>
                <c:pt idx="103">
                  <c:v>15566</c:v>
                </c:pt>
                <c:pt idx="104">
                  <c:v>15594</c:v>
                </c:pt>
                <c:pt idx="105">
                  <c:v>15610</c:v>
                </c:pt>
                <c:pt idx="106">
                  <c:v>15665</c:v>
                </c:pt>
                <c:pt idx="107">
                  <c:v>15684</c:v>
                </c:pt>
                <c:pt idx="108">
                  <c:v>15688</c:v>
                </c:pt>
                <c:pt idx="109">
                  <c:v>15693</c:v>
                </c:pt>
                <c:pt idx="110">
                  <c:v>15698</c:v>
                </c:pt>
                <c:pt idx="111">
                  <c:v>15706</c:v>
                </c:pt>
                <c:pt idx="112">
                  <c:v>15713</c:v>
                </c:pt>
                <c:pt idx="113">
                  <c:v>15725</c:v>
                </c:pt>
                <c:pt idx="114">
                  <c:v>15725</c:v>
                </c:pt>
                <c:pt idx="115">
                  <c:v>15732</c:v>
                </c:pt>
                <c:pt idx="116">
                  <c:v>15745</c:v>
                </c:pt>
                <c:pt idx="117">
                  <c:v>15756</c:v>
                </c:pt>
                <c:pt idx="118">
                  <c:v>15768</c:v>
                </c:pt>
                <c:pt idx="119">
                  <c:v>15773</c:v>
                </c:pt>
                <c:pt idx="120">
                  <c:v>15782</c:v>
                </c:pt>
                <c:pt idx="121">
                  <c:v>15785</c:v>
                </c:pt>
                <c:pt idx="122">
                  <c:v>15798</c:v>
                </c:pt>
                <c:pt idx="123">
                  <c:v>15800</c:v>
                </c:pt>
                <c:pt idx="124">
                  <c:v>15810</c:v>
                </c:pt>
                <c:pt idx="125">
                  <c:v>15856</c:v>
                </c:pt>
                <c:pt idx="126">
                  <c:v>15910</c:v>
                </c:pt>
                <c:pt idx="127">
                  <c:v>15957</c:v>
                </c:pt>
                <c:pt idx="128">
                  <c:v>15995</c:v>
                </c:pt>
                <c:pt idx="129">
                  <c:v>16027</c:v>
                </c:pt>
                <c:pt idx="130">
                  <c:v>16039</c:v>
                </c:pt>
                <c:pt idx="131">
                  <c:v>16089</c:v>
                </c:pt>
                <c:pt idx="132">
                  <c:v>16172</c:v>
                </c:pt>
                <c:pt idx="133">
                  <c:v>16201</c:v>
                </c:pt>
                <c:pt idx="134">
                  <c:v>16226</c:v>
                </c:pt>
                <c:pt idx="135">
                  <c:v>16243</c:v>
                </c:pt>
                <c:pt idx="136">
                  <c:v>16246</c:v>
                </c:pt>
                <c:pt idx="137">
                  <c:v>16246</c:v>
                </c:pt>
                <c:pt idx="138">
                  <c:v>16262</c:v>
                </c:pt>
                <c:pt idx="139">
                  <c:v>16284</c:v>
                </c:pt>
                <c:pt idx="140">
                  <c:v>16301</c:v>
                </c:pt>
                <c:pt idx="141">
                  <c:v>16318</c:v>
                </c:pt>
                <c:pt idx="142">
                  <c:v>16386</c:v>
                </c:pt>
                <c:pt idx="143">
                  <c:v>16420</c:v>
                </c:pt>
                <c:pt idx="144">
                  <c:v>16469</c:v>
                </c:pt>
                <c:pt idx="145">
                  <c:v>16491</c:v>
                </c:pt>
                <c:pt idx="146">
                  <c:v>16532</c:v>
                </c:pt>
                <c:pt idx="147">
                  <c:v>16556</c:v>
                </c:pt>
                <c:pt idx="148">
                  <c:v>16580</c:v>
                </c:pt>
                <c:pt idx="149">
                  <c:v>16594</c:v>
                </c:pt>
                <c:pt idx="150">
                  <c:v>16604</c:v>
                </c:pt>
                <c:pt idx="151">
                  <c:v>16615</c:v>
                </c:pt>
                <c:pt idx="152">
                  <c:v>16626</c:v>
                </c:pt>
                <c:pt idx="153">
                  <c:v>16628</c:v>
                </c:pt>
                <c:pt idx="154">
                  <c:v>16628</c:v>
                </c:pt>
                <c:pt idx="155">
                  <c:v>16628</c:v>
                </c:pt>
                <c:pt idx="156">
                  <c:v>16634</c:v>
                </c:pt>
                <c:pt idx="157">
                  <c:v>16637</c:v>
                </c:pt>
                <c:pt idx="158">
                  <c:v>16640</c:v>
                </c:pt>
                <c:pt idx="159">
                  <c:v>16642</c:v>
                </c:pt>
                <c:pt idx="160">
                  <c:v>16645</c:v>
                </c:pt>
                <c:pt idx="161">
                  <c:v>16649</c:v>
                </c:pt>
                <c:pt idx="162">
                  <c:v>16652</c:v>
                </c:pt>
                <c:pt idx="163">
                  <c:v>16655</c:v>
                </c:pt>
                <c:pt idx="164">
                  <c:v>16662</c:v>
                </c:pt>
                <c:pt idx="165">
                  <c:v>16672</c:v>
                </c:pt>
                <c:pt idx="166">
                  <c:v>16808</c:v>
                </c:pt>
                <c:pt idx="167">
                  <c:v>16841</c:v>
                </c:pt>
                <c:pt idx="168">
                  <c:v>16848</c:v>
                </c:pt>
                <c:pt idx="169">
                  <c:v>16849</c:v>
                </c:pt>
                <c:pt idx="170">
                  <c:v>16855</c:v>
                </c:pt>
                <c:pt idx="171">
                  <c:v>16854</c:v>
                </c:pt>
                <c:pt idx="172">
                  <c:v>16865</c:v>
                </c:pt>
                <c:pt idx="173">
                  <c:v>16872</c:v>
                </c:pt>
                <c:pt idx="174">
                  <c:v>16879</c:v>
                </c:pt>
                <c:pt idx="175">
                  <c:v>16881</c:v>
                </c:pt>
                <c:pt idx="176">
                  <c:v>16892</c:v>
                </c:pt>
                <c:pt idx="177">
                  <c:v>16895</c:v>
                </c:pt>
                <c:pt idx="178">
                  <c:v>16899</c:v>
                </c:pt>
                <c:pt idx="179">
                  <c:v>16902</c:v>
                </c:pt>
                <c:pt idx="180">
                  <c:v>16905</c:v>
                </c:pt>
                <c:pt idx="181">
                  <c:v>16910</c:v>
                </c:pt>
                <c:pt idx="182">
                  <c:v>16911</c:v>
                </c:pt>
                <c:pt idx="183">
                  <c:v>16911</c:v>
                </c:pt>
                <c:pt idx="184">
                  <c:v>16926</c:v>
                </c:pt>
                <c:pt idx="185">
                  <c:v>16943</c:v>
                </c:pt>
                <c:pt idx="186">
                  <c:v>16952</c:v>
                </c:pt>
                <c:pt idx="187">
                  <c:v>16961</c:v>
                </c:pt>
                <c:pt idx="188">
                  <c:v>16970</c:v>
                </c:pt>
                <c:pt idx="189">
                  <c:v>16974</c:v>
                </c:pt>
                <c:pt idx="190">
                  <c:v>16986</c:v>
                </c:pt>
                <c:pt idx="191">
                  <c:v>16991</c:v>
                </c:pt>
                <c:pt idx="192">
                  <c:v>16996</c:v>
                </c:pt>
                <c:pt idx="193">
                  <c:v>17001</c:v>
                </c:pt>
                <c:pt idx="194">
                  <c:v>17005</c:v>
                </c:pt>
                <c:pt idx="195">
                  <c:v>17085</c:v>
                </c:pt>
                <c:pt idx="196">
                  <c:v>17096</c:v>
                </c:pt>
                <c:pt idx="197">
                  <c:v>17100</c:v>
                </c:pt>
                <c:pt idx="198">
                  <c:v>17104</c:v>
                </c:pt>
                <c:pt idx="199">
                  <c:v>17106</c:v>
                </c:pt>
                <c:pt idx="200">
                  <c:v>17117</c:v>
                </c:pt>
                <c:pt idx="201">
                  <c:v>17123</c:v>
                </c:pt>
                <c:pt idx="202">
                  <c:v>17140</c:v>
                </c:pt>
                <c:pt idx="203">
                  <c:v>17157</c:v>
                </c:pt>
                <c:pt idx="204">
                  <c:v>17158</c:v>
                </c:pt>
                <c:pt idx="205">
                  <c:v>17161</c:v>
                </c:pt>
                <c:pt idx="206">
                  <c:v>17167</c:v>
                </c:pt>
                <c:pt idx="207">
                  <c:v>17175</c:v>
                </c:pt>
                <c:pt idx="208">
                  <c:v>17204</c:v>
                </c:pt>
                <c:pt idx="209">
                  <c:v>17214</c:v>
                </c:pt>
                <c:pt idx="210">
                  <c:v>17229</c:v>
                </c:pt>
                <c:pt idx="211">
                  <c:v>17240</c:v>
                </c:pt>
                <c:pt idx="212">
                  <c:v>17249</c:v>
                </c:pt>
                <c:pt idx="213">
                  <c:v>17269</c:v>
                </c:pt>
                <c:pt idx="214">
                  <c:v>17283</c:v>
                </c:pt>
                <c:pt idx="215">
                  <c:v>17309</c:v>
                </c:pt>
                <c:pt idx="216">
                  <c:v>17327</c:v>
                </c:pt>
                <c:pt idx="217">
                  <c:v>17346</c:v>
                </c:pt>
                <c:pt idx="218">
                  <c:v>17378</c:v>
                </c:pt>
                <c:pt idx="219">
                  <c:v>17398</c:v>
                </c:pt>
                <c:pt idx="220">
                  <c:v>17416</c:v>
                </c:pt>
                <c:pt idx="221">
                  <c:v>17426</c:v>
                </c:pt>
                <c:pt idx="222">
                  <c:v>17431</c:v>
                </c:pt>
                <c:pt idx="223">
                  <c:v>17450</c:v>
                </c:pt>
                <c:pt idx="224">
                  <c:v>17460</c:v>
                </c:pt>
                <c:pt idx="225">
                  <c:v>17476</c:v>
                </c:pt>
                <c:pt idx="226">
                  <c:v>17487</c:v>
                </c:pt>
                <c:pt idx="227">
                  <c:v>17522</c:v>
                </c:pt>
                <c:pt idx="228">
                  <c:v>17556</c:v>
                </c:pt>
                <c:pt idx="229">
                  <c:v>17588</c:v>
                </c:pt>
                <c:pt idx="230">
                  <c:v>17626</c:v>
                </c:pt>
                <c:pt idx="231">
                  <c:v>17649</c:v>
                </c:pt>
                <c:pt idx="232">
                  <c:v>17675</c:v>
                </c:pt>
                <c:pt idx="233">
                  <c:v>17686</c:v>
                </c:pt>
                <c:pt idx="234">
                  <c:v>17818</c:v>
                </c:pt>
                <c:pt idx="235">
                  <c:v>17896</c:v>
                </c:pt>
                <c:pt idx="236">
                  <c:v>17933</c:v>
                </c:pt>
                <c:pt idx="237">
                  <c:v>17992</c:v>
                </c:pt>
                <c:pt idx="238">
                  <c:v>18028</c:v>
                </c:pt>
                <c:pt idx="239">
                  <c:v>18070</c:v>
                </c:pt>
                <c:pt idx="240">
                  <c:v>18092</c:v>
                </c:pt>
                <c:pt idx="241">
                  <c:v>18114</c:v>
                </c:pt>
                <c:pt idx="242">
                  <c:v>18132</c:v>
                </c:pt>
                <c:pt idx="243">
                  <c:v>18160</c:v>
                </c:pt>
                <c:pt idx="244">
                  <c:v>18195</c:v>
                </c:pt>
                <c:pt idx="245">
                  <c:v>18218</c:v>
                </c:pt>
                <c:pt idx="246">
                  <c:v>18232</c:v>
                </c:pt>
                <c:pt idx="247">
                  <c:v>18252</c:v>
                </c:pt>
                <c:pt idx="248">
                  <c:v>18265</c:v>
                </c:pt>
                <c:pt idx="249">
                  <c:v>18282</c:v>
                </c:pt>
                <c:pt idx="250">
                  <c:v>18303</c:v>
                </c:pt>
                <c:pt idx="251">
                  <c:v>18347</c:v>
                </c:pt>
                <c:pt idx="252">
                  <c:v>18373</c:v>
                </c:pt>
                <c:pt idx="253">
                  <c:v>18382</c:v>
                </c:pt>
                <c:pt idx="254">
                  <c:v>18387</c:v>
                </c:pt>
                <c:pt idx="255">
                  <c:v>18445</c:v>
                </c:pt>
                <c:pt idx="256">
                  <c:v>18464</c:v>
                </c:pt>
                <c:pt idx="257">
                  <c:v>18475</c:v>
                </c:pt>
                <c:pt idx="258">
                  <c:v>18497</c:v>
                </c:pt>
                <c:pt idx="259">
                  <c:v>18508</c:v>
                </c:pt>
                <c:pt idx="260">
                  <c:v>18517</c:v>
                </c:pt>
                <c:pt idx="261">
                  <c:v>18531</c:v>
                </c:pt>
                <c:pt idx="262">
                  <c:v>18544</c:v>
                </c:pt>
                <c:pt idx="263">
                  <c:v>18558</c:v>
                </c:pt>
                <c:pt idx="264">
                  <c:v>18589</c:v>
                </c:pt>
                <c:pt idx="265">
                  <c:v>18614</c:v>
                </c:pt>
                <c:pt idx="266">
                  <c:v>18641</c:v>
                </c:pt>
                <c:pt idx="267">
                  <c:v>18662</c:v>
                </c:pt>
                <c:pt idx="268">
                  <c:v>18729</c:v>
                </c:pt>
                <c:pt idx="269">
                  <c:v>18748</c:v>
                </c:pt>
                <c:pt idx="270">
                  <c:v>18758</c:v>
                </c:pt>
                <c:pt idx="271">
                  <c:v>18773</c:v>
                </c:pt>
                <c:pt idx="272">
                  <c:v>18801</c:v>
                </c:pt>
                <c:pt idx="273">
                  <c:v>18837</c:v>
                </c:pt>
                <c:pt idx="274">
                  <c:v>18853</c:v>
                </c:pt>
                <c:pt idx="275">
                  <c:v>18889</c:v>
                </c:pt>
                <c:pt idx="276">
                  <c:v>18918</c:v>
                </c:pt>
                <c:pt idx="277">
                  <c:v>18938</c:v>
                </c:pt>
                <c:pt idx="278">
                  <c:v>19036</c:v>
                </c:pt>
                <c:pt idx="279">
                  <c:v>19128</c:v>
                </c:pt>
                <c:pt idx="280">
                  <c:v>19146</c:v>
                </c:pt>
                <c:pt idx="281">
                  <c:v>19205</c:v>
                </c:pt>
                <c:pt idx="282">
                  <c:v>19268</c:v>
                </c:pt>
                <c:pt idx="283">
                  <c:v>19309</c:v>
                </c:pt>
                <c:pt idx="284">
                  <c:v>19332</c:v>
                </c:pt>
                <c:pt idx="285">
                  <c:v>19347</c:v>
                </c:pt>
                <c:pt idx="286">
                  <c:v>19367</c:v>
                </c:pt>
                <c:pt idx="287">
                  <c:v>19370</c:v>
                </c:pt>
                <c:pt idx="288">
                  <c:v>19380</c:v>
                </c:pt>
                <c:pt idx="289">
                  <c:v>19430</c:v>
                </c:pt>
                <c:pt idx="290">
                  <c:v>19460</c:v>
                </c:pt>
                <c:pt idx="291">
                  <c:v>19477</c:v>
                </c:pt>
                <c:pt idx="292">
                  <c:v>19490</c:v>
                </c:pt>
                <c:pt idx="293">
                  <c:v>19517</c:v>
                </c:pt>
                <c:pt idx="294">
                  <c:v>19538</c:v>
                </c:pt>
                <c:pt idx="295">
                  <c:v>19549</c:v>
                </c:pt>
                <c:pt idx="296">
                  <c:v>19963</c:v>
                </c:pt>
                <c:pt idx="297">
                  <c:v>20038</c:v>
                </c:pt>
                <c:pt idx="298">
                  <c:v>20117</c:v>
                </c:pt>
                <c:pt idx="299">
                  <c:v>20151</c:v>
                </c:pt>
                <c:pt idx="300">
                  <c:v>20202</c:v>
                </c:pt>
                <c:pt idx="301">
                  <c:v>20224</c:v>
                </c:pt>
                <c:pt idx="302">
                  <c:v>20238</c:v>
                </c:pt>
                <c:pt idx="303">
                  <c:v>20308</c:v>
                </c:pt>
                <c:pt idx="304">
                  <c:v>20337</c:v>
                </c:pt>
                <c:pt idx="305">
                  <c:v>20358</c:v>
                </c:pt>
                <c:pt idx="306">
                  <c:v>20384</c:v>
                </c:pt>
                <c:pt idx="307">
                  <c:v>20418</c:v>
                </c:pt>
                <c:pt idx="308">
                  <c:v>20441</c:v>
                </c:pt>
                <c:pt idx="309">
                  <c:v>20473</c:v>
                </c:pt>
                <c:pt idx="310">
                  <c:v>20518</c:v>
                </c:pt>
                <c:pt idx="311">
                  <c:v>20600</c:v>
                </c:pt>
                <c:pt idx="312">
                  <c:v>20634</c:v>
                </c:pt>
                <c:pt idx="313">
                  <c:v>20701</c:v>
                </c:pt>
                <c:pt idx="314">
                  <c:v>20775</c:v>
                </c:pt>
                <c:pt idx="315">
                  <c:v>20975</c:v>
                </c:pt>
                <c:pt idx="316">
                  <c:v>21014</c:v>
                </c:pt>
                <c:pt idx="317">
                  <c:v>21034</c:v>
                </c:pt>
                <c:pt idx="318">
                  <c:v>21137</c:v>
                </c:pt>
                <c:pt idx="319">
                  <c:v>21309</c:v>
                </c:pt>
                <c:pt idx="320">
                  <c:v>21431</c:v>
                </c:pt>
                <c:pt idx="321">
                  <c:v>21546</c:v>
                </c:pt>
                <c:pt idx="322">
                  <c:v>21615</c:v>
                </c:pt>
                <c:pt idx="323">
                  <c:v>21653</c:v>
                </c:pt>
                <c:pt idx="324">
                  <c:v>21733</c:v>
                </c:pt>
                <c:pt idx="325">
                  <c:v>21779</c:v>
                </c:pt>
                <c:pt idx="326">
                  <c:v>21809</c:v>
                </c:pt>
                <c:pt idx="327">
                  <c:v>21876</c:v>
                </c:pt>
                <c:pt idx="328">
                  <c:v>22015</c:v>
                </c:pt>
                <c:pt idx="329">
                  <c:v>22081</c:v>
                </c:pt>
                <c:pt idx="330">
                  <c:v>22126</c:v>
                </c:pt>
                <c:pt idx="331">
                  <c:v>22161</c:v>
                </c:pt>
                <c:pt idx="332">
                  <c:v>22194</c:v>
                </c:pt>
                <c:pt idx="333">
                  <c:v>22236</c:v>
                </c:pt>
                <c:pt idx="334">
                  <c:v>22264</c:v>
                </c:pt>
                <c:pt idx="335">
                  <c:v>22298</c:v>
                </c:pt>
                <c:pt idx="336">
                  <c:v>22306</c:v>
                </c:pt>
                <c:pt idx="337">
                  <c:v>22311</c:v>
                </c:pt>
                <c:pt idx="338">
                  <c:v>22332</c:v>
                </c:pt>
                <c:pt idx="339">
                  <c:v>22335</c:v>
                </c:pt>
                <c:pt idx="340">
                  <c:v>22365</c:v>
                </c:pt>
                <c:pt idx="341">
                  <c:v>22392</c:v>
                </c:pt>
                <c:pt idx="342">
                  <c:v>22428</c:v>
                </c:pt>
                <c:pt idx="343">
                  <c:v>22445</c:v>
                </c:pt>
                <c:pt idx="344">
                  <c:v>22459</c:v>
                </c:pt>
                <c:pt idx="345">
                  <c:v>22466</c:v>
                </c:pt>
                <c:pt idx="346">
                  <c:v>22519</c:v>
                </c:pt>
                <c:pt idx="347">
                  <c:v>22570</c:v>
                </c:pt>
                <c:pt idx="348">
                  <c:v>22594</c:v>
                </c:pt>
              </c:numCache>
            </c:numRef>
          </c:val>
          <c:smooth val="0"/>
          <c:extLst>
            <c:ext xmlns:c16="http://schemas.microsoft.com/office/drawing/2014/chart" uri="{C3380CC4-5D6E-409C-BE32-E72D297353CC}">
              <c16:uniqueId val="{00000000-9F9B-4A81-9E72-C495607744CC}"/>
            </c:ext>
          </c:extLst>
        </c:ser>
        <c:dLbls>
          <c:showLegendKey val="0"/>
          <c:showVal val="0"/>
          <c:showCatName val="0"/>
          <c:showSerName val="0"/>
          <c:showPercent val="0"/>
          <c:showBubbleSize val="0"/>
        </c:dLbls>
        <c:smooth val="0"/>
        <c:axId val="351303032"/>
        <c:axId val="351303688"/>
      </c:lineChart>
      <c:catAx>
        <c:axId val="351303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03688"/>
        <c:crosses val="autoZero"/>
        <c:auto val="1"/>
        <c:lblAlgn val="ctr"/>
        <c:lblOffset val="100"/>
        <c:noMultiLvlLbl val="0"/>
      </c:catAx>
      <c:valAx>
        <c:axId val="35130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0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Sheet1!$A$2:$A$350</c:f>
              <c:strCache>
                <c:ptCount val="349"/>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strCache>
            </c:strRef>
          </c:cat>
          <c:val>
            <c:numRef>
              <c:f>Sheet1!$B$2:$B$350</c:f>
              <c:numCache>
                <c:formatCode>General</c:formatCode>
                <c:ptCount val="349"/>
                <c:pt idx="0">
                  <c:v>56110</c:v>
                </c:pt>
                <c:pt idx="1">
                  <c:v>69344</c:v>
                </c:pt>
                <c:pt idx="2">
                  <c:v>88146</c:v>
                </c:pt>
                <c:pt idx="3">
                  <c:v>72798</c:v>
                </c:pt>
                <c:pt idx="4">
                  <c:v>78323</c:v>
                </c:pt>
                <c:pt idx="5">
                  <c:v>122972</c:v>
                </c:pt>
                <c:pt idx="6">
                  <c:v>165557</c:v>
                </c:pt>
                <c:pt idx="7">
                  <c:v>168912</c:v>
                </c:pt>
                <c:pt idx="8">
                  <c:v>376307</c:v>
                </c:pt>
                <c:pt idx="9">
                  <c:v>451988</c:v>
                </c:pt>
                <c:pt idx="10">
                  <c:v>222101</c:v>
                </c:pt>
                <c:pt idx="11">
                  <c:v>146869</c:v>
                </c:pt>
                <c:pt idx="12">
                  <c:v>99227</c:v>
                </c:pt>
                <c:pt idx="13">
                  <c:v>74620</c:v>
                </c:pt>
                <c:pt idx="14">
                  <c:v>64426</c:v>
                </c:pt>
                <c:pt idx="15">
                  <c:v>68367</c:v>
                </c:pt>
                <c:pt idx="16">
                  <c:v>189614</c:v>
                </c:pt>
                <c:pt idx="17">
                  <c:v>75853</c:v>
                </c:pt>
                <c:pt idx="18">
                  <c:v>64418</c:v>
                </c:pt>
                <c:pt idx="19">
                  <c:v>106660</c:v>
                </c:pt>
                <c:pt idx="20">
                  <c:v>129834</c:v>
                </c:pt>
                <c:pt idx="21">
                  <c:v>199971</c:v>
                </c:pt>
                <c:pt idx="22">
                  <c:v>277839</c:v>
                </c:pt>
                <c:pt idx="23">
                  <c:v>193727</c:v>
                </c:pt>
                <c:pt idx="24">
                  <c:v>213857</c:v>
                </c:pt>
                <c:pt idx="25">
                  <c:v>168609</c:v>
                </c:pt>
                <c:pt idx="26">
                  <c:v>186412</c:v>
                </c:pt>
                <c:pt idx="27">
                  <c:v>241235</c:v>
                </c:pt>
                <c:pt idx="28">
                  <c:v>175948</c:v>
                </c:pt>
                <c:pt idx="29">
                  <c:v>117824</c:v>
                </c:pt>
                <c:pt idx="30">
                  <c:v>67585</c:v>
                </c:pt>
                <c:pt idx="31">
                  <c:v>43267</c:v>
                </c:pt>
                <c:pt idx="32">
                  <c:v>48950</c:v>
                </c:pt>
                <c:pt idx="33">
                  <c:v>45493</c:v>
                </c:pt>
                <c:pt idx="34">
                  <c:v>42031</c:v>
                </c:pt>
                <c:pt idx="35">
                  <c:v>30063</c:v>
                </c:pt>
                <c:pt idx="36">
                  <c:v>22933</c:v>
                </c:pt>
                <c:pt idx="37">
                  <c:v>28886</c:v>
                </c:pt>
                <c:pt idx="38">
                  <c:v>25943</c:v>
                </c:pt>
                <c:pt idx="39">
                  <c:v>13416</c:v>
                </c:pt>
                <c:pt idx="40">
                  <c:v>28403</c:v>
                </c:pt>
                <c:pt idx="41">
                  <c:v>14885</c:v>
                </c:pt>
                <c:pt idx="42">
                  <c:v>11780</c:v>
                </c:pt>
                <c:pt idx="43">
                  <c:v>9291</c:v>
                </c:pt>
                <c:pt idx="44">
                  <c:v>15475</c:v>
                </c:pt>
                <c:pt idx="45">
                  <c:v>13470</c:v>
                </c:pt>
                <c:pt idx="46">
                  <c:v>15978</c:v>
                </c:pt>
                <c:pt idx="47">
                  <c:v>20476</c:v>
                </c:pt>
                <c:pt idx="48">
                  <c:v>22166</c:v>
                </c:pt>
                <c:pt idx="49">
                  <c:v>25175</c:v>
                </c:pt>
                <c:pt idx="50">
                  <c:v>24245</c:v>
                </c:pt>
                <c:pt idx="51">
                  <c:v>29536</c:v>
                </c:pt>
                <c:pt idx="52">
                  <c:v>15572</c:v>
                </c:pt>
                <c:pt idx="53">
                  <c:v>13833</c:v>
                </c:pt>
                <c:pt idx="54">
                  <c:v>20685</c:v>
                </c:pt>
                <c:pt idx="55">
                  <c:v>15128</c:v>
                </c:pt>
                <c:pt idx="56">
                  <c:v>11761</c:v>
                </c:pt>
                <c:pt idx="57">
                  <c:v>10811</c:v>
                </c:pt>
                <c:pt idx="58">
                  <c:v>14673</c:v>
                </c:pt>
                <c:pt idx="59">
                  <c:v>11327</c:v>
                </c:pt>
                <c:pt idx="60">
                  <c:v>7367</c:v>
                </c:pt>
                <c:pt idx="61">
                  <c:v>18436</c:v>
                </c:pt>
                <c:pt idx="62">
                  <c:v>15536</c:v>
                </c:pt>
                <c:pt idx="63">
                  <c:v>9344</c:v>
                </c:pt>
                <c:pt idx="64">
                  <c:v>7749</c:v>
                </c:pt>
                <c:pt idx="65">
                  <c:v>128380</c:v>
                </c:pt>
                <c:pt idx="66">
                  <c:v>29060</c:v>
                </c:pt>
                <c:pt idx="67">
                  <c:v>30330</c:v>
                </c:pt>
                <c:pt idx="68">
                  <c:v>28207</c:v>
                </c:pt>
                <c:pt idx="69">
                  <c:v>18608</c:v>
                </c:pt>
                <c:pt idx="70">
                  <c:v>11038</c:v>
                </c:pt>
                <c:pt idx="71">
                  <c:v>11278</c:v>
                </c:pt>
                <c:pt idx="72">
                  <c:v>22326</c:v>
                </c:pt>
                <c:pt idx="73">
                  <c:v>17897</c:v>
                </c:pt>
                <c:pt idx="74">
                  <c:v>37306</c:v>
                </c:pt>
                <c:pt idx="75">
                  <c:v>18664</c:v>
                </c:pt>
                <c:pt idx="76">
                  <c:v>30534</c:v>
                </c:pt>
                <c:pt idx="77">
                  <c:v>25071</c:v>
                </c:pt>
                <c:pt idx="78">
                  <c:v>14514</c:v>
                </c:pt>
                <c:pt idx="79">
                  <c:v>12756</c:v>
                </c:pt>
                <c:pt idx="80">
                  <c:v>12855</c:v>
                </c:pt>
                <c:pt idx="81">
                  <c:v>17202</c:v>
                </c:pt>
                <c:pt idx="82">
                  <c:v>11701</c:v>
                </c:pt>
                <c:pt idx="83">
                  <c:v>19593</c:v>
                </c:pt>
                <c:pt idx="84">
                  <c:v>32273</c:v>
                </c:pt>
                <c:pt idx="85">
                  <c:v>15813</c:v>
                </c:pt>
                <c:pt idx="86">
                  <c:v>12546</c:v>
                </c:pt>
                <c:pt idx="87">
                  <c:v>12042</c:v>
                </c:pt>
                <c:pt idx="88">
                  <c:v>22033</c:v>
                </c:pt>
                <c:pt idx="89">
                  <c:v>26053</c:v>
                </c:pt>
                <c:pt idx="90">
                  <c:v>24580</c:v>
                </c:pt>
                <c:pt idx="91">
                  <c:v>154566</c:v>
                </c:pt>
                <c:pt idx="92">
                  <c:v>78152</c:v>
                </c:pt>
                <c:pt idx="93">
                  <c:v>39675</c:v>
                </c:pt>
                <c:pt idx="94">
                  <c:v>22061</c:v>
                </c:pt>
                <c:pt idx="95">
                  <c:v>13778</c:v>
                </c:pt>
                <c:pt idx="96">
                  <c:v>13250</c:v>
                </c:pt>
                <c:pt idx="97">
                  <c:v>9887</c:v>
                </c:pt>
                <c:pt idx="98">
                  <c:v>14797</c:v>
                </c:pt>
                <c:pt idx="99">
                  <c:v>22440</c:v>
                </c:pt>
                <c:pt idx="100">
                  <c:v>19123</c:v>
                </c:pt>
                <c:pt idx="101">
                  <c:v>14509</c:v>
                </c:pt>
                <c:pt idx="102">
                  <c:v>12404</c:v>
                </c:pt>
                <c:pt idx="103">
                  <c:v>21205</c:v>
                </c:pt>
                <c:pt idx="104">
                  <c:v>20940</c:v>
                </c:pt>
                <c:pt idx="105">
                  <c:v>18060</c:v>
                </c:pt>
                <c:pt idx="106">
                  <c:v>11048</c:v>
                </c:pt>
                <c:pt idx="107">
                  <c:v>9160</c:v>
                </c:pt>
                <c:pt idx="108">
                  <c:v>7771</c:v>
                </c:pt>
                <c:pt idx="109">
                  <c:v>7837</c:v>
                </c:pt>
                <c:pt idx="110">
                  <c:v>7439</c:v>
                </c:pt>
                <c:pt idx="111">
                  <c:v>12914</c:v>
                </c:pt>
                <c:pt idx="112">
                  <c:v>7607</c:v>
                </c:pt>
                <c:pt idx="113">
                  <c:v>11281</c:v>
                </c:pt>
                <c:pt idx="114">
                  <c:v>11576</c:v>
                </c:pt>
                <c:pt idx="115">
                  <c:v>9259</c:v>
                </c:pt>
                <c:pt idx="116">
                  <c:v>15778</c:v>
                </c:pt>
                <c:pt idx="117">
                  <c:v>8906</c:v>
                </c:pt>
                <c:pt idx="118">
                  <c:v>9195</c:v>
                </c:pt>
                <c:pt idx="119">
                  <c:v>7114</c:v>
                </c:pt>
                <c:pt idx="120">
                  <c:v>9009</c:v>
                </c:pt>
                <c:pt idx="121">
                  <c:v>7323</c:v>
                </c:pt>
                <c:pt idx="122">
                  <c:v>16048</c:v>
                </c:pt>
                <c:pt idx="123">
                  <c:v>8365</c:v>
                </c:pt>
                <c:pt idx="124">
                  <c:v>13787</c:v>
                </c:pt>
                <c:pt idx="125">
                  <c:v>47553</c:v>
                </c:pt>
                <c:pt idx="126">
                  <c:v>56903</c:v>
                </c:pt>
                <c:pt idx="127">
                  <c:v>80905</c:v>
                </c:pt>
                <c:pt idx="128">
                  <c:v>89217</c:v>
                </c:pt>
                <c:pt idx="129">
                  <c:v>71475</c:v>
                </c:pt>
                <c:pt idx="130">
                  <c:v>34417</c:v>
                </c:pt>
                <c:pt idx="131">
                  <c:v>45346</c:v>
                </c:pt>
                <c:pt idx="132">
                  <c:v>90213</c:v>
                </c:pt>
                <c:pt idx="133">
                  <c:v>40049</c:v>
                </c:pt>
                <c:pt idx="134">
                  <c:v>21842</c:v>
                </c:pt>
                <c:pt idx="135">
                  <c:v>22737</c:v>
                </c:pt>
                <c:pt idx="136">
                  <c:v>17047</c:v>
                </c:pt>
                <c:pt idx="137">
                  <c:v>6442</c:v>
                </c:pt>
                <c:pt idx="138">
                  <c:v>15460</c:v>
                </c:pt>
                <c:pt idx="139">
                  <c:v>29812</c:v>
                </c:pt>
                <c:pt idx="140">
                  <c:v>19486</c:v>
                </c:pt>
                <c:pt idx="141">
                  <c:v>18617</c:v>
                </c:pt>
                <c:pt idx="142">
                  <c:v>84952</c:v>
                </c:pt>
                <c:pt idx="143">
                  <c:v>61956</c:v>
                </c:pt>
                <c:pt idx="144">
                  <c:v>71007</c:v>
                </c:pt>
                <c:pt idx="145">
                  <c:v>33929</c:v>
                </c:pt>
                <c:pt idx="146">
                  <c:v>61690</c:v>
                </c:pt>
                <c:pt idx="147">
                  <c:v>38136</c:v>
                </c:pt>
                <c:pt idx="148">
                  <c:v>14681</c:v>
                </c:pt>
                <c:pt idx="149">
                  <c:v>14292</c:v>
                </c:pt>
                <c:pt idx="150">
                  <c:v>13489</c:v>
                </c:pt>
                <c:pt idx="151">
                  <c:v>15289</c:v>
                </c:pt>
                <c:pt idx="152">
                  <c:v>10961</c:v>
                </c:pt>
                <c:pt idx="153">
                  <c:v>7909</c:v>
                </c:pt>
                <c:pt idx="154">
                  <c:v>5240</c:v>
                </c:pt>
                <c:pt idx="155">
                  <c:v>2580</c:v>
                </c:pt>
                <c:pt idx="156">
                  <c:v>10878</c:v>
                </c:pt>
                <c:pt idx="157">
                  <c:v>6212</c:v>
                </c:pt>
                <c:pt idx="158">
                  <c:v>10314</c:v>
                </c:pt>
                <c:pt idx="159">
                  <c:v>6029</c:v>
                </c:pt>
                <c:pt idx="160">
                  <c:v>3834</c:v>
                </c:pt>
                <c:pt idx="161">
                  <c:v>2670</c:v>
                </c:pt>
                <c:pt idx="162">
                  <c:v>1867</c:v>
                </c:pt>
                <c:pt idx="163">
                  <c:v>1586</c:v>
                </c:pt>
                <c:pt idx="164">
                  <c:v>12931</c:v>
                </c:pt>
                <c:pt idx="165">
                  <c:v>19845</c:v>
                </c:pt>
                <c:pt idx="166">
                  <c:v>105160</c:v>
                </c:pt>
                <c:pt idx="167">
                  <c:v>34190</c:v>
                </c:pt>
                <c:pt idx="168">
                  <c:v>18559</c:v>
                </c:pt>
                <c:pt idx="169">
                  <c:v>37916</c:v>
                </c:pt>
                <c:pt idx="170">
                  <c:v>131818</c:v>
                </c:pt>
                <c:pt idx="171">
                  <c:v>85387</c:v>
                </c:pt>
                <c:pt idx="172">
                  <c:v>77088</c:v>
                </c:pt>
                <c:pt idx="173">
                  <c:v>63053</c:v>
                </c:pt>
                <c:pt idx="174">
                  <c:v>97964</c:v>
                </c:pt>
                <c:pt idx="175">
                  <c:v>93103</c:v>
                </c:pt>
                <c:pt idx="176">
                  <c:v>89721</c:v>
                </c:pt>
                <c:pt idx="177">
                  <c:v>61213</c:v>
                </c:pt>
                <c:pt idx="178">
                  <c:v>85910</c:v>
                </c:pt>
                <c:pt idx="179">
                  <c:v>86624</c:v>
                </c:pt>
                <c:pt idx="180">
                  <c:v>64691</c:v>
                </c:pt>
                <c:pt idx="181">
                  <c:v>108454</c:v>
                </c:pt>
                <c:pt idx="182">
                  <c:v>92055</c:v>
                </c:pt>
                <c:pt idx="183">
                  <c:v>60849</c:v>
                </c:pt>
                <c:pt idx="184">
                  <c:v>60757</c:v>
                </c:pt>
                <c:pt idx="185">
                  <c:v>62167</c:v>
                </c:pt>
                <c:pt idx="186">
                  <c:v>75631</c:v>
                </c:pt>
                <c:pt idx="187">
                  <c:v>71708</c:v>
                </c:pt>
                <c:pt idx="188">
                  <c:v>87605</c:v>
                </c:pt>
                <c:pt idx="189">
                  <c:v>55170</c:v>
                </c:pt>
                <c:pt idx="190">
                  <c:v>43668</c:v>
                </c:pt>
                <c:pt idx="191">
                  <c:v>46145</c:v>
                </c:pt>
                <c:pt idx="192">
                  <c:v>46720</c:v>
                </c:pt>
                <c:pt idx="193">
                  <c:v>41074</c:v>
                </c:pt>
                <c:pt idx="194">
                  <c:v>45665</c:v>
                </c:pt>
                <c:pt idx="195">
                  <c:v>139731</c:v>
                </c:pt>
                <c:pt idx="196">
                  <c:v>47619</c:v>
                </c:pt>
                <c:pt idx="197">
                  <c:v>9730</c:v>
                </c:pt>
                <c:pt idx="198">
                  <c:v>10521</c:v>
                </c:pt>
                <c:pt idx="199">
                  <c:v>11147</c:v>
                </c:pt>
                <c:pt idx="200">
                  <c:v>19255</c:v>
                </c:pt>
                <c:pt idx="201">
                  <c:v>74391</c:v>
                </c:pt>
                <c:pt idx="202">
                  <c:v>96020</c:v>
                </c:pt>
                <c:pt idx="203">
                  <c:v>91874</c:v>
                </c:pt>
                <c:pt idx="204">
                  <c:v>72360</c:v>
                </c:pt>
                <c:pt idx="205">
                  <c:v>58593</c:v>
                </c:pt>
                <c:pt idx="206">
                  <c:v>60899</c:v>
                </c:pt>
                <c:pt idx="207">
                  <c:v>47312</c:v>
                </c:pt>
                <c:pt idx="208">
                  <c:v>60420</c:v>
                </c:pt>
                <c:pt idx="209">
                  <c:v>101995</c:v>
                </c:pt>
                <c:pt idx="210">
                  <c:v>80106</c:v>
                </c:pt>
                <c:pt idx="211">
                  <c:v>76159</c:v>
                </c:pt>
                <c:pt idx="212">
                  <c:v>61744</c:v>
                </c:pt>
                <c:pt idx="213">
                  <c:v>79145</c:v>
                </c:pt>
                <c:pt idx="214">
                  <c:v>33932</c:v>
                </c:pt>
                <c:pt idx="215">
                  <c:v>94437</c:v>
                </c:pt>
                <c:pt idx="216">
                  <c:v>96749</c:v>
                </c:pt>
                <c:pt idx="217">
                  <c:v>80213</c:v>
                </c:pt>
                <c:pt idx="218">
                  <c:v>159182</c:v>
                </c:pt>
                <c:pt idx="219">
                  <c:v>104868</c:v>
                </c:pt>
                <c:pt idx="220">
                  <c:v>125818</c:v>
                </c:pt>
                <c:pt idx="221">
                  <c:v>132941</c:v>
                </c:pt>
                <c:pt idx="222">
                  <c:v>86440</c:v>
                </c:pt>
                <c:pt idx="223">
                  <c:v>91147</c:v>
                </c:pt>
                <c:pt idx="224">
                  <c:v>90261</c:v>
                </c:pt>
                <c:pt idx="225">
                  <c:v>85304</c:v>
                </c:pt>
                <c:pt idx="226">
                  <c:v>102613</c:v>
                </c:pt>
                <c:pt idx="227">
                  <c:v>117188</c:v>
                </c:pt>
                <c:pt idx="228">
                  <c:v>87203</c:v>
                </c:pt>
                <c:pt idx="229">
                  <c:v>103676</c:v>
                </c:pt>
                <c:pt idx="230">
                  <c:v>135998</c:v>
                </c:pt>
                <c:pt idx="231">
                  <c:v>187317</c:v>
                </c:pt>
                <c:pt idx="232">
                  <c:v>130738</c:v>
                </c:pt>
                <c:pt idx="233">
                  <c:v>116148</c:v>
                </c:pt>
                <c:pt idx="234">
                  <c:v>149624</c:v>
                </c:pt>
                <c:pt idx="235">
                  <c:v>112399</c:v>
                </c:pt>
                <c:pt idx="236">
                  <c:v>117551</c:v>
                </c:pt>
                <c:pt idx="237">
                  <c:v>185833</c:v>
                </c:pt>
                <c:pt idx="238">
                  <c:v>129406</c:v>
                </c:pt>
                <c:pt idx="239">
                  <c:v>95852</c:v>
                </c:pt>
                <c:pt idx="240">
                  <c:v>58741</c:v>
                </c:pt>
                <c:pt idx="241">
                  <c:v>44349</c:v>
                </c:pt>
                <c:pt idx="242">
                  <c:v>42842</c:v>
                </c:pt>
                <c:pt idx="243">
                  <c:v>38787</c:v>
                </c:pt>
                <c:pt idx="244">
                  <c:v>42506</c:v>
                </c:pt>
                <c:pt idx="245">
                  <c:v>31233</c:v>
                </c:pt>
                <c:pt idx="246">
                  <c:v>29417</c:v>
                </c:pt>
                <c:pt idx="247">
                  <c:v>31148</c:v>
                </c:pt>
                <c:pt idx="248">
                  <c:v>27409</c:v>
                </c:pt>
                <c:pt idx="249">
                  <c:v>33842</c:v>
                </c:pt>
                <c:pt idx="250">
                  <c:v>18064</c:v>
                </c:pt>
                <c:pt idx="251">
                  <c:v>27307</c:v>
                </c:pt>
                <c:pt idx="252">
                  <c:v>19649</c:v>
                </c:pt>
                <c:pt idx="253">
                  <c:v>15418</c:v>
                </c:pt>
                <c:pt idx="254">
                  <c:v>21101</c:v>
                </c:pt>
                <c:pt idx="255">
                  <c:v>29528</c:v>
                </c:pt>
                <c:pt idx="256">
                  <c:v>24354</c:v>
                </c:pt>
                <c:pt idx="257">
                  <c:v>17237</c:v>
                </c:pt>
                <c:pt idx="258">
                  <c:v>18883</c:v>
                </c:pt>
                <c:pt idx="259">
                  <c:v>16011</c:v>
                </c:pt>
                <c:pt idx="260">
                  <c:v>10020</c:v>
                </c:pt>
                <c:pt idx="261">
                  <c:v>19115</c:v>
                </c:pt>
                <c:pt idx="262">
                  <c:v>12422</c:v>
                </c:pt>
                <c:pt idx="263">
                  <c:v>20228</c:v>
                </c:pt>
                <c:pt idx="264">
                  <c:v>27520</c:v>
                </c:pt>
                <c:pt idx="265">
                  <c:v>19580</c:v>
                </c:pt>
                <c:pt idx="266">
                  <c:v>20392</c:v>
                </c:pt>
                <c:pt idx="267">
                  <c:v>22833</c:v>
                </c:pt>
                <c:pt idx="268">
                  <c:v>36287</c:v>
                </c:pt>
                <c:pt idx="269">
                  <c:v>21676</c:v>
                </c:pt>
                <c:pt idx="270">
                  <c:v>16277</c:v>
                </c:pt>
                <c:pt idx="271">
                  <c:v>17090</c:v>
                </c:pt>
                <c:pt idx="272">
                  <c:v>22726</c:v>
                </c:pt>
                <c:pt idx="273">
                  <c:v>32421</c:v>
                </c:pt>
                <c:pt idx="274">
                  <c:v>23420</c:v>
                </c:pt>
                <c:pt idx="275">
                  <c:v>34153</c:v>
                </c:pt>
                <c:pt idx="276">
                  <c:v>39725</c:v>
                </c:pt>
                <c:pt idx="277">
                  <c:v>29568</c:v>
                </c:pt>
                <c:pt idx="278">
                  <c:v>27271</c:v>
                </c:pt>
                <c:pt idx="279">
                  <c:v>26946</c:v>
                </c:pt>
                <c:pt idx="280">
                  <c:v>20854</c:v>
                </c:pt>
                <c:pt idx="281">
                  <c:v>22764</c:v>
                </c:pt>
                <c:pt idx="282">
                  <c:v>51406</c:v>
                </c:pt>
                <c:pt idx="283">
                  <c:v>32780</c:v>
                </c:pt>
                <c:pt idx="284">
                  <c:v>20057</c:v>
                </c:pt>
                <c:pt idx="285">
                  <c:v>24222</c:v>
                </c:pt>
                <c:pt idx="286">
                  <c:v>16639</c:v>
                </c:pt>
                <c:pt idx="287">
                  <c:v>16440</c:v>
                </c:pt>
                <c:pt idx="288">
                  <c:v>12273</c:v>
                </c:pt>
                <c:pt idx="289">
                  <c:v>21257</c:v>
                </c:pt>
                <c:pt idx="290">
                  <c:v>18277</c:v>
                </c:pt>
                <c:pt idx="291">
                  <c:v>15338</c:v>
                </c:pt>
                <c:pt idx="292">
                  <c:v>16012</c:v>
                </c:pt>
                <c:pt idx="293">
                  <c:v>19314</c:v>
                </c:pt>
                <c:pt idx="294">
                  <c:v>22341</c:v>
                </c:pt>
                <c:pt idx="295">
                  <c:v>13728</c:v>
                </c:pt>
                <c:pt idx="296">
                  <c:v>26526</c:v>
                </c:pt>
                <c:pt idx="297">
                  <c:v>23274</c:v>
                </c:pt>
                <c:pt idx="298">
                  <c:v>21892</c:v>
                </c:pt>
                <c:pt idx="299">
                  <c:v>18347</c:v>
                </c:pt>
                <c:pt idx="300">
                  <c:v>14454</c:v>
                </c:pt>
                <c:pt idx="301">
                  <c:v>21913</c:v>
                </c:pt>
                <c:pt idx="302">
                  <c:v>21682</c:v>
                </c:pt>
                <c:pt idx="303">
                  <c:v>40421</c:v>
                </c:pt>
                <c:pt idx="304">
                  <c:v>30052</c:v>
                </c:pt>
                <c:pt idx="305">
                  <c:v>23712</c:v>
                </c:pt>
                <c:pt idx="306">
                  <c:v>25804</c:v>
                </c:pt>
                <c:pt idx="307">
                  <c:v>28355</c:v>
                </c:pt>
                <c:pt idx="308">
                  <c:v>28548</c:v>
                </c:pt>
                <c:pt idx="309">
                  <c:v>26395</c:v>
                </c:pt>
                <c:pt idx="310">
                  <c:v>23507</c:v>
                </c:pt>
                <c:pt idx="311">
                  <c:v>47198</c:v>
                </c:pt>
                <c:pt idx="312">
                  <c:v>24178</c:v>
                </c:pt>
                <c:pt idx="313">
                  <c:v>23099</c:v>
                </c:pt>
                <c:pt idx="314">
                  <c:v>22455</c:v>
                </c:pt>
                <c:pt idx="315">
                  <c:v>15278</c:v>
                </c:pt>
                <c:pt idx="316">
                  <c:v>14445</c:v>
                </c:pt>
                <c:pt idx="317">
                  <c:v>17865</c:v>
                </c:pt>
                <c:pt idx="318">
                  <c:v>48091</c:v>
                </c:pt>
                <c:pt idx="319">
                  <c:v>90537</c:v>
                </c:pt>
                <c:pt idx="320">
                  <c:v>80462</c:v>
                </c:pt>
                <c:pt idx="321">
                  <c:v>57643</c:v>
                </c:pt>
                <c:pt idx="322">
                  <c:v>33355</c:v>
                </c:pt>
                <c:pt idx="323">
                  <c:v>19562</c:v>
                </c:pt>
                <c:pt idx="324">
                  <c:v>69176</c:v>
                </c:pt>
                <c:pt idx="325">
                  <c:v>40842</c:v>
                </c:pt>
                <c:pt idx="326">
                  <c:v>32516</c:v>
                </c:pt>
                <c:pt idx="327">
                  <c:v>56666</c:v>
                </c:pt>
                <c:pt idx="328">
                  <c:v>87494</c:v>
                </c:pt>
                <c:pt idx="329">
                  <c:v>47771</c:v>
                </c:pt>
                <c:pt idx="330">
                  <c:v>27510</c:v>
                </c:pt>
                <c:pt idx="331">
                  <c:v>20794</c:v>
                </c:pt>
                <c:pt idx="332">
                  <c:v>22310</c:v>
                </c:pt>
                <c:pt idx="333">
                  <c:v>18699</c:v>
                </c:pt>
                <c:pt idx="334">
                  <c:v>17226</c:v>
                </c:pt>
                <c:pt idx="335">
                  <c:v>20402</c:v>
                </c:pt>
                <c:pt idx="336">
                  <c:v>14756</c:v>
                </c:pt>
                <c:pt idx="337">
                  <c:v>13523</c:v>
                </c:pt>
                <c:pt idx="338">
                  <c:v>14195</c:v>
                </c:pt>
                <c:pt idx="339">
                  <c:v>15692</c:v>
                </c:pt>
                <c:pt idx="340">
                  <c:v>22409</c:v>
                </c:pt>
                <c:pt idx="341">
                  <c:v>15632</c:v>
                </c:pt>
                <c:pt idx="342">
                  <c:v>15579</c:v>
                </c:pt>
                <c:pt idx="343">
                  <c:v>18108</c:v>
                </c:pt>
                <c:pt idx="344">
                  <c:v>14768</c:v>
                </c:pt>
                <c:pt idx="345">
                  <c:v>11732</c:v>
                </c:pt>
                <c:pt idx="346">
                  <c:v>51290</c:v>
                </c:pt>
                <c:pt idx="347">
                  <c:v>36404</c:v>
                </c:pt>
                <c:pt idx="348">
                  <c:v>23118</c:v>
                </c:pt>
              </c:numCache>
            </c:numRef>
          </c:val>
          <c:smooth val="0"/>
          <c:extLst>
            <c:ext xmlns:c16="http://schemas.microsoft.com/office/drawing/2014/chart" uri="{C3380CC4-5D6E-409C-BE32-E72D297353CC}">
              <c16:uniqueId val="{00000000-273A-4D59-A23F-D045A5C26C85}"/>
            </c:ext>
          </c:extLst>
        </c:ser>
        <c:dLbls>
          <c:showLegendKey val="0"/>
          <c:showVal val="0"/>
          <c:showCatName val="0"/>
          <c:showSerName val="0"/>
          <c:showPercent val="0"/>
          <c:showBubbleSize val="0"/>
        </c:dLbls>
        <c:smooth val="0"/>
        <c:axId val="177860832"/>
        <c:axId val="177859520"/>
      </c:lineChart>
      <c:catAx>
        <c:axId val="17786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859520"/>
        <c:crosses val="autoZero"/>
        <c:auto val="1"/>
        <c:lblAlgn val="ctr"/>
        <c:lblOffset val="100"/>
        <c:noMultiLvlLbl val="0"/>
      </c:catAx>
      <c:valAx>
        <c:axId val="17785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86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Sheet1!$A$2:$A$350</c:f>
              <c:strCache>
                <c:ptCount val="349"/>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strCache>
            </c:strRef>
          </c:cat>
          <c:val>
            <c:numRef>
              <c:f>Sheet1!$B$2:$B$350</c:f>
              <c:numCache>
                <c:formatCode>General</c:formatCode>
                <c:ptCount val="349"/>
                <c:pt idx="0">
                  <c:v>5812</c:v>
                </c:pt>
                <c:pt idx="1">
                  <c:v>7709</c:v>
                </c:pt>
                <c:pt idx="2">
                  <c:v>7759</c:v>
                </c:pt>
                <c:pt idx="3">
                  <c:v>5824</c:v>
                </c:pt>
                <c:pt idx="4">
                  <c:v>7897</c:v>
                </c:pt>
                <c:pt idx="5">
                  <c:v>10788</c:v>
                </c:pt>
                <c:pt idx="6">
                  <c:v>11643</c:v>
                </c:pt>
                <c:pt idx="7">
                  <c:v>10096</c:v>
                </c:pt>
                <c:pt idx="8">
                  <c:v>24254</c:v>
                </c:pt>
                <c:pt idx="9">
                  <c:v>23944</c:v>
                </c:pt>
                <c:pt idx="10">
                  <c:v>15767</c:v>
                </c:pt>
                <c:pt idx="11">
                  <c:v>10744</c:v>
                </c:pt>
                <c:pt idx="12">
                  <c:v>6555</c:v>
                </c:pt>
                <c:pt idx="13">
                  <c:v>5704</c:v>
                </c:pt>
                <c:pt idx="14">
                  <c:v>4434</c:v>
                </c:pt>
                <c:pt idx="15">
                  <c:v>5378</c:v>
                </c:pt>
                <c:pt idx="16">
                  <c:v>16569</c:v>
                </c:pt>
                <c:pt idx="17">
                  <c:v>4946</c:v>
                </c:pt>
                <c:pt idx="18">
                  <c:v>6705</c:v>
                </c:pt>
                <c:pt idx="19">
                  <c:v>12258</c:v>
                </c:pt>
                <c:pt idx="20">
                  <c:v>15392</c:v>
                </c:pt>
                <c:pt idx="21">
                  <c:v>20296</c:v>
                </c:pt>
                <c:pt idx="22">
                  <c:v>23202</c:v>
                </c:pt>
                <c:pt idx="23">
                  <c:v>17679</c:v>
                </c:pt>
                <c:pt idx="24">
                  <c:v>16325</c:v>
                </c:pt>
                <c:pt idx="25">
                  <c:v>12528</c:v>
                </c:pt>
                <c:pt idx="26">
                  <c:v>15361</c:v>
                </c:pt>
                <c:pt idx="27">
                  <c:v>18270</c:v>
                </c:pt>
                <c:pt idx="28">
                  <c:v>12008</c:v>
                </c:pt>
                <c:pt idx="29">
                  <c:v>7739</c:v>
                </c:pt>
                <c:pt idx="30">
                  <c:v>6864</c:v>
                </c:pt>
                <c:pt idx="31">
                  <c:v>3612</c:v>
                </c:pt>
                <c:pt idx="32">
                  <c:v>3880</c:v>
                </c:pt>
                <c:pt idx="33">
                  <c:v>4684</c:v>
                </c:pt>
                <c:pt idx="34">
                  <c:v>3840</c:v>
                </c:pt>
                <c:pt idx="35">
                  <c:v>2693</c:v>
                </c:pt>
                <c:pt idx="36">
                  <c:v>1578</c:v>
                </c:pt>
                <c:pt idx="37">
                  <c:v>2921</c:v>
                </c:pt>
                <c:pt idx="38">
                  <c:v>3235</c:v>
                </c:pt>
                <c:pt idx="39">
                  <c:v>1095</c:v>
                </c:pt>
                <c:pt idx="40">
                  <c:v>3927</c:v>
                </c:pt>
                <c:pt idx="41">
                  <c:v>1619</c:v>
                </c:pt>
                <c:pt idx="42">
                  <c:v>785</c:v>
                </c:pt>
                <c:pt idx="43">
                  <c:v>524</c:v>
                </c:pt>
                <c:pt idx="44">
                  <c:v>2152</c:v>
                </c:pt>
                <c:pt idx="45">
                  <c:v>1718</c:v>
                </c:pt>
                <c:pt idx="46">
                  <c:v>2301</c:v>
                </c:pt>
                <c:pt idx="47">
                  <c:v>4097</c:v>
                </c:pt>
                <c:pt idx="48">
                  <c:v>4607</c:v>
                </c:pt>
                <c:pt idx="49">
                  <c:v>7803</c:v>
                </c:pt>
                <c:pt idx="50">
                  <c:v>6552</c:v>
                </c:pt>
                <c:pt idx="51">
                  <c:v>7502</c:v>
                </c:pt>
                <c:pt idx="52">
                  <c:v>2379</c:v>
                </c:pt>
                <c:pt idx="53">
                  <c:v>2332</c:v>
                </c:pt>
                <c:pt idx="54">
                  <c:v>3521</c:v>
                </c:pt>
                <c:pt idx="55">
                  <c:v>2855</c:v>
                </c:pt>
                <c:pt idx="56">
                  <c:v>1877</c:v>
                </c:pt>
                <c:pt idx="57">
                  <c:v>1870</c:v>
                </c:pt>
                <c:pt idx="58">
                  <c:v>2264</c:v>
                </c:pt>
                <c:pt idx="59">
                  <c:v>1552</c:v>
                </c:pt>
                <c:pt idx="60">
                  <c:v>1031</c:v>
                </c:pt>
                <c:pt idx="61">
                  <c:v>3802</c:v>
                </c:pt>
                <c:pt idx="62">
                  <c:v>2884</c:v>
                </c:pt>
                <c:pt idx="63">
                  <c:v>1095</c:v>
                </c:pt>
                <c:pt idx="64">
                  <c:v>988</c:v>
                </c:pt>
                <c:pt idx="65">
                  <c:v>18558</c:v>
                </c:pt>
                <c:pt idx="66">
                  <c:v>4588</c:v>
                </c:pt>
                <c:pt idx="67">
                  <c:v>5219</c:v>
                </c:pt>
                <c:pt idx="68">
                  <c:v>5206</c:v>
                </c:pt>
                <c:pt idx="69">
                  <c:v>3751</c:v>
                </c:pt>
                <c:pt idx="70">
                  <c:v>1650</c:v>
                </c:pt>
                <c:pt idx="71">
                  <c:v>1728</c:v>
                </c:pt>
                <c:pt idx="72">
                  <c:v>3660</c:v>
                </c:pt>
                <c:pt idx="73">
                  <c:v>4460</c:v>
                </c:pt>
                <c:pt idx="74">
                  <c:v>7286</c:v>
                </c:pt>
                <c:pt idx="75">
                  <c:v>3968</c:v>
                </c:pt>
                <c:pt idx="76">
                  <c:v>4569</c:v>
                </c:pt>
                <c:pt idx="77">
                  <c:v>3934</c:v>
                </c:pt>
                <c:pt idx="78">
                  <c:v>2350</c:v>
                </c:pt>
                <c:pt idx="79">
                  <c:v>2418</c:v>
                </c:pt>
                <c:pt idx="80">
                  <c:v>3023</c:v>
                </c:pt>
                <c:pt idx="81">
                  <c:v>3504</c:v>
                </c:pt>
                <c:pt idx="82">
                  <c:v>1487</c:v>
                </c:pt>
                <c:pt idx="83">
                  <c:v>2888</c:v>
                </c:pt>
                <c:pt idx="84">
                  <c:v>3259</c:v>
                </c:pt>
                <c:pt idx="85">
                  <c:v>1664</c:v>
                </c:pt>
                <c:pt idx="86">
                  <c:v>2130</c:v>
                </c:pt>
                <c:pt idx="87">
                  <c:v>1673</c:v>
                </c:pt>
                <c:pt idx="88">
                  <c:v>4188</c:v>
                </c:pt>
                <c:pt idx="89">
                  <c:v>4307</c:v>
                </c:pt>
                <c:pt idx="90">
                  <c:v>5840</c:v>
                </c:pt>
                <c:pt idx="91">
                  <c:v>20592</c:v>
                </c:pt>
                <c:pt idx="92">
                  <c:v>8282</c:v>
                </c:pt>
                <c:pt idx="93">
                  <c:v>4560</c:v>
                </c:pt>
                <c:pt idx="94">
                  <c:v>2803</c:v>
                </c:pt>
                <c:pt idx="95">
                  <c:v>1418</c:v>
                </c:pt>
                <c:pt idx="96">
                  <c:v>2757</c:v>
                </c:pt>
                <c:pt idx="97">
                  <c:v>2270</c:v>
                </c:pt>
                <c:pt idx="98">
                  <c:v>3334</c:v>
                </c:pt>
                <c:pt idx="99">
                  <c:v>6334</c:v>
                </c:pt>
                <c:pt idx="100">
                  <c:v>5230</c:v>
                </c:pt>
                <c:pt idx="101">
                  <c:v>4283</c:v>
                </c:pt>
                <c:pt idx="102">
                  <c:v>3423</c:v>
                </c:pt>
                <c:pt idx="103">
                  <c:v>3589</c:v>
                </c:pt>
                <c:pt idx="104">
                  <c:v>3126</c:v>
                </c:pt>
                <c:pt idx="105">
                  <c:v>2623</c:v>
                </c:pt>
                <c:pt idx="106">
                  <c:v>1890</c:v>
                </c:pt>
                <c:pt idx="107">
                  <c:v>2074</c:v>
                </c:pt>
                <c:pt idx="108">
                  <c:v>1612</c:v>
                </c:pt>
                <c:pt idx="109">
                  <c:v>2088</c:v>
                </c:pt>
                <c:pt idx="110">
                  <c:v>1813</c:v>
                </c:pt>
                <c:pt idx="111">
                  <c:v>3063</c:v>
                </c:pt>
                <c:pt idx="112">
                  <c:v>1915</c:v>
                </c:pt>
                <c:pt idx="113">
                  <c:v>2088</c:v>
                </c:pt>
                <c:pt idx="114">
                  <c:v>2328</c:v>
                </c:pt>
                <c:pt idx="115">
                  <c:v>1185</c:v>
                </c:pt>
                <c:pt idx="116">
                  <c:v>2408</c:v>
                </c:pt>
                <c:pt idx="117">
                  <c:v>1487</c:v>
                </c:pt>
                <c:pt idx="118">
                  <c:v>1799</c:v>
                </c:pt>
                <c:pt idx="119">
                  <c:v>1061</c:v>
                </c:pt>
                <c:pt idx="120">
                  <c:v>1567</c:v>
                </c:pt>
                <c:pt idx="121">
                  <c:v>1242</c:v>
                </c:pt>
                <c:pt idx="122">
                  <c:v>2619</c:v>
                </c:pt>
                <c:pt idx="123">
                  <c:v>1083</c:v>
                </c:pt>
                <c:pt idx="124">
                  <c:v>2997</c:v>
                </c:pt>
                <c:pt idx="125">
                  <c:v>13033</c:v>
                </c:pt>
                <c:pt idx="126">
                  <c:v>20564</c:v>
                </c:pt>
                <c:pt idx="127">
                  <c:v>35528</c:v>
                </c:pt>
                <c:pt idx="128">
                  <c:v>30849</c:v>
                </c:pt>
                <c:pt idx="129">
                  <c:v>24628</c:v>
                </c:pt>
                <c:pt idx="130">
                  <c:v>10558</c:v>
                </c:pt>
                <c:pt idx="131">
                  <c:v>16716</c:v>
                </c:pt>
                <c:pt idx="132">
                  <c:v>33405</c:v>
                </c:pt>
                <c:pt idx="133">
                  <c:v>10165</c:v>
                </c:pt>
                <c:pt idx="134">
                  <c:v>6026</c:v>
                </c:pt>
                <c:pt idx="135">
                  <c:v>6266</c:v>
                </c:pt>
                <c:pt idx="136">
                  <c:v>4560</c:v>
                </c:pt>
                <c:pt idx="137">
                  <c:v>1923</c:v>
                </c:pt>
                <c:pt idx="138">
                  <c:v>2545</c:v>
                </c:pt>
                <c:pt idx="139">
                  <c:v>9455</c:v>
                </c:pt>
                <c:pt idx="140">
                  <c:v>8335</c:v>
                </c:pt>
                <c:pt idx="141">
                  <c:v>10984</c:v>
                </c:pt>
                <c:pt idx="142">
                  <c:v>12917</c:v>
                </c:pt>
                <c:pt idx="143">
                  <c:v>13325</c:v>
                </c:pt>
                <c:pt idx="144">
                  <c:v>9472</c:v>
                </c:pt>
                <c:pt idx="145">
                  <c:v>5245</c:v>
                </c:pt>
                <c:pt idx="146">
                  <c:v>12263</c:v>
                </c:pt>
                <c:pt idx="147">
                  <c:v>6185</c:v>
                </c:pt>
                <c:pt idx="148">
                  <c:v>4969</c:v>
                </c:pt>
                <c:pt idx="149">
                  <c:v>5785</c:v>
                </c:pt>
                <c:pt idx="150">
                  <c:v>3428</c:v>
                </c:pt>
                <c:pt idx="151">
                  <c:v>2363</c:v>
                </c:pt>
                <c:pt idx="152">
                  <c:v>2219</c:v>
                </c:pt>
                <c:pt idx="153">
                  <c:v>2641</c:v>
                </c:pt>
                <c:pt idx="154">
                  <c:v>3279</c:v>
                </c:pt>
                <c:pt idx="155">
                  <c:v>1426</c:v>
                </c:pt>
                <c:pt idx="156">
                  <c:v>3648</c:v>
                </c:pt>
                <c:pt idx="157">
                  <c:v>3045</c:v>
                </c:pt>
                <c:pt idx="158">
                  <c:v>2685</c:v>
                </c:pt>
                <c:pt idx="159">
                  <c:v>2249</c:v>
                </c:pt>
                <c:pt idx="160">
                  <c:v>2549</c:v>
                </c:pt>
                <c:pt idx="161">
                  <c:v>2022</c:v>
                </c:pt>
                <c:pt idx="162">
                  <c:v>1245</c:v>
                </c:pt>
                <c:pt idx="163">
                  <c:v>1351</c:v>
                </c:pt>
                <c:pt idx="164">
                  <c:v>2761</c:v>
                </c:pt>
                <c:pt idx="165">
                  <c:v>5850</c:v>
                </c:pt>
                <c:pt idx="166">
                  <c:v>17039</c:v>
                </c:pt>
                <c:pt idx="167">
                  <c:v>6756</c:v>
                </c:pt>
                <c:pt idx="168">
                  <c:v>3654</c:v>
                </c:pt>
                <c:pt idx="169">
                  <c:v>6864</c:v>
                </c:pt>
                <c:pt idx="170">
                  <c:v>27916</c:v>
                </c:pt>
                <c:pt idx="171">
                  <c:v>16000</c:v>
                </c:pt>
                <c:pt idx="172">
                  <c:v>12965</c:v>
                </c:pt>
                <c:pt idx="173">
                  <c:v>11330</c:v>
                </c:pt>
                <c:pt idx="174">
                  <c:v>19241</c:v>
                </c:pt>
                <c:pt idx="175">
                  <c:v>16250</c:v>
                </c:pt>
                <c:pt idx="176">
                  <c:v>16964</c:v>
                </c:pt>
                <c:pt idx="177">
                  <c:v>10454</c:v>
                </c:pt>
                <c:pt idx="178">
                  <c:v>14271</c:v>
                </c:pt>
                <c:pt idx="179">
                  <c:v>13812</c:v>
                </c:pt>
                <c:pt idx="180">
                  <c:v>10134</c:v>
                </c:pt>
                <c:pt idx="181">
                  <c:v>19043</c:v>
                </c:pt>
                <c:pt idx="182">
                  <c:v>13966</c:v>
                </c:pt>
                <c:pt idx="183">
                  <c:v>9330</c:v>
                </c:pt>
                <c:pt idx="184">
                  <c:v>10479</c:v>
                </c:pt>
                <c:pt idx="185">
                  <c:v>10538</c:v>
                </c:pt>
                <c:pt idx="186">
                  <c:v>11583</c:v>
                </c:pt>
                <c:pt idx="187">
                  <c:v>12583</c:v>
                </c:pt>
                <c:pt idx="188">
                  <c:v>14798</c:v>
                </c:pt>
                <c:pt idx="189">
                  <c:v>8745</c:v>
                </c:pt>
                <c:pt idx="190">
                  <c:v>6009</c:v>
                </c:pt>
                <c:pt idx="191">
                  <c:v>6725</c:v>
                </c:pt>
                <c:pt idx="192">
                  <c:v>7171</c:v>
                </c:pt>
                <c:pt idx="193">
                  <c:v>6400</c:v>
                </c:pt>
                <c:pt idx="194">
                  <c:v>6340</c:v>
                </c:pt>
                <c:pt idx="195">
                  <c:v>13096</c:v>
                </c:pt>
                <c:pt idx="196">
                  <c:v>5515</c:v>
                </c:pt>
                <c:pt idx="197">
                  <c:v>8461</c:v>
                </c:pt>
                <c:pt idx="198">
                  <c:v>8466</c:v>
                </c:pt>
                <c:pt idx="199">
                  <c:v>7127</c:v>
                </c:pt>
                <c:pt idx="200">
                  <c:v>9579</c:v>
                </c:pt>
                <c:pt idx="201">
                  <c:v>9705</c:v>
                </c:pt>
                <c:pt idx="202">
                  <c:v>13402</c:v>
                </c:pt>
                <c:pt idx="203">
                  <c:v>11324</c:v>
                </c:pt>
                <c:pt idx="204">
                  <c:v>9206</c:v>
                </c:pt>
                <c:pt idx="205">
                  <c:v>8281</c:v>
                </c:pt>
                <c:pt idx="206">
                  <c:v>8570</c:v>
                </c:pt>
                <c:pt idx="207">
                  <c:v>7850</c:v>
                </c:pt>
                <c:pt idx="208">
                  <c:v>9149</c:v>
                </c:pt>
                <c:pt idx="209">
                  <c:v>15568</c:v>
                </c:pt>
                <c:pt idx="210">
                  <c:v>11681</c:v>
                </c:pt>
                <c:pt idx="211">
                  <c:v>12456</c:v>
                </c:pt>
                <c:pt idx="212">
                  <c:v>8893</c:v>
                </c:pt>
                <c:pt idx="213">
                  <c:v>10676</c:v>
                </c:pt>
                <c:pt idx="214">
                  <c:v>5202</c:v>
                </c:pt>
                <c:pt idx="215">
                  <c:v>12362</c:v>
                </c:pt>
                <c:pt idx="216">
                  <c:v>14480</c:v>
                </c:pt>
                <c:pt idx="217">
                  <c:v>13227</c:v>
                </c:pt>
                <c:pt idx="218">
                  <c:v>13393</c:v>
                </c:pt>
                <c:pt idx="219">
                  <c:v>9665</c:v>
                </c:pt>
                <c:pt idx="220">
                  <c:v>11362</c:v>
                </c:pt>
                <c:pt idx="221">
                  <c:v>13420</c:v>
                </c:pt>
                <c:pt idx="222">
                  <c:v>7763</c:v>
                </c:pt>
                <c:pt idx="223">
                  <c:v>8198</c:v>
                </c:pt>
                <c:pt idx="224">
                  <c:v>9844</c:v>
                </c:pt>
                <c:pt idx="225">
                  <c:v>7951</c:v>
                </c:pt>
                <c:pt idx="226">
                  <c:v>13134</c:v>
                </c:pt>
                <c:pt idx="227">
                  <c:v>16913</c:v>
                </c:pt>
                <c:pt idx="228">
                  <c:v>11163</c:v>
                </c:pt>
                <c:pt idx="229">
                  <c:v>13160</c:v>
                </c:pt>
                <c:pt idx="230">
                  <c:v>16462</c:v>
                </c:pt>
                <c:pt idx="231">
                  <c:v>24748</c:v>
                </c:pt>
                <c:pt idx="232">
                  <c:v>16481</c:v>
                </c:pt>
                <c:pt idx="233">
                  <c:v>13355</c:v>
                </c:pt>
                <c:pt idx="234">
                  <c:v>15217</c:v>
                </c:pt>
                <c:pt idx="235">
                  <c:v>12610</c:v>
                </c:pt>
                <c:pt idx="236">
                  <c:v>11267</c:v>
                </c:pt>
                <c:pt idx="237">
                  <c:v>13951</c:v>
                </c:pt>
                <c:pt idx="238">
                  <c:v>10608</c:v>
                </c:pt>
                <c:pt idx="239">
                  <c:v>7795</c:v>
                </c:pt>
                <c:pt idx="240">
                  <c:v>7817</c:v>
                </c:pt>
                <c:pt idx="241">
                  <c:v>7426</c:v>
                </c:pt>
                <c:pt idx="242">
                  <c:v>8540</c:v>
                </c:pt>
                <c:pt idx="243">
                  <c:v>6812</c:v>
                </c:pt>
                <c:pt idx="244">
                  <c:v>8537</c:v>
                </c:pt>
                <c:pt idx="245">
                  <c:v>5515</c:v>
                </c:pt>
                <c:pt idx="246">
                  <c:v>4704</c:v>
                </c:pt>
                <c:pt idx="247">
                  <c:v>5182</c:v>
                </c:pt>
                <c:pt idx="248">
                  <c:v>4505</c:v>
                </c:pt>
                <c:pt idx="249">
                  <c:v>6458</c:v>
                </c:pt>
                <c:pt idx="250">
                  <c:v>3187</c:v>
                </c:pt>
                <c:pt idx="251">
                  <c:v>4913</c:v>
                </c:pt>
                <c:pt idx="252">
                  <c:v>2685</c:v>
                </c:pt>
                <c:pt idx="253">
                  <c:v>2030</c:v>
                </c:pt>
                <c:pt idx="254">
                  <c:v>2659</c:v>
                </c:pt>
                <c:pt idx="255">
                  <c:v>4391</c:v>
                </c:pt>
                <c:pt idx="256">
                  <c:v>3309</c:v>
                </c:pt>
                <c:pt idx="257">
                  <c:v>2237</c:v>
                </c:pt>
                <c:pt idx="258">
                  <c:v>2421</c:v>
                </c:pt>
                <c:pt idx="259">
                  <c:v>2184</c:v>
                </c:pt>
                <c:pt idx="260">
                  <c:v>1114</c:v>
                </c:pt>
                <c:pt idx="261">
                  <c:v>1943</c:v>
                </c:pt>
                <c:pt idx="262">
                  <c:v>1386</c:v>
                </c:pt>
                <c:pt idx="263">
                  <c:v>3488</c:v>
                </c:pt>
                <c:pt idx="264">
                  <c:v>3023</c:v>
                </c:pt>
                <c:pt idx="265">
                  <c:v>2066</c:v>
                </c:pt>
                <c:pt idx="266">
                  <c:v>2385</c:v>
                </c:pt>
                <c:pt idx="267">
                  <c:v>2270</c:v>
                </c:pt>
                <c:pt idx="268">
                  <c:v>3402</c:v>
                </c:pt>
                <c:pt idx="269">
                  <c:v>1990</c:v>
                </c:pt>
                <c:pt idx="270">
                  <c:v>2437</c:v>
                </c:pt>
                <c:pt idx="271">
                  <c:v>2363</c:v>
                </c:pt>
                <c:pt idx="272">
                  <c:v>4569</c:v>
                </c:pt>
                <c:pt idx="273">
                  <c:v>4068</c:v>
                </c:pt>
                <c:pt idx="274">
                  <c:v>3589</c:v>
                </c:pt>
                <c:pt idx="275">
                  <c:v>4714</c:v>
                </c:pt>
                <c:pt idx="276">
                  <c:v>5986</c:v>
                </c:pt>
                <c:pt idx="277">
                  <c:v>5737</c:v>
                </c:pt>
                <c:pt idx="278">
                  <c:v>4032</c:v>
                </c:pt>
                <c:pt idx="279">
                  <c:v>6373</c:v>
                </c:pt>
                <c:pt idx="280">
                  <c:v>3996</c:v>
                </c:pt>
                <c:pt idx="281">
                  <c:v>3934</c:v>
                </c:pt>
                <c:pt idx="282">
                  <c:v>4869</c:v>
                </c:pt>
                <c:pt idx="283">
                  <c:v>3334</c:v>
                </c:pt>
                <c:pt idx="284">
                  <c:v>2851</c:v>
                </c:pt>
                <c:pt idx="285">
                  <c:v>2577</c:v>
                </c:pt>
                <c:pt idx="286">
                  <c:v>1718</c:v>
                </c:pt>
                <c:pt idx="287">
                  <c:v>1935</c:v>
                </c:pt>
                <c:pt idx="288">
                  <c:v>1464</c:v>
                </c:pt>
                <c:pt idx="289">
                  <c:v>2757</c:v>
                </c:pt>
                <c:pt idx="290">
                  <c:v>2046</c:v>
                </c:pt>
                <c:pt idx="291">
                  <c:v>1877</c:v>
                </c:pt>
                <c:pt idx="292">
                  <c:v>1877</c:v>
                </c:pt>
                <c:pt idx="293">
                  <c:v>3081</c:v>
                </c:pt>
                <c:pt idx="294">
                  <c:v>5196</c:v>
                </c:pt>
                <c:pt idx="295">
                  <c:v>2149</c:v>
                </c:pt>
                <c:pt idx="296">
                  <c:v>3423</c:v>
                </c:pt>
                <c:pt idx="297">
                  <c:v>3099</c:v>
                </c:pt>
                <c:pt idx="298">
                  <c:v>2707</c:v>
                </c:pt>
                <c:pt idx="299">
                  <c:v>1928</c:v>
                </c:pt>
                <c:pt idx="300">
                  <c:v>1900</c:v>
                </c:pt>
                <c:pt idx="301">
                  <c:v>3264</c:v>
                </c:pt>
                <c:pt idx="302">
                  <c:v>2637</c:v>
                </c:pt>
                <c:pt idx="303">
                  <c:v>2904</c:v>
                </c:pt>
                <c:pt idx="304">
                  <c:v>2959</c:v>
                </c:pt>
                <c:pt idx="305">
                  <c:v>3192</c:v>
                </c:pt>
                <c:pt idx="306">
                  <c:v>3455</c:v>
                </c:pt>
                <c:pt idx="307">
                  <c:v>4105</c:v>
                </c:pt>
                <c:pt idx="308">
                  <c:v>3350</c:v>
                </c:pt>
                <c:pt idx="309">
                  <c:v>3538</c:v>
                </c:pt>
                <c:pt idx="310">
                  <c:v>2525</c:v>
                </c:pt>
                <c:pt idx="311">
                  <c:v>3294</c:v>
                </c:pt>
                <c:pt idx="312">
                  <c:v>2648</c:v>
                </c:pt>
                <c:pt idx="313">
                  <c:v>2667</c:v>
                </c:pt>
                <c:pt idx="314">
                  <c:v>2843</c:v>
                </c:pt>
                <c:pt idx="315">
                  <c:v>1923</c:v>
                </c:pt>
                <c:pt idx="316">
                  <c:v>1730</c:v>
                </c:pt>
                <c:pt idx="317">
                  <c:v>2082</c:v>
                </c:pt>
                <c:pt idx="318">
                  <c:v>9431</c:v>
                </c:pt>
                <c:pt idx="319">
                  <c:v>16067</c:v>
                </c:pt>
                <c:pt idx="320">
                  <c:v>17036</c:v>
                </c:pt>
                <c:pt idx="321">
                  <c:v>12828</c:v>
                </c:pt>
                <c:pt idx="322">
                  <c:v>6945</c:v>
                </c:pt>
                <c:pt idx="323">
                  <c:v>3543</c:v>
                </c:pt>
                <c:pt idx="324">
                  <c:v>9118</c:v>
                </c:pt>
                <c:pt idx="325">
                  <c:v>5855</c:v>
                </c:pt>
                <c:pt idx="326">
                  <c:v>5597</c:v>
                </c:pt>
                <c:pt idx="327">
                  <c:v>6078</c:v>
                </c:pt>
                <c:pt idx="328">
                  <c:v>13099</c:v>
                </c:pt>
                <c:pt idx="329">
                  <c:v>7271</c:v>
                </c:pt>
                <c:pt idx="330">
                  <c:v>4061</c:v>
                </c:pt>
                <c:pt idx="331">
                  <c:v>3578</c:v>
                </c:pt>
                <c:pt idx="332">
                  <c:v>3314</c:v>
                </c:pt>
                <c:pt idx="333">
                  <c:v>4848</c:v>
                </c:pt>
                <c:pt idx="334">
                  <c:v>2398</c:v>
                </c:pt>
                <c:pt idx="335">
                  <c:v>3595</c:v>
                </c:pt>
                <c:pt idx="336">
                  <c:v>1967</c:v>
                </c:pt>
                <c:pt idx="337">
                  <c:v>2003</c:v>
                </c:pt>
                <c:pt idx="338">
                  <c:v>2088</c:v>
                </c:pt>
                <c:pt idx="339">
                  <c:v>2063</c:v>
                </c:pt>
                <c:pt idx="340">
                  <c:v>2946</c:v>
                </c:pt>
                <c:pt idx="341">
                  <c:v>1714</c:v>
                </c:pt>
                <c:pt idx="342">
                  <c:v>1867</c:v>
                </c:pt>
                <c:pt idx="343">
                  <c:v>1402</c:v>
                </c:pt>
                <c:pt idx="344">
                  <c:v>1554</c:v>
                </c:pt>
                <c:pt idx="345">
                  <c:v>1066</c:v>
                </c:pt>
                <c:pt idx="346">
                  <c:v>3527</c:v>
                </c:pt>
                <c:pt idx="347">
                  <c:v>3094</c:v>
                </c:pt>
                <c:pt idx="348">
                  <c:v>1967</c:v>
                </c:pt>
              </c:numCache>
            </c:numRef>
          </c:val>
          <c:smooth val="0"/>
          <c:extLst>
            <c:ext xmlns:c16="http://schemas.microsoft.com/office/drawing/2014/chart" uri="{C3380CC4-5D6E-409C-BE32-E72D297353CC}">
              <c16:uniqueId val="{00000000-1880-46BC-AF14-E7A8FD3FFD79}"/>
            </c:ext>
          </c:extLst>
        </c:ser>
        <c:dLbls>
          <c:showLegendKey val="0"/>
          <c:showVal val="0"/>
          <c:showCatName val="0"/>
          <c:showSerName val="0"/>
          <c:showPercent val="0"/>
          <c:showBubbleSize val="0"/>
        </c:dLbls>
        <c:smooth val="0"/>
        <c:axId val="177860176"/>
        <c:axId val="177861160"/>
      </c:lineChart>
      <c:catAx>
        <c:axId val="17786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861160"/>
        <c:crosses val="autoZero"/>
        <c:auto val="1"/>
        <c:lblAlgn val="ctr"/>
        <c:lblOffset val="100"/>
        <c:noMultiLvlLbl val="0"/>
      </c:catAx>
      <c:valAx>
        <c:axId val="17786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86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Sheet1!$A$2:$A$350</c:f>
              <c:strCache>
                <c:ptCount val="349"/>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strCache>
            </c:strRef>
          </c:cat>
          <c:val>
            <c:numRef>
              <c:f>Sheet1!$B$2:$B$350</c:f>
              <c:numCache>
                <c:formatCode>General</c:formatCode>
                <c:ptCount val="349"/>
                <c:pt idx="0">
                  <c:v>19729</c:v>
                </c:pt>
                <c:pt idx="1">
                  <c:v>20958</c:v>
                </c:pt>
                <c:pt idx="2">
                  <c:v>23663</c:v>
                </c:pt>
                <c:pt idx="3">
                  <c:v>18193</c:v>
                </c:pt>
                <c:pt idx="4">
                  <c:v>24726</c:v>
                </c:pt>
                <c:pt idx="5">
                  <c:v>41266</c:v>
                </c:pt>
                <c:pt idx="6">
                  <c:v>52264</c:v>
                </c:pt>
                <c:pt idx="7">
                  <c:v>48232</c:v>
                </c:pt>
                <c:pt idx="8">
                  <c:v>105793</c:v>
                </c:pt>
                <c:pt idx="9">
                  <c:v>103422</c:v>
                </c:pt>
                <c:pt idx="10">
                  <c:v>55934</c:v>
                </c:pt>
                <c:pt idx="11">
                  <c:v>37342</c:v>
                </c:pt>
                <c:pt idx="12">
                  <c:v>25907</c:v>
                </c:pt>
                <c:pt idx="13">
                  <c:v>20182</c:v>
                </c:pt>
                <c:pt idx="14">
                  <c:v>14295</c:v>
                </c:pt>
                <c:pt idx="15">
                  <c:v>18490</c:v>
                </c:pt>
                <c:pt idx="16">
                  <c:v>42396</c:v>
                </c:pt>
                <c:pt idx="17">
                  <c:v>15148</c:v>
                </c:pt>
                <c:pt idx="18">
                  <c:v>17670</c:v>
                </c:pt>
                <c:pt idx="19">
                  <c:v>36311</c:v>
                </c:pt>
                <c:pt idx="20">
                  <c:v>44897</c:v>
                </c:pt>
                <c:pt idx="21">
                  <c:v>62111</c:v>
                </c:pt>
                <c:pt idx="22">
                  <c:v>72283</c:v>
                </c:pt>
                <c:pt idx="23">
                  <c:v>54430</c:v>
                </c:pt>
                <c:pt idx="24">
                  <c:v>54026</c:v>
                </c:pt>
                <c:pt idx="25">
                  <c:v>40300</c:v>
                </c:pt>
                <c:pt idx="26">
                  <c:v>46007</c:v>
                </c:pt>
                <c:pt idx="27">
                  <c:v>50048</c:v>
                </c:pt>
                <c:pt idx="28">
                  <c:v>36096</c:v>
                </c:pt>
                <c:pt idx="29">
                  <c:v>24437</c:v>
                </c:pt>
                <c:pt idx="30">
                  <c:v>20000</c:v>
                </c:pt>
                <c:pt idx="31">
                  <c:v>10174</c:v>
                </c:pt>
                <c:pt idx="32">
                  <c:v>13167</c:v>
                </c:pt>
                <c:pt idx="33">
                  <c:v>13230</c:v>
                </c:pt>
                <c:pt idx="34">
                  <c:v>11309</c:v>
                </c:pt>
                <c:pt idx="35">
                  <c:v>7643</c:v>
                </c:pt>
                <c:pt idx="36">
                  <c:v>4955</c:v>
                </c:pt>
                <c:pt idx="37">
                  <c:v>8850</c:v>
                </c:pt>
                <c:pt idx="38">
                  <c:v>6149</c:v>
                </c:pt>
                <c:pt idx="39">
                  <c:v>1767</c:v>
                </c:pt>
                <c:pt idx="40">
                  <c:v>9135</c:v>
                </c:pt>
                <c:pt idx="41">
                  <c:v>3545</c:v>
                </c:pt>
                <c:pt idx="42">
                  <c:v>1104</c:v>
                </c:pt>
                <c:pt idx="43">
                  <c:v>692</c:v>
                </c:pt>
                <c:pt idx="44">
                  <c:v>5000</c:v>
                </c:pt>
                <c:pt idx="45">
                  <c:v>5838</c:v>
                </c:pt>
                <c:pt idx="46">
                  <c:v>9903</c:v>
                </c:pt>
                <c:pt idx="47">
                  <c:v>16101</c:v>
                </c:pt>
                <c:pt idx="48">
                  <c:v>17060</c:v>
                </c:pt>
                <c:pt idx="49">
                  <c:v>25196</c:v>
                </c:pt>
                <c:pt idx="50">
                  <c:v>21363</c:v>
                </c:pt>
                <c:pt idx="51">
                  <c:v>23595</c:v>
                </c:pt>
                <c:pt idx="52">
                  <c:v>5835</c:v>
                </c:pt>
                <c:pt idx="53">
                  <c:v>5465</c:v>
                </c:pt>
                <c:pt idx="54">
                  <c:v>8578</c:v>
                </c:pt>
                <c:pt idx="55">
                  <c:v>8112</c:v>
                </c:pt>
                <c:pt idx="56">
                  <c:v>3429</c:v>
                </c:pt>
                <c:pt idx="57">
                  <c:v>3086</c:v>
                </c:pt>
                <c:pt idx="58">
                  <c:v>5263</c:v>
                </c:pt>
                <c:pt idx="59">
                  <c:v>3251</c:v>
                </c:pt>
                <c:pt idx="60">
                  <c:v>1063</c:v>
                </c:pt>
                <c:pt idx="61">
                  <c:v>8127</c:v>
                </c:pt>
                <c:pt idx="62">
                  <c:v>4882</c:v>
                </c:pt>
                <c:pt idx="63">
                  <c:v>1665</c:v>
                </c:pt>
                <c:pt idx="64">
                  <c:v>1368</c:v>
                </c:pt>
                <c:pt idx="65">
                  <c:v>48116</c:v>
                </c:pt>
                <c:pt idx="66">
                  <c:v>10969</c:v>
                </c:pt>
                <c:pt idx="67">
                  <c:v>13035</c:v>
                </c:pt>
                <c:pt idx="68">
                  <c:v>11315</c:v>
                </c:pt>
                <c:pt idx="69">
                  <c:v>7096</c:v>
                </c:pt>
                <c:pt idx="70">
                  <c:v>2463</c:v>
                </c:pt>
                <c:pt idx="71">
                  <c:v>2455</c:v>
                </c:pt>
                <c:pt idx="72">
                  <c:v>6901</c:v>
                </c:pt>
                <c:pt idx="73">
                  <c:v>3251</c:v>
                </c:pt>
                <c:pt idx="74">
                  <c:v>3606</c:v>
                </c:pt>
                <c:pt idx="75">
                  <c:v>9043</c:v>
                </c:pt>
                <c:pt idx="76">
                  <c:v>6704</c:v>
                </c:pt>
                <c:pt idx="77">
                  <c:v>5232</c:v>
                </c:pt>
                <c:pt idx="78">
                  <c:v>3595</c:v>
                </c:pt>
                <c:pt idx="79">
                  <c:v>4482</c:v>
                </c:pt>
                <c:pt idx="80">
                  <c:v>4612</c:v>
                </c:pt>
                <c:pt idx="81">
                  <c:v>7006</c:v>
                </c:pt>
                <c:pt idx="82">
                  <c:v>2899</c:v>
                </c:pt>
                <c:pt idx="83">
                  <c:v>6962</c:v>
                </c:pt>
                <c:pt idx="84">
                  <c:v>8016</c:v>
                </c:pt>
                <c:pt idx="85">
                  <c:v>3444</c:v>
                </c:pt>
                <c:pt idx="86">
                  <c:v>5008</c:v>
                </c:pt>
                <c:pt idx="87">
                  <c:v>3357</c:v>
                </c:pt>
                <c:pt idx="88">
                  <c:v>10789</c:v>
                </c:pt>
                <c:pt idx="89">
                  <c:v>11305</c:v>
                </c:pt>
                <c:pt idx="90">
                  <c:v>13504</c:v>
                </c:pt>
                <c:pt idx="91">
                  <c:v>51041</c:v>
                </c:pt>
                <c:pt idx="92">
                  <c:v>23870</c:v>
                </c:pt>
                <c:pt idx="93">
                  <c:v>10527</c:v>
                </c:pt>
                <c:pt idx="94">
                  <c:v>5713</c:v>
                </c:pt>
                <c:pt idx="95">
                  <c:v>3222</c:v>
                </c:pt>
                <c:pt idx="96">
                  <c:v>5139</c:v>
                </c:pt>
                <c:pt idx="97">
                  <c:v>4476</c:v>
                </c:pt>
                <c:pt idx="98">
                  <c:v>7066</c:v>
                </c:pt>
                <c:pt idx="99">
                  <c:v>15724</c:v>
                </c:pt>
                <c:pt idx="100">
                  <c:v>13499</c:v>
                </c:pt>
                <c:pt idx="101">
                  <c:v>10804</c:v>
                </c:pt>
                <c:pt idx="102">
                  <c:v>9273</c:v>
                </c:pt>
                <c:pt idx="103">
                  <c:v>8978</c:v>
                </c:pt>
                <c:pt idx="104">
                  <c:v>7619</c:v>
                </c:pt>
                <c:pt idx="105">
                  <c:v>5863</c:v>
                </c:pt>
                <c:pt idx="106">
                  <c:v>5198</c:v>
                </c:pt>
                <c:pt idx="107">
                  <c:v>5223</c:v>
                </c:pt>
                <c:pt idx="108">
                  <c:v>4603</c:v>
                </c:pt>
                <c:pt idx="109">
                  <c:v>5389</c:v>
                </c:pt>
                <c:pt idx="110">
                  <c:v>4495</c:v>
                </c:pt>
                <c:pt idx="111">
                  <c:v>7519</c:v>
                </c:pt>
                <c:pt idx="112">
                  <c:v>4289</c:v>
                </c:pt>
                <c:pt idx="113">
                  <c:v>4874</c:v>
                </c:pt>
                <c:pt idx="114">
                  <c:v>4767</c:v>
                </c:pt>
                <c:pt idx="115">
                  <c:v>2617</c:v>
                </c:pt>
                <c:pt idx="116">
                  <c:v>5159</c:v>
                </c:pt>
                <c:pt idx="117">
                  <c:v>2686</c:v>
                </c:pt>
                <c:pt idx="118">
                  <c:v>4834</c:v>
                </c:pt>
                <c:pt idx="119">
                  <c:v>2823</c:v>
                </c:pt>
                <c:pt idx="120">
                  <c:v>4404</c:v>
                </c:pt>
                <c:pt idx="121">
                  <c:v>2149</c:v>
                </c:pt>
                <c:pt idx="122">
                  <c:v>6161</c:v>
                </c:pt>
                <c:pt idx="123">
                  <c:v>2438</c:v>
                </c:pt>
                <c:pt idx="124">
                  <c:v>6130</c:v>
                </c:pt>
                <c:pt idx="125">
                  <c:v>32804</c:v>
                </c:pt>
                <c:pt idx="126">
                  <c:v>51709</c:v>
                </c:pt>
                <c:pt idx="127">
                  <c:v>71388</c:v>
                </c:pt>
                <c:pt idx="128">
                  <c:v>60242</c:v>
                </c:pt>
                <c:pt idx="129">
                  <c:v>59660</c:v>
                </c:pt>
                <c:pt idx="130">
                  <c:v>30438</c:v>
                </c:pt>
                <c:pt idx="131">
                  <c:v>37900</c:v>
                </c:pt>
                <c:pt idx="132">
                  <c:v>70911</c:v>
                </c:pt>
                <c:pt idx="133">
                  <c:v>27439</c:v>
                </c:pt>
                <c:pt idx="134">
                  <c:v>16819</c:v>
                </c:pt>
                <c:pt idx="135">
                  <c:v>16782</c:v>
                </c:pt>
                <c:pt idx="136">
                  <c:v>14522</c:v>
                </c:pt>
                <c:pt idx="137">
                  <c:v>4002</c:v>
                </c:pt>
                <c:pt idx="138">
                  <c:v>2512</c:v>
                </c:pt>
                <c:pt idx="139">
                  <c:v>14811</c:v>
                </c:pt>
                <c:pt idx="140">
                  <c:v>12460</c:v>
                </c:pt>
                <c:pt idx="141">
                  <c:v>14842</c:v>
                </c:pt>
                <c:pt idx="142">
                  <c:v>28433</c:v>
                </c:pt>
                <c:pt idx="143">
                  <c:v>23095</c:v>
                </c:pt>
                <c:pt idx="144">
                  <c:v>20256</c:v>
                </c:pt>
                <c:pt idx="145">
                  <c:v>10044</c:v>
                </c:pt>
                <c:pt idx="146">
                  <c:v>21191</c:v>
                </c:pt>
                <c:pt idx="147">
                  <c:v>10147</c:v>
                </c:pt>
                <c:pt idx="148">
                  <c:v>5843</c:v>
                </c:pt>
                <c:pt idx="149">
                  <c:v>10376</c:v>
                </c:pt>
                <c:pt idx="150">
                  <c:v>4766</c:v>
                </c:pt>
                <c:pt idx="151">
                  <c:v>2713</c:v>
                </c:pt>
                <c:pt idx="152">
                  <c:v>2482</c:v>
                </c:pt>
                <c:pt idx="153">
                  <c:v>3032</c:v>
                </c:pt>
                <c:pt idx="154">
                  <c:v>6348</c:v>
                </c:pt>
                <c:pt idx="155">
                  <c:v>2069</c:v>
                </c:pt>
                <c:pt idx="156">
                  <c:v>5391</c:v>
                </c:pt>
                <c:pt idx="157">
                  <c:v>3838</c:v>
                </c:pt>
                <c:pt idx="158">
                  <c:v>3073</c:v>
                </c:pt>
                <c:pt idx="159">
                  <c:v>2465</c:v>
                </c:pt>
                <c:pt idx="160">
                  <c:v>2635</c:v>
                </c:pt>
                <c:pt idx="161">
                  <c:v>1946</c:v>
                </c:pt>
                <c:pt idx="162">
                  <c:v>1286</c:v>
                </c:pt>
                <c:pt idx="163">
                  <c:v>1359</c:v>
                </c:pt>
                <c:pt idx="164">
                  <c:v>3816</c:v>
                </c:pt>
                <c:pt idx="165">
                  <c:v>10028</c:v>
                </c:pt>
                <c:pt idx="166">
                  <c:v>35748</c:v>
                </c:pt>
                <c:pt idx="167">
                  <c:v>12276</c:v>
                </c:pt>
                <c:pt idx="168">
                  <c:v>5136</c:v>
                </c:pt>
                <c:pt idx="169">
                  <c:v>7034</c:v>
                </c:pt>
                <c:pt idx="170">
                  <c:v>26479</c:v>
                </c:pt>
                <c:pt idx="171">
                  <c:v>17975</c:v>
                </c:pt>
                <c:pt idx="172">
                  <c:v>14422</c:v>
                </c:pt>
                <c:pt idx="173">
                  <c:v>11769</c:v>
                </c:pt>
                <c:pt idx="174">
                  <c:v>18851</c:v>
                </c:pt>
                <c:pt idx="175">
                  <c:v>17272</c:v>
                </c:pt>
                <c:pt idx="176">
                  <c:v>18123</c:v>
                </c:pt>
                <c:pt idx="177">
                  <c:v>11162</c:v>
                </c:pt>
                <c:pt idx="178">
                  <c:v>14905</c:v>
                </c:pt>
                <c:pt idx="179">
                  <c:v>13376</c:v>
                </c:pt>
                <c:pt idx="180">
                  <c:v>8805</c:v>
                </c:pt>
                <c:pt idx="181">
                  <c:v>18459</c:v>
                </c:pt>
                <c:pt idx="182">
                  <c:v>14951</c:v>
                </c:pt>
                <c:pt idx="183">
                  <c:v>11401</c:v>
                </c:pt>
                <c:pt idx="184">
                  <c:v>21772</c:v>
                </c:pt>
                <c:pt idx="185">
                  <c:v>15500</c:v>
                </c:pt>
                <c:pt idx="186">
                  <c:v>14263</c:v>
                </c:pt>
                <c:pt idx="187">
                  <c:v>14910</c:v>
                </c:pt>
                <c:pt idx="188">
                  <c:v>18113</c:v>
                </c:pt>
                <c:pt idx="189">
                  <c:v>9631</c:v>
                </c:pt>
                <c:pt idx="190">
                  <c:v>8255</c:v>
                </c:pt>
                <c:pt idx="191">
                  <c:v>7268</c:v>
                </c:pt>
                <c:pt idx="192">
                  <c:v>11450</c:v>
                </c:pt>
                <c:pt idx="193">
                  <c:v>6058</c:v>
                </c:pt>
                <c:pt idx="194">
                  <c:v>7444</c:v>
                </c:pt>
                <c:pt idx="195">
                  <c:v>24494</c:v>
                </c:pt>
                <c:pt idx="196">
                  <c:v>7648</c:v>
                </c:pt>
                <c:pt idx="197">
                  <c:v>8752</c:v>
                </c:pt>
                <c:pt idx="198">
                  <c:v>9920</c:v>
                </c:pt>
                <c:pt idx="199">
                  <c:v>8545</c:v>
                </c:pt>
                <c:pt idx="200">
                  <c:v>8880</c:v>
                </c:pt>
                <c:pt idx="201">
                  <c:v>10683</c:v>
                </c:pt>
                <c:pt idx="202">
                  <c:v>17694</c:v>
                </c:pt>
                <c:pt idx="203">
                  <c:v>12800</c:v>
                </c:pt>
                <c:pt idx="204">
                  <c:v>11280</c:v>
                </c:pt>
                <c:pt idx="205">
                  <c:v>7940</c:v>
                </c:pt>
                <c:pt idx="206">
                  <c:v>9320</c:v>
                </c:pt>
                <c:pt idx="207">
                  <c:v>8211</c:v>
                </c:pt>
                <c:pt idx="208">
                  <c:v>13219</c:v>
                </c:pt>
                <c:pt idx="209">
                  <c:v>21701</c:v>
                </c:pt>
                <c:pt idx="210">
                  <c:v>13651</c:v>
                </c:pt>
                <c:pt idx="211">
                  <c:v>17227</c:v>
                </c:pt>
                <c:pt idx="212">
                  <c:v>11230</c:v>
                </c:pt>
                <c:pt idx="213">
                  <c:v>10991</c:v>
                </c:pt>
                <c:pt idx="214">
                  <c:v>7536</c:v>
                </c:pt>
                <c:pt idx="215">
                  <c:v>21997</c:v>
                </c:pt>
                <c:pt idx="216">
                  <c:v>20055</c:v>
                </c:pt>
                <c:pt idx="217">
                  <c:v>14687</c:v>
                </c:pt>
                <c:pt idx="218">
                  <c:v>18305</c:v>
                </c:pt>
                <c:pt idx="219">
                  <c:v>12540</c:v>
                </c:pt>
                <c:pt idx="220">
                  <c:v>11336</c:v>
                </c:pt>
                <c:pt idx="221">
                  <c:v>12969</c:v>
                </c:pt>
                <c:pt idx="222">
                  <c:v>8821</c:v>
                </c:pt>
                <c:pt idx="223">
                  <c:v>8990</c:v>
                </c:pt>
                <c:pt idx="224">
                  <c:v>13415</c:v>
                </c:pt>
                <c:pt idx="225">
                  <c:v>7990</c:v>
                </c:pt>
                <c:pt idx="226">
                  <c:v>14872</c:v>
                </c:pt>
                <c:pt idx="227">
                  <c:v>17199</c:v>
                </c:pt>
                <c:pt idx="228">
                  <c:v>11077</c:v>
                </c:pt>
                <c:pt idx="229">
                  <c:v>14452</c:v>
                </c:pt>
                <c:pt idx="230">
                  <c:v>22059</c:v>
                </c:pt>
                <c:pt idx="231">
                  <c:v>27370</c:v>
                </c:pt>
                <c:pt idx="232">
                  <c:v>19651</c:v>
                </c:pt>
                <c:pt idx="233">
                  <c:v>16289</c:v>
                </c:pt>
                <c:pt idx="234">
                  <c:v>27007</c:v>
                </c:pt>
                <c:pt idx="235">
                  <c:v>16799</c:v>
                </c:pt>
                <c:pt idx="236">
                  <c:v>17232</c:v>
                </c:pt>
                <c:pt idx="237">
                  <c:v>18908</c:v>
                </c:pt>
                <c:pt idx="238">
                  <c:v>10113</c:v>
                </c:pt>
                <c:pt idx="239">
                  <c:v>10405</c:v>
                </c:pt>
                <c:pt idx="240">
                  <c:v>13597</c:v>
                </c:pt>
                <c:pt idx="241">
                  <c:v>11596</c:v>
                </c:pt>
                <c:pt idx="242">
                  <c:v>10503</c:v>
                </c:pt>
                <c:pt idx="243">
                  <c:v>12430</c:v>
                </c:pt>
                <c:pt idx="244">
                  <c:v>16435</c:v>
                </c:pt>
                <c:pt idx="245">
                  <c:v>11924</c:v>
                </c:pt>
                <c:pt idx="246">
                  <c:v>8163</c:v>
                </c:pt>
                <c:pt idx="247">
                  <c:v>8625</c:v>
                </c:pt>
                <c:pt idx="248">
                  <c:v>7496</c:v>
                </c:pt>
                <c:pt idx="249">
                  <c:v>5570</c:v>
                </c:pt>
                <c:pt idx="250">
                  <c:v>6511</c:v>
                </c:pt>
                <c:pt idx="251">
                  <c:v>8429</c:v>
                </c:pt>
                <c:pt idx="252">
                  <c:v>5582</c:v>
                </c:pt>
                <c:pt idx="253">
                  <c:v>4651</c:v>
                </c:pt>
                <c:pt idx="254">
                  <c:v>6775</c:v>
                </c:pt>
                <c:pt idx="255">
                  <c:v>10369</c:v>
                </c:pt>
                <c:pt idx="256">
                  <c:v>6167</c:v>
                </c:pt>
                <c:pt idx="257">
                  <c:v>4982</c:v>
                </c:pt>
                <c:pt idx="258">
                  <c:v>6373</c:v>
                </c:pt>
                <c:pt idx="259">
                  <c:v>5713</c:v>
                </c:pt>
                <c:pt idx="260">
                  <c:v>2814</c:v>
                </c:pt>
                <c:pt idx="261">
                  <c:v>3518</c:v>
                </c:pt>
                <c:pt idx="262">
                  <c:v>2958</c:v>
                </c:pt>
                <c:pt idx="263">
                  <c:v>3407</c:v>
                </c:pt>
                <c:pt idx="264">
                  <c:v>3963</c:v>
                </c:pt>
                <c:pt idx="265">
                  <c:v>2913</c:v>
                </c:pt>
                <c:pt idx="266">
                  <c:v>5352</c:v>
                </c:pt>
                <c:pt idx="267">
                  <c:v>3796</c:v>
                </c:pt>
                <c:pt idx="268">
                  <c:v>7515</c:v>
                </c:pt>
                <c:pt idx="269">
                  <c:v>3942</c:v>
                </c:pt>
                <c:pt idx="270">
                  <c:v>4302</c:v>
                </c:pt>
                <c:pt idx="271">
                  <c:v>4041</c:v>
                </c:pt>
                <c:pt idx="272">
                  <c:v>8804</c:v>
                </c:pt>
                <c:pt idx="273">
                  <c:v>11230</c:v>
                </c:pt>
                <c:pt idx="274">
                  <c:v>9905</c:v>
                </c:pt>
                <c:pt idx="275">
                  <c:v>11550</c:v>
                </c:pt>
                <c:pt idx="276">
                  <c:v>14123</c:v>
                </c:pt>
                <c:pt idx="277">
                  <c:v>12899</c:v>
                </c:pt>
                <c:pt idx="278">
                  <c:v>10314</c:v>
                </c:pt>
                <c:pt idx="279">
                  <c:v>16609</c:v>
                </c:pt>
                <c:pt idx="280">
                  <c:v>12068</c:v>
                </c:pt>
                <c:pt idx="281">
                  <c:v>14432</c:v>
                </c:pt>
                <c:pt idx="282">
                  <c:v>17803</c:v>
                </c:pt>
                <c:pt idx="283">
                  <c:v>10248</c:v>
                </c:pt>
                <c:pt idx="284">
                  <c:v>6497</c:v>
                </c:pt>
                <c:pt idx="285">
                  <c:v>6793</c:v>
                </c:pt>
                <c:pt idx="286">
                  <c:v>5765</c:v>
                </c:pt>
                <c:pt idx="287">
                  <c:v>7075</c:v>
                </c:pt>
                <c:pt idx="288">
                  <c:v>5019</c:v>
                </c:pt>
                <c:pt idx="289">
                  <c:v>3934</c:v>
                </c:pt>
                <c:pt idx="290">
                  <c:v>4988</c:v>
                </c:pt>
                <c:pt idx="291">
                  <c:v>4536</c:v>
                </c:pt>
                <c:pt idx="292">
                  <c:v>6247</c:v>
                </c:pt>
                <c:pt idx="293">
                  <c:v>7998</c:v>
                </c:pt>
                <c:pt idx="294">
                  <c:v>15584</c:v>
                </c:pt>
                <c:pt idx="295">
                  <c:v>6162</c:v>
                </c:pt>
                <c:pt idx="296">
                  <c:v>9540</c:v>
                </c:pt>
                <c:pt idx="297">
                  <c:v>6629</c:v>
                </c:pt>
                <c:pt idx="298">
                  <c:v>5031</c:v>
                </c:pt>
                <c:pt idx="299">
                  <c:v>4525</c:v>
                </c:pt>
                <c:pt idx="300">
                  <c:v>4438</c:v>
                </c:pt>
                <c:pt idx="301">
                  <c:v>9558</c:v>
                </c:pt>
                <c:pt idx="302">
                  <c:v>9888</c:v>
                </c:pt>
                <c:pt idx="303">
                  <c:v>11186</c:v>
                </c:pt>
                <c:pt idx="304">
                  <c:v>8055</c:v>
                </c:pt>
                <c:pt idx="305">
                  <c:v>9052</c:v>
                </c:pt>
                <c:pt idx="306">
                  <c:v>12550</c:v>
                </c:pt>
                <c:pt idx="307">
                  <c:v>14365</c:v>
                </c:pt>
                <c:pt idx="308">
                  <c:v>10817</c:v>
                </c:pt>
                <c:pt idx="309">
                  <c:v>11764</c:v>
                </c:pt>
                <c:pt idx="310">
                  <c:v>8482</c:v>
                </c:pt>
                <c:pt idx="311">
                  <c:v>7417</c:v>
                </c:pt>
                <c:pt idx="312">
                  <c:v>4555</c:v>
                </c:pt>
                <c:pt idx="313">
                  <c:v>8440</c:v>
                </c:pt>
                <c:pt idx="314">
                  <c:v>8700</c:v>
                </c:pt>
                <c:pt idx="315">
                  <c:v>4441</c:v>
                </c:pt>
                <c:pt idx="316">
                  <c:v>4471</c:v>
                </c:pt>
                <c:pt idx="317">
                  <c:v>5935</c:v>
                </c:pt>
                <c:pt idx="318">
                  <c:v>22254</c:v>
                </c:pt>
                <c:pt idx="319">
                  <c:v>39706</c:v>
                </c:pt>
                <c:pt idx="320">
                  <c:v>38856</c:v>
                </c:pt>
                <c:pt idx="321">
                  <c:v>30279</c:v>
                </c:pt>
                <c:pt idx="322">
                  <c:v>17475</c:v>
                </c:pt>
                <c:pt idx="323">
                  <c:v>8789</c:v>
                </c:pt>
                <c:pt idx="324">
                  <c:v>27812</c:v>
                </c:pt>
                <c:pt idx="325">
                  <c:v>15325</c:v>
                </c:pt>
                <c:pt idx="326">
                  <c:v>12889</c:v>
                </c:pt>
                <c:pt idx="327">
                  <c:v>16851</c:v>
                </c:pt>
                <c:pt idx="328">
                  <c:v>38591</c:v>
                </c:pt>
                <c:pt idx="329">
                  <c:v>19125</c:v>
                </c:pt>
                <c:pt idx="330">
                  <c:v>10445</c:v>
                </c:pt>
                <c:pt idx="331">
                  <c:v>9551</c:v>
                </c:pt>
                <c:pt idx="332">
                  <c:v>7746</c:v>
                </c:pt>
                <c:pt idx="333">
                  <c:v>4919</c:v>
                </c:pt>
                <c:pt idx="334">
                  <c:v>6058</c:v>
                </c:pt>
                <c:pt idx="335">
                  <c:v>9143</c:v>
                </c:pt>
                <c:pt idx="336">
                  <c:v>5083</c:v>
                </c:pt>
                <c:pt idx="337">
                  <c:v>5459</c:v>
                </c:pt>
                <c:pt idx="338">
                  <c:v>5234</c:v>
                </c:pt>
                <c:pt idx="339">
                  <c:v>4629</c:v>
                </c:pt>
                <c:pt idx="340">
                  <c:v>6889</c:v>
                </c:pt>
                <c:pt idx="341">
                  <c:v>3974</c:v>
                </c:pt>
                <c:pt idx="342">
                  <c:v>4585</c:v>
                </c:pt>
                <c:pt idx="343">
                  <c:v>3654</c:v>
                </c:pt>
                <c:pt idx="344">
                  <c:v>4130</c:v>
                </c:pt>
                <c:pt idx="345">
                  <c:v>2272</c:v>
                </c:pt>
                <c:pt idx="346">
                  <c:v>11289</c:v>
                </c:pt>
                <c:pt idx="347">
                  <c:v>8476</c:v>
                </c:pt>
                <c:pt idx="348">
                  <c:v>5346</c:v>
                </c:pt>
              </c:numCache>
            </c:numRef>
          </c:val>
          <c:smooth val="0"/>
          <c:extLst>
            <c:ext xmlns:c16="http://schemas.microsoft.com/office/drawing/2014/chart" uri="{C3380CC4-5D6E-409C-BE32-E72D297353CC}">
              <c16:uniqueId val="{00000000-18D6-4ACC-8C45-440A8B1257BE}"/>
            </c:ext>
          </c:extLst>
        </c:ser>
        <c:dLbls>
          <c:showLegendKey val="0"/>
          <c:showVal val="0"/>
          <c:showCatName val="0"/>
          <c:showSerName val="0"/>
          <c:showPercent val="0"/>
          <c:showBubbleSize val="0"/>
        </c:dLbls>
        <c:smooth val="0"/>
        <c:axId val="45707880"/>
        <c:axId val="45714768"/>
      </c:lineChart>
      <c:catAx>
        <c:axId val="45707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14768"/>
        <c:crosses val="autoZero"/>
        <c:auto val="1"/>
        <c:lblAlgn val="ctr"/>
        <c:lblOffset val="100"/>
        <c:noMultiLvlLbl val="0"/>
      </c:catAx>
      <c:valAx>
        <c:axId val="4571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0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Treckerfahrer dürfen das</c:v>
                </c:pt>
              </c:strCache>
            </c:strRef>
          </c:cat>
          <c:val>
            <c:numRef>
              <c:f>Sheet1!$B$2</c:f>
              <c:numCache>
                <c:formatCode>General</c:formatCode>
                <c:ptCount val="1"/>
                <c:pt idx="0">
                  <c:v>16</c:v>
                </c:pt>
              </c:numCache>
            </c:numRef>
          </c:val>
          <c:extLst>
            <c:ext xmlns:c16="http://schemas.microsoft.com/office/drawing/2014/chart" uri="{C3380CC4-5D6E-409C-BE32-E72D297353CC}">
              <c16:uniqueId val="{00000000-47F0-4C41-90EA-6C8E9A5202E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Treckerfahrer dürfen das</c:v>
                </c:pt>
              </c:strCache>
            </c:strRef>
          </c:cat>
          <c:val>
            <c:numRef>
              <c:f>Sheet1!$C$2</c:f>
              <c:numCache>
                <c:formatCode>General</c:formatCode>
                <c:ptCount val="1"/>
                <c:pt idx="0">
                  <c:v>218</c:v>
                </c:pt>
              </c:numCache>
            </c:numRef>
          </c:val>
          <c:extLst>
            <c:ext xmlns:c16="http://schemas.microsoft.com/office/drawing/2014/chart" uri="{C3380CC4-5D6E-409C-BE32-E72D297353CC}">
              <c16:uniqueId val="{00000001-47F0-4C41-90EA-6C8E9A5202E7}"/>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Treckerfahrer dürfen das</c:v>
                </c:pt>
              </c:strCache>
            </c:strRef>
          </c:cat>
          <c:val>
            <c:numRef>
              <c:f>Sheet1!$D$2</c:f>
              <c:numCache>
                <c:formatCode>General</c:formatCode>
                <c:ptCount val="1"/>
                <c:pt idx="0">
                  <c:v>2</c:v>
                </c:pt>
              </c:numCache>
            </c:numRef>
          </c:val>
          <c:extLst>
            <c:ext xmlns:c16="http://schemas.microsoft.com/office/drawing/2014/chart" uri="{C3380CC4-5D6E-409C-BE32-E72D297353CC}">
              <c16:uniqueId val="{00000002-47F0-4C41-90EA-6C8E9A5202E7}"/>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Treckerfahrer dürfen das</c:v>
                </c:pt>
              </c:strCache>
            </c:strRef>
          </c:cat>
          <c:val>
            <c:numRef>
              <c:f>Sheet1!$E$2</c:f>
              <c:numCache>
                <c:formatCode>General</c:formatCode>
                <c:ptCount val="1"/>
                <c:pt idx="0">
                  <c:v>304</c:v>
                </c:pt>
              </c:numCache>
            </c:numRef>
          </c:val>
          <c:extLst>
            <c:ext xmlns:c16="http://schemas.microsoft.com/office/drawing/2014/chart" uri="{C3380CC4-5D6E-409C-BE32-E72D297353CC}">
              <c16:uniqueId val="{00000003-47F0-4C41-90EA-6C8E9A5202E7}"/>
            </c:ext>
          </c:extLst>
        </c:ser>
        <c:dLbls>
          <c:showLegendKey val="0"/>
          <c:showVal val="0"/>
          <c:showCatName val="0"/>
          <c:showSerName val="0"/>
          <c:showPercent val="0"/>
          <c:showBubbleSize val="0"/>
        </c:dLbls>
        <c:gapWidth val="150"/>
        <c:overlap val="100"/>
        <c:axId val="354106448"/>
        <c:axId val="354103168"/>
      </c:barChart>
      <c:catAx>
        <c:axId val="354106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03168"/>
        <c:crosses val="autoZero"/>
        <c:auto val="1"/>
        <c:lblAlgn val="ctr"/>
        <c:lblOffset val="100"/>
        <c:noMultiLvlLbl val="0"/>
      </c:catAx>
      <c:valAx>
        <c:axId val="354103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0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8B7A4-5C54-447B-88A0-212388095686}"/>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44B303DF-7174-43CB-B58D-55507C155120}"/>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03347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6AFEF-EA19-4829-A653-B9723AEF391F}"/>
              </a:ext>
            </a:extLst>
          </p:cNvPr>
          <p:cNvSpPr>
            <a:spLocks noGrp="1"/>
          </p:cNvSpPr>
          <p:nvPr>
            <p:ph type="title"/>
          </p:nvPr>
        </p:nvSpPr>
        <p:spPr/>
        <p:txBody>
          <a:bodyPr/>
          <a:lstStyle/>
          <a:p>
            <a:r>
              <a:rPr lang="de-DE"/>
              <a:t>Facebook Profil - Potenz.Reichw.,Aktive Nutzer,I-Rate,Fans | Treckerfahrer dürfen das</a:t>
            </a:r>
            <a:endParaRPr lang="en-US"/>
          </a:p>
        </p:txBody>
      </p:sp>
      <p:graphicFrame>
        <p:nvGraphicFramePr>
          <p:cNvPr id="5" name="Table Placeholder 4">
            <a:extLst>
              <a:ext uri="{FF2B5EF4-FFF2-40B4-BE49-F238E27FC236}">
                <a16:creationId xmlns:a16="http://schemas.microsoft.com/office/drawing/2014/main" id="{D5267CE7-E552-47D0-8244-BB7E2CA0082F}"/>
              </a:ext>
            </a:extLst>
          </p:cNvPr>
          <p:cNvGraphicFramePr>
            <a:graphicFrameLocks noGrp="1"/>
          </p:cNvGraphicFramePr>
          <p:nvPr>
            <p:ph type="tbl" sz="quarter" idx="13"/>
            <p:extLst>
              <p:ext uri="{D42A27DB-BD31-4B8C-83A1-F6EECF244321}">
                <p14:modId xmlns:p14="http://schemas.microsoft.com/office/powerpoint/2010/main" val="2631084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24278377"/>
                    </a:ext>
                  </a:extLst>
                </a:gridCol>
                <a:gridCol w="1645920">
                  <a:extLst>
                    <a:ext uri="{9D8B030D-6E8A-4147-A177-3AD203B41FA5}">
                      <a16:colId xmlns:a16="http://schemas.microsoft.com/office/drawing/2014/main" val="1086673081"/>
                    </a:ext>
                  </a:extLst>
                </a:gridCol>
                <a:gridCol w="1645920">
                  <a:extLst>
                    <a:ext uri="{9D8B030D-6E8A-4147-A177-3AD203B41FA5}">
                      <a16:colId xmlns:a16="http://schemas.microsoft.com/office/drawing/2014/main" val="3705368334"/>
                    </a:ext>
                  </a:extLst>
                </a:gridCol>
                <a:gridCol w="1234440">
                  <a:extLst>
                    <a:ext uri="{9D8B030D-6E8A-4147-A177-3AD203B41FA5}">
                      <a16:colId xmlns:a16="http://schemas.microsoft.com/office/drawing/2014/main" val="2829797394"/>
                    </a:ext>
                  </a:extLst>
                </a:gridCol>
                <a:gridCol w="1234440">
                  <a:extLst>
                    <a:ext uri="{9D8B030D-6E8A-4147-A177-3AD203B41FA5}">
                      <a16:colId xmlns:a16="http://schemas.microsoft.com/office/drawing/2014/main" val="3110709205"/>
                    </a:ext>
                  </a:extLst>
                </a:gridCol>
                <a:gridCol w="822960">
                  <a:extLst>
                    <a:ext uri="{9D8B030D-6E8A-4147-A177-3AD203B41FA5}">
                      <a16:colId xmlns:a16="http://schemas.microsoft.com/office/drawing/2014/main" val="809101495"/>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649192454"/>
                  </a:ext>
                </a:extLst>
              </a:tr>
              <a:tr h="370840">
                <a:tc>
                  <a:txBody>
                    <a:bodyPr/>
                    <a:lstStyle/>
                    <a:p>
                      <a:r>
                        <a:rPr lang="en-US" sz="1000"/>
                        <a:t>Treckerfahrer dürfen das</a:t>
                      </a:r>
                    </a:p>
                  </a:txBody>
                  <a:tcPr/>
                </a:tc>
                <a:tc>
                  <a:txBody>
                    <a:bodyPr/>
                    <a:lstStyle/>
                    <a:p>
                      <a:r>
                        <a:rPr lang="en-US" sz="1000"/>
                        <a:t>49166</a:t>
                      </a:r>
                    </a:p>
                  </a:txBody>
                  <a:tcPr/>
                </a:tc>
                <a:tc>
                  <a:txBody>
                    <a:bodyPr/>
                    <a:lstStyle/>
                    <a:p>
                      <a:r>
                        <a:rPr lang="en-US" sz="1000"/>
                        <a:t>0</a:t>
                      </a:r>
                    </a:p>
                  </a:txBody>
                  <a:tcPr/>
                </a:tc>
                <a:tc>
                  <a:txBody>
                    <a:bodyPr/>
                    <a:lstStyle/>
                    <a:p>
                      <a:r>
                        <a:rPr lang="en-US" sz="1000"/>
                        <a:t>6702</a:t>
                      </a:r>
                    </a:p>
                  </a:txBody>
                  <a:tcPr/>
                </a:tc>
                <a:tc>
                  <a:txBody>
                    <a:bodyPr/>
                    <a:lstStyle/>
                    <a:p>
                      <a:r>
                        <a:rPr lang="en-US" sz="1000"/>
                        <a:t>17.4 %</a:t>
                      </a:r>
                    </a:p>
                  </a:txBody>
                  <a:tcPr/>
                </a:tc>
                <a:tc>
                  <a:txBody>
                    <a:bodyPr/>
                    <a:lstStyle/>
                    <a:p>
                      <a:r>
                        <a:rPr lang="en-US" sz="1000"/>
                        <a:t>22594</a:t>
                      </a:r>
                    </a:p>
                  </a:txBody>
                  <a:tcPr/>
                </a:tc>
                <a:extLst>
                  <a:ext uri="{0D108BD9-81ED-4DB2-BD59-A6C34878D82A}">
                    <a16:rowId xmlns:a16="http://schemas.microsoft.com/office/drawing/2014/main" val="3283445118"/>
                  </a:ext>
                </a:extLst>
              </a:tr>
            </a:tbl>
          </a:graphicData>
        </a:graphic>
      </p:graphicFrame>
      <p:sp>
        <p:nvSpPr>
          <p:cNvPr id="4" name="Text Placeholder 3">
            <a:extLst>
              <a:ext uri="{FF2B5EF4-FFF2-40B4-BE49-F238E27FC236}">
                <a16:creationId xmlns:a16="http://schemas.microsoft.com/office/drawing/2014/main" id="{ACB69EAE-6A04-45E1-A76C-EE38348D7C50}"/>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659237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13978-F978-450A-8371-9908C46518B1}"/>
              </a:ext>
            </a:extLst>
          </p:cNvPr>
          <p:cNvSpPr>
            <a:spLocks noGrp="1"/>
          </p:cNvSpPr>
          <p:nvPr>
            <p:ph type="title"/>
          </p:nvPr>
        </p:nvSpPr>
        <p:spPr/>
        <p:txBody>
          <a:bodyPr/>
          <a:lstStyle/>
          <a:p>
            <a:r>
              <a:rPr lang="en-US"/>
              <a:t>Facebook Anzahl Post, Reaktionen (Kommentare, Shares, Likes) - FB Insights | Treckerfahrer dürfen das</a:t>
            </a:r>
          </a:p>
        </p:txBody>
      </p:sp>
      <p:graphicFrame>
        <p:nvGraphicFramePr>
          <p:cNvPr id="5" name="Table Placeholder 4">
            <a:extLst>
              <a:ext uri="{FF2B5EF4-FFF2-40B4-BE49-F238E27FC236}">
                <a16:creationId xmlns:a16="http://schemas.microsoft.com/office/drawing/2014/main" id="{FC06B432-2A47-4FAA-88EF-C0FE50B39EBB}"/>
              </a:ext>
            </a:extLst>
          </p:cNvPr>
          <p:cNvGraphicFramePr>
            <a:graphicFrameLocks noGrp="1"/>
          </p:cNvGraphicFramePr>
          <p:nvPr>
            <p:ph type="tbl" sz="quarter" idx="13"/>
            <p:extLst>
              <p:ext uri="{D42A27DB-BD31-4B8C-83A1-F6EECF244321}">
                <p14:modId xmlns:p14="http://schemas.microsoft.com/office/powerpoint/2010/main" val="209313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52678261"/>
                    </a:ext>
                  </a:extLst>
                </a:gridCol>
                <a:gridCol w="1234440">
                  <a:extLst>
                    <a:ext uri="{9D8B030D-6E8A-4147-A177-3AD203B41FA5}">
                      <a16:colId xmlns:a16="http://schemas.microsoft.com/office/drawing/2014/main" val="1093153420"/>
                    </a:ext>
                  </a:extLst>
                </a:gridCol>
                <a:gridCol w="1234440">
                  <a:extLst>
                    <a:ext uri="{9D8B030D-6E8A-4147-A177-3AD203B41FA5}">
                      <a16:colId xmlns:a16="http://schemas.microsoft.com/office/drawing/2014/main" val="4017020291"/>
                    </a:ext>
                  </a:extLst>
                </a:gridCol>
                <a:gridCol w="1234440">
                  <a:extLst>
                    <a:ext uri="{9D8B030D-6E8A-4147-A177-3AD203B41FA5}">
                      <a16:colId xmlns:a16="http://schemas.microsoft.com/office/drawing/2014/main" val="3591148457"/>
                    </a:ext>
                  </a:extLst>
                </a:gridCol>
                <a:gridCol w="1234440">
                  <a:extLst>
                    <a:ext uri="{9D8B030D-6E8A-4147-A177-3AD203B41FA5}">
                      <a16:colId xmlns:a16="http://schemas.microsoft.com/office/drawing/2014/main" val="1724760120"/>
                    </a:ext>
                  </a:extLst>
                </a:gridCol>
                <a:gridCol w="1234440">
                  <a:extLst>
                    <a:ext uri="{9D8B030D-6E8A-4147-A177-3AD203B41FA5}">
                      <a16:colId xmlns:a16="http://schemas.microsoft.com/office/drawing/2014/main" val="2321015352"/>
                    </a:ext>
                  </a:extLst>
                </a:gridCol>
                <a:gridCol w="822960">
                  <a:extLst>
                    <a:ext uri="{9D8B030D-6E8A-4147-A177-3AD203B41FA5}">
                      <a16:colId xmlns:a16="http://schemas.microsoft.com/office/drawing/2014/main" val="92808741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3169866504"/>
                  </a:ext>
                </a:extLst>
              </a:tr>
              <a:tr h="370840">
                <a:tc>
                  <a:txBody>
                    <a:bodyPr/>
                    <a:lstStyle/>
                    <a:p>
                      <a:r>
                        <a:rPr lang="en-US" sz="1000"/>
                        <a:t>Treckerfahrer dürfen das</a:t>
                      </a:r>
                    </a:p>
                  </a:txBody>
                  <a:tcPr/>
                </a:tc>
                <a:tc>
                  <a:txBody>
                    <a:bodyPr/>
                    <a:lstStyle/>
                    <a:p>
                      <a:r>
                        <a:rPr lang="en-US" sz="1000"/>
                        <a:t>22594</a:t>
                      </a:r>
                    </a:p>
                  </a:txBody>
                  <a:tcPr/>
                </a:tc>
                <a:tc>
                  <a:txBody>
                    <a:bodyPr/>
                    <a:lstStyle/>
                    <a:p>
                      <a:r>
                        <a:rPr lang="en-US" sz="1000"/>
                        <a:t>540</a:t>
                      </a:r>
                    </a:p>
                  </a:txBody>
                  <a:tcPr/>
                </a:tc>
                <a:tc>
                  <a:txBody>
                    <a:bodyPr/>
                    <a:lstStyle/>
                    <a:p>
                      <a:r>
                        <a:rPr lang="en-US" sz="1000"/>
                        <a:t>96450</a:t>
                      </a:r>
                    </a:p>
                  </a:txBody>
                  <a:tcPr/>
                </a:tc>
                <a:tc>
                  <a:txBody>
                    <a:bodyPr/>
                    <a:lstStyle/>
                    <a:p>
                      <a:r>
                        <a:rPr lang="en-US" sz="1000"/>
                        <a:t>18327</a:t>
                      </a:r>
                    </a:p>
                  </a:txBody>
                  <a:tcPr/>
                </a:tc>
                <a:tc>
                  <a:txBody>
                    <a:bodyPr/>
                    <a:lstStyle/>
                    <a:p>
                      <a:r>
                        <a:rPr lang="en-US" sz="1000"/>
                        <a:t>14833</a:t>
                      </a:r>
                    </a:p>
                  </a:txBody>
                  <a:tcPr/>
                </a:tc>
                <a:tc>
                  <a:txBody>
                    <a:bodyPr/>
                    <a:lstStyle/>
                    <a:p>
                      <a:r>
                        <a:rPr lang="en-US" sz="1000"/>
                        <a:t>99336</a:t>
                      </a:r>
                    </a:p>
                  </a:txBody>
                  <a:tcPr/>
                </a:tc>
                <a:extLst>
                  <a:ext uri="{0D108BD9-81ED-4DB2-BD59-A6C34878D82A}">
                    <a16:rowId xmlns:a16="http://schemas.microsoft.com/office/drawing/2014/main" val="1095720252"/>
                  </a:ext>
                </a:extLst>
              </a:tr>
            </a:tbl>
          </a:graphicData>
        </a:graphic>
      </p:graphicFrame>
      <p:sp>
        <p:nvSpPr>
          <p:cNvPr id="4" name="Text Placeholder 3">
            <a:extLst>
              <a:ext uri="{FF2B5EF4-FFF2-40B4-BE49-F238E27FC236}">
                <a16:creationId xmlns:a16="http://schemas.microsoft.com/office/drawing/2014/main" id="{1E31A28E-95BA-49C6-86C0-7CBF074C85D5}"/>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813122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99C9A-C35C-49CE-9223-8D36ACCA7C2C}"/>
              </a:ext>
            </a:extLst>
          </p:cNvPr>
          <p:cNvSpPr>
            <a:spLocks noGrp="1"/>
          </p:cNvSpPr>
          <p:nvPr>
            <p:ph type="title"/>
          </p:nvPr>
        </p:nvSpPr>
        <p:spPr/>
        <p:txBody>
          <a:bodyPr/>
          <a:lstStyle/>
          <a:p>
            <a:r>
              <a:rPr lang="de-DE"/>
              <a:t>Facebook Profil - Fans | Treckerfahrer dürfen das</a:t>
            </a:r>
            <a:endParaRPr lang="en-US"/>
          </a:p>
        </p:txBody>
      </p:sp>
      <p:graphicFrame>
        <p:nvGraphicFramePr>
          <p:cNvPr id="6" name="Chart Placeholder 5">
            <a:extLst>
              <a:ext uri="{FF2B5EF4-FFF2-40B4-BE49-F238E27FC236}">
                <a16:creationId xmlns:a16="http://schemas.microsoft.com/office/drawing/2014/main" id="{DC587A72-568E-4EFD-8C5F-532439CA7545}"/>
              </a:ext>
            </a:extLst>
          </p:cNvPr>
          <p:cNvGraphicFramePr>
            <a:graphicFrameLocks noGrp="1"/>
          </p:cNvGraphicFramePr>
          <p:nvPr>
            <p:ph type="chart" sz="quarter" idx="13"/>
            <p:extLst>
              <p:ext uri="{D42A27DB-BD31-4B8C-83A1-F6EECF244321}">
                <p14:modId xmlns:p14="http://schemas.microsoft.com/office/powerpoint/2010/main" val="847903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92D03C-AEAB-46B2-826E-B10CA184954C}"/>
              </a:ext>
            </a:extLst>
          </p:cNvPr>
          <p:cNvSpPr>
            <a:spLocks noGrp="1"/>
          </p:cNvSpPr>
          <p:nvPr>
            <p:ph type="body" sz="quarter" idx="14"/>
          </p:nvPr>
        </p:nvSpPr>
        <p:spPr/>
        <p:txBody>
          <a:bodyPr/>
          <a:lstStyle/>
          <a:p>
            <a:r>
              <a:rPr lang="en-US"/>
              <a:t>01.01.2018 - 15.12.2018</a:t>
            </a:r>
          </a:p>
        </p:txBody>
      </p:sp>
      <p:sp>
        <p:nvSpPr>
          <p:cNvPr id="5" name="Footer Placeholder 4">
            <a:extLst>
              <a:ext uri="{FF2B5EF4-FFF2-40B4-BE49-F238E27FC236}">
                <a16:creationId xmlns:a16="http://schemas.microsoft.com/office/drawing/2014/main" id="{52AC64B1-1678-4748-80BC-A2CC92B127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6754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9725F-E7EF-4E1E-8E2C-18A7571763E5}"/>
              </a:ext>
            </a:extLst>
          </p:cNvPr>
          <p:cNvSpPr>
            <a:spLocks noGrp="1"/>
          </p:cNvSpPr>
          <p:nvPr>
            <p:ph type="title"/>
          </p:nvPr>
        </p:nvSpPr>
        <p:spPr/>
        <p:txBody>
          <a:bodyPr/>
          <a:lstStyle/>
          <a:p>
            <a:r>
              <a:rPr lang="de-DE"/>
              <a:t>Facebook Profil - Potenzielle Reichweite | Treckerfahrer dürfen das</a:t>
            </a:r>
            <a:endParaRPr lang="en-US"/>
          </a:p>
        </p:txBody>
      </p:sp>
      <p:graphicFrame>
        <p:nvGraphicFramePr>
          <p:cNvPr id="6" name="Chart Placeholder 5">
            <a:extLst>
              <a:ext uri="{FF2B5EF4-FFF2-40B4-BE49-F238E27FC236}">
                <a16:creationId xmlns:a16="http://schemas.microsoft.com/office/drawing/2014/main" id="{0B34A214-E026-48A9-B4A9-DE3EF6174643}"/>
              </a:ext>
            </a:extLst>
          </p:cNvPr>
          <p:cNvGraphicFramePr>
            <a:graphicFrameLocks noGrp="1"/>
          </p:cNvGraphicFramePr>
          <p:nvPr>
            <p:ph type="chart" sz="quarter" idx="13"/>
            <p:extLst>
              <p:ext uri="{D42A27DB-BD31-4B8C-83A1-F6EECF244321}">
                <p14:modId xmlns:p14="http://schemas.microsoft.com/office/powerpoint/2010/main" val="4015407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7C8840-75C9-48B2-84EA-9E5010F0F2C6}"/>
              </a:ext>
            </a:extLst>
          </p:cNvPr>
          <p:cNvSpPr>
            <a:spLocks noGrp="1"/>
          </p:cNvSpPr>
          <p:nvPr>
            <p:ph type="body" sz="quarter" idx="14"/>
          </p:nvPr>
        </p:nvSpPr>
        <p:spPr/>
        <p:txBody>
          <a:bodyPr/>
          <a:lstStyle/>
          <a:p>
            <a:r>
              <a:rPr lang="en-US"/>
              <a:t>01.01.2018 - 15.12.2018</a:t>
            </a:r>
          </a:p>
        </p:txBody>
      </p:sp>
      <p:sp>
        <p:nvSpPr>
          <p:cNvPr id="5" name="Footer Placeholder 4">
            <a:extLst>
              <a:ext uri="{FF2B5EF4-FFF2-40B4-BE49-F238E27FC236}">
                <a16:creationId xmlns:a16="http://schemas.microsoft.com/office/drawing/2014/main" id="{CCE74EC7-E89A-4656-BB35-188A19BACC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2966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E00AF-4F82-4622-9939-BB33295229C0}"/>
              </a:ext>
            </a:extLst>
          </p:cNvPr>
          <p:cNvSpPr>
            <a:spLocks noGrp="1"/>
          </p:cNvSpPr>
          <p:nvPr>
            <p:ph type="title"/>
          </p:nvPr>
        </p:nvSpPr>
        <p:spPr/>
        <p:txBody>
          <a:bodyPr/>
          <a:lstStyle/>
          <a:p>
            <a:r>
              <a:rPr lang="de-DE"/>
              <a:t>Facebook Profil - Aktive Nutzer | Treckerfahrer dürfen das</a:t>
            </a:r>
            <a:endParaRPr lang="en-US"/>
          </a:p>
        </p:txBody>
      </p:sp>
      <p:graphicFrame>
        <p:nvGraphicFramePr>
          <p:cNvPr id="6" name="Chart Placeholder 5">
            <a:extLst>
              <a:ext uri="{FF2B5EF4-FFF2-40B4-BE49-F238E27FC236}">
                <a16:creationId xmlns:a16="http://schemas.microsoft.com/office/drawing/2014/main" id="{E3F2BED2-EC13-42ED-966F-63567F7E9078}"/>
              </a:ext>
            </a:extLst>
          </p:cNvPr>
          <p:cNvGraphicFramePr>
            <a:graphicFrameLocks noGrp="1"/>
          </p:cNvGraphicFramePr>
          <p:nvPr>
            <p:ph type="chart" sz="quarter" idx="13"/>
            <p:extLst>
              <p:ext uri="{D42A27DB-BD31-4B8C-83A1-F6EECF244321}">
                <p14:modId xmlns:p14="http://schemas.microsoft.com/office/powerpoint/2010/main" val="3638401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F19219-476B-4C81-9FED-824B910356A4}"/>
              </a:ext>
            </a:extLst>
          </p:cNvPr>
          <p:cNvSpPr>
            <a:spLocks noGrp="1"/>
          </p:cNvSpPr>
          <p:nvPr>
            <p:ph type="body" sz="quarter" idx="14"/>
          </p:nvPr>
        </p:nvSpPr>
        <p:spPr/>
        <p:txBody>
          <a:bodyPr/>
          <a:lstStyle/>
          <a:p>
            <a:r>
              <a:rPr lang="en-US"/>
              <a:t>01.01.2018 - 15.12.2018</a:t>
            </a:r>
          </a:p>
        </p:txBody>
      </p:sp>
      <p:sp>
        <p:nvSpPr>
          <p:cNvPr id="5" name="Footer Placeholder 4">
            <a:extLst>
              <a:ext uri="{FF2B5EF4-FFF2-40B4-BE49-F238E27FC236}">
                <a16:creationId xmlns:a16="http://schemas.microsoft.com/office/drawing/2014/main" id="{652F09DC-DB17-4ECC-8C75-CC6E212722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6269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AD3C0-1E60-4853-9F7D-C11F72FB77B4}"/>
              </a:ext>
            </a:extLst>
          </p:cNvPr>
          <p:cNvSpPr>
            <a:spLocks noGrp="1"/>
          </p:cNvSpPr>
          <p:nvPr>
            <p:ph type="title"/>
          </p:nvPr>
        </p:nvSpPr>
        <p:spPr/>
        <p:txBody>
          <a:bodyPr/>
          <a:lstStyle/>
          <a:p>
            <a:r>
              <a:rPr lang="de-DE"/>
              <a:t>Facebook Profil - Video-Starts ab 10 Sek. | Treckerfahrer dürfen das</a:t>
            </a:r>
            <a:endParaRPr lang="en-US"/>
          </a:p>
        </p:txBody>
      </p:sp>
      <p:graphicFrame>
        <p:nvGraphicFramePr>
          <p:cNvPr id="6" name="Chart Placeholder 5">
            <a:extLst>
              <a:ext uri="{FF2B5EF4-FFF2-40B4-BE49-F238E27FC236}">
                <a16:creationId xmlns:a16="http://schemas.microsoft.com/office/drawing/2014/main" id="{EC7673E4-D161-469F-B335-63759194EBF4}"/>
              </a:ext>
            </a:extLst>
          </p:cNvPr>
          <p:cNvGraphicFramePr>
            <a:graphicFrameLocks noGrp="1"/>
          </p:cNvGraphicFramePr>
          <p:nvPr>
            <p:ph type="chart" sz="quarter" idx="13"/>
            <p:extLst>
              <p:ext uri="{D42A27DB-BD31-4B8C-83A1-F6EECF244321}">
                <p14:modId xmlns:p14="http://schemas.microsoft.com/office/powerpoint/2010/main" val="3898827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C101C5-A4CF-4A15-858A-7ED78B5C562B}"/>
              </a:ext>
            </a:extLst>
          </p:cNvPr>
          <p:cNvSpPr>
            <a:spLocks noGrp="1"/>
          </p:cNvSpPr>
          <p:nvPr>
            <p:ph type="body" sz="quarter" idx="14"/>
          </p:nvPr>
        </p:nvSpPr>
        <p:spPr/>
        <p:txBody>
          <a:bodyPr/>
          <a:lstStyle/>
          <a:p>
            <a:r>
              <a:rPr lang="en-US"/>
              <a:t>01.01.2018 - 15.12.2018</a:t>
            </a:r>
          </a:p>
        </p:txBody>
      </p:sp>
      <p:sp>
        <p:nvSpPr>
          <p:cNvPr id="5" name="Footer Placeholder 4">
            <a:extLst>
              <a:ext uri="{FF2B5EF4-FFF2-40B4-BE49-F238E27FC236}">
                <a16:creationId xmlns:a16="http://schemas.microsoft.com/office/drawing/2014/main" id="{A7499411-CF7C-4E5F-805E-0D0BAFEAED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8692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2D8EA-C182-46A3-8D42-1D82C36913E1}"/>
              </a:ext>
            </a:extLst>
          </p:cNvPr>
          <p:cNvSpPr>
            <a:spLocks noGrp="1"/>
          </p:cNvSpPr>
          <p:nvPr>
            <p:ph type="title"/>
          </p:nvPr>
        </p:nvSpPr>
        <p:spPr/>
        <p:txBody>
          <a:bodyPr/>
          <a:lstStyle/>
          <a:p>
            <a:r>
              <a:rPr lang="de-DE"/>
              <a:t>Facebook Profil - Durchschnitt Potenzi. Reichweite pro Tag | Treckerfahrer dürfen das</a:t>
            </a:r>
            <a:endParaRPr lang="en-US"/>
          </a:p>
        </p:txBody>
      </p:sp>
      <p:graphicFrame>
        <p:nvGraphicFramePr>
          <p:cNvPr id="5" name="Table Placeholder 4">
            <a:extLst>
              <a:ext uri="{FF2B5EF4-FFF2-40B4-BE49-F238E27FC236}">
                <a16:creationId xmlns:a16="http://schemas.microsoft.com/office/drawing/2014/main" id="{1C5D3F41-5DE9-490B-9388-6F209F0A1454}"/>
              </a:ext>
            </a:extLst>
          </p:cNvPr>
          <p:cNvGraphicFramePr>
            <a:graphicFrameLocks noGrp="1"/>
          </p:cNvGraphicFramePr>
          <p:nvPr>
            <p:ph type="tbl" sz="quarter" idx="13"/>
            <p:extLst>
              <p:ext uri="{D42A27DB-BD31-4B8C-83A1-F6EECF244321}">
                <p14:modId xmlns:p14="http://schemas.microsoft.com/office/powerpoint/2010/main" val="2212784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39554609"/>
                    </a:ext>
                  </a:extLst>
                </a:gridCol>
                <a:gridCol w="1645920">
                  <a:extLst>
                    <a:ext uri="{9D8B030D-6E8A-4147-A177-3AD203B41FA5}">
                      <a16:colId xmlns:a16="http://schemas.microsoft.com/office/drawing/2014/main" val="3897158710"/>
                    </a:ext>
                  </a:extLst>
                </a:gridCol>
                <a:gridCol w="1234440">
                  <a:extLst>
                    <a:ext uri="{9D8B030D-6E8A-4147-A177-3AD203B41FA5}">
                      <a16:colId xmlns:a16="http://schemas.microsoft.com/office/drawing/2014/main" val="2774150565"/>
                    </a:ext>
                  </a:extLst>
                </a:gridCol>
                <a:gridCol w="1234440">
                  <a:extLst>
                    <a:ext uri="{9D8B030D-6E8A-4147-A177-3AD203B41FA5}">
                      <a16:colId xmlns:a16="http://schemas.microsoft.com/office/drawing/2014/main" val="1909462609"/>
                    </a:ext>
                  </a:extLst>
                </a:gridCol>
                <a:gridCol w="1234440">
                  <a:extLst>
                    <a:ext uri="{9D8B030D-6E8A-4147-A177-3AD203B41FA5}">
                      <a16:colId xmlns:a16="http://schemas.microsoft.com/office/drawing/2014/main" val="541200793"/>
                    </a:ext>
                  </a:extLst>
                </a:gridCol>
                <a:gridCol w="1234440">
                  <a:extLst>
                    <a:ext uri="{9D8B030D-6E8A-4147-A177-3AD203B41FA5}">
                      <a16:colId xmlns:a16="http://schemas.microsoft.com/office/drawing/2014/main" val="2533570680"/>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021950427"/>
                  </a:ext>
                </a:extLst>
              </a:tr>
              <a:tr h="370840">
                <a:tc>
                  <a:txBody>
                    <a:bodyPr/>
                    <a:lstStyle/>
                    <a:p>
                      <a:r>
                        <a:rPr lang="en-US" sz="1000"/>
                        <a:t>Treckerfahrer dürfen das</a:t>
                      </a:r>
                    </a:p>
                  </a:txBody>
                  <a:tcPr/>
                </a:tc>
                <a:tc>
                  <a:txBody>
                    <a:bodyPr/>
                    <a:lstStyle/>
                    <a:p>
                      <a:r>
                        <a:rPr lang="en-US" sz="1000"/>
                        <a:t>49166</a:t>
                      </a:r>
                    </a:p>
                  </a:txBody>
                  <a:tcPr/>
                </a:tc>
                <a:tc>
                  <a:txBody>
                    <a:bodyPr/>
                    <a:lstStyle/>
                    <a:p>
                      <a:r>
                        <a:rPr lang="en-US" sz="1000"/>
                        <a:t>17533</a:t>
                      </a:r>
                    </a:p>
                  </a:txBody>
                  <a:tcPr/>
                </a:tc>
                <a:tc>
                  <a:txBody>
                    <a:bodyPr/>
                    <a:lstStyle/>
                    <a:p>
                      <a:r>
                        <a:rPr lang="en-US" sz="1000"/>
                        <a:t>0</a:t>
                      </a:r>
                    </a:p>
                  </a:txBody>
                  <a:tcPr/>
                </a:tc>
                <a:tc>
                  <a:txBody>
                    <a:bodyPr/>
                    <a:lstStyle/>
                    <a:p>
                      <a:r>
                        <a:rPr lang="en-US" sz="1000"/>
                        <a:t>32788</a:t>
                      </a:r>
                    </a:p>
                  </a:txBody>
                  <a:tcPr/>
                </a:tc>
                <a:tc>
                  <a:txBody>
                    <a:bodyPr/>
                    <a:lstStyle/>
                    <a:p>
                      <a:r>
                        <a:rPr lang="en-US" sz="1000"/>
                        <a:t>49166</a:t>
                      </a:r>
                    </a:p>
                  </a:txBody>
                  <a:tcPr/>
                </a:tc>
                <a:extLst>
                  <a:ext uri="{0D108BD9-81ED-4DB2-BD59-A6C34878D82A}">
                    <a16:rowId xmlns:a16="http://schemas.microsoft.com/office/drawing/2014/main" val="2538964627"/>
                  </a:ext>
                </a:extLst>
              </a:tr>
            </a:tbl>
          </a:graphicData>
        </a:graphic>
      </p:graphicFrame>
      <p:sp>
        <p:nvSpPr>
          <p:cNvPr id="4" name="Text Placeholder 3">
            <a:extLst>
              <a:ext uri="{FF2B5EF4-FFF2-40B4-BE49-F238E27FC236}">
                <a16:creationId xmlns:a16="http://schemas.microsoft.com/office/drawing/2014/main" id="{E54848CA-FF81-4A49-BE12-EFE523B6BE7F}"/>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683553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89C82-C363-4901-97C8-3FFFC30729D4}"/>
              </a:ext>
            </a:extLst>
          </p:cNvPr>
          <p:cNvSpPr>
            <a:spLocks noGrp="1"/>
          </p:cNvSpPr>
          <p:nvPr>
            <p:ph type="title"/>
          </p:nvPr>
        </p:nvSpPr>
        <p:spPr/>
        <p:txBody>
          <a:bodyPr/>
          <a:lstStyle/>
          <a:p>
            <a:r>
              <a:rPr lang="de-DE"/>
              <a:t>Facebook Distributionstyp - FB Insights | Treckerfahrer dürfen das</a:t>
            </a:r>
            <a:endParaRPr lang="en-US"/>
          </a:p>
        </p:txBody>
      </p:sp>
      <p:graphicFrame>
        <p:nvGraphicFramePr>
          <p:cNvPr id="6" name="Chart Placeholder 5">
            <a:extLst>
              <a:ext uri="{FF2B5EF4-FFF2-40B4-BE49-F238E27FC236}">
                <a16:creationId xmlns:a16="http://schemas.microsoft.com/office/drawing/2014/main" id="{C940E108-C3C9-43E3-B9AD-1943FD537E77}"/>
              </a:ext>
            </a:extLst>
          </p:cNvPr>
          <p:cNvGraphicFramePr>
            <a:graphicFrameLocks noGrp="1"/>
          </p:cNvGraphicFramePr>
          <p:nvPr>
            <p:ph type="chart" sz="quarter" idx="13"/>
            <p:extLst>
              <p:ext uri="{D42A27DB-BD31-4B8C-83A1-F6EECF244321}">
                <p14:modId xmlns:p14="http://schemas.microsoft.com/office/powerpoint/2010/main" val="3343541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F075E1-779D-4639-8517-BDB0AB169253}"/>
              </a:ext>
            </a:extLst>
          </p:cNvPr>
          <p:cNvSpPr>
            <a:spLocks noGrp="1"/>
          </p:cNvSpPr>
          <p:nvPr>
            <p:ph type="body" sz="quarter" idx="14"/>
          </p:nvPr>
        </p:nvSpPr>
        <p:spPr/>
        <p:txBody>
          <a:bodyPr/>
          <a:lstStyle/>
          <a:p>
            <a:r>
              <a:rPr lang="en-US"/>
              <a:t>01.01.2018 - 15.12.2018</a:t>
            </a:r>
          </a:p>
        </p:txBody>
      </p:sp>
      <p:sp>
        <p:nvSpPr>
          <p:cNvPr id="5" name="Footer Placeholder 4">
            <a:extLst>
              <a:ext uri="{FF2B5EF4-FFF2-40B4-BE49-F238E27FC236}">
                <a16:creationId xmlns:a16="http://schemas.microsoft.com/office/drawing/2014/main" id="{10A96485-A0C4-4053-9FC9-CE468EC447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5042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8D6C1-F49F-4141-9F71-462925A2CB7A}"/>
              </a:ext>
            </a:extLst>
          </p:cNvPr>
          <p:cNvSpPr>
            <a:spLocks noGrp="1"/>
          </p:cNvSpPr>
          <p:nvPr>
            <p:ph type="title"/>
          </p:nvPr>
        </p:nvSpPr>
        <p:spPr/>
        <p:txBody>
          <a:bodyPr/>
          <a:lstStyle/>
          <a:p>
            <a:r>
              <a:rPr lang="de-DE"/>
              <a:t>Facebook Distributionstyp - Tabelle - FB Insights | Treckerfahrer dürfen das</a:t>
            </a:r>
            <a:endParaRPr lang="en-US"/>
          </a:p>
        </p:txBody>
      </p:sp>
      <p:graphicFrame>
        <p:nvGraphicFramePr>
          <p:cNvPr id="5" name="Table Placeholder 4">
            <a:extLst>
              <a:ext uri="{FF2B5EF4-FFF2-40B4-BE49-F238E27FC236}">
                <a16:creationId xmlns:a16="http://schemas.microsoft.com/office/drawing/2014/main" id="{F6A9AF03-F8C6-46C3-9D10-D216A5AE6AD6}"/>
              </a:ext>
            </a:extLst>
          </p:cNvPr>
          <p:cNvGraphicFramePr>
            <a:graphicFrameLocks noGrp="1"/>
          </p:cNvGraphicFramePr>
          <p:nvPr>
            <p:ph type="tbl" sz="quarter" idx="13"/>
            <p:extLst>
              <p:ext uri="{D42A27DB-BD31-4B8C-83A1-F6EECF244321}">
                <p14:modId xmlns:p14="http://schemas.microsoft.com/office/powerpoint/2010/main" val="821548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6211901"/>
                    </a:ext>
                  </a:extLst>
                </a:gridCol>
                <a:gridCol w="1234440">
                  <a:extLst>
                    <a:ext uri="{9D8B030D-6E8A-4147-A177-3AD203B41FA5}">
                      <a16:colId xmlns:a16="http://schemas.microsoft.com/office/drawing/2014/main" val="278354593"/>
                    </a:ext>
                  </a:extLst>
                </a:gridCol>
                <a:gridCol w="822960">
                  <a:extLst>
                    <a:ext uri="{9D8B030D-6E8A-4147-A177-3AD203B41FA5}">
                      <a16:colId xmlns:a16="http://schemas.microsoft.com/office/drawing/2014/main" val="3088215154"/>
                    </a:ext>
                  </a:extLst>
                </a:gridCol>
                <a:gridCol w="822960">
                  <a:extLst>
                    <a:ext uri="{9D8B030D-6E8A-4147-A177-3AD203B41FA5}">
                      <a16:colId xmlns:a16="http://schemas.microsoft.com/office/drawing/2014/main" val="3171237644"/>
                    </a:ext>
                  </a:extLst>
                </a:gridCol>
                <a:gridCol w="822960">
                  <a:extLst>
                    <a:ext uri="{9D8B030D-6E8A-4147-A177-3AD203B41FA5}">
                      <a16:colId xmlns:a16="http://schemas.microsoft.com/office/drawing/2014/main" val="2130490604"/>
                    </a:ext>
                  </a:extLst>
                </a:gridCol>
                <a:gridCol w="822960">
                  <a:extLst>
                    <a:ext uri="{9D8B030D-6E8A-4147-A177-3AD203B41FA5}">
                      <a16:colId xmlns:a16="http://schemas.microsoft.com/office/drawing/2014/main" val="406663082"/>
                    </a:ext>
                  </a:extLst>
                </a:gridCol>
                <a:gridCol w="822960">
                  <a:extLst>
                    <a:ext uri="{9D8B030D-6E8A-4147-A177-3AD203B41FA5}">
                      <a16:colId xmlns:a16="http://schemas.microsoft.com/office/drawing/2014/main" val="1482251661"/>
                    </a:ext>
                  </a:extLst>
                </a:gridCol>
                <a:gridCol w="822960">
                  <a:extLst>
                    <a:ext uri="{9D8B030D-6E8A-4147-A177-3AD203B41FA5}">
                      <a16:colId xmlns:a16="http://schemas.microsoft.com/office/drawing/2014/main" val="2168950740"/>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4011579097"/>
                  </a:ext>
                </a:extLst>
              </a:tr>
              <a:tr h="370840">
                <a:tc>
                  <a:txBody>
                    <a:bodyPr/>
                    <a:lstStyle/>
                    <a:p>
                      <a:r>
                        <a:rPr lang="en-US" sz="1000"/>
                        <a:t>Treckerfahrer dürfen das</a:t>
                      </a:r>
                    </a:p>
                  </a:txBody>
                  <a:tcPr/>
                </a:tc>
                <a:tc>
                  <a:txBody>
                    <a:bodyPr/>
                    <a:lstStyle/>
                    <a:p>
                      <a:r>
                        <a:rPr lang="en-US" sz="1000"/>
                        <a:t>540</a:t>
                      </a:r>
                    </a:p>
                  </a:txBody>
                  <a:tcPr/>
                </a:tc>
                <a:tc>
                  <a:txBody>
                    <a:bodyPr/>
                    <a:lstStyle/>
                    <a:p>
                      <a:r>
                        <a:rPr lang="en-US" sz="1000"/>
                        <a:t>218</a:t>
                      </a:r>
                    </a:p>
                  </a:txBody>
                  <a:tcPr/>
                </a:tc>
                <a:tc>
                  <a:txBody>
                    <a:bodyPr/>
                    <a:lstStyle/>
                    <a:p>
                      <a:r>
                        <a:rPr lang="en-US" sz="1000"/>
                        <a:t>304</a:t>
                      </a:r>
                    </a:p>
                  </a:txBody>
                  <a:tcPr/>
                </a:tc>
                <a:tc>
                  <a:txBody>
                    <a:bodyPr/>
                    <a:lstStyle/>
                    <a:p>
                      <a:r>
                        <a:rPr lang="en-US" sz="1000"/>
                        <a:t>2</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104892818"/>
                  </a:ext>
                </a:extLst>
              </a:tr>
            </a:tbl>
          </a:graphicData>
        </a:graphic>
      </p:graphicFrame>
      <p:sp>
        <p:nvSpPr>
          <p:cNvPr id="4" name="Text Placeholder 3">
            <a:extLst>
              <a:ext uri="{FF2B5EF4-FFF2-40B4-BE49-F238E27FC236}">
                <a16:creationId xmlns:a16="http://schemas.microsoft.com/office/drawing/2014/main" id="{FFCDB85A-FEB9-4AE7-8194-0843CA3AB6A6}"/>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102235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0741A-CD21-4145-8804-A93507C25AA4}"/>
              </a:ext>
            </a:extLst>
          </p:cNvPr>
          <p:cNvSpPr>
            <a:spLocks noGrp="1"/>
          </p:cNvSpPr>
          <p:nvPr>
            <p:ph type="title"/>
          </p:nvPr>
        </p:nvSpPr>
        <p:spPr/>
        <p:txBody>
          <a:bodyPr/>
          <a:lstStyle/>
          <a:p>
            <a:r>
              <a:rPr lang="de-DE"/>
              <a:t>Facebook Eigene Posts - Shares - Export | Treckerfahrer dürfen das</a:t>
            </a:r>
            <a:endParaRPr lang="en-US"/>
          </a:p>
        </p:txBody>
      </p:sp>
      <p:graphicFrame>
        <p:nvGraphicFramePr>
          <p:cNvPr id="5" name="Table Placeholder 4">
            <a:extLst>
              <a:ext uri="{FF2B5EF4-FFF2-40B4-BE49-F238E27FC236}">
                <a16:creationId xmlns:a16="http://schemas.microsoft.com/office/drawing/2014/main" id="{E7A140C1-316F-484C-B0A8-40617F3EB1B9}"/>
              </a:ext>
            </a:extLst>
          </p:cNvPr>
          <p:cNvGraphicFramePr>
            <a:graphicFrameLocks noGrp="1"/>
          </p:cNvGraphicFramePr>
          <p:nvPr>
            <p:ph type="tbl" sz="quarter" idx="13"/>
            <p:extLst>
              <p:ext uri="{D42A27DB-BD31-4B8C-83A1-F6EECF244321}">
                <p14:modId xmlns:p14="http://schemas.microsoft.com/office/powerpoint/2010/main" val="238525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59256379"/>
                    </a:ext>
                  </a:extLst>
                </a:gridCol>
                <a:gridCol w="822960">
                  <a:extLst>
                    <a:ext uri="{9D8B030D-6E8A-4147-A177-3AD203B41FA5}">
                      <a16:colId xmlns:a16="http://schemas.microsoft.com/office/drawing/2014/main" val="3140248158"/>
                    </a:ext>
                  </a:extLst>
                </a:gridCol>
                <a:gridCol w="822960">
                  <a:extLst>
                    <a:ext uri="{9D8B030D-6E8A-4147-A177-3AD203B41FA5}">
                      <a16:colId xmlns:a16="http://schemas.microsoft.com/office/drawing/2014/main" val="3023098270"/>
                    </a:ext>
                  </a:extLst>
                </a:gridCol>
                <a:gridCol w="822960">
                  <a:extLst>
                    <a:ext uri="{9D8B030D-6E8A-4147-A177-3AD203B41FA5}">
                      <a16:colId xmlns:a16="http://schemas.microsoft.com/office/drawing/2014/main" val="2036064148"/>
                    </a:ext>
                  </a:extLst>
                </a:gridCol>
                <a:gridCol w="822960">
                  <a:extLst>
                    <a:ext uri="{9D8B030D-6E8A-4147-A177-3AD203B41FA5}">
                      <a16:colId xmlns:a16="http://schemas.microsoft.com/office/drawing/2014/main" val="3079027351"/>
                    </a:ext>
                  </a:extLst>
                </a:gridCol>
                <a:gridCol w="822960">
                  <a:extLst>
                    <a:ext uri="{9D8B030D-6E8A-4147-A177-3AD203B41FA5}">
                      <a16:colId xmlns:a16="http://schemas.microsoft.com/office/drawing/2014/main" val="2720907163"/>
                    </a:ext>
                  </a:extLst>
                </a:gridCol>
                <a:gridCol w="822960">
                  <a:extLst>
                    <a:ext uri="{9D8B030D-6E8A-4147-A177-3AD203B41FA5}">
                      <a16:colId xmlns:a16="http://schemas.microsoft.com/office/drawing/2014/main" val="586312088"/>
                    </a:ext>
                  </a:extLst>
                </a:gridCol>
                <a:gridCol w="822960">
                  <a:extLst>
                    <a:ext uri="{9D8B030D-6E8A-4147-A177-3AD203B41FA5}">
                      <a16:colId xmlns:a16="http://schemas.microsoft.com/office/drawing/2014/main" val="3264193341"/>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95809318"/>
                  </a:ext>
                </a:extLst>
              </a:tr>
              <a:tr h="370840">
                <a:tc>
                  <a:txBody>
                    <a:bodyPr/>
                    <a:lstStyle/>
                    <a:p>
                      <a:r>
                        <a:rPr lang="de-DE" sz="1000" b="1"/>
                        <a:t> Treckerfahrer dürfen das - 2018-01-06 15:00:00 </a:t>
                      </a:r>
                      <a:r>
                        <a:rPr lang="de-DE" sz="1000"/>
                        <a:t> 
 Fußball- und Treckerfreunde, passt das zusammen? - Die Antwort am 10.1.18 um 21:00 Uhr im NDR Fernsehen!</a:t>
                      </a:r>
                      <a:endParaRPr lang="en-US" sz="1000"/>
                    </a:p>
                  </a:txBody>
                  <a:tcPr/>
                </a:tc>
                <a:tc>
                  <a:txBody>
                    <a:bodyPr/>
                    <a:lstStyle/>
                    <a:p>
                      <a:r>
                        <a:rPr lang="en-US" sz="1000"/>
                        <a:t>1380</a:t>
                      </a:r>
                    </a:p>
                  </a:txBody>
                  <a:tcPr/>
                </a:tc>
                <a:tc>
                  <a:txBody>
                    <a:bodyPr/>
                    <a:lstStyle/>
                    <a:p>
                      <a:r>
                        <a:rPr lang="en-US" sz="1000"/>
                        <a:t>782</a:t>
                      </a:r>
                    </a:p>
                  </a:txBody>
                  <a:tcPr/>
                </a:tc>
                <a:tc>
                  <a:txBody>
                    <a:bodyPr/>
                    <a:lstStyle/>
                    <a:p>
                      <a:r>
                        <a:rPr lang="en-US" sz="1000"/>
                        <a:t>1114</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23:00:00</a:t>
                      </a:r>
                    </a:p>
                  </a:txBody>
                  <a:tcPr/>
                </a:tc>
                <a:extLst>
                  <a:ext uri="{0D108BD9-81ED-4DB2-BD59-A6C34878D82A}">
                    <a16:rowId xmlns:a16="http://schemas.microsoft.com/office/drawing/2014/main" val="1138274435"/>
                  </a:ext>
                </a:extLst>
              </a:tr>
              <a:tr h="370840">
                <a:tc>
                  <a:txBody>
                    <a:bodyPr/>
                    <a:lstStyle/>
                    <a:p>
                      <a:r>
                        <a:rPr lang="de-DE" sz="1000" b="1"/>
                        <a:t> Treckerfahrer dürfen das - 2018-05-06 13:00:00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1195</a:t>
                      </a:r>
                    </a:p>
                  </a:txBody>
                  <a:tcPr/>
                </a:tc>
                <a:tc>
                  <a:txBody>
                    <a:bodyPr/>
                    <a:lstStyle/>
                    <a:p>
                      <a:r>
                        <a:rPr lang="en-US" sz="1000"/>
                        <a:t>1205</a:t>
                      </a:r>
                    </a:p>
                  </a:txBody>
                  <a:tcPr/>
                </a:tc>
                <a:tc>
                  <a:txBody>
                    <a:bodyPr/>
                    <a:lstStyle/>
                    <a:p>
                      <a:r>
                        <a:rPr lang="en-US" sz="1000"/>
                        <a:t>779</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23:20:00</a:t>
                      </a:r>
                    </a:p>
                  </a:txBody>
                  <a:tcPr/>
                </a:tc>
                <a:extLst>
                  <a:ext uri="{0D108BD9-81ED-4DB2-BD59-A6C34878D82A}">
                    <a16:rowId xmlns:a16="http://schemas.microsoft.com/office/drawing/2014/main" val="1763636681"/>
                  </a:ext>
                </a:extLst>
              </a:tr>
              <a:tr h="370840">
                <a:tc>
                  <a:txBody>
                    <a:bodyPr/>
                    <a:lstStyle/>
                    <a:p>
                      <a:r>
                        <a:rPr lang="de-DE" sz="1000" b="1"/>
                        <a:t> Treckerfahrer dürfen das - 2018-03-30 15:00:00 </a:t>
                      </a:r>
                      <a:r>
                        <a:rPr lang="de-DE" sz="1000"/>
                        <a:t> 
 Wenn's nass und kalt ist, man aber nicht auf seine Lieblinge verzichten kann, dann wäre das eine Idee für's Wochende!</a:t>
                      </a:r>
                      <a:endParaRPr lang="en-US" sz="1000"/>
                    </a:p>
                  </a:txBody>
                  <a:tcPr/>
                </a:tc>
                <a:tc>
                  <a:txBody>
                    <a:bodyPr/>
                    <a:lstStyle/>
                    <a:p>
                      <a:r>
                        <a:rPr lang="en-US" sz="1000"/>
                        <a:t>735</a:t>
                      </a:r>
                    </a:p>
                  </a:txBody>
                  <a:tcPr/>
                </a:tc>
                <a:tc>
                  <a:txBody>
                    <a:bodyPr/>
                    <a:lstStyle/>
                    <a:p>
                      <a:r>
                        <a:rPr lang="en-US" sz="1000"/>
                        <a:t>729</a:t>
                      </a:r>
                    </a:p>
                  </a:txBody>
                  <a:tcPr/>
                </a:tc>
                <a:tc>
                  <a:txBody>
                    <a:bodyPr/>
                    <a:lstStyle/>
                    <a:p>
                      <a:r>
                        <a:rPr lang="en-US" sz="1000"/>
                        <a:t>400</a:t>
                      </a:r>
                    </a:p>
                  </a:txBody>
                  <a:tcPr/>
                </a:tc>
                <a:tc>
                  <a:txBody>
                    <a:bodyPr/>
                    <a:lstStyle/>
                    <a:p>
                      <a:r>
                        <a:rPr lang="en-US" sz="1000"/>
                        <a:t>1864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89934483"/>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707</a:t>
                      </a:r>
                    </a:p>
                  </a:txBody>
                  <a:tcPr/>
                </a:tc>
                <a:tc>
                  <a:txBody>
                    <a:bodyPr/>
                    <a:lstStyle/>
                    <a:p>
                      <a:r>
                        <a:rPr lang="en-US" sz="1000"/>
                        <a:t>2343</a:t>
                      </a:r>
                    </a:p>
                  </a:txBody>
                  <a:tcPr/>
                </a:tc>
                <a:tc>
                  <a:txBody>
                    <a:bodyPr/>
                    <a:lstStyle/>
                    <a:p>
                      <a:r>
                        <a:rPr lang="en-US" sz="1000"/>
                        <a:t>731</a:t>
                      </a:r>
                    </a:p>
                  </a:txBody>
                  <a:tcPr/>
                </a:tc>
                <a:tc>
                  <a:txBody>
                    <a:bodyPr/>
                    <a:lstStyle/>
                    <a:p>
                      <a:r>
                        <a:rPr lang="en-US" sz="1000"/>
                        <a:t>3781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74281978"/>
                  </a:ext>
                </a:extLst>
              </a:tr>
              <a:tr h="370840">
                <a:tc>
                  <a:txBody>
                    <a:bodyPr/>
                    <a:lstStyle/>
                    <a:p>
                      <a:r>
                        <a:rPr lang="de-DE" sz="1000" b="1"/>
                        <a:t> Treckerfahrer dürfen das - 2018-01-11 08:00:00 </a:t>
                      </a:r>
                      <a:r>
                        <a:rPr lang="de-DE" sz="1000"/>
                        <a:t> 
 Andere Länder andere Sitten, oder... Ohne Worte!</a:t>
                      </a:r>
                      <a:endParaRPr lang="en-US" sz="1000"/>
                    </a:p>
                  </a:txBody>
                  <a:tcPr/>
                </a:tc>
                <a:tc>
                  <a:txBody>
                    <a:bodyPr/>
                    <a:lstStyle/>
                    <a:p>
                      <a:r>
                        <a:rPr lang="en-US" sz="1000"/>
                        <a:t>283</a:t>
                      </a:r>
                    </a:p>
                  </a:txBody>
                  <a:tcPr/>
                </a:tc>
                <a:tc>
                  <a:txBody>
                    <a:bodyPr/>
                    <a:lstStyle/>
                    <a:p>
                      <a:r>
                        <a:rPr lang="en-US" sz="1000"/>
                        <a:t>389</a:t>
                      </a:r>
                    </a:p>
                  </a:txBody>
                  <a:tcPr/>
                </a:tc>
                <a:tc>
                  <a:txBody>
                    <a:bodyPr/>
                    <a:lstStyle/>
                    <a:p>
                      <a:r>
                        <a:rPr lang="en-US" sz="1000"/>
                        <a:t>177</a:t>
                      </a:r>
                    </a:p>
                  </a:txBody>
                  <a:tcPr/>
                </a:tc>
                <a:tc>
                  <a:txBody>
                    <a:bodyPr/>
                    <a:lstStyle/>
                    <a:p>
                      <a:r>
                        <a:rPr lang="en-US" sz="1000"/>
                        <a:t>849</a:t>
                      </a:r>
                    </a:p>
                  </a:txBody>
                  <a:tcPr/>
                </a:tc>
                <a:tc>
                  <a:txBody>
                    <a:bodyPr/>
                    <a:lstStyle/>
                    <a:p>
                      <a:r>
                        <a:rPr lang="en-US" sz="1000"/>
                        <a:t>Video</a:t>
                      </a:r>
                    </a:p>
                  </a:txBody>
                  <a:tcPr/>
                </a:tc>
                <a:tc>
                  <a:txBody>
                    <a:bodyPr/>
                    <a:lstStyle/>
                    <a:p>
                      <a:r>
                        <a:rPr lang="en-US" sz="1000"/>
                        <a:t>Yes</a:t>
                      </a:r>
                    </a:p>
                  </a:txBody>
                  <a:tcPr/>
                </a:tc>
                <a:tc>
                  <a:txBody>
                    <a:bodyPr/>
                    <a:lstStyle/>
                    <a:p>
                      <a:r>
                        <a:rPr lang="en-US" sz="1000"/>
                        <a:t>31.03.2018 08:00:00</a:t>
                      </a:r>
                    </a:p>
                  </a:txBody>
                  <a:tcPr/>
                </a:tc>
                <a:extLst>
                  <a:ext uri="{0D108BD9-81ED-4DB2-BD59-A6C34878D82A}">
                    <a16:rowId xmlns:a16="http://schemas.microsoft.com/office/drawing/2014/main" val="1522572805"/>
                  </a:ext>
                </a:extLst>
              </a:tr>
            </a:tbl>
          </a:graphicData>
        </a:graphic>
      </p:graphicFrame>
      <p:sp>
        <p:nvSpPr>
          <p:cNvPr id="4" name="Text Placeholder 3">
            <a:extLst>
              <a:ext uri="{FF2B5EF4-FFF2-40B4-BE49-F238E27FC236}">
                <a16:creationId xmlns:a16="http://schemas.microsoft.com/office/drawing/2014/main" id="{D43B545B-2128-402F-A156-0E211F6DCB4E}"/>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919659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3EF2-8276-4F22-96FC-E0F23713184D}"/>
              </a:ext>
            </a:extLst>
          </p:cNvPr>
          <p:cNvSpPr>
            <a:spLocks noGrp="1"/>
          </p:cNvSpPr>
          <p:nvPr>
            <p:ph type="title"/>
          </p:nvPr>
        </p:nvSpPr>
        <p:spPr/>
        <p:txBody>
          <a:bodyPr/>
          <a:lstStyle/>
          <a:p>
            <a:r>
              <a:rPr lang="de-DE"/>
              <a:t>Facebook Eigene Posts - Kommentare - Export | Treckerfahrer dürfen das - 1 of 2</a:t>
            </a:r>
            <a:endParaRPr lang="en-US"/>
          </a:p>
        </p:txBody>
      </p:sp>
      <p:graphicFrame>
        <p:nvGraphicFramePr>
          <p:cNvPr id="5" name="Table Placeholder 4">
            <a:extLst>
              <a:ext uri="{FF2B5EF4-FFF2-40B4-BE49-F238E27FC236}">
                <a16:creationId xmlns:a16="http://schemas.microsoft.com/office/drawing/2014/main" id="{8012963E-E061-44E5-A4E1-67B7A43423AA}"/>
              </a:ext>
            </a:extLst>
          </p:cNvPr>
          <p:cNvGraphicFramePr>
            <a:graphicFrameLocks noGrp="1"/>
          </p:cNvGraphicFramePr>
          <p:nvPr>
            <p:ph type="tbl" sz="quarter" idx="13"/>
            <p:extLst>
              <p:ext uri="{D42A27DB-BD31-4B8C-83A1-F6EECF244321}">
                <p14:modId xmlns:p14="http://schemas.microsoft.com/office/powerpoint/2010/main" val="4162824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62987691"/>
                    </a:ext>
                  </a:extLst>
                </a:gridCol>
                <a:gridCol w="822960">
                  <a:extLst>
                    <a:ext uri="{9D8B030D-6E8A-4147-A177-3AD203B41FA5}">
                      <a16:colId xmlns:a16="http://schemas.microsoft.com/office/drawing/2014/main" val="2808219890"/>
                    </a:ext>
                  </a:extLst>
                </a:gridCol>
                <a:gridCol w="822960">
                  <a:extLst>
                    <a:ext uri="{9D8B030D-6E8A-4147-A177-3AD203B41FA5}">
                      <a16:colId xmlns:a16="http://schemas.microsoft.com/office/drawing/2014/main" val="2837523029"/>
                    </a:ext>
                  </a:extLst>
                </a:gridCol>
                <a:gridCol w="822960">
                  <a:extLst>
                    <a:ext uri="{9D8B030D-6E8A-4147-A177-3AD203B41FA5}">
                      <a16:colId xmlns:a16="http://schemas.microsoft.com/office/drawing/2014/main" val="1958958511"/>
                    </a:ext>
                  </a:extLst>
                </a:gridCol>
                <a:gridCol w="822960">
                  <a:extLst>
                    <a:ext uri="{9D8B030D-6E8A-4147-A177-3AD203B41FA5}">
                      <a16:colId xmlns:a16="http://schemas.microsoft.com/office/drawing/2014/main" val="1416673413"/>
                    </a:ext>
                  </a:extLst>
                </a:gridCol>
                <a:gridCol w="822960">
                  <a:extLst>
                    <a:ext uri="{9D8B030D-6E8A-4147-A177-3AD203B41FA5}">
                      <a16:colId xmlns:a16="http://schemas.microsoft.com/office/drawing/2014/main" val="2055366089"/>
                    </a:ext>
                  </a:extLst>
                </a:gridCol>
                <a:gridCol w="822960">
                  <a:extLst>
                    <a:ext uri="{9D8B030D-6E8A-4147-A177-3AD203B41FA5}">
                      <a16:colId xmlns:a16="http://schemas.microsoft.com/office/drawing/2014/main" val="3154119437"/>
                    </a:ext>
                  </a:extLst>
                </a:gridCol>
                <a:gridCol w="822960">
                  <a:extLst>
                    <a:ext uri="{9D8B030D-6E8A-4147-A177-3AD203B41FA5}">
                      <a16:colId xmlns:a16="http://schemas.microsoft.com/office/drawing/2014/main" val="779884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88132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09:30:00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561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15:00:00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23:00:00</a:t>
                      </a:r>
                    </a:p>
                  </a:txBody>
                  <a:tcPr/>
                </a:tc>
                <a:extLst>
                  <a:ext uri="{0D108BD9-81ED-4DB2-BD59-A6C34878D82A}">
                    <a16:rowId xmlns:a16="http://schemas.microsoft.com/office/drawing/2014/main" val="650905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13:00:00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23:20:00</a:t>
                      </a:r>
                    </a:p>
                  </a:txBody>
                  <a:tcPr/>
                </a:tc>
                <a:extLst>
                  <a:ext uri="{0D108BD9-81ED-4DB2-BD59-A6C34878D82A}">
                    <a16:rowId xmlns:a16="http://schemas.microsoft.com/office/drawing/2014/main" val="856524385"/>
                  </a:ext>
                </a:extLst>
              </a:tr>
            </a:tbl>
          </a:graphicData>
        </a:graphic>
      </p:graphicFrame>
      <p:sp>
        <p:nvSpPr>
          <p:cNvPr id="4" name="Text Placeholder 3">
            <a:extLst>
              <a:ext uri="{FF2B5EF4-FFF2-40B4-BE49-F238E27FC236}">
                <a16:creationId xmlns:a16="http://schemas.microsoft.com/office/drawing/2014/main" id="{84FF9D6F-EA31-4F45-9CCF-5391B30E8723}"/>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357018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C6620-E1DF-45B8-99D3-5985850F8A3D}"/>
              </a:ext>
            </a:extLst>
          </p:cNvPr>
          <p:cNvSpPr>
            <a:spLocks noGrp="1"/>
          </p:cNvSpPr>
          <p:nvPr>
            <p:ph type="title"/>
          </p:nvPr>
        </p:nvSpPr>
        <p:spPr/>
        <p:txBody>
          <a:bodyPr/>
          <a:lstStyle/>
          <a:p>
            <a:r>
              <a:rPr lang="de-DE"/>
              <a:t>Facebook Eigene Posts - Kommentare - Export | Treckerfahrer dürfen das - 2 of 2</a:t>
            </a:r>
            <a:endParaRPr lang="en-US"/>
          </a:p>
        </p:txBody>
      </p:sp>
      <p:graphicFrame>
        <p:nvGraphicFramePr>
          <p:cNvPr id="5" name="Table Placeholder 4">
            <a:extLst>
              <a:ext uri="{FF2B5EF4-FFF2-40B4-BE49-F238E27FC236}">
                <a16:creationId xmlns:a16="http://schemas.microsoft.com/office/drawing/2014/main" id="{54632E22-2F66-42CB-BC89-A0DFFE719F2E}"/>
              </a:ext>
            </a:extLst>
          </p:cNvPr>
          <p:cNvGraphicFramePr>
            <a:graphicFrameLocks noGrp="1"/>
          </p:cNvGraphicFramePr>
          <p:nvPr>
            <p:ph type="tbl" sz="quarter" idx="13"/>
            <p:extLst>
              <p:ext uri="{D42A27DB-BD31-4B8C-83A1-F6EECF244321}">
                <p14:modId xmlns:p14="http://schemas.microsoft.com/office/powerpoint/2010/main" val="2767924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82772996"/>
                    </a:ext>
                  </a:extLst>
                </a:gridCol>
                <a:gridCol w="822960">
                  <a:extLst>
                    <a:ext uri="{9D8B030D-6E8A-4147-A177-3AD203B41FA5}">
                      <a16:colId xmlns:a16="http://schemas.microsoft.com/office/drawing/2014/main" val="514309573"/>
                    </a:ext>
                  </a:extLst>
                </a:gridCol>
                <a:gridCol w="822960">
                  <a:extLst>
                    <a:ext uri="{9D8B030D-6E8A-4147-A177-3AD203B41FA5}">
                      <a16:colId xmlns:a16="http://schemas.microsoft.com/office/drawing/2014/main" val="573847537"/>
                    </a:ext>
                  </a:extLst>
                </a:gridCol>
                <a:gridCol w="822960">
                  <a:extLst>
                    <a:ext uri="{9D8B030D-6E8A-4147-A177-3AD203B41FA5}">
                      <a16:colId xmlns:a16="http://schemas.microsoft.com/office/drawing/2014/main" val="1491216695"/>
                    </a:ext>
                  </a:extLst>
                </a:gridCol>
                <a:gridCol w="822960">
                  <a:extLst>
                    <a:ext uri="{9D8B030D-6E8A-4147-A177-3AD203B41FA5}">
                      <a16:colId xmlns:a16="http://schemas.microsoft.com/office/drawing/2014/main" val="1974305185"/>
                    </a:ext>
                  </a:extLst>
                </a:gridCol>
                <a:gridCol w="822960">
                  <a:extLst>
                    <a:ext uri="{9D8B030D-6E8A-4147-A177-3AD203B41FA5}">
                      <a16:colId xmlns:a16="http://schemas.microsoft.com/office/drawing/2014/main" val="1439619685"/>
                    </a:ext>
                  </a:extLst>
                </a:gridCol>
                <a:gridCol w="822960">
                  <a:extLst>
                    <a:ext uri="{9D8B030D-6E8A-4147-A177-3AD203B41FA5}">
                      <a16:colId xmlns:a16="http://schemas.microsoft.com/office/drawing/2014/main" val="435548721"/>
                    </a:ext>
                  </a:extLst>
                </a:gridCol>
                <a:gridCol w="822960">
                  <a:extLst>
                    <a:ext uri="{9D8B030D-6E8A-4147-A177-3AD203B41FA5}">
                      <a16:colId xmlns:a16="http://schemas.microsoft.com/office/drawing/2014/main" val="1624344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44743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15:00:00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4479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16:41:17 </a:t>
                      </a:r>
                      <a:r>
                        <a:rPr kumimoji="0" lang="de-DE" sz="1000" b="0" i="0" u="none" strike="noStrike" kern="1200" cap="none" spc="0" normalizeH="0" baseline="0" noProof="0">
                          <a:ln>
                            <a:noFill/>
                          </a:ln>
                          <a:solidFill>
                            <a:prstClr val="black"/>
                          </a:solidFill>
                          <a:effectLst/>
                          <a:uLnTx/>
                          <a:uFillTx/>
                          <a:latin typeface="+mn-lt"/>
                          <a:ea typeface="+mn-ea"/>
                          <a:cs typeface="+mn-cs"/>
                        </a:rPr>
                        <a:t> 
 Auch ne Möglichkeit, sich abzukühlen!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3991041"/>
                  </a:ext>
                </a:extLst>
              </a:tr>
            </a:tbl>
          </a:graphicData>
        </a:graphic>
      </p:graphicFrame>
      <p:sp>
        <p:nvSpPr>
          <p:cNvPr id="4" name="Text Placeholder 3">
            <a:extLst>
              <a:ext uri="{FF2B5EF4-FFF2-40B4-BE49-F238E27FC236}">
                <a16:creationId xmlns:a16="http://schemas.microsoft.com/office/drawing/2014/main" id="{F4C00CD6-FF6C-4CD4-8E14-E3A1B44B582A}"/>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482395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ECB98-8E02-411A-BDF2-DF0B8B982D47}"/>
              </a:ext>
            </a:extLst>
          </p:cNvPr>
          <p:cNvSpPr>
            <a:spLocks noGrp="1"/>
          </p:cNvSpPr>
          <p:nvPr>
            <p:ph type="title"/>
          </p:nvPr>
        </p:nvSpPr>
        <p:spPr/>
        <p:txBody>
          <a:bodyPr/>
          <a:lstStyle/>
          <a:p>
            <a:r>
              <a:rPr lang="de-DE"/>
              <a:t>Facebook Eigene Posts - Links - Export | Treckerfahrer dürfen das - 1 of 2</a:t>
            </a:r>
            <a:endParaRPr lang="en-US"/>
          </a:p>
        </p:txBody>
      </p:sp>
      <p:graphicFrame>
        <p:nvGraphicFramePr>
          <p:cNvPr id="5" name="Table Placeholder 4">
            <a:extLst>
              <a:ext uri="{FF2B5EF4-FFF2-40B4-BE49-F238E27FC236}">
                <a16:creationId xmlns:a16="http://schemas.microsoft.com/office/drawing/2014/main" id="{12310132-82DF-4C49-B0C2-FF697C1D578E}"/>
              </a:ext>
            </a:extLst>
          </p:cNvPr>
          <p:cNvGraphicFramePr>
            <a:graphicFrameLocks noGrp="1"/>
          </p:cNvGraphicFramePr>
          <p:nvPr>
            <p:ph type="tbl" sz="quarter" idx="13"/>
            <p:extLst>
              <p:ext uri="{D42A27DB-BD31-4B8C-83A1-F6EECF244321}">
                <p14:modId xmlns:p14="http://schemas.microsoft.com/office/powerpoint/2010/main" val="4039433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783157"/>
                    </a:ext>
                  </a:extLst>
                </a:gridCol>
                <a:gridCol w="822960">
                  <a:extLst>
                    <a:ext uri="{9D8B030D-6E8A-4147-A177-3AD203B41FA5}">
                      <a16:colId xmlns:a16="http://schemas.microsoft.com/office/drawing/2014/main" val="3214902091"/>
                    </a:ext>
                  </a:extLst>
                </a:gridCol>
                <a:gridCol w="822960">
                  <a:extLst>
                    <a:ext uri="{9D8B030D-6E8A-4147-A177-3AD203B41FA5}">
                      <a16:colId xmlns:a16="http://schemas.microsoft.com/office/drawing/2014/main" val="2362771991"/>
                    </a:ext>
                  </a:extLst>
                </a:gridCol>
                <a:gridCol w="822960">
                  <a:extLst>
                    <a:ext uri="{9D8B030D-6E8A-4147-A177-3AD203B41FA5}">
                      <a16:colId xmlns:a16="http://schemas.microsoft.com/office/drawing/2014/main" val="793143749"/>
                    </a:ext>
                  </a:extLst>
                </a:gridCol>
                <a:gridCol w="822960">
                  <a:extLst>
                    <a:ext uri="{9D8B030D-6E8A-4147-A177-3AD203B41FA5}">
                      <a16:colId xmlns:a16="http://schemas.microsoft.com/office/drawing/2014/main" val="3535653325"/>
                    </a:ext>
                  </a:extLst>
                </a:gridCol>
                <a:gridCol w="822960">
                  <a:extLst>
                    <a:ext uri="{9D8B030D-6E8A-4147-A177-3AD203B41FA5}">
                      <a16:colId xmlns:a16="http://schemas.microsoft.com/office/drawing/2014/main" val="521858153"/>
                    </a:ext>
                  </a:extLst>
                </a:gridCol>
                <a:gridCol w="822960">
                  <a:extLst>
                    <a:ext uri="{9D8B030D-6E8A-4147-A177-3AD203B41FA5}">
                      <a16:colId xmlns:a16="http://schemas.microsoft.com/office/drawing/2014/main" val="3424891356"/>
                    </a:ext>
                  </a:extLst>
                </a:gridCol>
                <a:gridCol w="822960">
                  <a:extLst>
                    <a:ext uri="{9D8B030D-6E8A-4147-A177-3AD203B41FA5}">
                      <a16:colId xmlns:a16="http://schemas.microsoft.com/office/drawing/2014/main" val="2291816838"/>
                    </a:ext>
                  </a:extLst>
                </a:gridCol>
                <a:gridCol w="822960">
                  <a:extLst>
                    <a:ext uri="{9D8B030D-6E8A-4147-A177-3AD203B41FA5}">
                      <a16:colId xmlns:a16="http://schemas.microsoft.com/office/drawing/2014/main" val="1268019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23374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- 2018-02-01 13:36:53 </a:t>
                      </a:r>
                      <a:r>
                        <a:rPr kumimoji="0" lang="de-DE" sz="1000" b="0" i="0" u="none" strike="noStrike" kern="1200" cap="none" spc="0" normalizeH="0" baseline="0" noProof="0">
                          <a:ln>
                            <a:noFill/>
                          </a:ln>
                          <a:solidFill>
                            <a:prstClr val="black"/>
                          </a:solidFill>
                          <a:effectLst/>
                          <a:uLnTx/>
                          <a:uFillTx/>
                          <a:latin typeface="+mn-lt"/>
                          <a:ea typeface="+mn-ea"/>
                          <a:cs typeface="+mn-cs"/>
                        </a:rPr>
                        <a:t> 
 Moin, Treckerfahrer! Wir suchen Infos zu diesem wilden Gefährt. Weiß einer von Euch mehr darüber?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2829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- 2018-10-27 08:44:33 </a:t>
                      </a:r>
                      <a:r>
                        <a:rPr kumimoji="0" lang="de-DE" sz="1000" b="0" i="0" u="none" strike="noStrike" kern="1200" cap="none" spc="0" normalizeH="0" baseline="0" noProof="0">
                          <a:ln>
                            <a:noFill/>
                          </a:ln>
                          <a:solidFill>
                            <a:prstClr val="black"/>
                          </a:solidFill>
                          <a:effectLst/>
                          <a:uLnTx/>
                          <a:uFillTx/>
                          <a:latin typeface="+mn-lt"/>
                          <a:ea typeface="+mn-ea"/>
                          <a:cs typeface="+mn-cs"/>
                        </a:rPr>
                        <a:t> 
 Immer diese neuen EU-Verordnungen...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02779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22:14:33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Macht nix: wir haben da mal was vorbereitet!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8260742"/>
                  </a:ext>
                </a:extLst>
              </a:tr>
            </a:tbl>
          </a:graphicData>
        </a:graphic>
      </p:graphicFrame>
      <p:sp>
        <p:nvSpPr>
          <p:cNvPr id="4" name="Text Placeholder 3">
            <a:extLst>
              <a:ext uri="{FF2B5EF4-FFF2-40B4-BE49-F238E27FC236}">
                <a16:creationId xmlns:a16="http://schemas.microsoft.com/office/drawing/2014/main" id="{FCFC4FE5-8DDC-40BE-A593-00AFB5E7ECD8}"/>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1703893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4E586-DF9C-4953-AD9B-C0619A3EECC1}"/>
              </a:ext>
            </a:extLst>
          </p:cNvPr>
          <p:cNvSpPr>
            <a:spLocks noGrp="1"/>
          </p:cNvSpPr>
          <p:nvPr>
            <p:ph type="title"/>
          </p:nvPr>
        </p:nvSpPr>
        <p:spPr/>
        <p:txBody>
          <a:bodyPr/>
          <a:lstStyle/>
          <a:p>
            <a:r>
              <a:rPr lang="de-DE"/>
              <a:t>Facebook Eigene Posts - Links - Export | Treckerfahrer dürfen das - 2 of 2</a:t>
            </a:r>
            <a:endParaRPr lang="en-US"/>
          </a:p>
        </p:txBody>
      </p:sp>
      <p:graphicFrame>
        <p:nvGraphicFramePr>
          <p:cNvPr id="5" name="Table Placeholder 4">
            <a:extLst>
              <a:ext uri="{FF2B5EF4-FFF2-40B4-BE49-F238E27FC236}">
                <a16:creationId xmlns:a16="http://schemas.microsoft.com/office/drawing/2014/main" id="{8B864161-D28C-446B-9729-2542A3763C90}"/>
              </a:ext>
            </a:extLst>
          </p:cNvPr>
          <p:cNvGraphicFramePr>
            <a:graphicFrameLocks noGrp="1"/>
          </p:cNvGraphicFramePr>
          <p:nvPr>
            <p:ph type="tbl" sz="quarter" idx="13"/>
            <p:extLst>
              <p:ext uri="{D42A27DB-BD31-4B8C-83A1-F6EECF244321}">
                <p14:modId xmlns:p14="http://schemas.microsoft.com/office/powerpoint/2010/main" val="3538314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52594392"/>
                    </a:ext>
                  </a:extLst>
                </a:gridCol>
                <a:gridCol w="822960">
                  <a:extLst>
                    <a:ext uri="{9D8B030D-6E8A-4147-A177-3AD203B41FA5}">
                      <a16:colId xmlns:a16="http://schemas.microsoft.com/office/drawing/2014/main" val="618643986"/>
                    </a:ext>
                  </a:extLst>
                </a:gridCol>
                <a:gridCol w="822960">
                  <a:extLst>
                    <a:ext uri="{9D8B030D-6E8A-4147-A177-3AD203B41FA5}">
                      <a16:colId xmlns:a16="http://schemas.microsoft.com/office/drawing/2014/main" val="402422328"/>
                    </a:ext>
                  </a:extLst>
                </a:gridCol>
                <a:gridCol w="822960">
                  <a:extLst>
                    <a:ext uri="{9D8B030D-6E8A-4147-A177-3AD203B41FA5}">
                      <a16:colId xmlns:a16="http://schemas.microsoft.com/office/drawing/2014/main" val="534225602"/>
                    </a:ext>
                  </a:extLst>
                </a:gridCol>
                <a:gridCol w="822960">
                  <a:extLst>
                    <a:ext uri="{9D8B030D-6E8A-4147-A177-3AD203B41FA5}">
                      <a16:colId xmlns:a16="http://schemas.microsoft.com/office/drawing/2014/main" val="1831448965"/>
                    </a:ext>
                  </a:extLst>
                </a:gridCol>
                <a:gridCol w="822960">
                  <a:extLst>
                    <a:ext uri="{9D8B030D-6E8A-4147-A177-3AD203B41FA5}">
                      <a16:colId xmlns:a16="http://schemas.microsoft.com/office/drawing/2014/main" val="2669064997"/>
                    </a:ext>
                  </a:extLst>
                </a:gridCol>
                <a:gridCol w="822960">
                  <a:extLst>
                    <a:ext uri="{9D8B030D-6E8A-4147-A177-3AD203B41FA5}">
                      <a16:colId xmlns:a16="http://schemas.microsoft.com/office/drawing/2014/main" val="1322824554"/>
                    </a:ext>
                  </a:extLst>
                </a:gridCol>
                <a:gridCol w="822960">
                  <a:extLst>
                    <a:ext uri="{9D8B030D-6E8A-4147-A177-3AD203B41FA5}">
                      <a16:colId xmlns:a16="http://schemas.microsoft.com/office/drawing/2014/main" val="2706982182"/>
                    </a:ext>
                  </a:extLst>
                </a:gridCol>
                <a:gridCol w="822960">
                  <a:extLst>
                    <a:ext uri="{9D8B030D-6E8A-4147-A177-3AD203B41FA5}">
                      <a16:colId xmlns:a16="http://schemas.microsoft.com/office/drawing/2014/main" val="3727076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43255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- 2018-04-10 09:56:58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gestern? Hier unser Mitschnitt: Sven Tietzer war gestern nachmittag zu Gast in Faßberg (Lüneburger Heide) bei den Treckerfreunden "Heidschnucke" und stellte einmal mehr sein Geschick unter Beweis! Schaut mal hinein!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9495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- 2018-10-25 10:03:29 </a:t>
                      </a:r>
                      <a:r>
                        <a:rPr kumimoji="0" lang="de-DE" sz="1000" b="0" i="0" u="none" strike="noStrike" kern="1200" cap="none" spc="0" normalizeH="0" baseline="0" noProof="0">
                          <a:ln>
                            <a:noFill/>
                          </a:ln>
                          <a:solidFill>
                            <a:prstClr val="black"/>
                          </a:solidFill>
                          <a:effectLst/>
                          <a:uLnTx/>
                          <a:uFillTx/>
                          <a:latin typeface="+mn-lt"/>
                          <a:ea typeface="+mn-ea"/>
                          <a:cs typeface="+mn-cs"/>
                        </a:rPr>
                        <a:t> 
 Leute: hier unsere gestrige Sendung! Lasst uns gern wissen, wie sie Euch gefallen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327046"/>
                  </a:ext>
                </a:extLst>
              </a:tr>
            </a:tbl>
          </a:graphicData>
        </a:graphic>
      </p:graphicFrame>
      <p:sp>
        <p:nvSpPr>
          <p:cNvPr id="4" name="Text Placeholder 3">
            <a:extLst>
              <a:ext uri="{FF2B5EF4-FFF2-40B4-BE49-F238E27FC236}">
                <a16:creationId xmlns:a16="http://schemas.microsoft.com/office/drawing/2014/main" id="{35529191-5E40-4E81-90F1-AF56574D9956}"/>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18806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AE152-4AEC-4977-9308-A24BBA8CC7DF}"/>
              </a:ext>
            </a:extLst>
          </p:cNvPr>
          <p:cNvSpPr>
            <a:spLocks noGrp="1"/>
          </p:cNvSpPr>
          <p:nvPr>
            <p:ph type="title"/>
          </p:nvPr>
        </p:nvSpPr>
        <p:spPr/>
        <p:txBody>
          <a:bodyPr/>
          <a:lstStyle/>
          <a:p>
            <a:r>
              <a:rPr lang="de-DE"/>
              <a:t>Facebook Eigene Posts - Videostartrate - Export | Treckerfahrer dürfen das</a:t>
            </a:r>
            <a:endParaRPr lang="en-US"/>
          </a:p>
        </p:txBody>
      </p:sp>
      <p:graphicFrame>
        <p:nvGraphicFramePr>
          <p:cNvPr id="5" name="Table Placeholder 4">
            <a:extLst>
              <a:ext uri="{FF2B5EF4-FFF2-40B4-BE49-F238E27FC236}">
                <a16:creationId xmlns:a16="http://schemas.microsoft.com/office/drawing/2014/main" id="{52243991-AA7E-4CAC-9F88-38E5F8C23806}"/>
              </a:ext>
            </a:extLst>
          </p:cNvPr>
          <p:cNvGraphicFramePr>
            <a:graphicFrameLocks noGrp="1"/>
          </p:cNvGraphicFramePr>
          <p:nvPr>
            <p:ph type="tbl" sz="quarter" idx="13"/>
            <p:extLst>
              <p:ext uri="{D42A27DB-BD31-4B8C-83A1-F6EECF244321}">
                <p14:modId xmlns:p14="http://schemas.microsoft.com/office/powerpoint/2010/main" val="2474955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94778064"/>
                    </a:ext>
                  </a:extLst>
                </a:gridCol>
                <a:gridCol w="822960">
                  <a:extLst>
                    <a:ext uri="{9D8B030D-6E8A-4147-A177-3AD203B41FA5}">
                      <a16:colId xmlns:a16="http://schemas.microsoft.com/office/drawing/2014/main" val="4018878468"/>
                    </a:ext>
                  </a:extLst>
                </a:gridCol>
                <a:gridCol w="822960">
                  <a:extLst>
                    <a:ext uri="{9D8B030D-6E8A-4147-A177-3AD203B41FA5}">
                      <a16:colId xmlns:a16="http://schemas.microsoft.com/office/drawing/2014/main" val="3841402893"/>
                    </a:ext>
                  </a:extLst>
                </a:gridCol>
                <a:gridCol w="822960">
                  <a:extLst>
                    <a:ext uri="{9D8B030D-6E8A-4147-A177-3AD203B41FA5}">
                      <a16:colId xmlns:a16="http://schemas.microsoft.com/office/drawing/2014/main" val="3370305846"/>
                    </a:ext>
                  </a:extLst>
                </a:gridCol>
                <a:gridCol w="822960">
                  <a:extLst>
                    <a:ext uri="{9D8B030D-6E8A-4147-A177-3AD203B41FA5}">
                      <a16:colId xmlns:a16="http://schemas.microsoft.com/office/drawing/2014/main" val="3721719315"/>
                    </a:ext>
                  </a:extLst>
                </a:gridCol>
                <a:gridCol w="822960">
                  <a:extLst>
                    <a:ext uri="{9D8B030D-6E8A-4147-A177-3AD203B41FA5}">
                      <a16:colId xmlns:a16="http://schemas.microsoft.com/office/drawing/2014/main" val="2545283179"/>
                    </a:ext>
                  </a:extLst>
                </a:gridCol>
                <a:gridCol w="822960">
                  <a:extLst>
                    <a:ext uri="{9D8B030D-6E8A-4147-A177-3AD203B41FA5}">
                      <a16:colId xmlns:a16="http://schemas.microsoft.com/office/drawing/2014/main" val="199023981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376980020"/>
                  </a:ext>
                </a:extLst>
              </a:tr>
              <a:tr h="370840">
                <a:tc>
                  <a:txBody>
                    <a:bodyPr/>
                    <a:lstStyle/>
                    <a:p>
                      <a:r>
                        <a:rPr lang="de-DE" sz="1000" b="1"/>
                        <a:t> Treckerfahrer dürfen das - 2018-01-05 11:19:03 </a:t>
                      </a:r>
                      <a:r>
                        <a:rPr lang="de-DE" sz="1000"/>
                        <a:t> 
 Am 10.01. starten wir wieder! Um 21:00 Uhr im NDR-Fernsehen! Teckerfahrer dürfen das!</a:t>
                      </a:r>
                      <a:endParaRPr lang="en-US" sz="1000"/>
                    </a:p>
                  </a:txBody>
                  <a:tcPr/>
                </a:tc>
                <a:tc>
                  <a:txBody>
                    <a:bodyPr/>
                    <a:lstStyle/>
                    <a:p>
                      <a:r>
                        <a:rPr lang="en-US" sz="1000"/>
                        <a:t>558.55 %</a:t>
                      </a:r>
                    </a:p>
                  </a:txBody>
                  <a:tcPr/>
                </a:tc>
                <a:tc>
                  <a:txBody>
                    <a:bodyPr/>
                    <a:lstStyle/>
                    <a:p>
                      <a:r>
                        <a:rPr lang="en-US" sz="1000"/>
                        <a:t>865.36 %</a:t>
                      </a:r>
                    </a:p>
                  </a:txBody>
                  <a:tcPr/>
                </a:tc>
                <a:tc>
                  <a:txBody>
                    <a:bodyPr/>
                    <a:lstStyle/>
                    <a:p>
                      <a:r>
                        <a:rPr lang="en-US" sz="1000"/>
                        <a:t>8777</a:t>
                      </a:r>
                    </a:p>
                  </a:txBody>
                  <a:tcPr/>
                </a:tc>
                <a:tc>
                  <a:txBody>
                    <a:bodyPr/>
                    <a:lstStyle/>
                    <a:p>
                      <a:r>
                        <a:rPr lang="en-US" sz="1000"/>
                        <a:t>1351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15868682"/>
                  </a:ext>
                </a:extLst>
              </a:tr>
              <a:tr h="370840">
                <a:tc>
                  <a:txBody>
                    <a:bodyPr/>
                    <a:lstStyle/>
                    <a:p>
                      <a:r>
                        <a:rPr lang="de-DE" sz="1000" b="1"/>
                        <a:t> Treckerfahrer dürfen das - 2018-05-03 15:00:00 </a:t>
                      </a:r>
                      <a:r>
                        <a:rPr lang="de-DE" sz="1000"/>
                        <a:t> 
 Alles neu macht der Mai. Muss aber nicht, auch aus Alt kann man neu machen, wenn man weiß wie....</a:t>
                      </a:r>
                      <a:endParaRPr lang="en-US" sz="1000"/>
                    </a:p>
                  </a:txBody>
                  <a:tcPr/>
                </a:tc>
                <a:tc>
                  <a:txBody>
                    <a:bodyPr/>
                    <a:lstStyle/>
                    <a:p>
                      <a:r>
                        <a:rPr lang="en-US" sz="1000"/>
                        <a:t>139.20 %</a:t>
                      </a:r>
                    </a:p>
                  </a:txBody>
                  <a:tcPr/>
                </a:tc>
                <a:tc>
                  <a:txBody>
                    <a:bodyPr/>
                    <a:lstStyle/>
                    <a:p>
                      <a:r>
                        <a:rPr lang="en-US" sz="1000"/>
                        <a:t>164.77 %</a:t>
                      </a:r>
                    </a:p>
                  </a:txBody>
                  <a:tcPr/>
                </a:tc>
                <a:tc>
                  <a:txBody>
                    <a:bodyPr/>
                    <a:lstStyle/>
                    <a:p>
                      <a:r>
                        <a:rPr lang="en-US" sz="1000"/>
                        <a:t>268774</a:t>
                      </a:r>
                    </a:p>
                  </a:txBody>
                  <a:tcPr/>
                </a:tc>
                <a:tc>
                  <a:txBody>
                    <a:bodyPr/>
                    <a:lstStyle/>
                    <a:p>
                      <a:r>
                        <a:rPr lang="en-US" sz="1000"/>
                        <a:t>193086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92493801"/>
                  </a:ext>
                </a:extLst>
              </a:tr>
              <a:tr h="370840">
                <a:tc>
                  <a:txBody>
                    <a:bodyPr/>
                    <a:lstStyle/>
                    <a:p>
                      <a:r>
                        <a:rPr lang="de-DE" sz="1000" b="1"/>
                        <a:t> Treckerfahrer dürfen das - 2018-09-22 17:00:02 </a:t>
                      </a:r>
                      <a:r>
                        <a:rPr lang="de-DE" sz="1000"/>
                        <a:t> 
 Das ist ja spooky! Wo steckt Sven Tietzer, und was hat es wohl mit diesem Mäher auf sich...? 🚜 💣💨</a:t>
                      </a:r>
                      <a:endParaRPr lang="en-US" sz="1000"/>
                    </a:p>
                  </a:txBody>
                  <a:tcPr/>
                </a:tc>
                <a:tc>
                  <a:txBody>
                    <a:bodyPr/>
                    <a:lstStyle/>
                    <a:p>
                      <a:r>
                        <a:rPr lang="en-US" sz="1000"/>
                        <a:t>121.76 %</a:t>
                      </a:r>
                    </a:p>
                  </a:txBody>
                  <a:tcPr/>
                </a:tc>
                <a:tc>
                  <a:txBody>
                    <a:bodyPr/>
                    <a:lstStyle/>
                    <a:p>
                      <a:r>
                        <a:rPr lang="en-US" sz="1000"/>
                        <a:t>142.94 %</a:t>
                      </a:r>
                    </a:p>
                  </a:txBody>
                  <a:tcPr/>
                </a:tc>
                <a:tc>
                  <a:txBody>
                    <a:bodyPr/>
                    <a:lstStyle/>
                    <a:p>
                      <a:r>
                        <a:rPr lang="en-US" sz="1000"/>
                        <a:t>122084</a:t>
                      </a:r>
                    </a:p>
                  </a:txBody>
                  <a:tcPr/>
                </a:tc>
                <a:tc>
                  <a:txBody>
                    <a:bodyPr/>
                    <a:lstStyle/>
                    <a:p>
                      <a:r>
                        <a:rPr lang="en-US" sz="1000"/>
                        <a:t>93507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28123932"/>
                  </a:ext>
                </a:extLst>
              </a:tr>
              <a:tr h="370840">
                <a:tc>
                  <a:txBody>
                    <a:bodyPr/>
                    <a:lstStyle/>
                    <a:p>
                      <a:r>
                        <a:rPr lang="de-DE" sz="1000" b="1"/>
                        <a:t> Treckerfahrer dürfen das - 2018-02-17 15:00:00 </a:t>
                      </a:r>
                      <a:r>
                        <a:rPr lang="de-DE" sz="1000"/>
                        <a:t> 
 Schlepper, die Multifunktionsmaschinen der Welt, klar das der Winter bei Treckerfahrern kommen kann.</a:t>
                      </a:r>
                      <a:endParaRPr lang="en-US" sz="1000"/>
                    </a:p>
                  </a:txBody>
                  <a:tcPr/>
                </a:tc>
                <a:tc>
                  <a:txBody>
                    <a:bodyPr/>
                    <a:lstStyle/>
                    <a:p>
                      <a:r>
                        <a:rPr lang="en-US" sz="1000"/>
                        <a:t>104.04 %</a:t>
                      </a:r>
                    </a:p>
                  </a:txBody>
                  <a:tcPr/>
                </a:tc>
                <a:tc>
                  <a:txBody>
                    <a:bodyPr/>
                    <a:lstStyle/>
                    <a:p>
                      <a:r>
                        <a:rPr lang="en-US" sz="1000"/>
                        <a:t>119.46 %</a:t>
                      </a:r>
                    </a:p>
                  </a:txBody>
                  <a:tcPr/>
                </a:tc>
                <a:tc>
                  <a:txBody>
                    <a:bodyPr/>
                    <a:lstStyle/>
                    <a:p>
                      <a:r>
                        <a:rPr lang="en-US" sz="1000"/>
                        <a:t>65347</a:t>
                      </a:r>
                    </a:p>
                  </a:txBody>
                  <a:tcPr/>
                </a:tc>
                <a:tc>
                  <a:txBody>
                    <a:bodyPr/>
                    <a:lstStyle/>
                    <a:p>
                      <a:r>
                        <a:rPr lang="en-US" sz="1000"/>
                        <a:t>61809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78832545"/>
                  </a:ext>
                </a:extLst>
              </a:tr>
              <a:tr h="370840">
                <a:tc>
                  <a:txBody>
                    <a:bodyPr/>
                    <a:lstStyle/>
                    <a:p>
                      <a:r>
                        <a:rPr lang="de-DE" sz="1000" b="1"/>
                        <a:t> Treckerfahrer dürfen das - 2018-02-14 15:00:00 </a:t>
                      </a:r>
                      <a:r>
                        <a:rPr lang="de-DE" sz="1000"/>
                        <a:t> 
 Ohne ihn wird's schwieriger, aber was ist, wenn er nichts mehr wuppt? Dr. Trecker weiß Rat.</a:t>
                      </a:r>
                      <a:endParaRPr lang="en-US" sz="1000"/>
                    </a:p>
                  </a:txBody>
                  <a:tcPr/>
                </a:tc>
                <a:tc>
                  <a:txBody>
                    <a:bodyPr/>
                    <a:lstStyle/>
                    <a:p>
                      <a:r>
                        <a:rPr lang="en-US" sz="1000"/>
                        <a:t>93.58 %</a:t>
                      </a:r>
                    </a:p>
                  </a:txBody>
                  <a:tcPr/>
                </a:tc>
                <a:tc>
                  <a:txBody>
                    <a:bodyPr/>
                    <a:lstStyle/>
                    <a:p>
                      <a:r>
                        <a:rPr lang="en-US" sz="1000"/>
                        <a:t>120.49 %</a:t>
                      </a:r>
                    </a:p>
                  </a:txBody>
                  <a:tcPr/>
                </a:tc>
                <a:tc>
                  <a:txBody>
                    <a:bodyPr/>
                    <a:lstStyle/>
                    <a:p>
                      <a:r>
                        <a:rPr lang="en-US" sz="1000"/>
                        <a:t>80511</a:t>
                      </a:r>
                    </a:p>
                  </a:txBody>
                  <a:tcPr/>
                </a:tc>
                <a:tc>
                  <a:txBody>
                    <a:bodyPr/>
                    <a:lstStyle/>
                    <a:p>
                      <a:r>
                        <a:rPr lang="en-US" sz="1000"/>
                        <a:t>78603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87743953"/>
                  </a:ext>
                </a:extLst>
              </a:tr>
            </a:tbl>
          </a:graphicData>
        </a:graphic>
      </p:graphicFrame>
      <p:sp>
        <p:nvSpPr>
          <p:cNvPr id="4" name="Text Placeholder 3">
            <a:extLst>
              <a:ext uri="{FF2B5EF4-FFF2-40B4-BE49-F238E27FC236}">
                <a16:creationId xmlns:a16="http://schemas.microsoft.com/office/drawing/2014/main" id="{68B63214-DB96-48AA-9252-9C7D6CCC70B3}"/>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292951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6AFD0-6655-4B43-B094-194377279079}"/>
              </a:ext>
            </a:extLst>
          </p:cNvPr>
          <p:cNvSpPr>
            <a:spLocks noGrp="1"/>
          </p:cNvSpPr>
          <p:nvPr>
            <p:ph type="title"/>
          </p:nvPr>
        </p:nvSpPr>
        <p:spPr/>
        <p:txBody>
          <a:bodyPr/>
          <a:lstStyle/>
          <a:p>
            <a:r>
              <a:rPr lang="de-DE"/>
              <a:t>Facebook Eigene Posts - Videostartrate - Flop - Export | Treckerfahrer dürfen das</a:t>
            </a:r>
            <a:endParaRPr lang="en-US"/>
          </a:p>
        </p:txBody>
      </p:sp>
      <p:graphicFrame>
        <p:nvGraphicFramePr>
          <p:cNvPr id="5" name="Table Placeholder 4">
            <a:extLst>
              <a:ext uri="{FF2B5EF4-FFF2-40B4-BE49-F238E27FC236}">
                <a16:creationId xmlns:a16="http://schemas.microsoft.com/office/drawing/2014/main" id="{FB63CA1B-5449-46BB-8F6C-E378FAC16507}"/>
              </a:ext>
            </a:extLst>
          </p:cNvPr>
          <p:cNvGraphicFramePr>
            <a:graphicFrameLocks noGrp="1"/>
          </p:cNvGraphicFramePr>
          <p:nvPr>
            <p:ph type="tbl" sz="quarter" idx="13"/>
            <p:extLst>
              <p:ext uri="{D42A27DB-BD31-4B8C-83A1-F6EECF244321}">
                <p14:modId xmlns:p14="http://schemas.microsoft.com/office/powerpoint/2010/main" val="2402210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76314308"/>
                    </a:ext>
                  </a:extLst>
                </a:gridCol>
                <a:gridCol w="822960">
                  <a:extLst>
                    <a:ext uri="{9D8B030D-6E8A-4147-A177-3AD203B41FA5}">
                      <a16:colId xmlns:a16="http://schemas.microsoft.com/office/drawing/2014/main" val="3769034589"/>
                    </a:ext>
                  </a:extLst>
                </a:gridCol>
                <a:gridCol w="822960">
                  <a:extLst>
                    <a:ext uri="{9D8B030D-6E8A-4147-A177-3AD203B41FA5}">
                      <a16:colId xmlns:a16="http://schemas.microsoft.com/office/drawing/2014/main" val="4049545553"/>
                    </a:ext>
                  </a:extLst>
                </a:gridCol>
                <a:gridCol w="822960">
                  <a:extLst>
                    <a:ext uri="{9D8B030D-6E8A-4147-A177-3AD203B41FA5}">
                      <a16:colId xmlns:a16="http://schemas.microsoft.com/office/drawing/2014/main" val="3279576082"/>
                    </a:ext>
                  </a:extLst>
                </a:gridCol>
                <a:gridCol w="822960">
                  <a:extLst>
                    <a:ext uri="{9D8B030D-6E8A-4147-A177-3AD203B41FA5}">
                      <a16:colId xmlns:a16="http://schemas.microsoft.com/office/drawing/2014/main" val="2402984897"/>
                    </a:ext>
                  </a:extLst>
                </a:gridCol>
                <a:gridCol w="822960">
                  <a:extLst>
                    <a:ext uri="{9D8B030D-6E8A-4147-A177-3AD203B41FA5}">
                      <a16:colId xmlns:a16="http://schemas.microsoft.com/office/drawing/2014/main" val="3624771684"/>
                    </a:ext>
                  </a:extLst>
                </a:gridCol>
                <a:gridCol w="822960">
                  <a:extLst>
                    <a:ext uri="{9D8B030D-6E8A-4147-A177-3AD203B41FA5}">
                      <a16:colId xmlns:a16="http://schemas.microsoft.com/office/drawing/2014/main" val="36531100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829901623"/>
                  </a:ext>
                </a:extLst>
              </a:tr>
              <a:tr h="370840">
                <a:tc>
                  <a:txBody>
                    <a:bodyPr/>
                    <a:lstStyle/>
                    <a:p>
                      <a:r>
                        <a:rPr lang="de-DE" sz="1000" b="1"/>
                        <a:t> Treckerfahrer dürfen das - 2018-07-29 19:18:58 </a:t>
                      </a:r>
                      <a:r>
                        <a:rPr lang="de-DE" sz="1000"/>
                        <a:t> 
 </a:t>
                      </a:r>
                      <a:endParaRPr lang="en-US" sz="1000"/>
                    </a:p>
                  </a:txBody>
                  <a:tcPr/>
                </a:tc>
                <a:tc>
                  <a:txBody>
                    <a:bodyPr/>
                    <a:lstStyle/>
                    <a:p>
                      <a:r>
                        <a:rPr lang="en-US" sz="1000"/>
                        <a:t>0.0 %</a:t>
                      </a:r>
                    </a:p>
                  </a:txBody>
                  <a:tcPr/>
                </a:tc>
                <a:tc>
                  <a:txBody>
                    <a:bodyPr/>
                    <a:lstStyle/>
                    <a:p>
                      <a:r>
                        <a:rPr lang="en-US" sz="1000"/>
                        <a:t>156.8 %</a:t>
                      </a:r>
                    </a:p>
                  </a:txBody>
                  <a:tcPr/>
                </a:tc>
                <a:tc>
                  <a:txBody>
                    <a:bodyPr/>
                    <a:lstStyle/>
                    <a:p>
                      <a:r>
                        <a:rPr lang="en-US" sz="1000"/>
                        <a:t>0</a:t>
                      </a:r>
                    </a:p>
                  </a:txBody>
                  <a:tcPr/>
                </a:tc>
                <a:tc>
                  <a:txBody>
                    <a:bodyPr/>
                    <a:lstStyle/>
                    <a:p>
                      <a:r>
                        <a:rPr lang="en-US" sz="1000"/>
                        <a:t>4704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30273799"/>
                  </a:ext>
                </a:extLst>
              </a:tr>
              <a:tr h="370840">
                <a:tc>
                  <a:txBody>
                    <a:bodyPr/>
                    <a:lstStyle/>
                    <a:p>
                      <a:r>
                        <a:rPr lang="de-DE" sz="1000" b="1"/>
                        <a:t> Treckerfahrer dürfen das - 2018-10-22 08:23:24 </a:t>
                      </a:r>
                      <a:r>
                        <a:rPr lang="de-DE" sz="1000"/>
                        <a:t> 
 Sprang nach der Bergung an, als wäre nichts gewesen... Allerdings hat‘s Geschmäckle, wie es dazu kam! 🙈🚜🕳</a:t>
                      </a:r>
                      <a:endParaRPr lang="en-US" sz="1000"/>
                    </a:p>
                  </a:txBody>
                  <a:tcPr/>
                </a:tc>
                <a:tc>
                  <a:txBody>
                    <a:bodyPr/>
                    <a:lstStyle/>
                    <a:p>
                      <a:r>
                        <a:rPr lang="en-US" sz="1000"/>
                        <a:t>0.0 %</a:t>
                      </a:r>
                    </a:p>
                  </a:txBody>
                  <a:tcPr/>
                </a:tc>
                <a:tc>
                  <a:txBody>
                    <a:bodyPr/>
                    <a:lstStyle/>
                    <a:p>
                      <a:r>
                        <a:rPr lang="en-US" sz="1000"/>
                        <a:t>464.4 %</a:t>
                      </a:r>
                    </a:p>
                  </a:txBody>
                  <a:tcPr/>
                </a:tc>
                <a:tc>
                  <a:txBody>
                    <a:bodyPr/>
                    <a:lstStyle/>
                    <a:p>
                      <a:r>
                        <a:rPr lang="en-US" sz="1000"/>
                        <a:t>0</a:t>
                      </a:r>
                    </a:p>
                  </a:txBody>
                  <a:tcPr/>
                </a:tc>
                <a:tc>
                  <a:txBody>
                    <a:bodyPr/>
                    <a:lstStyle/>
                    <a:p>
                      <a:r>
                        <a:rPr lang="en-US" sz="1000"/>
                        <a:t>1695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58579386"/>
                  </a:ext>
                </a:extLst>
              </a:tr>
              <a:tr h="370840">
                <a:tc>
                  <a:txBody>
                    <a:bodyPr/>
                    <a:lstStyle/>
                    <a:p>
                      <a:r>
                        <a:rPr lang="de-DE" sz="1000" b="1"/>
                        <a:t> Treckerfahrer dürfen das - 2018-01-12 18:19:18 </a:t>
                      </a:r>
                      <a:r>
                        <a:rPr lang="de-DE" sz="1000"/>
                        <a:t> 
 Schönes Wochenende auch nach Bayern!</a:t>
                      </a:r>
                      <a:endParaRPr lang="en-US" sz="1000"/>
                    </a:p>
                  </a:txBody>
                  <a:tcPr/>
                </a:tc>
                <a:tc>
                  <a:txBody>
                    <a:bodyPr/>
                    <a:lstStyle/>
                    <a:p>
                      <a:r>
                        <a:rPr lang="en-US" sz="1000"/>
                        <a:t>0.0 %</a:t>
                      </a:r>
                    </a:p>
                  </a:txBody>
                  <a:tcPr/>
                </a:tc>
                <a:tc>
                  <a:txBody>
                    <a:bodyPr/>
                    <a:lstStyle/>
                    <a:p>
                      <a:r>
                        <a:rPr lang="en-US" sz="1000"/>
                        <a:t>37.8 %</a:t>
                      </a:r>
                    </a:p>
                  </a:txBody>
                  <a:tcPr/>
                </a:tc>
                <a:tc>
                  <a:txBody>
                    <a:bodyPr/>
                    <a:lstStyle/>
                    <a:p>
                      <a:r>
                        <a:rPr lang="en-US" sz="1000"/>
                        <a:t>0</a:t>
                      </a:r>
                    </a:p>
                  </a:txBody>
                  <a:tcPr/>
                </a:tc>
                <a:tc>
                  <a:txBody>
                    <a:bodyPr/>
                    <a:lstStyle/>
                    <a:p>
                      <a:r>
                        <a:rPr lang="en-US" sz="1000"/>
                        <a:t>8304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93210763"/>
                  </a:ext>
                </a:extLst>
              </a:tr>
              <a:tr h="370840">
                <a:tc>
                  <a:txBody>
                    <a:bodyPr/>
                    <a:lstStyle/>
                    <a:p>
                      <a:r>
                        <a:rPr lang="de-DE" sz="1000" b="1"/>
                        <a:t> Treckerfahrer dürfen das - 2018-11-23 10:04:05 </a:t>
                      </a:r>
                      <a:r>
                        <a:rPr lang="de-DE" sz="1000"/>
                        <a:t> 
 </a:t>
                      </a:r>
                      <a:endParaRPr lang="en-US" sz="1000"/>
                    </a:p>
                  </a:txBody>
                  <a:tcPr/>
                </a:tc>
                <a:tc>
                  <a:txBody>
                    <a:bodyPr/>
                    <a:lstStyle/>
                    <a:p>
                      <a:r>
                        <a:rPr lang="en-US" sz="1000"/>
                        <a:t>0.0 %</a:t>
                      </a:r>
                    </a:p>
                  </a:txBody>
                  <a:tcPr/>
                </a:tc>
                <a:tc>
                  <a:txBody>
                    <a:bodyPr/>
                    <a:lstStyle/>
                    <a:p>
                      <a:r>
                        <a:rPr lang="en-US" sz="1000"/>
                        <a:t>43.9 %</a:t>
                      </a:r>
                    </a:p>
                  </a:txBody>
                  <a:tcPr/>
                </a:tc>
                <a:tc>
                  <a:txBody>
                    <a:bodyPr/>
                    <a:lstStyle/>
                    <a:p>
                      <a:r>
                        <a:rPr lang="en-US" sz="1000"/>
                        <a:t>0</a:t>
                      </a:r>
                    </a:p>
                  </a:txBody>
                  <a:tcPr/>
                </a:tc>
                <a:tc>
                  <a:txBody>
                    <a:bodyPr/>
                    <a:lstStyle/>
                    <a:p>
                      <a:r>
                        <a:rPr lang="en-US" sz="1000"/>
                        <a:t>17911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76444914"/>
                  </a:ext>
                </a:extLst>
              </a:tr>
              <a:tr h="370840">
                <a:tc>
                  <a:txBody>
                    <a:bodyPr/>
                    <a:lstStyle/>
                    <a:p>
                      <a:r>
                        <a:rPr lang="de-DE" sz="1000" b="1"/>
                        <a:t> Treckerfahrer dürfen das - 2018-07-31 11:37:52 </a:t>
                      </a:r>
                      <a:r>
                        <a:rPr lang="de-DE" sz="1000"/>
                        <a:t> 
 Das kann doch jedem mal passieren, oder...? 😱</a:t>
                      </a:r>
                      <a:endParaRPr lang="en-US" sz="1000"/>
                    </a:p>
                  </a:txBody>
                  <a:tcPr/>
                </a:tc>
                <a:tc>
                  <a:txBody>
                    <a:bodyPr/>
                    <a:lstStyle/>
                    <a:p>
                      <a:r>
                        <a:rPr lang="en-US" sz="1000"/>
                        <a:t>0.0 %</a:t>
                      </a:r>
                    </a:p>
                  </a:txBody>
                  <a:tcPr/>
                </a:tc>
                <a:tc>
                  <a:txBody>
                    <a:bodyPr/>
                    <a:lstStyle/>
                    <a:p>
                      <a:r>
                        <a:rPr lang="en-US" sz="1000"/>
                        <a:t>54.5 %</a:t>
                      </a:r>
                    </a:p>
                  </a:txBody>
                  <a:tcPr/>
                </a:tc>
                <a:tc>
                  <a:txBody>
                    <a:bodyPr/>
                    <a:lstStyle/>
                    <a:p>
                      <a:r>
                        <a:rPr lang="en-US" sz="1000"/>
                        <a:t>0</a:t>
                      </a:r>
                    </a:p>
                  </a:txBody>
                  <a:tcPr/>
                </a:tc>
                <a:tc>
                  <a:txBody>
                    <a:bodyPr/>
                    <a:lstStyle/>
                    <a:p>
                      <a:r>
                        <a:rPr lang="en-US" sz="1000"/>
                        <a:t>10145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55224953"/>
                  </a:ext>
                </a:extLst>
              </a:tr>
            </a:tbl>
          </a:graphicData>
        </a:graphic>
      </p:graphicFrame>
      <p:sp>
        <p:nvSpPr>
          <p:cNvPr id="4" name="Text Placeholder 3">
            <a:extLst>
              <a:ext uri="{FF2B5EF4-FFF2-40B4-BE49-F238E27FC236}">
                <a16:creationId xmlns:a16="http://schemas.microsoft.com/office/drawing/2014/main" id="{747E54DF-11CC-4015-970D-790E13425289}"/>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1278956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5D104-C728-4B80-BAA0-9B632BB36555}"/>
              </a:ext>
            </a:extLst>
          </p:cNvPr>
          <p:cNvSpPr>
            <a:spLocks noGrp="1"/>
          </p:cNvSpPr>
          <p:nvPr>
            <p:ph type="title"/>
          </p:nvPr>
        </p:nvSpPr>
        <p:spPr/>
        <p:txBody>
          <a:bodyPr/>
          <a:lstStyle/>
          <a:p>
            <a:r>
              <a:rPr lang="de-DE"/>
              <a:t>Facebook Eigene Posts - Potenzielle Reichweite - Export | Treckerfahrer dürfen das</a:t>
            </a:r>
            <a:endParaRPr lang="en-US"/>
          </a:p>
        </p:txBody>
      </p:sp>
      <p:graphicFrame>
        <p:nvGraphicFramePr>
          <p:cNvPr id="5" name="Table Placeholder 4">
            <a:extLst>
              <a:ext uri="{FF2B5EF4-FFF2-40B4-BE49-F238E27FC236}">
                <a16:creationId xmlns:a16="http://schemas.microsoft.com/office/drawing/2014/main" id="{5BE945CA-4469-4597-AF33-FBA9CAC7AB29}"/>
              </a:ext>
            </a:extLst>
          </p:cNvPr>
          <p:cNvGraphicFramePr>
            <a:graphicFrameLocks noGrp="1"/>
          </p:cNvGraphicFramePr>
          <p:nvPr>
            <p:ph type="tbl" sz="quarter" idx="13"/>
            <p:extLst>
              <p:ext uri="{D42A27DB-BD31-4B8C-83A1-F6EECF244321}">
                <p14:modId xmlns:p14="http://schemas.microsoft.com/office/powerpoint/2010/main" val="2671414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1070828"/>
                    </a:ext>
                  </a:extLst>
                </a:gridCol>
                <a:gridCol w="822960">
                  <a:extLst>
                    <a:ext uri="{9D8B030D-6E8A-4147-A177-3AD203B41FA5}">
                      <a16:colId xmlns:a16="http://schemas.microsoft.com/office/drawing/2014/main" val="1385258343"/>
                    </a:ext>
                  </a:extLst>
                </a:gridCol>
                <a:gridCol w="822960">
                  <a:extLst>
                    <a:ext uri="{9D8B030D-6E8A-4147-A177-3AD203B41FA5}">
                      <a16:colId xmlns:a16="http://schemas.microsoft.com/office/drawing/2014/main" val="3356933606"/>
                    </a:ext>
                  </a:extLst>
                </a:gridCol>
                <a:gridCol w="822960">
                  <a:extLst>
                    <a:ext uri="{9D8B030D-6E8A-4147-A177-3AD203B41FA5}">
                      <a16:colId xmlns:a16="http://schemas.microsoft.com/office/drawing/2014/main" val="3093561431"/>
                    </a:ext>
                  </a:extLst>
                </a:gridCol>
                <a:gridCol w="822960">
                  <a:extLst>
                    <a:ext uri="{9D8B030D-6E8A-4147-A177-3AD203B41FA5}">
                      <a16:colId xmlns:a16="http://schemas.microsoft.com/office/drawing/2014/main" val="1585698936"/>
                    </a:ext>
                  </a:extLst>
                </a:gridCol>
                <a:gridCol w="822960">
                  <a:extLst>
                    <a:ext uri="{9D8B030D-6E8A-4147-A177-3AD203B41FA5}">
                      <a16:colId xmlns:a16="http://schemas.microsoft.com/office/drawing/2014/main" val="1701588487"/>
                    </a:ext>
                  </a:extLst>
                </a:gridCol>
                <a:gridCol w="411480">
                  <a:extLst>
                    <a:ext uri="{9D8B030D-6E8A-4147-A177-3AD203B41FA5}">
                      <a16:colId xmlns:a16="http://schemas.microsoft.com/office/drawing/2014/main" val="1187013120"/>
                    </a:ext>
                  </a:extLst>
                </a:gridCol>
                <a:gridCol w="822960">
                  <a:extLst>
                    <a:ext uri="{9D8B030D-6E8A-4147-A177-3AD203B41FA5}">
                      <a16:colId xmlns:a16="http://schemas.microsoft.com/office/drawing/2014/main" val="288944077"/>
                    </a:ext>
                  </a:extLst>
                </a:gridCol>
                <a:gridCol w="822960">
                  <a:extLst>
                    <a:ext uri="{9D8B030D-6E8A-4147-A177-3AD203B41FA5}">
                      <a16:colId xmlns:a16="http://schemas.microsoft.com/office/drawing/2014/main" val="1896794109"/>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835411474"/>
                  </a:ext>
                </a:extLst>
              </a:tr>
              <a:tr h="370840">
                <a:tc>
                  <a:txBody>
                    <a:bodyPr/>
                    <a:lstStyle/>
                    <a:p>
                      <a:r>
                        <a:rPr lang="de-DE" sz="1000" b="1"/>
                        <a:t> Treckerfahrer dürfen das - 2018-05-06 13:00:00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1737688</a:t>
                      </a:r>
                    </a:p>
                  </a:txBody>
                  <a:tcPr/>
                </a:tc>
                <a:tc>
                  <a:txBody>
                    <a:bodyPr/>
                    <a:lstStyle/>
                    <a:p>
                      <a:r>
                        <a:rPr lang="en-US" sz="1000"/>
                        <a:t>0</a:t>
                      </a:r>
                    </a:p>
                  </a:txBody>
                  <a:tcPr/>
                </a:tc>
                <a:tc>
                  <a:txBody>
                    <a:bodyPr/>
                    <a:lstStyle/>
                    <a:p>
                      <a:r>
                        <a:rPr lang="en-US" sz="1000"/>
                        <a:t>202971</a:t>
                      </a:r>
                    </a:p>
                  </a:txBody>
                  <a:tcPr/>
                </a:tc>
                <a:tc>
                  <a:txBody>
                    <a:bodyPr/>
                    <a:lstStyle/>
                    <a:p>
                      <a:r>
                        <a:rPr lang="en-US" sz="1000"/>
                        <a:t>1578564</a:t>
                      </a:r>
                    </a:p>
                  </a:txBody>
                  <a:tcPr/>
                </a:tc>
                <a:tc>
                  <a:txBody>
                    <a:bodyPr/>
                    <a:lstStyle/>
                    <a:p>
                      <a:r>
                        <a:rPr lang="en-US" sz="1000"/>
                        <a:t>1578564</a:t>
                      </a:r>
                    </a:p>
                  </a:txBody>
                  <a:tcPr/>
                </a:tc>
                <a:tc>
                  <a:txBody>
                    <a:bodyPr/>
                    <a:lstStyle/>
                    <a:p>
                      <a:r>
                        <a:rPr lang="en-US" sz="1000"/>
                        <a:t>Video</a:t>
                      </a:r>
                    </a:p>
                  </a:txBody>
                  <a:tcPr/>
                </a:tc>
                <a:tc>
                  <a:txBody>
                    <a:bodyPr/>
                    <a:lstStyle/>
                    <a:p>
                      <a:r>
                        <a:rPr lang="en-US" sz="1000"/>
                        <a:t>Yes</a:t>
                      </a:r>
                    </a:p>
                  </a:txBody>
                  <a:tcPr/>
                </a:tc>
                <a:tc>
                  <a:txBody>
                    <a:bodyPr/>
                    <a:lstStyle/>
                    <a:p>
                      <a:r>
                        <a:rPr lang="en-US" sz="1000"/>
                        <a:t>21.09.2018 23:20:00</a:t>
                      </a:r>
                    </a:p>
                  </a:txBody>
                  <a:tcPr/>
                </a:tc>
                <a:extLst>
                  <a:ext uri="{0D108BD9-81ED-4DB2-BD59-A6C34878D82A}">
                    <a16:rowId xmlns:a16="http://schemas.microsoft.com/office/drawing/2014/main" val="2268840440"/>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1124925</a:t>
                      </a:r>
                    </a:p>
                  </a:txBody>
                  <a:tcPr/>
                </a:tc>
                <a:tc>
                  <a:txBody>
                    <a:bodyPr/>
                    <a:lstStyle/>
                    <a:p>
                      <a:r>
                        <a:rPr lang="en-US" sz="1000"/>
                        <a:t>0</a:t>
                      </a:r>
                    </a:p>
                  </a:txBody>
                  <a:tcPr/>
                </a:tc>
                <a:tc>
                  <a:txBody>
                    <a:bodyPr/>
                    <a:lstStyle/>
                    <a:p>
                      <a:r>
                        <a:rPr lang="en-US" sz="1000"/>
                        <a:t>150616</a:t>
                      </a:r>
                    </a:p>
                  </a:txBody>
                  <a:tcPr/>
                </a:tc>
                <a:tc>
                  <a:txBody>
                    <a:bodyPr/>
                    <a:lstStyle/>
                    <a:p>
                      <a:r>
                        <a:rPr lang="en-US" sz="1000"/>
                        <a:t>978895</a:t>
                      </a:r>
                    </a:p>
                  </a:txBody>
                  <a:tcPr/>
                </a:tc>
                <a:tc>
                  <a:txBody>
                    <a:bodyPr/>
                    <a:lstStyle/>
                    <a:p>
                      <a:r>
                        <a:rPr lang="en-US" sz="1000"/>
                        <a:t>1124925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92665625"/>
                  </a:ext>
                </a:extLst>
              </a:tr>
              <a:tr h="370840">
                <a:tc>
                  <a:txBody>
                    <a:bodyPr/>
                    <a:lstStyle/>
                    <a:p>
                      <a:r>
                        <a:rPr lang="de-DE" sz="1000" b="1"/>
                        <a:t> Treckerfahrer dürfen das - 2018-06-15 14:12:15 </a:t>
                      </a:r>
                      <a:r>
                        <a:rPr lang="de-DE" sz="1000"/>
                        <a:t> 
 Und...</a:t>
                      </a:r>
                      <a:endParaRPr lang="en-US" sz="1000"/>
                    </a:p>
                  </a:txBody>
                  <a:tcPr/>
                </a:tc>
                <a:tc>
                  <a:txBody>
                    <a:bodyPr/>
                    <a:lstStyle/>
                    <a:p>
                      <a:r>
                        <a:rPr lang="en-US" sz="1000"/>
                        <a:t>837152</a:t>
                      </a:r>
                    </a:p>
                  </a:txBody>
                  <a:tcPr/>
                </a:tc>
                <a:tc>
                  <a:txBody>
                    <a:bodyPr/>
                    <a:lstStyle/>
                    <a:p>
                      <a:r>
                        <a:rPr lang="en-US" sz="1000"/>
                        <a:t>0</a:t>
                      </a:r>
                    </a:p>
                  </a:txBody>
                  <a:tcPr/>
                </a:tc>
                <a:tc>
                  <a:txBody>
                    <a:bodyPr/>
                    <a:lstStyle/>
                    <a:p>
                      <a:r>
                        <a:rPr lang="en-US" sz="1000"/>
                        <a:t>126997</a:t>
                      </a:r>
                    </a:p>
                  </a:txBody>
                  <a:tcPr/>
                </a:tc>
                <a:tc>
                  <a:txBody>
                    <a:bodyPr/>
                    <a:lstStyle/>
                    <a:p>
                      <a:r>
                        <a:rPr lang="en-US" sz="1000"/>
                        <a:t>743666</a:t>
                      </a:r>
                    </a:p>
                  </a:txBody>
                  <a:tcPr/>
                </a:tc>
                <a:tc>
                  <a:txBody>
                    <a:bodyPr/>
                    <a:lstStyle/>
                    <a:p>
                      <a:r>
                        <a:rPr lang="en-US" sz="1000"/>
                        <a:t>837152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18083727"/>
                  </a:ext>
                </a:extLst>
              </a:tr>
              <a:tr h="370840">
                <a:tc>
                  <a:txBody>
                    <a:bodyPr/>
                    <a:lstStyle/>
                    <a:p>
                      <a:r>
                        <a:rPr lang="de-DE" sz="1000" b="1"/>
                        <a:t> Treckerfahrer dürfen das - 2018-01-06 15:00:00 </a:t>
                      </a:r>
                      <a:r>
                        <a:rPr lang="de-DE" sz="1000"/>
                        <a:t> 
 Fußball- und Treckerfreunde, passt das zusammen? - Die Antwort am 10.1.18 um 21:00 Uhr im NDR Fernsehen!</a:t>
                      </a:r>
                      <a:endParaRPr lang="en-US" sz="1000"/>
                    </a:p>
                  </a:txBody>
                  <a:tcPr/>
                </a:tc>
                <a:tc>
                  <a:txBody>
                    <a:bodyPr/>
                    <a:lstStyle/>
                    <a:p>
                      <a:r>
                        <a:rPr lang="en-US" sz="1000"/>
                        <a:t>711049</a:t>
                      </a:r>
                    </a:p>
                  </a:txBody>
                  <a:tcPr/>
                </a:tc>
                <a:tc>
                  <a:txBody>
                    <a:bodyPr/>
                    <a:lstStyle/>
                    <a:p>
                      <a:r>
                        <a:rPr lang="en-US" sz="1000"/>
                        <a:t>0</a:t>
                      </a:r>
                    </a:p>
                  </a:txBody>
                  <a:tcPr/>
                </a:tc>
                <a:tc>
                  <a:txBody>
                    <a:bodyPr/>
                    <a:lstStyle/>
                    <a:p>
                      <a:r>
                        <a:rPr lang="en-US" sz="1000"/>
                        <a:t>685422</a:t>
                      </a:r>
                    </a:p>
                  </a:txBody>
                  <a:tcPr/>
                </a:tc>
                <a:tc>
                  <a:txBody>
                    <a:bodyPr/>
                    <a:lstStyle/>
                    <a:p>
                      <a:r>
                        <a:rPr lang="en-US" sz="1000"/>
                        <a:t>32757</a:t>
                      </a:r>
                    </a:p>
                  </a:txBody>
                  <a:tcPr/>
                </a:tc>
                <a:tc>
                  <a:txBody>
                    <a:bodyPr/>
                    <a:lstStyle/>
                    <a:p>
                      <a:r>
                        <a:rPr lang="en-US" sz="1000"/>
                        <a:t>32757</a:t>
                      </a:r>
                    </a:p>
                  </a:txBody>
                  <a:tcPr/>
                </a:tc>
                <a:tc>
                  <a:txBody>
                    <a:bodyPr/>
                    <a:lstStyle/>
                    <a:p>
                      <a:r>
                        <a:rPr lang="en-US" sz="1000"/>
                        <a:t>Video</a:t>
                      </a:r>
                    </a:p>
                  </a:txBody>
                  <a:tcPr/>
                </a:tc>
                <a:tc>
                  <a:txBody>
                    <a:bodyPr/>
                    <a:lstStyle/>
                    <a:p>
                      <a:r>
                        <a:rPr lang="en-US" sz="1000"/>
                        <a:t>Yes</a:t>
                      </a:r>
                    </a:p>
                  </a:txBody>
                  <a:tcPr/>
                </a:tc>
                <a:tc>
                  <a:txBody>
                    <a:bodyPr/>
                    <a:lstStyle/>
                    <a:p>
                      <a:r>
                        <a:rPr lang="en-US" sz="1000"/>
                        <a:t>10.01.2018 23:00:00</a:t>
                      </a:r>
                    </a:p>
                  </a:txBody>
                  <a:tcPr/>
                </a:tc>
                <a:extLst>
                  <a:ext uri="{0D108BD9-81ED-4DB2-BD59-A6C34878D82A}">
                    <a16:rowId xmlns:a16="http://schemas.microsoft.com/office/drawing/2014/main" val="3643911781"/>
                  </a:ext>
                </a:extLst>
              </a:tr>
              <a:tr h="370840">
                <a:tc>
                  <a:txBody>
                    <a:bodyPr/>
                    <a:lstStyle/>
                    <a:p>
                      <a:r>
                        <a:rPr lang="de-DE" sz="1000" b="1"/>
                        <a:t> Treckerfahrer dürfen das - 2018-01-05 15:00:01 </a:t>
                      </a:r>
                      <a:r>
                        <a:rPr lang="de-DE" sz="1000"/>
                        <a:t> 
 Schneller als der Blitz, oder Schneckentempo, was ist erlaubt, was bringt Treckerfahrer hinter Gitter? Fragen wir Dr. Trecker</a:t>
                      </a:r>
                      <a:endParaRPr lang="en-US" sz="1000"/>
                    </a:p>
                  </a:txBody>
                  <a:tcPr/>
                </a:tc>
                <a:tc>
                  <a:txBody>
                    <a:bodyPr/>
                    <a:lstStyle/>
                    <a:p>
                      <a:r>
                        <a:rPr lang="en-US" sz="1000"/>
                        <a:t>595436</a:t>
                      </a:r>
                    </a:p>
                  </a:txBody>
                  <a:tcPr/>
                </a:tc>
                <a:tc>
                  <a:txBody>
                    <a:bodyPr/>
                    <a:lstStyle/>
                    <a:p>
                      <a:r>
                        <a:rPr lang="en-US" sz="1000"/>
                        <a:t>0</a:t>
                      </a:r>
                    </a:p>
                  </a:txBody>
                  <a:tcPr/>
                </a:tc>
                <a:tc>
                  <a:txBody>
                    <a:bodyPr/>
                    <a:lstStyle/>
                    <a:p>
                      <a:r>
                        <a:rPr lang="en-US" sz="1000"/>
                        <a:t>31154</a:t>
                      </a:r>
                    </a:p>
                  </a:txBody>
                  <a:tcPr/>
                </a:tc>
                <a:tc>
                  <a:txBody>
                    <a:bodyPr/>
                    <a:lstStyle/>
                    <a:p>
                      <a:r>
                        <a:rPr lang="en-US" sz="1000"/>
                        <a:t>569848</a:t>
                      </a:r>
                    </a:p>
                  </a:txBody>
                  <a:tcPr/>
                </a:tc>
                <a:tc>
                  <a:txBody>
                    <a:bodyPr/>
                    <a:lstStyle/>
                    <a:p>
                      <a:r>
                        <a:rPr lang="en-US" sz="1000"/>
                        <a:t>595436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79554976"/>
                  </a:ext>
                </a:extLst>
              </a:tr>
            </a:tbl>
          </a:graphicData>
        </a:graphic>
      </p:graphicFrame>
      <p:sp>
        <p:nvSpPr>
          <p:cNvPr id="4" name="Text Placeholder 3">
            <a:extLst>
              <a:ext uri="{FF2B5EF4-FFF2-40B4-BE49-F238E27FC236}">
                <a16:creationId xmlns:a16="http://schemas.microsoft.com/office/drawing/2014/main" id="{5A61169E-25C3-4F74-A55B-108200F7192C}"/>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1739568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22EF3-47FF-4452-9F13-1E598391AB21}"/>
              </a:ext>
            </a:extLst>
          </p:cNvPr>
          <p:cNvSpPr>
            <a:spLocks noGrp="1"/>
          </p:cNvSpPr>
          <p:nvPr>
            <p:ph type="title"/>
          </p:nvPr>
        </p:nvSpPr>
        <p:spPr/>
        <p:txBody>
          <a:bodyPr/>
          <a:lstStyle/>
          <a:p>
            <a:r>
              <a:rPr lang="de-DE"/>
              <a:t>Facebook Eigene Posts - Aktive Nutzer - Export | Treckerfahrer dürfen das</a:t>
            </a:r>
            <a:endParaRPr lang="en-US"/>
          </a:p>
        </p:txBody>
      </p:sp>
      <p:graphicFrame>
        <p:nvGraphicFramePr>
          <p:cNvPr id="5" name="Table Placeholder 4">
            <a:extLst>
              <a:ext uri="{FF2B5EF4-FFF2-40B4-BE49-F238E27FC236}">
                <a16:creationId xmlns:a16="http://schemas.microsoft.com/office/drawing/2014/main" id="{915C8386-78F4-44B2-9143-B6B550ED27A5}"/>
              </a:ext>
            </a:extLst>
          </p:cNvPr>
          <p:cNvGraphicFramePr>
            <a:graphicFrameLocks noGrp="1"/>
          </p:cNvGraphicFramePr>
          <p:nvPr>
            <p:ph type="tbl" sz="quarter" idx="13"/>
            <p:extLst>
              <p:ext uri="{D42A27DB-BD31-4B8C-83A1-F6EECF244321}">
                <p14:modId xmlns:p14="http://schemas.microsoft.com/office/powerpoint/2010/main" val="1737399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242517198"/>
                    </a:ext>
                  </a:extLst>
                </a:gridCol>
                <a:gridCol w="822960">
                  <a:extLst>
                    <a:ext uri="{9D8B030D-6E8A-4147-A177-3AD203B41FA5}">
                      <a16:colId xmlns:a16="http://schemas.microsoft.com/office/drawing/2014/main" val="4166609359"/>
                    </a:ext>
                  </a:extLst>
                </a:gridCol>
                <a:gridCol w="822960">
                  <a:extLst>
                    <a:ext uri="{9D8B030D-6E8A-4147-A177-3AD203B41FA5}">
                      <a16:colId xmlns:a16="http://schemas.microsoft.com/office/drawing/2014/main" val="2785890616"/>
                    </a:ext>
                  </a:extLst>
                </a:gridCol>
                <a:gridCol w="822960">
                  <a:extLst>
                    <a:ext uri="{9D8B030D-6E8A-4147-A177-3AD203B41FA5}">
                      <a16:colId xmlns:a16="http://schemas.microsoft.com/office/drawing/2014/main" val="1137491981"/>
                    </a:ext>
                  </a:extLst>
                </a:gridCol>
                <a:gridCol w="822960">
                  <a:extLst>
                    <a:ext uri="{9D8B030D-6E8A-4147-A177-3AD203B41FA5}">
                      <a16:colId xmlns:a16="http://schemas.microsoft.com/office/drawing/2014/main" val="1345404077"/>
                    </a:ext>
                  </a:extLst>
                </a:gridCol>
                <a:gridCol w="493776">
                  <a:extLst>
                    <a:ext uri="{9D8B030D-6E8A-4147-A177-3AD203B41FA5}">
                      <a16:colId xmlns:a16="http://schemas.microsoft.com/office/drawing/2014/main" val="108833511"/>
                    </a:ext>
                  </a:extLst>
                </a:gridCol>
                <a:gridCol w="493776">
                  <a:extLst>
                    <a:ext uri="{9D8B030D-6E8A-4147-A177-3AD203B41FA5}">
                      <a16:colId xmlns:a16="http://schemas.microsoft.com/office/drawing/2014/main" val="1586264922"/>
                    </a:ext>
                  </a:extLst>
                </a:gridCol>
                <a:gridCol w="493776">
                  <a:extLst>
                    <a:ext uri="{9D8B030D-6E8A-4147-A177-3AD203B41FA5}">
                      <a16:colId xmlns:a16="http://schemas.microsoft.com/office/drawing/2014/main" val="3323948500"/>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46193369"/>
                  </a:ext>
                </a:extLst>
              </a:tr>
              <a:tr h="370840">
                <a:tc>
                  <a:txBody>
                    <a:bodyPr/>
                    <a:lstStyle/>
                    <a:p>
                      <a:r>
                        <a:rPr lang="de-DE" sz="1000" b="1"/>
                        <a:t> Treckerfahrer dürfen das - 2018-05-06 13:00:00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444144</a:t>
                      </a:r>
                    </a:p>
                  </a:txBody>
                  <a:tcPr/>
                </a:tc>
                <a:tc>
                  <a:txBody>
                    <a:bodyPr/>
                    <a:lstStyle/>
                    <a:p>
                      <a:r>
                        <a:rPr lang="en-US" sz="1000"/>
                        <a:t>1737688</a:t>
                      </a:r>
                    </a:p>
                  </a:txBody>
                  <a:tcPr/>
                </a:tc>
                <a:tc>
                  <a:txBody>
                    <a:bodyPr/>
                    <a:lstStyle/>
                    <a:p>
                      <a:r>
                        <a:rPr lang="en-US" sz="1000"/>
                        <a:t>25.6 %</a:t>
                      </a:r>
                    </a:p>
                  </a:txBody>
                  <a:tcPr/>
                </a:tc>
                <a:tc>
                  <a:txBody>
                    <a:bodyPr/>
                    <a:lstStyle/>
                    <a:p>
                      <a:r>
                        <a:rPr lang="en-US" sz="1000"/>
                        <a:t>3409</a:t>
                      </a:r>
                    </a:p>
                  </a:txBody>
                  <a:tcPr/>
                </a:tc>
                <a:tc>
                  <a:txBody>
                    <a:bodyPr/>
                    <a:lstStyle/>
                    <a:p>
                      <a:r>
                        <a:rPr lang="en-US" sz="1000"/>
                        <a:t>Video</a:t>
                      </a:r>
                    </a:p>
                  </a:txBody>
                  <a:tcPr/>
                </a:tc>
                <a:tc>
                  <a:txBody>
                    <a:bodyPr/>
                    <a:lstStyle/>
                    <a:p>
                      <a:r>
                        <a:rPr lang="en-US" sz="1000"/>
                        <a:t>Yes</a:t>
                      </a:r>
                    </a:p>
                  </a:txBody>
                  <a:tcPr/>
                </a:tc>
                <a:tc>
                  <a:txBody>
                    <a:bodyPr/>
                    <a:lstStyle/>
                    <a:p>
                      <a:r>
                        <a:rPr lang="en-US" sz="1000"/>
                        <a:t>21.09.2018 23:20:00</a:t>
                      </a:r>
                    </a:p>
                  </a:txBody>
                  <a:tcPr/>
                </a:tc>
                <a:extLst>
                  <a:ext uri="{0D108BD9-81ED-4DB2-BD59-A6C34878D82A}">
                    <a16:rowId xmlns:a16="http://schemas.microsoft.com/office/drawing/2014/main" val="3652989740"/>
                  </a:ext>
                </a:extLst>
              </a:tr>
              <a:tr h="370840">
                <a:tc>
                  <a:txBody>
                    <a:bodyPr/>
                    <a:lstStyle/>
                    <a:p>
                      <a:r>
                        <a:rPr lang="de-DE" sz="1000" b="1"/>
                        <a:t> Treckerfahrer dürfen das - 2018-06-15 14:12:15 </a:t>
                      </a:r>
                      <a:r>
                        <a:rPr lang="de-DE" sz="1000"/>
                        <a:t> 
 Und...</a:t>
                      </a:r>
                      <a:endParaRPr lang="en-US" sz="1000"/>
                    </a:p>
                  </a:txBody>
                  <a:tcPr/>
                </a:tc>
                <a:tc>
                  <a:txBody>
                    <a:bodyPr/>
                    <a:lstStyle/>
                    <a:p>
                      <a:r>
                        <a:rPr lang="en-US" sz="1000"/>
                        <a:t>170911</a:t>
                      </a:r>
                    </a:p>
                  </a:txBody>
                  <a:tcPr/>
                </a:tc>
                <a:tc>
                  <a:txBody>
                    <a:bodyPr/>
                    <a:lstStyle/>
                    <a:p>
                      <a:r>
                        <a:rPr lang="en-US" sz="1000"/>
                        <a:t>837152</a:t>
                      </a:r>
                    </a:p>
                  </a:txBody>
                  <a:tcPr/>
                </a:tc>
                <a:tc>
                  <a:txBody>
                    <a:bodyPr/>
                    <a:lstStyle/>
                    <a:p>
                      <a:r>
                        <a:rPr lang="en-US" sz="1000"/>
                        <a:t>20.4 %</a:t>
                      </a:r>
                    </a:p>
                  </a:txBody>
                  <a:tcPr/>
                </a:tc>
                <a:tc>
                  <a:txBody>
                    <a:bodyPr/>
                    <a:lstStyle/>
                    <a:p>
                      <a:r>
                        <a:rPr lang="en-US" sz="1000"/>
                        <a:t>1042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72004234"/>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125932</a:t>
                      </a:r>
                    </a:p>
                  </a:txBody>
                  <a:tcPr/>
                </a:tc>
                <a:tc>
                  <a:txBody>
                    <a:bodyPr/>
                    <a:lstStyle/>
                    <a:p>
                      <a:r>
                        <a:rPr lang="en-US" sz="1000"/>
                        <a:t>1124925</a:t>
                      </a:r>
                    </a:p>
                  </a:txBody>
                  <a:tcPr/>
                </a:tc>
                <a:tc>
                  <a:txBody>
                    <a:bodyPr/>
                    <a:lstStyle/>
                    <a:p>
                      <a:r>
                        <a:rPr lang="en-US" sz="1000"/>
                        <a:t>11.2 %</a:t>
                      </a:r>
                    </a:p>
                  </a:txBody>
                  <a:tcPr/>
                </a:tc>
                <a:tc>
                  <a:txBody>
                    <a:bodyPr/>
                    <a:lstStyle/>
                    <a:p>
                      <a:r>
                        <a:rPr lang="en-US" sz="1000"/>
                        <a:t>3961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90495335"/>
                  </a:ext>
                </a:extLst>
              </a:tr>
              <a:tr h="370840">
                <a:tc>
                  <a:txBody>
                    <a:bodyPr/>
                    <a:lstStyle/>
                    <a:p>
                      <a:r>
                        <a:rPr lang="de-DE" sz="1000" b="1"/>
                        <a:t> Treckerfahrer dürfen das - 2018-08-15 15:00:01 </a:t>
                      </a:r>
                      <a:r>
                        <a:rPr lang="de-DE" sz="1000"/>
                        <a:t> 
 Alina testet für uns den Treckerkomfort 2018. Diesmal CLAAS. 🚜</a:t>
                      </a:r>
                      <a:endParaRPr lang="en-US" sz="1000"/>
                    </a:p>
                  </a:txBody>
                  <a:tcPr/>
                </a:tc>
                <a:tc>
                  <a:txBody>
                    <a:bodyPr/>
                    <a:lstStyle/>
                    <a:p>
                      <a:r>
                        <a:rPr lang="en-US" sz="1000"/>
                        <a:t>94447</a:t>
                      </a:r>
                    </a:p>
                  </a:txBody>
                  <a:tcPr/>
                </a:tc>
                <a:tc>
                  <a:txBody>
                    <a:bodyPr/>
                    <a:lstStyle/>
                    <a:p>
                      <a:r>
                        <a:rPr lang="en-US" sz="1000"/>
                        <a:t>428890</a:t>
                      </a:r>
                    </a:p>
                  </a:txBody>
                  <a:tcPr/>
                </a:tc>
                <a:tc>
                  <a:txBody>
                    <a:bodyPr/>
                    <a:lstStyle/>
                    <a:p>
                      <a:r>
                        <a:rPr lang="en-US" sz="1000"/>
                        <a:t>22.0 %</a:t>
                      </a:r>
                    </a:p>
                  </a:txBody>
                  <a:tcPr/>
                </a:tc>
                <a:tc>
                  <a:txBody>
                    <a:bodyPr/>
                    <a:lstStyle/>
                    <a:p>
                      <a:r>
                        <a:rPr lang="en-US" sz="1000"/>
                        <a:t>512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82851540"/>
                  </a:ext>
                </a:extLst>
              </a:tr>
              <a:tr h="370840">
                <a:tc>
                  <a:txBody>
                    <a:bodyPr/>
                    <a:lstStyle/>
                    <a:p>
                      <a:r>
                        <a:rPr lang="de-DE" sz="1000" b="1"/>
                        <a:t> Treckerfahrer dürfen das - 2018-05-03 15:00:00 </a:t>
                      </a:r>
                      <a:r>
                        <a:rPr lang="de-DE" sz="1000"/>
                        <a:t> 
 Alles neu macht der Mai. Muss aber nicht, auch aus Alt kann man neu machen, wenn man weiß wie....</a:t>
                      </a:r>
                      <a:endParaRPr lang="en-US" sz="1000"/>
                    </a:p>
                  </a:txBody>
                  <a:tcPr/>
                </a:tc>
                <a:tc>
                  <a:txBody>
                    <a:bodyPr/>
                    <a:lstStyle/>
                    <a:p>
                      <a:r>
                        <a:rPr lang="en-US" sz="1000"/>
                        <a:t>89118</a:t>
                      </a:r>
                    </a:p>
                  </a:txBody>
                  <a:tcPr/>
                </a:tc>
                <a:tc>
                  <a:txBody>
                    <a:bodyPr/>
                    <a:lstStyle/>
                    <a:p>
                      <a:r>
                        <a:rPr lang="en-US" sz="1000"/>
                        <a:t>193086</a:t>
                      </a:r>
                    </a:p>
                  </a:txBody>
                  <a:tcPr/>
                </a:tc>
                <a:tc>
                  <a:txBody>
                    <a:bodyPr/>
                    <a:lstStyle/>
                    <a:p>
                      <a:r>
                        <a:rPr lang="en-US" sz="1000"/>
                        <a:t>46.2 %</a:t>
                      </a:r>
                    </a:p>
                  </a:txBody>
                  <a:tcPr/>
                </a:tc>
                <a:tc>
                  <a:txBody>
                    <a:bodyPr/>
                    <a:lstStyle/>
                    <a:p>
                      <a:r>
                        <a:rPr lang="en-US" sz="1000"/>
                        <a:t>433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87281393"/>
                  </a:ext>
                </a:extLst>
              </a:tr>
            </a:tbl>
          </a:graphicData>
        </a:graphic>
      </p:graphicFrame>
      <p:sp>
        <p:nvSpPr>
          <p:cNvPr id="4" name="Text Placeholder 3">
            <a:extLst>
              <a:ext uri="{FF2B5EF4-FFF2-40B4-BE49-F238E27FC236}">
                <a16:creationId xmlns:a16="http://schemas.microsoft.com/office/drawing/2014/main" id="{F898820E-78E7-439D-93AF-7D05A7014742}"/>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386545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B31DD-BDAE-438D-969F-C8723AB28739}"/>
              </a:ext>
            </a:extLst>
          </p:cNvPr>
          <p:cNvSpPr>
            <a:spLocks noGrp="1"/>
          </p:cNvSpPr>
          <p:nvPr>
            <p:ph type="title"/>
          </p:nvPr>
        </p:nvSpPr>
        <p:spPr/>
        <p:txBody>
          <a:bodyPr/>
          <a:lstStyle/>
          <a:p>
            <a:r>
              <a:rPr lang="de-DE"/>
              <a:t>Facebook Eigene Posts - I-Rate Aktive Nutzer - Export | Treckerfahrer dürfen das</a:t>
            </a:r>
            <a:endParaRPr lang="en-US"/>
          </a:p>
        </p:txBody>
      </p:sp>
      <p:graphicFrame>
        <p:nvGraphicFramePr>
          <p:cNvPr id="5" name="Table Placeholder 4">
            <a:extLst>
              <a:ext uri="{FF2B5EF4-FFF2-40B4-BE49-F238E27FC236}">
                <a16:creationId xmlns:a16="http://schemas.microsoft.com/office/drawing/2014/main" id="{C2862C59-D61E-408C-B2F9-5816A29BBF6A}"/>
              </a:ext>
            </a:extLst>
          </p:cNvPr>
          <p:cNvGraphicFramePr>
            <a:graphicFrameLocks noGrp="1"/>
          </p:cNvGraphicFramePr>
          <p:nvPr>
            <p:ph type="tbl" sz="quarter" idx="13"/>
            <p:extLst>
              <p:ext uri="{D42A27DB-BD31-4B8C-83A1-F6EECF244321}">
                <p14:modId xmlns:p14="http://schemas.microsoft.com/office/powerpoint/2010/main" val="3727373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85957052"/>
                    </a:ext>
                  </a:extLst>
                </a:gridCol>
                <a:gridCol w="822960">
                  <a:extLst>
                    <a:ext uri="{9D8B030D-6E8A-4147-A177-3AD203B41FA5}">
                      <a16:colId xmlns:a16="http://schemas.microsoft.com/office/drawing/2014/main" val="4016712059"/>
                    </a:ext>
                  </a:extLst>
                </a:gridCol>
                <a:gridCol w="822960">
                  <a:extLst>
                    <a:ext uri="{9D8B030D-6E8A-4147-A177-3AD203B41FA5}">
                      <a16:colId xmlns:a16="http://schemas.microsoft.com/office/drawing/2014/main" val="469033748"/>
                    </a:ext>
                  </a:extLst>
                </a:gridCol>
                <a:gridCol w="822960">
                  <a:extLst>
                    <a:ext uri="{9D8B030D-6E8A-4147-A177-3AD203B41FA5}">
                      <a16:colId xmlns:a16="http://schemas.microsoft.com/office/drawing/2014/main" val="2361295546"/>
                    </a:ext>
                  </a:extLst>
                </a:gridCol>
                <a:gridCol w="822960">
                  <a:extLst>
                    <a:ext uri="{9D8B030D-6E8A-4147-A177-3AD203B41FA5}">
                      <a16:colId xmlns:a16="http://schemas.microsoft.com/office/drawing/2014/main" val="1814639500"/>
                    </a:ext>
                  </a:extLst>
                </a:gridCol>
                <a:gridCol w="822960">
                  <a:extLst>
                    <a:ext uri="{9D8B030D-6E8A-4147-A177-3AD203B41FA5}">
                      <a16:colId xmlns:a16="http://schemas.microsoft.com/office/drawing/2014/main" val="3651183245"/>
                    </a:ext>
                  </a:extLst>
                </a:gridCol>
                <a:gridCol w="822960">
                  <a:extLst>
                    <a:ext uri="{9D8B030D-6E8A-4147-A177-3AD203B41FA5}">
                      <a16:colId xmlns:a16="http://schemas.microsoft.com/office/drawing/2014/main" val="3459820091"/>
                    </a:ext>
                  </a:extLst>
                </a:gridCol>
                <a:gridCol w="822960">
                  <a:extLst>
                    <a:ext uri="{9D8B030D-6E8A-4147-A177-3AD203B41FA5}">
                      <a16:colId xmlns:a16="http://schemas.microsoft.com/office/drawing/2014/main" val="2777806560"/>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22888151"/>
                  </a:ext>
                </a:extLst>
              </a:tr>
              <a:tr h="370840">
                <a:tc>
                  <a:txBody>
                    <a:bodyPr/>
                    <a:lstStyle/>
                    <a:p>
                      <a:r>
                        <a:rPr lang="de-DE" sz="1000" b="1"/>
                        <a:t> Treckerfahrer dürfen das - 2018-10-07 17:46:21 </a:t>
                      </a:r>
                      <a:r>
                        <a:rPr lang="de-DE" sz="1000"/>
                        <a:t> 
 Übler Unfall in Pattensen: der Schaden wird auf mehrere hunderttausend Euro geschätzt, und bis der Strommast wieder steht, werden Monate vergehen. Der Fahrer blieb zum Glück unversehrt und stand unter Schock.</a:t>
                      </a:r>
                      <a:endParaRPr lang="en-US" sz="1000"/>
                    </a:p>
                  </a:txBody>
                  <a:tcPr/>
                </a:tc>
                <a:tc>
                  <a:txBody>
                    <a:bodyPr/>
                    <a:lstStyle/>
                    <a:p>
                      <a:r>
                        <a:rPr lang="en-US" sz="1000"/>
                        <a:t>182.5 %</a:t>
                      </a:r>
                    </a:p>
                  </a:txBody>
                  <a:tcPr/>
                </a:tc>
                <a:tc>
                  <a:txBody>
                    <a:bodyPr/>
                    <a:lstStyle/>
                    <a:p>
                      <a:r>
                        <a:rPr lang="en-US" sz="1000"/>
                        <a:t>3745</a:t>
                      </a:r>
                    </a:p>
                  </a:txBody>
                  <a:tcPr/>
                </a:tc>
                <a:tc>
                  <a:txBody>
                    <a:bodyPr/>
                    <a:lstStyle/>
                    <a:p>
                      <a:r>
                        <a:rPr lang="en-US" sz="1000"/>
                        <a:t>2052</a:t>
                      </a:r>
                    </a:p>
                  </a:txBody>
                  <a:tcPr/>
                </a:tc>
                <a:tc>
                  <a:txBody>
                    <a:bodyPr/>
                    <a:lstStyle/>
                    <a:p>
                      <a:r>
                        <a:rPr lang="en-US" sz="1000"/>
                        <a:t>146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93533465"/>
                  </a:ext>
                </a:extLst>
              </a:tr>
              <a:tr h="370840">
                <a:tc>
                  <a:txBody>
                    <a:bodyPr/>
                    <a:lstStyle/>
                    <a:p>
                      <a:r>
                        <a:rPr lang="de-DE" sz="1000" b="1"/>
                        <a:t> Treckerfahrer dürfen das - 2018-05-30 12:15:50 </a:t>
                      </a:r>
                      <a:r>
                        <a:rPr lang="de-DE" sz="1000"/>
                        <a:t> 
 Geniale Idee, Gewindeschneider selbst gemacht!</a:t>
                      </a:r>
                      <a:endParaRPr lang="en-US" sz="1000"/>
                    </a:p>
                  </a:txBody>
                  <a:tcPr/>
                </a:tc>
                <a:tc>
                  <a:txBody>
                    <a:bodyPr/>
                    <a:lstStyle/>
                    <a:p>
                      <a:r>
                        <a:rPr lang="en-US" sz="1000"/>
                        <a:t>162.1 %</a:t>
                      </a:r>
                    </a:p>
                  </a:txBody>
                  <a:tcPr/>
                </a:tc>
                <a:tc>
                  <a:txBody>
                    <a:bodyPr/>
                    <a:lstStyle/>
                    <a:p>
                      <a:r>
                        <a:rPr lang="en-US" sz="1000"/>
                        <a:t>2689</a:t>
                      </a:r>
                    </a:p>
                  </a:txBody>
                  <a:tcPr/>
                </a:tc>
                <a:tc>
                  <a:txBody>
                    <a:bodyPr/>
                    <a:lstStyle/>
                    <a:p>
                      <a:r>
                        <a:rPr lang="en-US" sz="1000"/>
                        <a:t>1659</a:t>
                      </a:r>
                    </a:p>
                  </a:txBody>
                  <a:tcPr/>
                </a:tc>
                <a:tc>
                  <a:txBody>
                    <a:bodyPr/>
                    <a:lstStyle/>
                    <a:p>
                      <a:r>
                        <a:rPr lang="en-US" sz="1000"/>
                        <a:t>130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99246904"/>
                  </a:ext>
                </a:extLst>
              </a:tr>
              <a:tr h="370840">
                <a:tc>
                  <a:txBody>
                    <a:bodyPr/>
                    <a:lstStyle/>
                    <a:p>
                      <a:r>
                        <a:rPr lang="de-DE" sz="1000" b="1"/>
                        <a:t> Treckerfahrer dürfen das - 2018-10-22 08:23:24 </a:t>
                      </a:r>
                      <a:r>
                        <a:rPr lang="de-DE" sz="1000"/>
                        <a:t> 
 Sprang nach der Bergung an, als wäre nichts gewesen... Allerdings hat‘s Geschmäckle, wie es dazu kam! 🙈🚜🕳</a:t>
                      </a:r>
                      <a:endParaRPr lang="en-US" sz="1000"/>
                    </a:p>
                  </a:txBody>
                  <a:tcPr/>
                </a:tc>
                <a:tc>
                  <a:txBody>
                    <a:bodyPr/>
                    <a:lstStyle/>
                    <a:p>
                      <a:r>
                        <a:rPr lang="en-US" sz="1000"/>
                        <a:t>129.7 %</a:t>
                      </a:r>
                    </a:p>
                  </a:txBody>
                  <a:tcPr/>
                </a:tc>
                <a:tc>
                  <a:txBody>
                    <a:bodyPr/>
                    <a:lstStyle/>
                    <a:p>
                      <a:r>
                        <a:rPr lang="en-US" sz="1000"/>
                        <a:t>2199</a:t>
                      </a:r>
                    </a:p>
                  </a:txBody>
                  <a:tcPr/>
                </a:tc>
                <a:tc>
                  <a:txBody>
                    <a:bodyPr/>
                    <a:lstStyle/>
                    <a:p>
                      <a:r>
                        <a:rPr lang="en-US" sz="1000"/>
                        <a:t>1695</a:t>
                      </a:r>
                    </a:p>
                  </a:txBody>
                  <a:tcPr/>
                </a:tc>
                <a:tc>
                  <a:txBody>
                    <a:bodyPr/>
                    <a:lstStyle/>
                    <a:p>
                      <a:r>
                        <a:rPr lang="en-US" sz="1000"/>
                        <a:t>182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00345219"/>
                  </a:ext>
                </a:extLst>
              </a:tr>
              <a:tr h="370840">
                <a:tc>
                  <a:txBody>
                    <a:bodyPr/>
                    <a:lstStyle/>
                    <a:p>
                      <a:r>
                        <a:rPr lang="de-DE" sz="1000" b="1"/>
                        <a:t> Treckerfahrer dürfen das - 2018-05-17 20:28:36 </a:t>
                      </a:r>
                      <a:r>
                        <a:rPr lang="de-DE" sz="1000"/>
                        <a:t> 
 </a:t>
                      </a:r>
                      <a:endParaRPr lang="en-US" sz="1000"/>
                    </a:p>
                  </a:txBody>
                  <a:tcPr/>
                </a:tc>
                <a:tc>
                  <a:txBody>
                    <a:bodyPr/>
                    <a:lstStyle/>
                    <a:p>
                      <a:r>
                        <a:rPr lang="en-US" sz="1000"/>
                        <a:t>118.9 %</a:t>
                      </a:r>
                    </a:p>
                  </a:txBody>
                  <a:tcPr/>
                </a:tc>
                <a:tc>
                  <a:txBody>
                    <a:bodyPr/>
                    <a:lstStyle/>
                    <a:p>
                      <a:r>
                        <a:rPr lang="en-US" sz="1000"/>
                        <a:t>829</a:t>
                      </a:r>
                    </a:p>
                  </a:txBody>
                  <a:tcPr/>
                </a:tc>
                <a:tc>
                  <a:txBody>
                    <a:bodyPr/>
                    <a:lstStyle/>
                    <a:p>
                      <a:r>
                        <a:rPr lang="en-US" sz="1000"/>
                        <a:t>697</a:t>
                      </a:r>
                    </a:p>
                  </a:txBody>
                  <a:tcPr/>
                </a:tc>
                <a:tc>
                  <a:txBody>
                    <a:bodyPr/>
                    <a:lstStyle/>
                    <a:p>
                      <a:r>
                        <a:rPr lang="en-US" sz="1000"/>
                        <a:t>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29957209"/>
                  </a:ext>
                </a:extLst>
              </a:tr>
              <a:tr h="370840">
                <a:tc>
                  <a:txBody>
                    <a:bodyPr/>
                    <a:lstStyle/>
                    <a:p>
                      <a:r>
                        <a:rPr lang="de-DE" sz="1000" b="1"/>
                        <a:t> Treckerfahrer dürfen das - 2018-05-10 13:11:36 </a:t>
                      </a:r>
                      <a:r>
                        <a:rPr lang="de-DE" sz="1000"/>
                        <a:t> 
 Und nun wissen wir auch, was aus den ausgedienten Mähdreschern wird......</a:t>
                      </a:r>
                      <a:endParaRPr lang="en-US" sz="1000"/>
                    </a:p>
                  </a:txBody>
                  <a:tcPr/>
                </a:tc>
                <a:tc>
                  <a:txBody>
                    <a:bodyPr/>
                    <a:lstStyle/>
                    <a:p>
                      <a:r>
                        <a:rPr lang="en-US" sz="1000"/>
                        <a:t>108.0 %</a:t>
                      </a:r>
                    </a:p>
                  </a:txBody>
                  <a:tcPr/>
                </a:tc>
                <a:tc>
                  <a:txBody>
                    <a:bodyPr/>
                    <a:lstStyle/>
                    <a:p>
                      <a:r>
                        <a:rPr lang="en-US" sz="1000"/>
                        <a:t>1709</a:t>
                      </a:r>
                    </a:p>
                  </a:txBody>
                  <a:tcPr/>
                </a:tc>
                <a:tc>
                  <a:txBody>
                    <a:bodyPr/>
                    <a:lstStyle/>
                    <a:p>
                      <a:r>
                        <a:rPr lang="en-US" sz="1000"/>
                        <a:t>1582</a:t>
                      </a:r>
                    </a:p>
                  </a:txBody>
                  <a:tcPr/>
                </a:tc>
                <a:tc>
                  <a:txBody>
                    <a:bodyPr/>
                    <a:lstStyle/>
                    <a:p>
                      <a:r>
                        <a:rPr lang="en-US" sz="1000"/>
                        <a:t>102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9318649"/>
                  </a:ext>
                </a:extLst>
              </a:tr>
            </a:tbl>
          </a:graphicData>
        </a:graphic>
      </p:graphicFrame>
      <p:sp>
        <p:nvSpPr>
          <p:cNvPr id="4" name="Text Placeholder 3">
            <a:extLst>
              <a:ext uri="{FF2B5EF4-FFF2-40B4-BE49-F238E27FC236}">
                <a16:creationId xmlns:a16="http://schemas.microsoft.com/office/drawing/2014/main" id="{3ADA2A09-9594-4EF8-8A68-90395F4740EC}"/>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725774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D7563-D5CC-4DC3-809B-8E9D7FF38A0F}"/>
              </a:ext>
            </a:extLst>
          </p:cNvPr>
          <p:cNvSpPr>
            <a:spLocks noGrp="1"/>
          </p:cNvSpPr>
          <p:nvPr>
            <p:ph type="title"/>
          </p:nvPr>
        </p:nvSpPr>
        <p:spPr/>
        <p:txBody>
          <a:bodyPr/>
          <a:lstStyle/>
          <a:p>
            <a:r>
              <a:rPr lang="de-DE"/>
              <a:t>Facebook Eigene Posts - I-Rate Aktive Nutzer-Flop - Export | Treckerfahrer dürfen das - 1 of 2</a:t>
            </a:r>
            <a:endParaRPr lang="en-US"/>
          </a:p>
        </p:txBody>
      </p:sp>
      <p:graphicFrame>
        <p:nvGraphicFramePr>
          <p:cNvPr id="5" name="Table Placeholder 4">
            <a:extLst>
              <a:ext uri="{FF2B5EF4-FFF2-40B4-BE49-F238E27FC236}">
                <a16:creationId xmlns:a16="http://schemas.microsoft.com/office/drawing/2014/main" id="{DDAFE9F7-ADA7-4F8C-92FF-1C2901C62A0E}"/>
              </a:ext>
            </a:extLst>
          </p:cNvPr>
          <p:cNvGraphicFramePr>
            <a:graphicFrameLocks noGrp="1"/>
          </p:cNvGraphicFramePr>
          <p:nvPr>
            <p:ph type="tbl" sz="quarter" idx="13"/>
            <p:extLst>
              <p:ext uri="{D42A27DB-BD31-4B8C-83A1-F6EECF244321}">
                <p14:modId xmlns:p14="http://schemas.microsoft.com/office/powerpoint/2010/main" val="3634256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58318185"/>
                    </a:ext>
                  </a:extLst>
                </a:gridCol>
                <a:gridCol w="822960">
                  <a:extLst>
                    <a:ext uri="{9D8B030D-6E8A-4147-A177-3AD203B41FA5}">
                      <a16:colId xmlns:a16="http://schemas.microsoft.com/office/drawing/2014/main" val="80756930"/>
                    </a:ext>
                  </a:extLst>
                </a:gridCol>
                <a:gridCol w="822960">
                  <a:extLst>
                    <a:ext uri="{9D8B030D-6E8A-4147-A177-3AD203B41FA5}">
                      <a16:colId xmlns:a16="http://schemas.microsoft.com/office/drawing/2014/main" val="3328932888"/>
                    </a:ext>
                  </a:extLst>
                </a:gridCol>
                <a:gridCol w="822960">
                  <a:extLst>
                    <a:ext uri="{9D8B030D-6E8A-4147-A177-3AD203B41FA5}">
                      <a16:colId xmlns:a16="http://schemas.microsoft.com/office/drawing/2014/main" val="1847707417"/>
                    </a:ext>
                  </a:extLst>
                </a:gridCol>
                <a:gridCol w="822960">
                  <a:extLst>
                    <a:ext uri="{9D8B030D-6E8A-4147-A177-3AD203B41FA5}">
                      <a16:colId xmlns:a16="http://schemas.microsoft.com/office/drawing/2014/main" val="2506471619"/>
                    </a:ext>
                  </a:extLst>
                </a:gridCol>
                <a:gridCol w="822960">
                  <a:extLst>
                    <a:ext uri="{9D8B030D-6E8A-4147-A177-3AD203B41FA5}">
                      <a16:colId xmlns:a16="http://schemas.microsoft.com/office/drawing/2014/main" val="2149893169"/>
                    </a:ext>
                  </a:extLst>
                </a:gridCol>
                <a:gridCol w="822960">
                  <a:extLst>
                    <a:ext uri="{9D8B030D-6E8A-4147-A177-3AD203B41FA5}">
                      <a16:colId xmlns:a16="http://schemas.microsoft.com/office/drawing/2014/main" val="409665711"/>
                    </a:ext>
                  </a:extLst>
                </a:gridCol>
                <a:gridCol w="822960">
                  <a:extLst>
                    <a:ext uri="{9D8B030D-6E8A-4147-A177-3AD203B41FA5}">
                      <a16:colId xmlns:a16="http://schemas.microsoft.com/office/drawing/2014/main" val="53741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1699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23:46:04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133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11:18:39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0833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- 2018-05-15 08:00:00 </a:t>
                      </a:r>
                      <a:r>
                        <a:rPr kumimoji="0" lang="de-DE" sz="1000" b="0" i="0" u="none" strike="noStrike" kern="1200" cap="none" spc="0" normalizeH="0" baseline="0" noProof="0">
                          <a:ln>
                            <a:noFill/>
                          </a:ln>
                          <a:solidFill>
                            <a:prstClr val="black"/>
                          </a:solidFill>
                          <a:effectLst/>
                          <a:uLnTx/>
                          <a:uFillTx/>
                          <a:latin typeface="+mn-lt"/>
                          <a:ea typeface="+mn-ea"/>
                          <a:cs typeface="+mn-cs"/>
                        </a:rPr>
                        <a:t> 
 Marcel Haas aus Frauenberg in Bayern hat zwei schicke im Stall: einen Deutz D 25.1 N und einen Kramer KL 150. Moin nach 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3486931"/>
                  </a:ext>
                </a:extLst>
              </a:tr>
            </a:tbl>
          </a:graphicData>
        </a:graphic>
      </p:graphicFrame>
      <p:sp>
        <p:nvSpPr>
          <p:cNvPr id="4" name="Text Placeholder 3">
            <a:extLst>
              <a:ext uri="{FF2B5EF4-FFF2-40B4-BE49-F238E27FC236}">
                <a16:creationId xmlns:a16="http://schemas.microsoft.com/office/drawing/2014/main" id="{841A6E49-7115-49CA-B5DF-9312FEB65DF6}"/>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1346660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AF24C-DF4A-4D5B-8FE2-CC3823133A27}"/>
              </a:ext>
            </a:extLst>
          </p:cNvPr>
          <p:cNvSpPr>
            <a:spLocks noGrp="1"/>
          </p:cNvSpPr>
          <p:nvPr>
            <p:ph type="title"/>
          </p:nvPr>
        </p:nvSpPr>
        <p:spPr/>
        <p:txBody>
          <a:bodyPr/>
          <a:lstStyle/>
          <a:p>
            <a:r>
              <a:rPr lang="de-DE"/>
              <a:t>Facebook Eigene Posts - I-Rate Aktive Nutzer-Flop - Export | Treckerfahrer dürfen das - 2 of 2</a:t>
            </a:r>
            <a:endParaRPr lang="en-US"/>
          </a:p>
        </p:txBody>
      </p:sp>
      <p:graphicFrame>
        <p:nvGraphicFramePr>
          <p:cNvPr id="5" name="Table Placeholder 4">
            <a:extLst>
              <a:ext uri="{FF2B5EF4-FFF2-40B4-BE49-F238E27FC236}">
                <a16:creationId xmlns:a16="http://schemas.microsoft.com/office/drawing/2014/main" id="{29EF41C8-AE0A-435A-96EB-56CBC956239A}"/>
              </a:ext>
            </a:extLst>
          </p:cNvPr>
          <p:cNvGraphicFramePr>
            <a:graphicFrameLocks noGrp="1"/>
          </p:cNvGraphicFramePr>
          <p:nvPr>
            <p:ph type="tbl" sz="quarter" idx="13"/>
            <p:extLst>
              <p:ext uri="{D42A27DB-BD31-4B8C-83A1-F6EECF244321}">
                <p14:modId xmlns:p14="http://schemas.microsoft.com/office/powerpoint/2010/main" val="692600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95780790"/>
                    </a:ext>
                  </a:extLst>
                </a:gridCol>
                <a:gridCol w="822960">
                  <a:extLst>
                    <a:ext uri="{9D8B030D-6E8A-4147-A177-3AD203B41FA5}">
                      <a16:colId xmlns:a16="http://schemas.microsoft.com/office/drawing/2014/main" val="1899519464"/>
                    </a:ext>
                  </a:extLst>
                </a:gridCol>
                <a:gridCol w="822960">
                  <a:extLst>
                    <a:ext uri="{9D8B030D-6E8A-4147-A177-3AD203B41FA5}">
                      <a16:colId xmlns:a16="http://schemas.microsoft.com/office/drawing/2014/main" val="1250183454"/>
                    </a:ext>
                  </a:extLst>
                </a:gridCol>
                <a:gridCol w="822960">
                  <a:extLst>
                    <a:ext uri="{9D8B030D-6E8A-4147-A177-3AD203B41FA5}">
                      <a16:colId xmlns:a16="http://schemas.microsoft.com/office/drawing/2014/main" val="3023235157"/>
                    </a:ext>
                  </a:extLst>
                </a:gridCol>
                <a:gridCol w="822960">
                  <a:extLst>
                    <a:ext uri="{9D8B030D-6E8A-4147-A177-3AD203B41FA5}">
                      <a16:colId xmlns:a16="http://schemas.microsoft.com/office/drawing/2014/main" val="1912874604"/>
                    </a:ext>
                  </a:extLst>
                </a:gridCol>
                <a:gridCol w="822960">
                  <a:extLst>
                    <a:ext uri="{9D8B030D-6E8A-4147-A177-3AD203B41FA5}">
                      <a16:colId xmlns:a16="http://schemas.microsoft.com/office/drawing/2014/main" val="2350548092"/>
                    </a:ext>
                  </a:extLst>
                </a:gridCol>
                <a:gridCol w="822960">
                  <a:extLst>
                    <a:ext uri="{9D8B030D-6E8A-4147-A177-3AD203B41FA5}">
                      <a16:colId xmlns:a16="http://schemas.microsoft.com/office/drawing/2014/main" val="2413247700"/>
                    </a:ext>
                  </a:extLst>
                </a:gridCol>
                <a:gridCol w="822960">
                  <a:extLst>
                    <a:ext uri="{9D8B030D-6E8A-4147-A177-3AD203B41FA5}">
                      <a16:colId xmlns:a16="http://schemas.microsoft.com/office/drawing/2014/main" val="4065286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89515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14:00:01 </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Sven Tietzer und Dr. Trecker freuen sich auf Euch! Fragt sie zur aktuellen Staffel 2018, was sie morgen alles so vorhaben und all das, was Ihr immer schon über die beiden wissen wolltet! We'll keep in touch - Facebook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9861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11:45:36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8180336"/>
                  </a:ext>
                </a:extLst>
              </a:tr>
            </a:tbl>
          </a:graphicData>
        </a:graphic>
      </p:graphicFrame>
      <p:sp>
        <p:nvSpPr>
          <p:cNvPr id="4" name="Text Placeholder 3">
            <a:extLst>
              <a:ext uri="{FF2B5EF4-FFF2-40B4-BE49-F238E27FC236}">
                <a16:creationId xmlns:a16="http://schemas.microsoft.com/office/drawing/2014/main" id="{4E5FDF56-C6A9-407D-B3FB-05F9AF056851}"/>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855175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64AEE-6954-4FF2-8879-FD9EF5B04AC0}"/>
              </a:ext>
            </a:extLst>
          </p:cNvPr>
          <p:cNvSpPr>
            <a:spLocks noGrp="1"/>
          </p:cNvSpPr>
          <p:nvPr>
            <p:ph type="title"/>
          </p:nvPr>
        </p:nvSpPr>
        <p:spPr/>
        <p:txBody>
          <a:bodyPr/>
          <a:lstStyle/>
          <a:p>
            <a:r>
              <a:rPr lang="de-DE"/>
              <a:t>Facebook Eigene Post - Summe Interaktionen - Export | Treckerfahrer dürfen das - 1 of 2</a:t>
            </a:r>
            <a:endParaRPr lang="en-US"/>
          </a:p>
        </p:txBody>
      </p:sp>
      <p:graphicFrame>
        <p:nvGraphicFramePr>
          <p:cNvPr id="5" name="Table Placeholder 4">
            <a:extLst>
              <a:ext uri="{FF2B5EF4-FFF2-40B4-BE49-F238E27FC236}">
                <a16:creationId xmlns:a16="http://schemas.microsoft.com/office/drawing/2014/main" id="{BB5E25C3-D70F-4725-8FD3-A26DA1748224}"/>
              </a:ext>
            </a:extLst>
          </p:cNvPr>
          <p:cNvGraphicFramePr>
            <a:graphicFrameLocks noGrp="1"/>
          </p:cNvGraphicFramePr>
          <p:nvPr>
            <p:ph type="tbl" sz="quarter" idx="13"/>
            <p:extLst>
              <p:ext uri="{D42A27DB-BD31-4B8C-83A1-F6EECF244321}">
                <p14:modId xmlns:p14="http://schemas.microsoft.com/office/powerpoint/2010/main" val="2797882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93427703"/>
                    </a:ext>
                  </a:extLst>
                </a:gridCol>
                <a:gridCol w="822960">
                  <a:extLst>
                    <a:ext uri="{9D8B030D-6E8A-4147-A177-3AD203B41FA5}">
                      <a16:colId xmlns:a16="http://schemas.microsoft.com/office/drawing/2014/main" val="2349998542"/>
                    </a:ext>
                  </a:extLst>
                </a:gridCol>
                <a:gridCol w="822960">
                  <a:extLst>
                    <a:ext uri="{9D8B030D-6E8A-4147-A177-3AD203B41FA5}">
                      <a16:colId xmlns:a16="http://schemas.microsoft.com/office/drawing/2014/main" val="455875617"/>
                    </a:ext>
                  </a:extLst>
                </a:gridCol>
                <a:gridCol w="822960">
                  <a:extLst>
                    <a:ext uri="{9D8B030D-6E8A-4147-A177-3AD203B41FA5}">
                      <a16:colId xmlns:a16="http://schemas.microsoft.com/office/drawing/2014/main" val="1788359663"/>
                    </a:ext>
                  </a:extLst>
                </a:gridCol>
                <a:gridCol w="822960">
                  <a:extLst>
                    <a:ext uri="{9D8B030D-6E8A-4147-A177-3AD203B41FA5}">
                      <a16:colId xmlns:a16="http://schemas.microsoft.com/office/drawing/2014/main" val="4046900817"/>
                    </a:ext>
                  </a:extLst>
                </a:gridCol>
                <a:gridCol w="822960">
                  <a:extLst>
                    <a:ext uri="{9D8B030D-6E8A-4147-A177-3AD203B41FA5}">
                      <a16:colId xmlns:a16="http://schemas.microsoft.com/office/drawing/2014/main" val="3899056919"/>
                    </a:ext>
                  </a:extLst>
                </a:gridCol>
                <a:gridCol w="822960">
                  <a:extLst>
                    <a:ext uri="{9D8B030D-6E8A-4147-A177-3AD203B41FA5}">
                      <a16:colId xmlns:a16="http://schemas.microsoft.com/office/drawing/2014/main" val="2083606534"/>
                    </a:ext>
                  </a:extLst>
                </a:gridCol>
                <a:gridCol w="822960">
                  <a:extLst>
                    <a:ext uri="{9D8B030D-6E8A-4147-A177-3AD203B41FA5}">
                      <a16:colId xmlns:a16="http://schemas.microsoft.com/office/drawing/2014/main" val="533446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46249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15:00:00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256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13:00:00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23:20:00</a:t>
                      </a:r>
                    </a:p>
                  </a:txBody>
                  <a:tcPr/>
                </a:tc>
                <a:extLst>
                  <a:ext uri="{0D108BD9-81ED-4DB2-BD59-A6C34878D82A}">
                    <a16:rowId xmlns:a16="http://schemas.microsoft.com/office/drawing/2014/main" val="158837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15:00:00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0571333"/>
                  </a:ext>
                </a:extLst>
              </a:tr>
            </a:tbl>
          </a:graphicData>
        </a:graphic>
      </p:graphicFrame>
      <p:sp>
        <p:nvSpPr>
          <p:cNvPr id="4" name="Text Placeholder 3">
            <a:extLst>
              <a:ext uri="{FF2B5EF4-FFF2-40B4-BE49-F238E27FC236}">
                <a16:creationId xmlns:a16="http://schemas.microsoft.com/office/drawing/2014/main" id="{A9ABBEB1-288F-4DA8-9BA9-5B323CA988C9}"/>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1780473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9825D-09F4-4198-B13C-6148AF332888}"/>
              </a:ext>
            </a:extLst>
          </p:cNvPr>
          <p:cNvSpPr>
            <a:spLocks noGrp="1"/>
          </p:cNvSpPr>
          <p:nvPr>
            <p:ph type="title"/>
          </p:nvPr>
        </p:nvSpPr>
        <p:spPr/>
        <p:txBody>
          <a:bodyPr/>
          <a:lstStyle/>
          <a:p>
            <a:r>
              <a:rPr lang="de-DE"/>
              <a:t>Facebook Eigene Post - Summe Interaktionen - Export | Treckerfahrer dürfen das - 2 of 2</a:t>
            </a:r>
            <a:endParaRPr lang="en-US"/>
          </a:p>
        </p:txBody>
      </p:sp>
      <p:graphicFrame>
        <p:nvGraphicFramePr>
          <p:cNvPr id="5" name="Table Placeholder 4">
            <a:extLst>
              <a:ext uri="{FF2B5EF4-FFF2-40B4-BE49-F238E27FC236}">
                <a16:creationId xmlns:a16="http://schemas.microsoft.com/office/drawing/2014/main" id="{1B6AA832-1982-47A9-B2BF-AE0E711273AF}"/>
              </a:ext>
            </a:extLst>
          </p:cNvPr>
          <p:cNvGraphicFramePr>
            <a:graphicFrameLocks noGrp="1"/>
          </p:cNvGraphicFramePr>
          <p:nvPr>
            <p:ph type="tbl" sz="quarter" idx="13"/>
            <p:extLst>
              <p:ext uri="{D42A27DB-BD31-4B8C-83A1-F6EECF244321}">
                <p14:modId xmlns:p14="http://schemas.microsoft.com/office/powerpoint/2010/main" val="2898295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92531952"/>
                    </a:ext>
                  </a:extLst>
                </a:gridCol>
                <a:gridCol w="822960">
                  <a:extLst>
                    <a:ext uri="{9D8B030D-6E8A-4147-A177-3AD203B41FA5}">
                      <a16:colId xmlns:a16="http://schemas.microsoft.com/office/drawing/2014/main" val="261184679"/>
                    </a:ext>
                  </a:extLst>
                </a:gridCol>
                <a:gridCol w="822960">
                  <a:extLst>
                    <a:ext uri="{9D8B030D-6E8A-4147-A177-3AD203B41FA5}">
                      <a16:colId xmlns:a16="http://schemas.microsoft.com/office/drawing/2014/main" val="4106133815"/>
                    </a:ext>
                  </a:extLst>
                </a:gridCol>
                <a:gridCol w="822960">
                  <a:extLst>
                    <a:ext uri="{9D8B030D-6E8A-4147-A177-3AD203B41FA5}">
                      <a16:colId xmlns:a16="http://schemas.microsoft.com/office/drawing/2014/main" val="805136318"/>
                    </a:ext>
                  </a:extLst>
                </a:gridCol>
                <a:gridCol w="822960">
                  <a:extLst>
                    <a:ext uri="{9D8B030D-6E8A-4147-A177-3AD203B41FA5}">
                      <a16:colId xmlns:a16="http://schemas.microsoft.com/office/drawing/2014/main" val="3610578449"/>
                    </a:ext>
                  </a:extLst>
                </a:gridCol>
                <a:gridCol w="822960">
                  <a:extLst>
                    <a:ext uri="{9D8B030D-6E8A-4147-A177-3AD203B41FA5}">
                      <a16:colId xmlns:a16="http://schemas.microsoft.com/office/drawing/2014/main" val="38183265"/>
                    </a:ext>
                  </a:extLst>
                </a:gridCol>
                <a:gridCol w="822960">
                  <a:extLst>
                    <a:ext uri="{9D8B030D-6E8A-4147-A177-3AD203B41FA5}">
                      <a16:colId xmlns:a16="http://schemas.microsoft.com/office/drawing/2014/main" val="2253984986"/>
                    </a:ext>
                  </a:extLst>
                </a:gridCol>
                <a:gridCol w="822960">
                  <a:extLst>
                    <a:ext uri="{9D8B030D-6E8A-4147-A177-3AD203B41FA5}">
                      <a16:colId xmlns:a16="http://schemas.microsoft.com/office/drawing/2014/main" val="783999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1423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09:30:00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46062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- 2018-03-16 08:00:00 </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0518110"/>
                  </a:ext>
                </a:extLst>
              </a:tr>
            </a:tbl>
          </a:graphicData>
        </a:graphic>
      </p:graphicFrame>
      <p:sp>
        <p:nvSpPr>
          <p:cNvPr id="4" name="Text Placeholder 3">
            <a:extLst>
              <a:ext uri="{FF2B5EF4-FFF2-40B4-BE49-F238E27FC236}">
                <a16:creationId xmlns:a16="http://schemas.microsoft.com/office/drawing/2014/main" id="{CE241715-7B58-4E0A-8D08-94662214E6B6}"/>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1904357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42A8D-7E83-4EB6-BD4C-50DB3B6E8652}"/>
              </a:ext>
            </a:extLst>
          </p:cNvPr>
          <p:cNvSpPr>
            <a:spLocks noGrp="1"/>
          </p:cNvSpPr>
          <p:nvPr>
            <p:ph type="title"/>
          </p:nvPr>
        </p:nvSpPr>
        <p:spPr/>
        <p:txBody>
          <a:bodyPr/>
          <a:lstStyle/>
          <a:p>
            <a:r>
              <a:rPr lang="de-DE"/>
              <a:t>Facebook Eigene Posts - Reaktionen - Export | Treckerfahrer dürfen das - 1 of 3</a:t>
            </a:r>
            <a:endParaRPr lang="en-US"/>
          </a:p>
        </p:txBody>
      </p:sp>
      <p:graphicFrame>
        <p:nvGraphicFramePr>
          <p:cNvPr id="5" name="Table Placeholder 4">
            <a:extLst>
              <a:ext uri="{FF2B5EF4-FFF2-40B4-BE49-F238E27FC236}">
                <a16:creationId xmlns:a16="http://schemas.microsoft.com/office/drawing/2014/main" id="{BC47C84B-C4AB-4546-B977-DC48855C6DC7}"/>
              </a:ext>
            </a:extLst>
          </p:cNvPr>
          <p:cNvGraphicFramePr>
            <a:graphicFrameLocks noGrp="1"/>
          </p:cNvGraphicFramePr>
          <p:nvPr>
            <p:ph type="tbl" sz="quarter" idx="13"/>
            <p:extLst>
              <p:ext uri="{D42A27DB-BD31-4B8C-83A1-F6EECF244321}">
                <p14:modId xmlns:p14="http://schemas.microsoft.com/office/powerpoint/2010/main" val="1706145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907800870"/>
                    </a:ext>
                  </a:extLst>
                </a:gridCol>
                <a:gridCol w="822960">
                  <a:extLst>
                    <a:ext uri="{9D8B030D-6E8A-4147-A177-3AD203B41FA5}">
                      <a16:colId xmlns:a16="http://schemas.microsoft.com/office/drawing/2014/main" val="1229540521"/>
                    </a:ext>
                  </a:extLst>
                </a:gridCol>
                <a:gridCol w="493776">
                  <a:extLst>
                    <a:ext uri="{9D8B030D-6E8A-4147-A177-3AD203B41FA5}">
                      <a16:colId xmlns:a16="http://schemas.microsoft.com/office/drawing/2014/main" val="1359840414"/>
                    </a:ext>
                  </a:extLst>
                </a:gridCol>
                <a:gridCol w="493776">
                  <a:extLst>
                    <a:ext uri="{9D8B030D-6E8A-4147-A177-3AD203B41FA5}">
                      <a16:colId xmlns:a16="http://schemas.microsoft.com/office/drawing/2014/main" val="445343848"/>
                    </a:ext>
                  </a:extLst>
                </a:gridCol>
                <a:gridCol w="493776">
                  <a:extLst>
                    <a:ext uri="{9D8B030D-6E8A-4147-A177-3AD203B41FA5}">
                      <a16:colId xmlns:a16="http://schemas.microsoft.com/office/drawing/2014/main" val="2705694893"/>
                    </a:ext>
                  </a:extLst>
                </a:gridCol>
                <a:gridCol w="493776">
                  <a:extLst>
                    <a:ext uri="{9D8B030D-6E8A-4147-A177-3AD203B41FA5}">
                      <a16:colId xmlns:a16="http://schemas.microsoft.com/office/drawing/2014/main" val="3895040049"/>
                    </a:ext>
                  </a:extLst>
                </a:gridCol>
                <a:gridCol w="493776">
                  <a:extLst>
                    <a:ext uri="{9D8B030D-6E8A-4147-A177-3AD203B41FA5}">
                      <a16:colId xmlns:a16="http://schemas.microsoft.com/office/drawing/2014/main" val="1748789740"/>
                    </a:ext>
                  </a:extLst>
                </a:gridCol>
                <a:gridCol w="493776">
                  <a:extLst>
                    <a:ext uri="{9D8B030D-6E8A-4147-A177-3AD203B41FA5}">
                      <a16:colId xmlns:a16="http://schemas.microsoft.com/office/drawing/2014/main" val="1688149025"/>
                    </a:ext>
                  </a:extLst>
                </a:gridCol>
                <a:gridCol w="493776">
                  <a:extLst>
                    <a:ext uri="{9D8B030D-6E8A-4147-A177-3AD203B41FA5}">
                      <a16:colId xmlns:a16="http://schemas.microsoft.com/office/drawing/2014/main" val="191908028"/>
                    </a:ext>
                  </a:extLst>
                </a:gridCol>
                <a:gridCol w="493776">
                  <a:extLst>
                    <a:ext uri="{9D8B030D-6E8A-4147-A177-3AD203B41FA5}">
                      <a16:colId xmlns:a16="http://schemas.microsoft.com/office/drawing/2014/main" val="4237727260"/>
                    </a:ext>
                  </a:extLst>
                </a:gridCol>
                <a:gridCol w="493776">
                  <a:extLst>
                    <a:ext uri="{9D8B030D-6E8A-4147-A177-3AD203B41FA5}">
                      <a16:colId xmlns:a16="http://schemas.microsoft.com/office/drawing/2014/main" val="1785247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9293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- 2018-01-20 15:00:00</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Unbedingt Ton!!!- Ein alter Darth Vader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731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- 2018-03-30 15:00:00</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Ein Tipp für Regentage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2185206"/>
                  </a:ext>
                </a:extLst>
              </a:tr>
            </a:tbl>
          </a:graphicData>
        </a:graphic>
      </p:graphicFrame>
      <p:sp>
        <p:nvSpPr>
          <p:cNvPr id="4" name="Text Placeholder 3">
            <a:extLst>
              <a:ext uri="{FF2B5EF4-FFF2-40B4-BE49-F238E27FC236}">
                <a16:creationId xmlns:a16="http://schemas.microsoft.com/office/drawing/2014/main" id="{5AEA3C0C-8953-4813-9B28-8CFFD86A9690}"/>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442266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5F66C-EF6C-4FEE-B8FE-FC7351C8E99A}"/>
              </a:ext>
            </a:extLst>
          </p:cNvPr>
          <p:cNvSpPr>
            <a:spLocks noGrp="1"/>
          </p:cNvSpPr>
          <p:nvPr>
            <p:ph type="title"/>
          </p:nvPr>
        </p:nvSpPr>
        <p:spPr/>
        <p:txBody>
          <a:bodyPr/>
          <a:lstStyle/>
          <a:p>
            <a:r>
              <a:rPr lang="de-DE"/>
              <a:t>Facebook Eigene Posts - Reaktionen - Export | Treckerfahrer dürfen das - 2 of 3</a:t>
            </a:r>
            <a:endParaRPr lang="en-US"/>
          </a:p>
        </p:txBody>
      </p:sp>
      <p:graphicFrame>
        <p:nvGraphicFramePr>
          <p:cNvPr id="5" name="Table Placeholder 4">
            <a:extLst>
              <a:ext uri="{FF2B5EF4-FFF2-40B4-BE49-F238E27FC236}">
                <a16:creationId xmlns:a16="http://schemas.microsoft.com/office/drawing/2014/main" id="{60B76535-B24E-43B9-94AC-CD400B3DD698}"/>
              </a:ext>
            </a:extLst>
          </p:cNvPr>
          <p:cNvGraphicFramePr>
            <a:graphicFrameLocks noGrp="1"/>
          </p:cNvGraphicFramePr>
          <p:nvPr>
            <p:ph type="tbl" sz="quarter" idx="13"/>
            <p:extLst>
              <p:ext uri="{D42A27DB-BD31-4B8C-83A1-F6EECF244321}">
                <p14:modId xmlns:p14="http://schemas.microsoft.com/office/powerpoint/2010/main" val="4172248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32814536"/>
                    </a:ext>
                  </a:extLst>
                </a:gridCol>
                <a:gridCol w="822960">
                  <a:extLst>
                    <a:ext uri="{9D8B030D-6E8A-4147-A177-3AD203B41FA5}">
                      <a16:colId xmlns:a16="http://schemas.microsoft.com/office/drawing/2014/main" val="3344393237"/>
                    </a:ext>
                  </a:extLst>
                </a:gridCol>
                <a:gridCol w="493776">
                  <a:extLst>
                    <a:ext uri="{9D8B030D-6E8A-4147-A177-3AD203B41FA5}">
                      <a16:colId xmlns:a16="http://schemas.microsoft.com/office/drawing/2014/main" val="3477809676"/>
                    </a:ext>
                  </a:extLst>
                </a:gridCol>
                <a:gridCol w="493776">
                  <a:extLst>
                    <a:ext uri="{9D8B030D-6E8A-4147-A177-3AD203B41FA5}">
                      <a16:colId xmlns:a16="http://schemas.microsoft.com/office/drawing/2014/main" val="145271504"/>
                    </a:ext>
                  </a:extLst>
                </a:gridCol>
                <a:gridCol w="493776">
                  <a:extLst>
                    <a:ext uri="{9D8B030D-6E8A-4147-A177-3AD203B41FA5}">
                      <a16:colId xmlns:a16="http://schemas.microsoft.com/office/drawing/2014/main" val="2386431397"/>
                    </a:ext>
                  </a:extLst>
                </a:gridCol>
                <a:gridCol w="493776">
                  <a:extLst>
                    <a:ext uri="{9D8B030D-6E8A-4147-A177-3AD203B41FA5}">
                      <a16:colId xmlns:a16="http://schemas.microsoft.com/office/drawing/2014/main" val="618598176"/>
                    </a:ext>
                  </a:extLst>
                </a:gridCol>
                <a:gridCol w="493776">
                  <a:extLst>
                    <a:ext uri="{9D8B030D-6E8A-4147-A177-3AD203B41FA5}">
                      <a16:colId xmlns:a16="http://schemas.microsoft.com/office/drawing/2014/main" val="3052722915"/>
                    </a:ext>
                  </a:extLst>
                </a:gridCol>
                <a:gridCol w="493776">
                  <a:extLst>
                    <a:ext uri="{9D8B030D-6E8A-4147-A177-3AD203B41FA5}">
                      <a16:colId xmlns:a16="http://schemas.microsoft.com/office/drawing/2014/main" val="2740977704"/>
                    </a:ext>
                  </a:extLst>
                </a:gridCol>
                <a:gridCol w="493776">
                  <a:extLst>
                    <a:ext uri="{9D8B030D-6E8A-4147-A177-3AD203B41FA5}">
                      <a16:colId xmlns:a16="http://schemas.microsoft.com/office/drawing/2014/main" val="4055058268"/>
                    </a:ext>
                  </a:extLst>
                </a:gridCol>
                <a:gridCol w="493776">
                  <a:extLst>
                    <a:ext uri="{9D8B030D-6E8A-4147-A177-3AD203B41FA5}">
                      <a16:colId xmlns:a16="http://schemas.microsoft.com/office/drawing/2014/main" val="2622987207"/>
                    </a:ext>
                  </a:extLst>
                </a:gridCol>
                <a:gridCol w="493776">
                  <a:extLst>
                    <a:ext uri="{9D8B030D-6E8A-4147-A177-3AD203B41FA5}">
                      <a16:colId xmlns:a16="http://schemas.microsoft.com/office/drawing/2014/main" val="4201729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34118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- 2018-05-06 13:00:00</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Mähdrescher haben es heutzutage auch nicht leicht...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23:20:00</a:t>
                      </a:r>
                    </a:p>
                  </a:txBody>
                  <a:tcPr/>
                </a:tc>
                <a:extLst>
                  <a:ext uri="{0D108BD9-81ED-4DB2-BD59-A6C34878D82A}">
                    <a16:rowId xmlns:a16="http://schemas.microsoft.com/office/drawing/2014/main" val="3876114277"/>
                  </a:ext>
                </a:extLst>
              </a:tr>
            </a:tbl>
          </a:graphicData>
        </a:graphic>
      </p:graphicFrame>
      <p:sp>
        <p:nvSpPr>
          <p:cNvPr id="4" name="Text Placeholder 3">
            <a:extLst>
              <a:ext uri="{FF2B5EF4-FFF2-40B4-BE49-F238E27FC236}">
                <a16:creationId xmlns:a16="http://schemas.microsoft.com/office/drawing/2014/main" id="{B0DA633A-3EB3-49F2-89CF-054168C528FA}"/>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9940140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B8573-C786-44CB-A635-139DC9465A2A}"/>
              </a:ext>
            </a:extLst>
          </p:cNvPr>
          <p:cNvSpPr>
            <a:spLocks noGrp="1"/>
          </p:cNvSpPr>
          <p:nvPr>
            <p:ph type="title"/>
          </p:nvPr>
        </p:nvSpPr>
        <p:spPr/>
        <p:txBody>
          <a:bodyPr/>
          <a:lstStyle/>
          <a:p>
            <a:r>
              <a:rPr lang="de-DE"/>
              <a:t>Facebook Eigene Posts - Reaktionen - Export | Treckerfahrer dürfen das - 3 of 3</a:t>
            </a:r>
            <a:endParaRPr lang="en-US"/>
          </a:p>
        </p:txBody>
      </p:sp>
      <p:graphicFrame>
        <p:nvGraphicFramePr>
          <p:cNvPr id="5" name="Table Placeholder 4">
            <a:extLst>
              <a:ext uri="{FF2B5EF4-FFF2-40B4-BE49-F238E27FC236}">
                <a16:creationId xmlns:a16="http://schemas.microsoft.com/office/drawing/2014/main" id="{9249367B-8F2F-43C2-8A1D-1F7A573B13B6}"/>
              </a:ext>
            </a:extLst>
          </p:cNvPr>
          <p:cNvGraphicFramePr>
            <a:graphicFrameLocks noGrp="1"/>
          </p:cNvGraphicFramePr>
          <p:nvPr>
            <p:ph type="tbl" sz="quarter" idx="13"/>
            <p:extLst>
              <p:ext uri="{D42A27DB-BD31-4B8C-83A1-F6EECF244321}">
                <p14:modId xmlns:p14="http://schemas.microsoft.com/office/powerpoint/2010/main" val="3950193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295715778"/>
                    </a:ext>
                  </a:extLst>
                </a:gridCol>
                <a:gridCol w="822960">
                  <a:extLst>
                    <a:ext uri="{9D8B030D-6E8A-4147-A177-3AD203B41FA5}">
                      <a16:colId xmlns:a16="http://schemas.microsoft.com/office/drawing/2014/main" val="438590360"/>
                    </a:ext>
                  </a:extLst>
                </a:gridCol>
                <a:gridCol w="493776">
                  <a:extLst>
                    <a:ext uri="{9D8B030D-6E8A-4147-A177-3AD203B41FA5}">
                      <a16:colId xmlns:a16="http://schemas.microsoft.com/office/drawing/2014/main" val="1827499342"/>
                    </a:ext>
                  </a:extLst>
                </a:gridCol>
                <a:gridCol w="493776">
                  <a:extLst>
                    <a:ext uri="{9D8B030D-6E8A-4147-A177-3AD203B41FA5}">
                      <a16:colId xmlns:a16="http://schemas.microsoft.com/office/drawing/2014/main" val="2661587428"/>
                    </a:ext>
                  </a:extLst>
                </a:gridCol>
                <a:gridCol w="493776">
                  <a:extLst>
                    <a:ext uri="{9D8B030D-6E8A-4147-A177-3AD203B41FA5}">
                      <a16:colId xmlns:a16="http://schemas.microsoft.com/office/drawing/2014/main" val="694105634"/>
                    </a:ext>
                  </a:extLst>
                </a:gridCol>
                <a:gridCol w="493776">
                  <a:extLst>
                    <a:ext uri="{9D8B030D-6E8A-4147-A177-3AD203B41FA5}">
                      <a16:colId xmlns:a16="http://schemas.microsoft.com/office/drawing/2014/main" val="1720882678"/>
                    </a:ext>
                  </a:extLst>
                </a:gridCol>
                <a:gridCol w="493776">
                  <a:extLst>
                    <a:ext uri="{9D8B030D-6E8A-4147-A177-3AD203B41FA5}">
                      <a16:colId xmlns:a16="http://schemas.microsoft.com/office/drawing/2014/main" val="3291236421"/>
                    </a:ext>
                  </a:extLst>
                </a:gridCol>
                <a:gridCol w="493776">
                  <a:extLst>
                    <a:ext uri="{9D8B030D-6E8A-4147-A177-3AD203B41FA5}">
                      <a16:colId xmlns:a16="http://schemas.microsoft.com/office/drawing/2014/main" val="702196774"/>
                    </a:ext>
                  </a:extLst>
                </a:gridCol>
                <a:gridCol w="493776">
                  <a:extLst>
                    <a:ext uri="{9D8B030D-6E8A-4147-A177-3AD203B41FA5}">
                      <a16:colId xmlns:a16="http://schemas.microsoft.com/office/drawing/2014/main" val="777630082"/>
                    </a:ext>
                  </a:extLst>
                </a:gridCol>
                <a:gridCol w="493776">
                  <a:extLst>
                    <a:ext uri="{9D8B030D-6E8A-4147-A177-3AD203B41FA5}">
                      <a16:colId xmlns:a16="http://schemas.microsoft.com/office/drawing/2014/main" val="2406633042"/>
                    </a:ext>
                  </a:extLst>
                </a:gridCol>
                <a:gridCol w="493776">
                  <a:extLst>
                    <a:ext uri="{9D8B030D-6E8A-4147-A177-3AD203B41FA5}">
                      <a16:colId xmlns:a16="http://schemas.microsoft.com/office/drawing/2014/main" val="1877161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3601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- 2018-03-16 08:00:00</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2589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- 2018-03-03 15:00:00</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Schlepper können alles!!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5290643"/>
                  </a:ext>
                </a:extLst>
              </a:tr>
            </a:tbl>
          </a:graphicData>
        </a:graphic>
      </p:graphicFrame>
      <p:sp>
        <p:nvSpPr>
          <p:cNvPr id="4" name="Text Placeholder 3">
            <a:extLst>
              <a:ext uri="{FF2B5EF4-FFF2-40B4-BE49-F238E27FC236}">
                <a16:creationId xmlns:a16="http://schemas.microsoft.com/office/drawing/2014/main" id="{5CAE4CD7-7412-4984-ADF0-3A2F767119E0}"/>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3095443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27E3C-176B-4764-80E8-E175BDA3DF4D}"/>
              </a:ext>
            </a:extLst>
          </p:cNvPr>
          <p:cNvSpPr>
            <a:spLocks noGrp="1"/>
          </p:cNvSpPr>
          <p:nvPr>
            <p:ph type="title"/>
          </p:nvPr>
        </p:nvSpPr>
        <p:spPr/>
        <p:txBody>
          <a:bodyPr/>
          <a:lstStyle/>
          <a:p>
            <a:r>
              <a:rPr lang="de-DE"/>
              <a:t>Eigene Posts - Videostarts - Profil-bezogene Nutzung | Treckerfahrer dürfen das</a:t>
            </a:r>
            <a:endParaRPr lang="en-US"/>
          </a:p>
        </p:txBody>
      </p:sp>
      <p:graphicFrame>
        <p:nvGraphicFramePr>
          <p:cNvPr id="5" name="Table Placeholder 4">
            <a:extLst>
              <a:ext uri="{FF2B5EF4-FFF2-40B4-BE49-F238E27FC236}">
                <a16:creationId xmlns:a16="http://schemas.microsoft.com/office/drawing/2014/main" id="{3F67A07A-CD0E-4C8D-ADA7-C8B1D1CCEAD4}"/>
              </a:ext>
            </a:extLst>
          </p:cNvPr>
          <p:cNvGraphicFramePr>
            <a:graphicFrameLocks noGrp="1"/>
          </p:cNvGraphicFramePr>
          <p:nvPr>
            <p:ph type="tbl" sz="quarter" idx="13"/>
            <p:extLst>
              <p:ext uri="{D42A27DB-BD31-4B8C-83A1-F6EECF244321}">
                <p14:modId xmlns:p14="http://schemas.microsoft.com/office/powerpoint/2010/main" val="4079210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21703144"/>
                    </a:ext>
                  </a:extLst>
                </a:gridCol>
                <a:gridCol w="822960">
                  <a:extLst>
                    <a:ext uri="{9D8B030D-6E8A-4147-A177-3AD203B41FA5}">
                      <a16:colId xmlns:a16="http://schemas.microsoft.com/office/drawing/2014/main" val="1831354632"/>
                    </a:ext>
                  </a:extLst>
                </a:gridCol>
                <a:gridCol w="822960">
                  <a:extLst>
                    <a:ext uri="{9D8B030D-6E8A-4147-A177-3AD203B41FA5}">
                      <a16:colId xmlns:a16="http://schemas.microsoft.com/office/drawing/2014/main" val="2428374042"/>
                    </a:ext>
                  </a:extLst>
                </a:gridCol>
                <a:gridCol w="822960">
                  <a:extLst>
                    <a:ext uri="{9D8B030D-6E8A-4147-A177-3AD203B41FA5}">
                      <a16:colId xmlns:a16="http://schemas.microsoft.com/office/drawing/2014/main" val="1963572503"/>
                    </a:ext>
                  </a:extLst>
                </a:gridCol>
                <a:gridCol w="822960">
                  <a:extLst>
                    <a:ext uri="{9D8B030D-6E8A-4147-A177-3AD203B41FA5}">
                      <a16:colId xmlns:a16="http://schemas.microsoft.com/office/drawing/2014/main" val="1390583830"/>
                    </a:ext>
                  </a:extLst>
                </a:gridCol>
                <a:gridCol w="822960">
                  <a:extLst>
                    <a:ext uri="{9D8B030D-6E8A-4147-A177-3AD203B41FA5}">
                      <a16:colId xmlns:a16="http://schemas.microsoft.com/office/drawing/2014/main" val="203451362"/>
                    </a:ext>
                  </a:extLst>
                </a:gridCol>
                <a:gridCol w="822960">
                  <a:extLst>
                    <a:ext uri="{9D8B030D-6E8A-4147-A177-3AD203B41FA5}">
                      <a16:colId xmlns:a16="http://schemas.microsoft.com/office/drawing/2014/main" val="4181589684"/>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163619665"/>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509168</a:t>
                      </a:r>
                    </a:p>
                  </a:txBody>
                  <a:tcPr/>
                </a:tc>
                <a:tc>
                  <a:txBody>
                    <a:bodyPr/>
                    <a:lstStyle/>
                    <a:p>
                      <a:r>
                        <a:rPr lang="en-US" sz="1000"/>
                        <a:t>356634</a:t>
                      </a:r>
                    </a:p>
                  </a:txBody>
                  <a:tcPr/>
                </a:tc>
                <a:tc>
                  <a:txBody>
                    <a:bodyPr/>
                    <a:lstStyle/>
                    <a:p>
                      <a:r>
                        <a:rPr lang="en-US" sz="1000"/>
                        <a:t>39 %</a:t>
                      </a:r>
                    </a:p>
                  </a:txBody>
                  <a:tcPr/>
                </a:tc>
                <a:tc>
                  <a:txBody>
                    <a:bodyPr/>
                    <a:lstStyle/>
                    <a:p>
                      <a:r>
                        <a:rPr lang="en-US" sz="1000"/>
                        <a:t>2:31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52694215"/>
                  </a:ext>
                </a:extLst>
              </a:tr>
              <a:tr h="370840">
                <a:tc>
                  <a:txBody>
                    <a:bodyPr/>
                    <a:lstStyle/>
                    <a:p>
                      <a:r>
                        <a:rPr lang="de-DE" sz="1000" b="1"/>
                        <a:t> Treckerfahrer dürfen das - 2018-05-03 15:00:00 </a:t>
                      </a:r>
                      <a:r>
                        <a:rPr lang="de-DE" sz="1000"/>
                        <a:t> 
 Alles neu macht der Mai. Muss aber nicht, auch aus Alt kann man neu machen, wenn man weiß wie....</a:t>
                      </a:r>
                      <a:endParaRPr lang="en-US" sz="1000"/>
                    </a:p>
                  </a:txBody>
                  <a:tcPr/>
                </a:tc>
                <a:tc>
                  <a:txBody>
                    <a:bodyPr/>
                    <a:lstStyle/>
                    <a:p>
                      <a:r>
                        <a:rPr lang="en-US" sz="1000"/>
                        <a:t>327360</a:t>
                      </a:r>
                    </a:p>
                  </a:txBody>
                  <a:tcPr/>
                </a:tc>
                <a:tc>
                  <a:txBody>
                    <a:bodyPr/>
                    <a:lstStyle/>
                    <a:p>
                      <a:r>
                        <a:rPr lang="en-US" sz="1000"/>
                        <a:t>268774</a:t>
                      </a:r>
                    </a:p>
                  </a:txBody>
                  <a:tcPr/>
                </a:tc>
                <a:tc>
                  <a:txBody>
                    <a:bodyPr/>
                    <a:lstStyle/>
                    <a:p>
                      <a:r>
                        <a:rPr lang="en-US" sz="1000"/>
                        <a:t>47 %</a:t>
                      </a:r>
                    </a:p>
                  </a:txBody>
                  <a:tcPr/>
                </a:tc>
                <a:tc>
                  <a:txBody>
                    <a:bodyPr/>
                    <a:lstStyle/>
                    <a:p>
                      <a:r>
                        <a:rPr lang="en-US" sz="1000"/>
                        <a:t>2:07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041938752"/>
                  </a:ext>
                </a:extLst>
              </a:tr>
              <a:tr h="370840">
                <a:tc>
                  <a:txBody>
                    <a:bodyPr/>
                    <a:lstStyle/>
                    <a:p>
                      <a:r>
                        <a:rPr lang="de-DE" sz="1000" b="1"/>
                        <a:t> Treckerfahrer dürfen das - 2018-01-05 15:00:01 </a:t>
                      </a:r>
                      <a:r>
                        <a:rPr lang="de-DE" sz="1000"/>
                        <a:t> 
 Schneller als der Blitz, oder Schneckentempo, was ist erlaubt, was bringt Treckerfahrer hinter Gitter? Fragen wir Dr. Trecker</a:t>
                      </a:r>
                      <a:endParaRPr lang="en-US" sz="1000"/>
                    </a:p>
                  </a:txBody>
                  <a:tcPr/>
                </a:tc>
                <a:tc>
                  <a:txBody>
                    <a:bodyPr/>
                    <a:lstStyle/>
                    <a:p>
                      <a:r>
                        <a:rPr lang="en-US" sz="1000"/>
                        <a:t>295526</a:t>
                      </a:r>
                    </a:p>
                  </a:txBody>
                  <a:tcPr/>
                </a:tc>
                <a:tc>
                  <a:txBody>
                    <a:bodyPr/>
                    <a:lstStyle/>
                    <a:p>
                      <a:r>
                        <a:rPr lang="en-US" sz="1000"/>
                        <a:t>256618</a:t>
                      </a:r>
                    </a:p>
                  </a:txBody>
                  <a:tcPr/>
                </a:tc>
                <a:tc>
                  <a:txBody>
                    <a:bodyPr/>
                    <a:lstStyle/>
                    <a:p>
                      <a:r>
                        <a:rPr lang="en-US" sz="1000"/>
                        <a:t>52 %</a:t>
                      </a:r>
                    </a:p>
                  </a:txBody>
                  <a:tcPr/>
                </a:tc>
                <a:tc>
                  <a:txBody>
                    <a:bodyPr/>
                    <a:lstStyle/>
                    <a:p>
                      <a:r>
                        <a:rPr lang="en-US" sz="1000"/>
                        <a:t>0:54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673085742"/>
                  </a:ext>
                </a:extLst>
              </a:tr>
              <a:tr h="370840">
                <a:tc>
                  <a:txBody>
                    <a:bodyPr/>
                    <a:lstStyle/>
                    <a:p>
                      <a:r>
                        <a:rPr lang="de-DE" sz="1000" b="1"/>
                        <a:t> Treckerfahrer dürfen das - 2018-06-15 14:12:15 </a:t>
                      </a:r>
                      <a:r>
                        <a:rPr lang="de-DE" sz="1000"/>
                        <a:t> 
 Und...</a:t>
                      </a:r>
                      <a:endParaRPr lang="en-US" sz="1000"/>
                    </a:p>
                  </a:txBody>
                  <a:tcPr/>
                </a:tc>
                <a:tc>
                  <a:txBody>
                    <a:bodyPr/>
                    <a:lstStyle/>
                    <a:p>
                      <a:r>
                        <a:rPr lang="en-US" sz="1000"/>
                        <a:t>264007</a:t>
                      </a:r>
                    </a:p>
                  </a:txBody>
                  <a:tcPr/>
                </a:tc>
                <a:tc>
                  <a:txBody>
                    <a:bodyPr/>
                    <a:lstStyle/>
                    <a:p>
                      <a:r>
                        <a:rPr lang="en-US" sz="1000"/>
                        <a:t>213998</a:t>
                      </a:r>
                    </a:p>
                  </a:txBody>
                  <a:tcPr/>
                </a:tc>
                <a:tc>
                  <a:txBody>
                    <a:bodyPr/>
                    <a:lstStyle/>
                    <a:p>
                      <a:r>
                        <a:rPr lang="en-US" sz="1000"/>
                        <a:t>39 %</a:t>
                      </a:r>
                    </a:p>
                  </a:txBody>
                  <a:tcPr/>
                </a:tc>
                <a:tc>
                  <a:txBody>
                    <a:bodyPr/>
                    <a:lstStyle/>
                    <a:p>
                      <a:r>
                        <a:rPr lang="en-US" sz="1000"/>
                        <a:t>2:30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517399925"/>
                  </a:ext>
                </a:extLst>
              </a:tr>
              <a:tr h="370840">
                <a:tc>
                  <a:txBody>
                    <a:bodyPr/>
                    <a:lstStyle/>
                    <a:p>
                      <a:r>
                        <a:rPr lang="de-DE" sz="1000" b="1"/>
                        <a:t> Treckerfahrer dürfen das - 2018-08-15 15:00:01 </a:t>
                      </a:r>
                      <a:r>
                        <a:rPr lang="de-DE" sz="1000"/>
                        <a:t> 
 Alina testet für uns den Treckerkomfort 2018. Diesmal CLAAS. 🚜</a:t>
                      </a:r>
                      <a:endParaRPr lang="en-US" sz="1000"/>
                    </a:p>
                  </a:txBody>
                  <a:tcPr/>
                </a:tc>
                <a:tc>
                  <a:txBody>
                    <a:bodyPr/>
                    <a:lstStyle/>
                    <a:p>
                      <a:r>
                        <a:rPr lang="en-US" sz="1000"/>
                        <a:t>179144</a:t>
                      </a:r>
                    </a:p>
                  </a:txBody>
                  <a:tcPr/>
                </a:tc>
                <a:tc>
                  <a:txBody>
                    <a:bodyPr/>
                    <a:lstStyle/>
                    <a:p>
                      <a:r>
                        <a:rPr lang="en-US" sz="1000"/>
                        <a:t>141063</a:t>
                      </a:r>
                    </a:p>
                  </a:txBody>
                  <a:tcPr/>
                </a:tc>
                <a:tc>
                  <a:txBody>
                    <a:bodyPr/>
                    <a:lstStyle/>
                    <a:p>
                      <a:r>
                        <a:rPr lang="en-US" sz="1000"/>
                        <a:t>39 %</a:t>
                      </a:r>
                    </a:p>
                  </a:txBody>
                  <a:tcPr/>
                </a:tc>
                <a:tc>
                  <a:txBody>
                    <a:bodyPr/>
                    <a:lstStyle/>
                    <a:p>
                      <a:r>
                        <a:rPr lang="en-US" sz="1000"/>
                        <a:t>1:49</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215235808"/>
                  </a:ext>
                </a:extLst>
              </a:tr>
            </a:tbl>
          </a:graphicData>
        </a:graphic>
      </p:graphicFrame>
      <p:sp>
        <p:nvSpPr>
          <p:cNvPr id="4" name="Text Placeholder 3">
            <a:extLst>
              <a:ext uri="{FF2B5EF4-FFF2-40B4-BE49-F238E27FC236}">
                <a16:creationId xmlns:a16="http://schemas.microsoft.com/office/drawing/2014/main" id="{94C354C4-82B6-4237-94EA-8208045C89B3}"/>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26257445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A8CC2-A353-4A77-BA21-2AF961E5F89E}"/>
              </a:ext>
            </a:extLst>
          </p:cNvPr>
          <p:cNvSpPr>
            <a:spLocks noGrp="1"/>
          </p:cNvSpPr>
          <p:nvPr>
            <p:ph type="title"/>
          </p:nvPr>
        </p:nvSpPr>
        <p:spPr/>
        <p:txBody>
          <a:bodyPr/>
          <a:lstStyle/>
          <a:p>
            <a:r>
              <a:rPr lang="de-DE"/>
              <a:t>Facebook Eigene Videos - Crossposts (ohne Ersteller) - Export | Treckerfahrer dürfen das - 1 of 2</a:t>
            </a:r>
            <a:endParaRPr lang="en-US"/>
          </a:p>
        </p:txBody>
      </p:sp>
      <p:graphicFrame>
        <p:nvGraphicFramePr>
          <p:cNvPr id="5" name="Table Placeholder 4">
            <a:extLst>
              <a:ext uri="{FF2B5EF4-FFF2-40B4-BE49-F238E27FC236}">
                <a16:creationId xmlns:a16="http://schemas.microsoft.com/office/drawing/2014/main" id="{4D4B157E-65C3-4856-92A4-ECBE52DFEB3E}"/>
              </a:ext>
            </a:extLst>
          </p:cNvPr>
          <p:cNvGraphicFramePr>
            <a:graphicFrameLocks noGrp="1"/>
          </p:cNvGraphicFramePr>
          <p:nvPr>
            <p:ph type="tbl" sz="quarter" idx="13"/>
            <p:extLst>
              <p:ext uri="{D42A27DB-BD31-4B8C-83A1-F6EECF244321}">
                <p14:modId xmlns:p14="http://schemas.microsoft.com/office/powerpoint/2010/main" val="2522033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933721745"/>
                    </a:ext>
                  </a:extLst>
                </a:gridCol>
                <a:gridCol w="493776">
                  <a:extLst>
                    <a:ext uri="{9D8B030D-6E8A-4147-A177-3AD203B41FA5}">
                      <a16:colId xmlns:a16="http://schemas.microsoft.com/office/drawing/2014/main" val="3810557392"/>
                    </a:ext>
                  </a:extLst>
                </a:gridCol>
                <a:gridCol w="411480">
                  <a:extLst>
                    <a:ext uri="{9D8B030D-6E8A-4147-A177-3AD203B41FA5}">
                      <a16:colId xmlns:a16="http://schemas.microsoft.com/office/drawing/2014/main" val="3820398072"/>
                    </a:ext>
                  </a:extLst>
                </a:gridCol>
                <a:gridCol w="411480">
                  <a:extLst>
                    <a:ext uri="{9D8B030D-6E8A-4147-A177-3AD203B41FA5}">
                      <a16:colId xmlns:a16="http://schemas.microsoft.com/office/drawing/2014/main" val="1037604581"/>
                    </a:ext>
                  </a:extLst>
                </a:gridCol>
                <a:gridCol w="246888">
                  <a:extLst>
                    <a:ext uri="{9D8B030D-6E8A-4147-A177-3AD203B41FA5}">
                      <a16:colId xmlns:a16="http://schemas.microsoft.com/office/drawing/2014/main" val="3055075242"/>
                    </a:ext>
                  </a:extLst>
                </a:gridCol>
                <a:gridCol w="658368">
                  <a:extLst>
                    <a:ext uri="{9D8B030D-6E8A-4147-A177-3AD203B41FA5}">
                      <a16:colId xmlns:a16="http://schemas.microsoft.com/office/drawing/2014/main" val="902908103"/>
                    </a:ext>
                  </a:extLst>
                </a:gridCol>
                <a:gridCol w="576072">
                  <a:extLst>
                    <a:ext uri="{9D8B030D-6E8A-4147-A177-3AD203B41FA5}">
                      <a16:colId xmlns:a16="http://schemas.microsoft.com/office/drawing/2014/main" val="3746301568"/>
                    </a:ext>
                  </a:extLst>
                </a:gridCol>
                <a:gridCol w="576072">
                  <a:extLst>
                    <a:ext uri="{9D8B030D-6E8A-4147-A177-3AD203B41FA5}">
                      <a16:colId xmlns:a16="http://schemas.microsoft.com/office/drawing/2014/main" val="123688986"/>
                    </a:ext>
                  </a:extLst>
                </a:gridCol>
                <a:gridCol w="411480">
                  <a:extLst>
                    <a:ext uri="{9D8B030D-6E8A-4147-A177-3AD203B41FA5}">
                      <a16:colId xmlns:a16="http://schemas.microsoft.com/office/drawing/2014/main" val="1221228730"/>
                    </a:ext>
                  </a:extLst>
                </a:gridCol>
                <a:gridCol w="658368">
                  <a:extLst>
                    <a:ext uri="{9D8B030D-6E8A-4147-A177-3AD203B41FA5}">
                      <a16:colId xmlns:a16="http://schemas.microsoft.com/office/drawing/2014/main" val="1603362464"/>
                    </a:ext>
                  </a:extLst>
                </a:gridCol>
                <a:gridCol w="329184">
                  <a:extLst>
                    <a:ext uri="{9D8B030D-6E8A-4147-A177-3AD203B41FA5}">
                      <a16:colId xmlns:a16="http://schemas.microsoft.com/office/drawing/2014/main" val="2281661335"/>
                    </a:ext>
                  </a:extLst>
                </a:gridCol>
                <a:gridCol w="493776">
                  <a:extLst>
                    <a:ext uri="{9D8B030D-6E8A-4147-A177-3AD203B41FA5}">
                      <a16:colId xmlns:a16="http://schemas.microsoft.com/office/drawing/2014/main" val="1889407991"/>
                    </a:ext>
                  </a:extLst>
                </a:gridCol>
                <a:gridCol w="329184">
                  <a:extLst>
                    <a:ext uri="{9D8B030D-6E8A-4147-A177-3AD203B41FA5}">
                      <a16:colId xmlns:a16="http://schemas.microsoft.com/office/drawing/2014/main" val="3033260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163523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13:00:00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634162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15:00:00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355945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15:00:01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875428565"/>
                  </a:ext>
                </a:extLst>
              </a:tr>
            </a:tbl>
          </a:graphicData>
        </a:graphic>
      </p:graphicFrame>
      <p:sp>
        <p:nvSpPr>
          <p:cNvPr id="4" name="Text Placeholder 3">
            <a:extLst>
              <a:ext uri="{FF2B5EF4-FFF2-40B4-BE49-F238E27FC236}">
                <a16:creationId xmlns:a16="http://schemas.microsoft.com/office/drawing/2014/main" id="{4B112BC7-8A31-4A9E-8F83-78AFF0A7A14F}"/>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642153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632B9-1331-4322-8543-3ABC7D8371E6}"/>
              </a:ext>
            </a:extLst>
          </p:cNvPr>
          <p:cNvSpPr>
            <a:spLocks noGrp="1"/>
          </p:cNvSpPr>
          <p:nvPr>
            <p:ph type="title"/>
          </p:nvPr>
        </p:nvSpPr>
        <p:spPr/>
        <p:txBody>
          <a:bodyPr/>
          <a:lstStyle/>
          <a:p>
            <a:r>
              <a:rPr lang="de-DE"/>
              <a:t>Facebook Eigene Videos - Crossposts (ohne Ersteller) - Export | Treckerfahrer dürfen das - 2 of 2</a:t>
            </a:r>
            <a:endParaRPr lang="en-US"/>
          </a:p>
        </p:txBody>
      </p:sp>
      <p:graphicFrame>
        <p:nvGraphicFramePr>
          <p:cNvPr id="5" name="Table Placeholder 4">
            <a:extLst>
              <a:ext uri="{FF2B5EF4-FFF2-40B4-BE49-F238E27FC236}">
                <a16:creationId xmlns:a16="http://schemas.microsoft.com/office/drawing/2014/main" id="{04A16421-85EF-41C0-810E-A7C8DFFC69B1}"/>
              </a:ext>
            </a:extLst>
          </p:cNvPr>
          <p:cNvGraphicFramePr>
            <a:graphicFrameLocks noGrp="1"/>
          </p:cNvGraphicFramePr>
          <p:nvPr>
            <p:ph type="tbl" sz="quarter" idx="13"/>
            <p:extLst>
              <p:ext uri="{D42A27DB-BD31-4B8C-83A1-F6EECF244321}">
                <p14:modId xmlns:p14="http://schemas.microsoft.com/office/powerpoint/2010/main" val="3611495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160542504"/>
                    </a:ext>
                  </a:extLst>
                </a:gridCol>
                <a:gridCol w="493776">
                  <a:extLst>
                    <a:ext uri="{9D8B030D-6E8A-4147-A177-3AD203B41FA5}">
                      <a16:colId xmlns:a16="http://schemas.microsoft.com/office/drawing/2014/main" val="243444025"/>
                    </a:ext>
                  </a:extLst>
                </a:gridCol>
                <a:gridCol w="411480">
                  <a:extLst>
                    <a:ext uri="{9D8B030D-6E8A-4147-A177-3AD203B41FA5}">
                      <a16:colId xmlns:a16="http://schemas.microsoft.com/office/drawing/2014/main" val="1323905449"/>
                    </a:ext>
                  </a:extLst>
                </a:gridCol>
                <a:gridCol w="411480">
                  <a:extLst>
                    <a:ext uri="{9D8B030D-6E8A-4147-A177-3AD203B41FA5}">
                      <a16:colId xmlns:a16="http://schemas.microsoft.com/office/drawing/2014/main" val="1483017985"/>
                    </a:ext>
                  </a:extLst>
                </a:gridCol>
                <a:gridCol w="246888">
                  <a:extLst>
                    <a:ext uri="{9D8B030D-6E8A-4147-A177-3AD203B41FA5}">
                      <a16:colId xmlns:a16="http://schemas.microsoft.com/office/drawing/2014/main" val="162698690"/>
                    </a:ext>
                  </a:extLst>
                </a:gridCol>
                <a:gridCol w="658368">
                  <a:extLst>
                    <a:ext uri="{9D8B030D-6E8A-4147-A177-3AD203B41FA5}">
                      <a16:colId xmlns:a16="http://schemas.microsoft.com/office/drawing/2014/main" val="1846644688"/>
                    </a:ext>
                  </a:extLst>
                </a:gridCol>
                <a:gridCol w="576072">
                  <a:extLst>
                    <a:ext uri="{9D8B030D-6E8A-4147-A177-3AD203B41FA5}">
                      <a16:colId xmlns:a16="http://schemas.microsoft.com/office/drawing/2014/main" val="3618289210"/>
                    </a:ext>
                  </a:extLst>
                </a:gridCol>
                <a:gridCol w="576072">
                  <a:extLst>
                    <a:ext uri="{9D8B030D-6E8A-4147-A177-3AD203B41FA5}">
                      <a16:colId xmlns:a16="http://schemas.microsoft.com/office/drawing/2014/main" val="3690597678"/>
                    </a:ext>
                  </a:extLst>
                </a:gridCol>
                <a:gridCol w="411480">
                  <a:extLst>
                    <a:ext uri="{9D8B030D-6E8A-4147-A177-3AD203B41FA5}">
                      <a16:colId xmlns:a16="http://schemas.microsoft.com/office/drawing/2014/main" val="2832369596"/>
                    </a:ext>
                  </a:extLst>
                </a:gridCol>
                <a:gridCol w="658368">
                  <a:extLst>
                    <a:ext uri="{9D8B030D-6E8A-4147-A177-3AD203B41FA5}">
                      <a16:colId xmlns:a16="http://schemas.microsoft.com/office/drawing/2014/main" val="2339351462"/>
                    </a:ext>
                  </a:extLst>
                </a:gridCol>
                <a:gridCol w="329184">
                  <a:extLst>
                    <a:ext uri="{9D8B030D-6E8A-4147-A177-3AD203B41FA5}">
                      <a16:colId xmlns:a16="http://schemas.microsoft.com/office/drawing/2014/main" val="1377673253"/>
                    </a:ext>
                  </a:extLst>
                </a:gridCol>
                <a:gridCol w="493776">
                  <a:extLst>
                    <a:ext uri="{9D8B030D-6E8A-4147-A177-3AD203B41FA5}">
                      <a16:colId xmlns:a16="http://schemas.microsoft.com/office/drawing/2014/main" val="1889046887"/>
                    </a:ext>
                  </a:extLst>
                </a:gridCol>
                <a:gridCol w="329184">
                  <a:extLst>
                    <a:ext uri="{9D8B030D-6E8A-4147-A177-3AD203B41FA5}">
                      <a16:colId xmlns:a16="http://schemas.microsoft.com/office/drawing/2014/main" val="4078576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03082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14:12:15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extLst>
                  <a:ext uri="{0D108BD9-81ED-4DB2-BD59-A6C34878D82A}">
                    <a16:rowId xmlns:a16="http://schemas.microsoft.com/office/drawing/2014/main" val="79577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- 2018-11-14 15:12:16 </a:t>
                      </a:r>
                      <a:r>
                        <a:rPr kumimoji="0" lang="de-DE" sz="1000" b="0" i="0" u="none" strike="noStrike" kern="1200" cap="none" spc="0" normalizeH="0" baseline="0" noProof="0">
                          <a:ln>
                            <a:noFill/>
                          </a:ln>
                          <a:solidFill>
                            <a:prstClr val="black"/>
                          </a:solidFill>
                          <a:effectLst/>
                          <a:uLnTx/>
                          <a:uFillTx/>
                          <a:latin typeface="+mn-lt"/>
                          <a:ea typeface="+mn-ea"/>
                          <a:cs typeface="+mn-cs"/>
                        </a:rPr>
                        <a:t> 
 Unbedingt 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extLst>
                  <a:ext uri="{0D108BD9-81ED-4DB2-BD59-A6C34878D82A}">
                    <a16:rowId xmlns:a16="http://schemas.microsoft.com/office/drawing/2014/main" val="1999017870"/>
                  </a:ext>
                </a:extLst>
              </a:tr>
            </a:tbl>
          </a:graphicData>
        </a:graphic>
      </p:graphicFrame>
      <p:sp>
        <p:nvSpPr>
          <p:cNvPr id="4" name="Text Placeholder 3">
            <a:extLst>
              <a:ext uri="{FF2B5EF4-FFF2-40B4-BE49-F238E27FC236}">
                <a16:creationId xmlns:a16="http://schemas.microsoft.com/office/drawing/2014/main" id="{50EDD71A-823B-4ACD-889C-515269AFEBDE}"/>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62932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7C114-E35D-4566-90B3-EB7D557D038F}"/>
              </a:ext>
            </a:extLst>
          </p:cNvPr>
          <p:cNvSpPr>
            <a:spLocks noGrp="1"/>
          </p:cNvSpPr>
          <p:nvPr>
            <p:ph type="title"/>
          </p:nvPr>
        </p:nvSpPr>
        <p:spPr/>
        <p:txBody>
          <a:bodyPr/>
          <a:lstStyle/>
          <a:p>
            <a:r>
              <a:rPr lang="de-DE"/>
              <a:t>Facebook Eigene Videos - Crossposts (nur Ersteller) - Export  | Treckerfahrer dürfen das</a:t>
            </a:r>
            <a:endParaRPr lang="en-US"/>
          </a:p>
        </p:txBody>
      </p:sp>
      <p:graphicFrame>
        <p:nvGraphicFramePr>
          <p:cNvPr id="5" name="Table Placeholder 4">
            <a:extLst>
              <a:ext uri="{FF2B5EF4-FFF2-40B4-BE49-F238E27FC236}">
                <a16:creationId xmlns:a16="http://schemas.microsoft.com/office/drawing/2014/main" id="{2BA117C2-587F-43B7-93F2-91D519639BAC}"/>
              </a:ext>
            </a:extLst>
          </p:cNvPr>
          <p:cNvGraphicFramePr>
            <a:graphicFrameLocks noGrp="1"/>
          </p:cNvGraphicFramePr>
          <p:nvPr>
            <p:ph type="tbl" sz="quarter" idx="13"/>
            <p:extLst>
              <p:ext uri="{D42A27DB-BD31-4B8C-83A1-F6EECF244321}">
                <p14:modId xmlns:p14="http://schemas.microsoft.com/office/powerpoint/2010/main" val="944770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93236055"/>
                    </a:ext>
                  </a:extLst>
                </a:gridCol>
                <a:gridCol w="493776">
                  <a:extLst>
                    <a:ext uri="{9D8B030D-6E8A-4147-A177-3AD203B41FA5}">
                      <a16:colId xmlns:a16="http://schemas.microsoft.com/office/drawing/2014/main" val="3126368011"/>
                    </a:ext>
                  </a:extLst>
                </a:gridCol>
                <a:gridCol w="411480">
                  <a:extLst>
                    <a:ext uri="{9D8B030D-6E8A-4147-A177-3AD203B41FA5}">
                      <a16:colId xmlns:a16="http://schemas.microsoft.com/office/drawing/2014/main" val="2950960290"/>
                    </a:ext>
                  </a:extLst>
                </a:gridCol>
                <a:gridCol w="411480">
                  <a:extLst>
                    <a:ext uri="{9D8B030D-6E8A-4147-A177-3AD203B41FA5}">
                      <a16:colId xmlns:a16="http://schemas.microsoft.com/office/drawing/2014/main" val="3786188972"/>
                    </a:ext>
                  </a:extLst>
                </a:gridCol>
                <a:gridCol w="246888">
                  <a:extLst>
                    <a:ext uri="{9D8B030D-6E8A-4147-A177-3AD203B41FA5}">
                      <a16:colId xmlns:a16="http://schemas.microsoft.com/office/drawing/2014/main" val="3819376830"/>
                    </a:ext>
                  </a:extLst>
                </a:gridCol>
                <a:gridCol w="658368">
                  <a:extLst>
                    <a:ext uri="{9D8B030D-6E8A-4147-A177-3AD203B41FA5}">
                      <a16:colId xmlns:a16="http://schemas.microsoft.com/office/drawing/2014/main" val="2122706434"/>
                    </a:ext>
                  </a:extLst>
                </a:gridCol>
                <a:gridCol w="576072">
                  <a:extLst>
                    <a:ext uri="{9D8B030D-6E8A-4147-A177-3AD203B41FA5}">
                      <a16:colId xmlns:a16="http://schemas.microsoft.com/office/drawing/2014/main" val="1623638583"/>
                    </a:ext>
                  </a:extLst>
                </a:gridCol>
                <a:gridCol w="576072">
                  <a:extLst>
                    <a:ext uri="{9D8B030D-6E8A-4147-A177-3AD203B41FA5}">
                      <a16:colId xmlns:a16="http://schemas.microsoft.com/office/drawing/2014/main" val="2527418560"/>
                    </a:ext>
                  </a:extLst>
                </a:gridCol>
                <a:gridCol w="411480">
                  <a:extLst>
                    <a:ext uri="{9D8B030D-6E8A-4147-A177-3AD203B41FA5}">
                      <a16:colId xmlns:a16="http://schemas.microsoft.com/office/drawing/2014/main" val="3362381824"/>
                    </a:ext>
                  </a:extLst>
                </a:gridCol>
                <a:gridCol w="658368">
                  <a:extLst>
                    <a:ext uri="{9D8B030D-6E8A-4147-A177-3AD203B41FA5}">
                      <a16:colId xmlns:a16="http://schemas.microsoft.com/office/drawing/2014/main" val="2536813720"/>
                    </a:ext>
                  </a:extLst>
                </a:gridCol>
                <a:gridCol w="329184">
                  <a:extLst>
                    <a:ext uri="{9D8B030D-6E8A-4147-A177-3AD203B41FA5}">
                      <a16:colId xmlns:a16="http://schemas.microsoft.com/office/drawing/2014/main" val="2889351649"/>
                    </a:ext>
                  </a:extLst>
                </a:gridCol>
                <a:gridCol w="493776">
                  <a:extLst>
                    <a:ext uri="{9D8B030D-6E8A-4147-A177-3AD203B41FA5}">
                      <a16:colId xmlns:a16="http://schemas.microsoft.com/office/drawing/2014/main" val="3596534629"/>
                    </a:ext>
                  </a:extLst>
                </a:gridCol>
                <a:gridCol w="329184">
                  <a:extLst>
                    <a:ext uri="{9D8B030D-6E8A-4147-A177-3AD203B41FA5}">
                      <a16:colId xmlns:a16="http://schemas.microsoft.com/office/drawing/2014/main" val="3850562107"/>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244302251"/>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362628</a:t>
                      </a:r>
                    </a:p>
                  </a:txBody>
                  <a:tcPr/>
                </a:tc>
                <a:tc>
                  <a:txBody>
                    <a:bodyPr/>
                    <a:lstStyle/>
                    <a:p>
                      <a:r>
                        <a:rPr lang="en-US" sz="1000"/>
                        <a:t>0</a:t>
                      </a:r>
                    </a:p>
                  </a:txBody>
                  <a:tcPr/>
                </a:tc>
                <a:tc>
                  <a:txBody>
                    <a:bodyPr/>
                    <a:lstStyle/>
                    <a:p>
                      <a:r>
                        <a:rPr lang="en-US" sz="1000"/>
                        <a:t>522420</a:t>
                      </a:r>
                    </a:p>
                  </a:txBody>
                  <a:tcPr/>
                </a:tc>
                <a:tc>
                  <a:txBody>
                    <a:bodyPr/>
                    <a:lstStyle/>
                    <a:p>
                      <a:r>
                        <a:rPr lang="en-US" sz="1000"/>
                        <a:t>02:31</a:t>
                      </a:r>
                    </a:p>
                  </a:txBody>
                  <a:tcPr/>
                </a:tc>
                <a:tc>
                  <a:txBody>
                    <a:bodyPr/>
                    <a:lstStyle/>
                    <a:p>
                      <a:r>
                        <a:rPr lang="en-US" sz="1000"/>
                        <a:t>39 %</a:t>
                      </a:r>
                    </a:p>
                  </a:txBody>
                  <a:tcPr/>
                </a:tc>
                <a:tc>
                  <a:txBody>
                    <a:bodyPr/>
                    <a:lstStyle/>
                    <a:p>
                      <a:r>
                        <a:rPr lang="en-US" sz="1000"/>
                        <a:t>11479</a:t>
                      </a:r>
                    </a:p>
                  </a:txBody>
                  <a:tcPr/>
                </a:tc>
                <a:tc>
                  <a:txBody>
                    <a:bodyPr/>
                    <a:lstStyle/>
                    <a:p>
                      <a:r>
                        <a:rPr lang="en-US" sz="1000"/>
                        <a:t>440313</a:t>
                      </a:r>
                    </a:p>
                  </a:txBody>
                  <a:tcPr/>
                </a:tc>
                <a:tc>
                  <a:txBody>
                    <a:bodyPr/>
                    <a:lstStyle/>
                    <a:p>
                      <a:r>
                        <a:rPr lang="en-US" sz="1000"/>
                        <a:t>70628</a:t>
                      </a:r>
                    </a:p>
                  </a:txBody>
                  <a:tcPr/>
                </a:tc>
                <a:tc>
                  <a:txBody>
                    <a:bodyPr/>
                    <a:lstStyle/>
                    <a:p>
                      <a:r>
                        <a:rPr lang="en-US" sz="1000"/>
                        <a:t>1084102</a:t>
                      </a:r>
                    </a:p>
                  </a:txBody>
                  <a:tcPr/>
                </a:tc>
                <a:tc>
                  <a:txBody>
                    <a:bodyPr/>
                    <a:lstStyle/>
                    <a:p>
                      <a:r>
                        <a:rPr lang="en-US" sz="1000"/>
                        <a:t>4014</a:t>
                      </a:r>
                    </a:p>
                  </a:txBody>
                  <a:tcPr/>
                </a:tc>
                <a:tc>
                  <a:txBody>
                    <a:bodyPr/>
                    <a:lstStyle/>
                    <a:p>
                      <a:r>
                        <a:rPr lang="en-US" sz="1000"/>
                        <a:t>909</a:t>
                      </a:r>
                    </a:p>
                  </a:txBody>
                  <a:tcPr/>
                </a:tc>
                <a:tc>
                  <a:txBody>
                    <a:bodyPr/>
                    <a:lstStyle/>
                    <a:p>
                      <a:r>
                        <a:rPr lang="en-US" sz="1000"/>
                        <a:t>777</a:t>
                      </a:r>
                    </a:p>
                  </a:txBody>
                  <a:tcPr/>
                </a:tc>
                <a:extLst>
                  <a:ext uri="{0D108BD9-81ED-4DB2-BD59-A6C34878D82A}">
                    <a16:rowId xmlns:a16="http://schemas.microsoft.com/office/drawing/2014/main" val="1215846629"/>
                  </a:ext>
                </a:extLst>
              </a:tr>
              <a:tr h="370840">
                <a:tc>
                  <a:txBody>
                    <a:bodyPr/>
                    <a:lstStyle/>
                    <a:p>
                      <a:r>
                        <a:rPr lang="de-DE" sz="1000" b="1"/>
                        <a:t> Treckerfahrer dürfen das - 2018-01-06 15:00:00 </a:t>
                      </a:r>
                      <a:r>
                        <a:rPr lang="de-DE" sz="1000"/>
                        <a:t> 
 Fußball- und Treckerfreunde, passt das zusammen? - Die Antwort am 10.1.18 um 21:00 Uhr im NDR Fernsehen!</a:t>
                      </a:r>
                      <a:endParaRPr lang="en-US" sz="1000"/>
                    </a:p>
                  </a:txBody>
                  <a:tcPr/>
                </a:tc>
                <a:tc>
                  <a:txBody>
                    <a:bodyPr/>
                    <a:lstStyle/>
                    <a:p>
                      <a:r>
                        <a:rPr lang="en-US" sz="1000"/>
                        <a:t>202637</a:t>
                      </a:r>
                    </a:p>
                  </a:txBody>
                  <a:tcPr/>
                </a:tc>
                <a:tc>
                  <a:txBody>
                    <a:bodyPr/>
                    <a:lstStyle/>
                    <a:p>
                      <a:r>
                        <a:rPr lang="en-US" sz="1000"/>
                        <a:t>0</a:t>
                      </a:r>
                    </a:p>
                  </a:txBody>
                  <a:tcPr/>
                </a:tc>
                <a:tc>
                  <a:txBody>
                    <a:bodyPr/>
                    <a:lstStyle/>
                    <a:p>
                      <a:r>
                        <a:rPr lang="en-US" sz="1000"/>
                        <a:t>342610</a:t>
                      </a:r>
                    </a:p>
                  </a:txBody>
                  <a:tcPr/>
                </a:tc>
                <a:tc>
                  <a:txBody>
                    <a:bodyPr/>
                    <a:lstStyle/>
                    <a:p>
                      <a:r>
                        <a:rPr lang="en-US" sz="1000"/>
                        <a:t>00:50</a:t>
                      </a:r>
                    </a:p>
                  </a:txBody>
                  <a:tcPr/>
                </a:tc>
                <a:tc>
                  <a:txBody>
                    <a:bodyPr/>
                    <a:lstStyle/>
                    <a:p>
                      <a:r>
                        <a:rPr lang="en-US" sz="1000"/>
                        <a:t>22 %</a:t>
                      </a:r>
                    </a:p>
                  </a:txBody>
                  <a:tcPr/>
                </a:tc>
                <a:tc>
                  <a:txBody>
                    <a:bodyPr/>
                    <a:lstStyle/>
                    <a:p>
                      <a:r>
                        <a:rPr lang="en-US" sz="1000"/>
                        <a:t>22432</a:t>
                      </a:r>
                    </a:p>
                  </a:txBody>
                  <a:tcPr/>
                </a:tc>
                <a:tc>
                  <a:txBody>
                    <a:bodyPr/>
                    <a:lstStyle/>
                    <a:p>
                      <a:r>
                        <a:rPr lang="en-US" sz="1000"/>
                        <a:t>56263</a:t>
                      </a:r>
                    </a:p>
                  </a:txBody>
                  <a:tcPr/>
                </a:tc>
                <a:tc>
                  <a:txBody>
                    <a:bodyPr/>
                    <a:lstStyle/>
                    <a:p>
                      <a:r>
                        <a:rPr lang="en-US" sz="1000"/>
                        <a:t>263915</a:t>
                      </a:r>
                    </a:p>
                  </a:txBody>
                  <a:tcPr/>
                </a:tc>
                <a:tc>
                  <a:txBody>
                    <a:bodyPr/>
                    <a:lstStyle/>
                    <a:p>
                      <a:r>
                        <a:rPr lang="en-US" sz="1000"/>
                        <a:t>763592</a:t>
                      </a:r>
                    </a:p>
                  </a:txBody>
                  <a:tcPr/>
                </a:tc>
                <a:tc>
                  <a:txBody>
                    <a:bodyPr/>
                    <a:lstStyle/>
                    <a:p>
                      <a:r>
                        <a:rPr lang="en-US" sz="1000"/>
                        <a:t>5584</a:t>
                      </a:r>
                    </a:p>
                  </a:txBody>
                  <a:tcPr/>
                </a:tc>
                <a:tc>
                  <a:txBody>
                    <a:bodyPr/>
                    <a:lstStyle/>
                    <a:p>
                      <a:r>
                        <a:rPr lang="en-US" sz="1000"/>
                        <a:t>4445</a:t>
                      </a:r>
                    </a:p>
                  </a:txBody>
                  <a:tcPr/>
                </a:tc>
                <a:tc>
                  <a:txBody>
                    <a:bodyPr/>
                    <a:lstStyle/>
                    <a:p>
                      <a:r>
                        <a:rPr lang="en-US" sz="1000"/>
                        <a:t>1557</a:t>
                      </a:r>
                    </a:p>
                  </a:txBody>
                  <a:tcPr/>
                </a:tc>
                <a:extLst>
                  <a:ext uri="{0D108BD9-81ED-4DB2-BD59-A6C34878D82A}">
                    <a16:rowId xmlns:a16="http://schemas.microsoft.com/office/drawing/2014/main" val="3026346522"/>
                  </a:ext>
                </a:extLst>
              </a:tr>
              <a:tr h="370840">
                <a:tc>
                  <a:txBody>
                    <a:bodyPr/>
                    <a:lstStyle/>
                    <a:p>
                      <a:r>
                        <a:rPr lang="de-DE" sz="1000" b="1"/>
                        <a:t> Treckerfahrer dürfen das - 2018-01-17 09:00:00 </a:t>
                      </a:r>
                      <a:r>
                        <a:rPr lang="de-DE" sz="1000"/>
                        <a:t> 
 Treckerfahrer dürfen das! - Mit Brunhilde auf der Ranch am Mittwoch, 17.01.18, um 21 Uhr im NDR Fernsehen mit Sven Tietzer.</a:t>
                      </a:r>
                      <a:endParaRPr lang="en-US" sz="1000"/>
                    </a:p>
                  </a:txBody>
                  <a:tcPr/>
                </a:tc>
                <a:tc>
                  <a:txBody>
                    <a:bodyPr/>
                    <a:lstStyle/>
                    <a:p>
                      <a:r>
                        <a:rPr lang="en-US" sz="1000"/>
                        <a:t>56522</a:t>
                      </a:r>
                    </a:p>
                  </a:txBody>
                  <a:tcPr/>
                </a:tc>
                <a:tc>
                  <a:txBody>
                    <a:bodyPr/>
                    <a:lstStyle/>
                    <a:p>
                      <a:r>
                        <a:rPr lang="en-US" sz="1000"/>
                        <a:t>0</a:t>
                      </a:r>
                    </a:p>
                  </a:txBody>
                  <a:tcPr/>
                </a:tc>
                <a:tc>
                  <a:txBody>
                    <a:bodyPr/>
                    <a:lstStyle/>
                    <a:p>
                      <a:r>
                        <a:rPr lang="en-US" sz="1000"/>
                        <a:t>95267</a:t>
                      </a:r>
                    </a:p>
                  </a:txBody>
                  <a:tcPr/>
                </a:tc>
                <a:tc>
                  <a:txBody>
                    <a:bodyPr/>
                    <a:lstStyle/>
                    <a:p>
                      <a:r>
                        <a:rPr lang="en-US" sz="1000"/>
                        <a:t>02:28</a:t>
                      </a:r>
                    </a:p>
                  </a:txBody>
                  <a:tcPr/>
                </a:tc>
                <a:tc>
                  <a:txBody>
                    <a:bodyPr/>
                    <a:lstStyle/>
                    <a:p>
                      <a:r>
                        <a:rPr lang="en-US" sz="1000"/>
                        <a:t>13 %</a:t>
                      </a:r>
                    </a:p>
                  </a:txBody>
                  <a:tcPr/>
                </a:tc>
                <a:tc>
                  <a:txBody>
                    <a:bodyPr/>
                    <a:lstStyle/>
                    <a:p>
                      <a:r>
                        <a:rPr lang="en-US" sz="1000"/>
                        <a:t>7393</a:t>
                      </a:r>
                    </a:p>
                  </a:txBody>
                  <a:tcPr/>
                </a:tc>
                <a:tc>
                  <a:txBody>
                    <a:bodyPr/>
                    <a:lstStyle/>
                    <a:p>
                      <a:r>
                        <a:rPr lang="en-US" sz="1000"/>
                        <a:t>27054</a:t>
                      </a:r>
                    </a:p>
                  </a:txBody>
                  <a:tcPr/>
                </a:tc>
                <a:tc>
                  <a:txBody>
                    <a:bodyPr/>
                    <a:lstStyle/>
                    <a:p>
                      <a:r>
                        <a:rPr lang="en-US" sz="1000"/>
                        <a:t>60820</a:t>
                      </a:r>
                    </a:p>
                  </a:txBody>
                  <a:tcPr/>
                </a:tc>
                <a:tc>
                  <a:txBody>
                    <a:bodyPr/>
                    <a:lstStyle/>
                    <a:p>
                      <a:r>
                        <a:rPr lang="en-US" sz="1000"/>
                        <a:t>264785</a:t>
                      </a:r>
                    </a:p>
                  </a:txBody>
                  <a:tcPr/>
                </a:tc>
                <a:tc>
                  <a:txBody>
                    <a:bodyPr/>
                    <a:lstStyle/>
                    <a:p>
                      <a:r>
                        <a:rPr lang="en-US" sz="1000"/>
                        <a:t>1587</a:t>
                      </a:r>
                    </a:p>
                  </a:txBody>
                  <a:tcPr/>
                </a:tc>
                <a:tc>
                  <a:txBody>
                    <a:bodyPr/>
                    <a:lstStyle/>
                    <a:p>
                      <a:r>
                        <a:rPr lang="en-US" sz="1000"/>
                        <a:t>409</a:t>
                      </a:r>
                    </a:p>
                  </a:txBody>
                  <a:tcPr/>
                </a:tc>
                <a:tc>
                  <a:txBody>
                    <a:bodyPr/>
                    <a:lstStyle/>
                    <a:p>
                      <a:r>
                        <a:rPr lang="en-US" sz="1000"/>
                        <a:t>247</a:t>
                      </a:r>
                    </a:p>
                  </a:txBody>
                  <a:tcPr/>
                </a:tc>
                <a:extLst>
                  <a:ext uri="{0D108BD9-81ED-4DB2-BD59-A6C34878D82A}">
                    <a16:rowId xmlns:a16="http://schemas.microsoft.com/office/drawing/2014/main" val="856923345"/>
                  </a:ext>
                </a:extLst>
              </a:tr>
              <a:tr h="370840">
                <a:tc>
                  <a:txBody>
                    <a:bodyPr/>
                    <a:lstStyle/>
                    <a:p>
                      <a:r>
                        <a:rPr lang="de-DE" sz="1000" b="1"/>
                        <a:t> Treckerfahrer dürfen das - 2018-08-19 17:00:00 </a:t>
                      </a:r>
                      <a:r>
                        <a:rPr lang="de-DE" sz="1000"/>
                        <a:t> 
 Welcher dieser schrägen Typen bist DU? 🙈</a:t>
                      </a:r>
                      <a:endParaRPr lang="en-US" sz="1000"/>
                    </a:p>
                  </a:txBody>
                  <a:tcPr/>
                </a:tc>
                <a:tc>
                  <a:txBody>
                    <a:bodyPr/>
                    <a:lstStyle/>
                    <a:p>
                      <a:r>
                        <a:rPr lang="en-US" sz="1000"/>
                        <a:t>56164</a:t>
                      </a:r>
                    </a:p>
                  </a:txBody>
                  <a:tcPr/>
                </a:tc>
                <a:tc>
                  <a:txBody>
                    <a:bodyPr/>
                    <a:lstStyle/>
                    <a:p>
                      <a:r>
                        <a:rPr lang="en-US" sz="1000"/>
                        <a:t>0</a:t>
                      </a:r>
                    </a:p>
                  </a:txBody>
                  <a:tcPr/>
                </a:tc>
                <a:tc>
                  <a:txBody>
                    <a:bodyPr/>
                    <a:lstStyle/>
                    <a:p>
                      <a:r>
                        <a:rPr lang="en-US" sz="1000"/>
                        <a:t>109677</a:t>
                      </a:r>
                    </a:p>
                  </a:txBody>
                  <a:tcPr/>
                </a:tc>
                <a:tc>
                  <a:txBody>
                    <a:bodyPr/>
                    <a:lstStyle/>
                    <a:p>
                      <a:r>
                        <a:rPr lang="en-US" sz="1000"/>
                        <a:t>01:32</a:t>
                      </a:r>
                    </a:p>
                  </a:txBody>
                  <a:tcPr/>
                </a:tc>
                <a:tc>
                  <a:txBody>
                    <a:bodyPr/>
                    <a:lstStyle/>
                    <a:p>
                      <a:r>
                        <a:rPr lang="en-US" sz="1000"/>
                        <a:t>13 %</a:t>
                      </a:r>
                    </a:p>
                  </a:txBody>
                  <a:tcPr/>
                </a:tc>
                <a:tc>
                  <a:txBody>
                    <a:bodyPr/>
                    <a:lstStyle/>
                    <a:p>
                      <a:r>
                        <a:rPr lang="en-US" sz="1000"/>
                        <a:t>57417</a:t>
                      </a:r>
                    </a:p>
                  </a:txBody>
                  <a:tcPr/>
                </a:tc>
                <a:tc>
                  <a:txBody>
                    <a:bodyPr/>
                    <a:lstStyle/>
                    <a:p>
                      <a:r>
                        <a:rPr lang="en-US" sz="1000"/>
                        <a:t>8599</a:t>
                      </a:r>
                    </a:p>
                  </a:txBody>
                  <a:tcPr/>
                </a:tc>
                <a:tc>
                  <a:txBody>
                    <a:bodyPr/>
                    <a:lstStyle/>
                    <a:p>
                      <a:r>
                        <a:rPr lang="en-US" sz="1000"/>
                        <a:t>43661</a:t>
                      </a:r>
                    </a:p>
                  </a:txBody>
                  <a:tcPr/>
                </a:tc>
                <a:tc>
                  <a:txBody>
                    <a:bodyPr/>
                    <a:lstStyle/>
                    <a:p>
                      <a:r>
                        <a:rPr lang="en-US" sz="1000"/>
                        <a:t>277843</a:t>
                      </a:r>
                    </a:p>
                  </a:txBody>
                  <a:tcPr/>
                </a:tc>
                <a:tc>
                  <a:txBody>
                    <a:bodyPr/>
                    <a:lstStyle/>
                    <a:p>
                      <a:r>
                        <a:rPr lang="en-US" sz="1000"/>
                        <a:t>634</a:t>
                      </a:r>
                    </a:p>
                  </a:txBody>
                  <a:tcPr/>
                </a:tc>
                <a:tc>
                  <a:txBody>
                    <a:bodyPr/>
                    <a:lstStyle/>
                    <a:p>
                      <a:r>
                        <a:rPr lang="en-US" sz="1000"/>
                        <a:t>1286</a:t>
                      </a:r>
                    </a:p>
                  </a:txBody>
                  <a:tcPr/>
                </a:tc>
                <a:tc>
                  <a:txBody>
                    <a:bodyPr/>
                    <a:lstStyle/>
                    <a:p>
                      <a:r>
                        <a:rPr lang="en-US" sz="1000"/>
                        <a:t>187</a:t>
                      </a:r>
                    </a:p>
                  </a:txBody>
                  <a:tcPr/>
                </a:tc>
                <a:extLst>
                  <a:ext uri="{0D108BD9-81ED-4DB2-BD59-A6C34878D82A}">
                    <a16:rowId xmlns:a16="http://schemas.microsoft.com/office/drawing/2014/main" val="1707608658"/>
                  </a:ext>
                </a:extLst>
              </a:tr>
              <a:tr h="370840">
                <a:tc>
                  <a:txBody>
                    <a:bodyPr/>
                    <a:lstStyle/>
                    <a:p>
                      <a:r>
                        <a:rPr lang="de-DE" sz="1000" b="1"/>
                        <a:t> Treckerfahrer dürfen das - 2018-01-09 15:00:01 </a:t>
                      </a:r>
                      <a:r>
                        <a:rPr lang="de-DE" sz="1000"/>
                        <a:t> 
 Und weiter geht's mit "Treckerfahrer dürfen das!" - Ein Highlight in der Sendung: Fußball der anderen Art. Nachmachen unbedingt erlaubt</a:t>
                      </a:r>
                      <a:endParaRPr lang="en-US" sz="1000"/>
                    </a:p>
                  </a:txBody>
                  <a:tcPr/>
                </a:tc>
                <a:tc>
                  <a:txBody>
                    <a:bodyPr/>
                    <a:lstStyle/>
                    <a:p>
                      <a:r>
                        <a:rPr lang="en-US" sz="1000"/>
                        <a:t>15793</a:t>
                      </a:r>
                    </a:p>
                  </a:txBody>
                  <a:tcPr/>
                </a:tc>
                <a:tc>
                  <a:txBody>
                    <a:bodyPr/>
                    <a:lstStyle/>
                    <a:p>
                      <a:r>
                        <a:rPr lang="en-US" sz="1000"/>
                        <a:t>0</a:t>
                      </a:r>
                    </a:p>
                  </a:txBody>
                  <a:tcPr/>
                </a:tc>
                <a:tc>
                  <a:txBody>
                    <a:bodyPr/>
                    <a:lstStyle/>
                    <a:p>
                      <a:r>
                        <a:rPr lang="en-US" sz="1000"/>
                        <a:t>37169</a:t>
                      </a:r>
                    </a:p>
                  </a:txBody>
                  <a:tcPr/>
                </a:tc>
                <a:tc>
                  <a:txBody>
                    <a:bodyPr/>
                    <a:lstStyle/>
                    <a:p>
                      <a:r>
                        <a:rPr lang="en-US" sz="1000"/>
                        <a:t>00:58</a:t>
                      </a:r>
                    </a:p>
                  </a:txBody>
                  <a:tcPr/>
                </a:tc>
                <a:tc>
                  <a:txBody>
                    <a:bodyPr/>
                    <a:lstStyle/>
                    <a:p>
                      <a:r>
                        <a:rPr lang="en-US" sz="1000"/>
                        <a:t>15 %</a:t>
                      </a:r>
                    </a:p>
                  </a:txBody>
                  <a:tcPr/>
                </a:tc>
                <a:tc>
                  <a:txBody>
                    <a:bodyPr/>
                    <a:lstStyle/>
                    <a:p>
                      <a:r>
                        <a:rPr lang="en-US" sz="1000"/>
                        <a:t>10396</a:t>
                      </a:r>
                    </a:p>
                  </a:txBody>
                  <a:tcPr/>
                </a:tc>
                <a:tc>
                  <a:txBody>
                    <a:bodyPr/>
                    <a:lstStyle/>
                    <a:p>
                      <a:r>
                        <a:rPr lang="en-US" sz="1000"/>
                        <a:t>10335</a:t>
                      </a:r>
                    </a:p>
                  </a:txBody>
                  <a:tcPr/>
                </a:tc>
                <a:tc>
                  <a:txBody>
                    <a:bodyPr/>
                    <a:lstStyle/>
                    <a:p>
                      <a:r>
                        <a:rPr lang="en-US" sz="1000"/>
                        <a:t>16438</a:t>
                      </a:r>
                    </a:p>
                  </a:txBody>
                  <a:tcPr/>
                </a:tc>
                <a:tc>
                  <a:txBody>
                    <a:bodyPr/>
                    <a:lstStyle/>
                    <a:p>
                      <a:r>
                        <a:rPr lang="en-US" sz="1000"/>
                        <a:t>92430</a:t>
                      </a:r>
                    </a:p>
                  </a:txBody>
                  <a:tcPr/>
                </a:tc>
                <a:tc>
                  <a:txBody>
                    <a:bodyPr/>
                    <a:lstStyle/>
                    <a:p>
                      <a:r>
                        <a:rPr lang="en-US" sz="1000"/>
                        <a:t>1042</a:t>
                      </a:r>
                    </a:p>
                  </a:txBody>
                  <a:tcPr/>
                </a:tc>
                <a:tc>
                  <a:txBody>
                    <a:bodyPr/>
                    <a:lstStyle/>
                    <a:p>
                      <a:r>
                        <a:rPr lang="en-US" sz="1000"/>
                        <a:t>537</a:t>
                      </a:r>
                    </a:p>
                  </a:txBody>
                  <a:tcPr/>
                </a:tc>
                <a:tc>
                  <a:txBody>
                    <a:bodyPr/>
                    <a:lstStyle/>
                    <a:p>
                      <a:r>
                        <a:rPr lang="en-US" sz="1000"/>
                        <a:t>276</a:t>
                      </a:r>
                    </a:p>
                  </a:txBody>
                  <a:tcPr/>
                </a:tc>
                <a:extLst>
                  <a:ext uri="{0D108BD9-81ED-4DB2-BD59-A6C34878D82A}">
                    <a16:rowId xmlns:a16="http://schemas.microsoft.com/office/drawing/2014/main" val="335699299"/>
                  </a:ext>
                </a:extLst>
              </a:tr>
            </a:tbl>
          </a:graphicData>
        </a:graphic>
      </p:graphicFrame>
      <p:sp>
        <p:nvSpPr>
          <p:cNvPr id="4" name="Text Placeholder 3">
            <a:extLst>
              <a:ext uri="{FF2B5EF4-FFF2-40B4-BE49-F238E27FC236}">
                <a16:creationId xmlns:a16="http://schemas.microsoft.com/office/drawing/2014/main" id="{06349A3A-FB00-4A13-A0D4-65F171658E6A}"/>
              </a:ext>
            </a:extLst>
          </p:cNvPr>
          <p:cNvSpPr>
            <a:spLocks noGrp="1"/>
          </p:cNvSpPr>
          <p:nvPr>
            <p:ph type="body" sz="quarter" idx="14"/>
          </p:nvPr>
        </p:nvSpPr>
        <p:spPr/>
        <p:txBody>
          <a:bodyPr/>
          <a:lstStyle/>
          <a:p>
            <a:r>
              <a:rPr lang="en-US"/>
              <a:t>01.01.2018 - 15.12.2018</a:t>
            </a:r>
          </a:p>
        </p:txBody>
      </p:sp>
    </p:spTree>
    <p:extLst>
      <p:ext uri="{BB962C8B-B14F-4D97-AF65-F5344CB8AC3E}">
        <p14:creationId xmlns:p14="http://schemas.microsoft.com/office/powerpoint/2010/main" val="39694473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2158</Words>
  <Application>Microsoft Office PowerPoint</Application>
  <PresentationFormat>On-screen Show (4:3)</PresentationFormat>
  <Paragraphs>933</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MeFo - Facebook - Social Media - Evaluation</vt:lpstr>
      <vt:lpstr>Facebook Profil - Potenz.Reichw.,Aktive Nutzer,I-Rate,Fans | Treckerfahrer dürfen das</vt:lpstr>
      <vt:lpstr>Facebook Anzahl Post, Reaktionen (Kommentare, Shares, Likes) - FB Insights | Treckerfahrer dürfen das</vt:lpstr>
      <vt:lpstr>Facebook Profil - Fans | Treckerfahrer dürfen das</vt:lpstr>
      <vt:lpstr>Facebook Profil - Potenzielle Reichweite | Treckerfahrer dürfen das</vt:lpstr>
      <vt:lpstr>Facebook Profil - Aktive Nutzer | Treckerfahrer dürfen das</vt:lpstr>
      <vt:lpstr>Facebook Profil - Video-Starts ab 10 Sek. | Treckerfahrer dürfen das</vt:lpstr>
      <vt:lpstr>Facebook Profil - Durchschnitt Potenzi. Reichweite pro Tag | Treckerfahrer dürfen das</vt:lpstr>
      <vt:lpstr>Facebook Distributionstyp - FB Insights | Treckerfahrer dürfen das</vt:lpstr>
      <vt:lpstr>Facebook Distributionstyp - Tabelle - FB Insights | Treckerfahrer dürfen das</vt:lpstr>
      <vt:lpstr>Facebook Eigene Posts - Shares - Export | Treckerfahrer dürfen das</vt:lpstr>
      <vt:lpstr>Facebook Eigene Posts - Kommentare - Export | Treckerfahrer dürfen das - 1 of 2</vt:lpstr>
      <vt:lpstr>Facebook Eigene Posts - Kommentare - Export | Treckerfahrer dürfen das - 2 of 2</vt:lpstr>
      <vt:lpstr>Facebook Eigene Posts - Links - Export | Treckerfahrer dürfen das - 1 of 2</vt:lpstr>
      <vt:lpstr>Facebook Eigene Posts - Links - Export | Treckerfahrer dürfen das - 2 of 2</vt:lpstr>
      <vt:lpstr>Facebook Eigene Posts - Videostartrate - Export | Treckerfahrer dürfen das</vt:lpstr>
      <vt:lpstr>Facebook Eigene Posts - Videostartrate - Flop - Export | Treckerfahrer dürfen das</vt:lpstr>
      <vt:lpstr>Facebook Eigene Posts - Potenzielle Reichweite - Export | Treckerfahrer dürfen das</vt:lpstr>
      <vt:lpstr>Facebook Eigene Posts - Aktive Nutzer - Export | Treckerfahrer dürfen das</vt:lpstr>
      <vt:lpstr>Facebook Eigene Posts - I-Rate Aktive Nutzer - Export | Treckerfahrer dürfen das</vt:lpstr>
      <vt:lpstr>Facebook Eigene Posts - I-Rate Aktive Nutzer-Flop - Export | Treckerfahrer dürfen das - 1 of 2</vt:lpstr>
      <vt:lpstr>Facebook Eigene Posts - I-Rate Aktive Nutzer-Flop - Export | Treckerfahrer dürfen das - 2 of 2</vt:lpstr>
      <vt:lpstr>Facebook Eigene Post - Summe Interaktionen - Export | Treckerfahrer dürfen das - 1 of 2</vt:lpstr>
      <vt:lpstr>Facebook Eigene Post - Summe Interaktionen - Export | Treckerfahrer dürfen das - 2 of 2</vt:lpstr>
      <vt:lpstr>Facebook Eigene Posts - Reaktionen - Export | Treckerfahrer dürfen das - 1 of 3</vt:lpstr>
      <vt:lpstr>Facebook Eigene Posts - Reaktionen - Export | Treckerfahrer dürfen das - 2 of 3</vt:lpstr>
      <vt:lpstr>Facebook Eigene Posts - Reaktionen - Export | Treckerfahrer dürfen das - 3 of 3</vt:lpstr>
      <vt:lpstr>Eigene Posts - Videostarts - Profil-bezogene Nutzung | Treckerfahrer dürfen das</vt:lpstr>
      <vt:lpstr>Facebook Eigene Videos - Crossposts (ohne Ersteller) - Export | Treckerfahrer dürfen das - 1 of 2</vt:lpstr>
      <vt:lpstr>Facebook Eigene Videos - Crossposts (ohne Ersteller) - Export | Treckerfahrer dürfen das - 2 of 2</vt:lpstr>
      <vt:lpstr>Facebook Eigene Videos - Crossposts (nur Ersteller) - Export  | Treckerfahrer dürfen das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2018-12-19T12:55:07Z</dcterms:created>
  <dcterms:modified xsi:type="dcterms:W3CDTF">2018-12-19T12:56:10Z</dcterms:modified>
</cp:coreProperties>
</file>