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8" r:id="rId29"/>
    <p:sldId id="289" r:id="rId30"/>
    <p:sldId id="290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44059</c:v>
                </c:pt>
                <c:pt idx="1">
                  <c:v>44062</c:v>
                </c:pt>
                <c:pt idx="2">
                  <c:v>44089</c:v>
                </c:pt>
                <c:pt idx="3">
                  <c:v>44103</c:v>
                </c:pt>
                <c:pt idx="4">
                  <c:v>44136</c:v>
                </c:pt>
                <c:pt idx="5">
                  <c:v>44161</c:v>
                </c:pt>
                <c:pt idx="6">
                  <c:v>44190</c:v>
                </c:pt>
                <c:pt idx="7">
                  <c:v>44226</c:v>
                </c:pt>
                <c:pt idx="8">
                  <c:v>44246</c:v>
                </c:pt>
                <c:pt idx="9">
                  <c:v>44248</c:v>
                </c:pt>
                <c:pt idx="10">
                  <c:v>44256</c:v>
                </c:pt>
                <c:pt idx="11">
                  <c:v>44277</c:v>
                </c:pt>
                <c:pt idx="12">
                  <c:v>44311</c:v>
                </c:pt>
                <c:pt idx="13">
                  <c:v>44331</c:v>
                </c:pt>
                <c:pt idx="14">
                  <c:v>44354</c:v>
                </c:pt>
                <c:pt idx="15">
                  <c:v>44391</c:v>
                </c:pt>
                <c:pt idx="16">
                  <c:v>44411</c:v>
                </c:pt>
                <c:pt idx="17">
                  <c:v>44475</c:v>
                </c:pt>
                <c:pt idx="18">
                  <c:v>44496</c:v>
                </c:pt>
                <c:pt idx="19">
                  <c:v>44518</c:v>
                </c:pt>
                <c:pt idx="20">
                  <c:v>44543</c:v>
                </c:pt>
                <c:pt idx="21">
                  <c:v>44559</c:v>
                </c:pt>
                <c:pt idx="22">
                  <c:v>44564</c:v>
                </c:pt>
                <c:pt idx="23">
                  <c:v>44571</c:v>
                </c:pt>
                <c:pt idx="24">
                  <c:v>44693</c:v>
                </c:pt>
                <c:pt idx="25">
                  <c:v>44731</c:v>
                </c:pt>
                <c:pt idx="26">
                  <c:v>44759</c:v>
                </c:pt>
                <c:pt idx="27">
                  <c:v>44776</c:v>
                </c:pt>
                <c:pt idx="28">
                  <c:v>44801</c:v>
                </c:pt>
                <c:pt idx="29">
                  <c:v>44833</c:v>
                </c:pt>
                <c:pt idx="30">
                  <c:v>44864</c:v>
                </c:pt>
                <c:pt idx="31">
                  <c:v>44882</c:v>
                </c:pt>
                <c:pt idx="32">
                  <c:v>44902</c:v>
                </c:pt>
                <c:pt idx="33">
                  <c:v>44937</c:v>
                </c:pt>
                <c:pt idx="34">
                  <c:v>44961</c:v>
                </c:pt>
                <c:pt idx="35">
                  <c:v>44966</c:v>
                </c:pt>
                <c:pt idx="36">
                  <c:v>44987</c:v>
                </c:pt>
                <c:pt idx="37">
                  <c:v>45000</c:v>
                </c:pt>
                <c:pt idx="38">
                  <c:v>45021</c:v>
                </c:pt>
                <c:pt idx="39">
                  <c:v>45035</c:v>
                </c:pt>
                <c:pt idx="40">
                  <c:v>45056</c:v>
                </c:pt>
                <c:pt idx="41">
                  <c:v>45081</c:v>
                </c:pt>
                <c:pt idx="42">
                  <c:v>45106</c:v>
                </c:pt>
                <c:pt idx="43">
                  <c:v>45130</c:v>
                </c:pt>
                <c:pt idx="44">
                  <c:v>45149</c:v>
                </c:pt>
                <c:pt idx="45">
                  <c:v>45155</c:v>
                </c:pt>
                <c:pt idx="46">
                  <c:v>45186</c:v>
                </c:pt>
                <c:pt idx="47">
                  <c:v>45216</c:v>
                </c:pt>
                <c:pt idx="48">
                  <c:v>45237</c:v>
                </c:pt>
                <c:pt idx="49">
                  <c:v>45263</c:v>
                </c:pt>
                <c:pt idx="50">
                  <c:v>45302</c:v>
                </c:pt>
                <c:pt idx="51">
                  <c:v>45324</c:v>
                </c:pt>
                <c:pt idx="52">
                  <c:v>45388</c:v>
                </c:pt>
                <c:pt idx="53">
                  <c:v>45414</c:v>
                </c:pt>
                <c:pt idx="54">
                  <c:v>45430</c:v>
                </c:pt>
                <c:pt idx="55">
                  <c:v>45447</c:v>
                </c:pt>
                <c:pt idx="56">
                  <c:v>45463</c:v>
                </c:pt>
                <c:pt idx="57">
                  <c:v>45483</c:v>
                </c:pt>
                <c:pt idx="58">
                  <c:v>45513</c:v>
                </c:pt>
                <c:pt idx="59">
                  <c:v>45586</c:v>
                </c:pt>
                <c:pt idx="60">
                  <c:v>45608</c:v>
                </c:pt>
                <c:pt idx="61">
                  <c:v>45624</c:v>
                </c:pt>
                <c:pt idx="62">
                  <c:v>45656</c:v>
                </c:pt>
                <c:pt idx="63">
                  <c:v>45671</c:v>
                </c:pt>
                <c:pt idx="64">
                  <c:v>45677</c:v>
                </c:pt>
                <c:pt idx="65">
                  <c:v>45707</c:v>
                </c:pt>
                <c:pt idx="66">
                  <c:v>45726</c:v>
                </c:pt>
                <c:pt idx="67">
                  <c:v>45737</c:v>
                </c:pt>
                <c:pt idx="68">
                  <c:v>45741</c:v>
                </c:pt>
                <c:pt idx="69">
                  <c:v>45756</c:v>
                </c:pt>
                <c:pt idx="70">
                  <c:v>45763</c:v>
                </c:pt>
                <c:pt idx="71">
                  <c:v>45772</c:v>
                </c:pt>
                <c:pt idx="72">
                  <c:v>45778</c:v>
                </c:pt>
                <c:pt idx="73">
                  <c:v>45808</c:v>
                </c:pt>
                <c:pt idx="74">
                  <c:v>45837</c:v>
                </c:pt>
                <c:pt idx="75">
                  <c:v>46722</c:v>
                </c:pt>
                <c:pt idx="76">
                  <c:v>46895</c:v>
                </c:pt>
                <c:pt idx="77">
                  <c:v>46948</c:v>
                </c:pt>
                <c:pt idx="78">
                  <c:v>46985</c:v>
                </c:pt>
                <c:pt idx="79">
                  <c:v>46999</c:v>
                </c:pt>
                <c:pt idx="80">
                  <c:v>47003</c:v>
                </c:pt>
                <c:pt idx="81">
                  <c:v>46997</c:v>
                </c:pt>
                <c:pt idx="82">
                  <c:v>47003</c:v>
                </c:pt>
                <c:pt idx="83">
                  <c:v>47014</c:v>
                </c:pt>
                <c:pt idx="84">
                  <c:v>47018</c:v>
                </c:pt>
                <c:pt idx="85">
                  <c:v>47028</c:v>
                </c:pt>
                <c:pt idx="86">
                  <c:v>47050</c:v>
                </c:pt>
                <c:pt idx="87">
                  <c:v>47062</c:v>
                </c:pt>
                <c:pt idx="88">
                  <c:v>47065</c:v>
                </c:pt>
                <c:pt idx="89">
                  <c:v>47080</c:v>
                </c:pt>
                <c:pt idx="90">
                  <c:v>47088</c:v>
                </c:pt>
                <c:pt idx="91">
                  <c:v>47093</c:v>
                </c:pt>
                <c:pt idx="92">
                  <c:v>47103</c:v>
                </c:pt>
                <c:pt idx="93">
                  <c:v>47147</c:v>
                </c:pt>
                <c:pt idx="94">
                  <c:v>47168</c:v>
                </c:pt>
                <c:pt idx="95">
                  <c:v>47189</c:v>
                </c:pt>
                <c:pt idx="96">
                  <c:v>47198</c:v>
                </c:pt>
                <c:pt idx="97">
                  <c:v>47208</c:v>
                </c:pt>
                <c:pt idx="98">
                  <c:v>47208</c:v>
                </c:pt>
                <c:pt idx="99">
                  <c:v>47217</c:v>
                </c:pt>
                <c:pt idx="100">
                  <c:v>47222</c:v>
                </c:pt>
                <c:pt idx="101">
                  <c:v>47234</c:v>
                </c:pt>
                <c:pt idx="102">
                  <c:v>47244</c:v>
                </c:pt>
                <c:pt idx="103">
                  <c:v>47248</c:v>
                </c:pt>
                <c:pt idx="104">
                  <c:v>47287</c:v>
                </c:pt>
                <c:pt idx="105">
                  <c:v>47302</c:v>
                </c:pt>
                <c:pt idx="106">
                  <c:v>47323</c:v>
                </c:pt>
                <c:pt idx="107">
                  <c:v>47335</c:v>
                </c:pt>
                <c:pt idx="108">
                  <c:v>47343</c:v>
                </c:pt>
                <c:pt idx="109">
                  <c:v>47386</c:v>
                </c:pt>
                <c:pt idx="110">
                  <c:v>47417</c:v>
                </c:pt>
                <c:pt idx="111">
                  <c:v>47426</c:v>
                </c:pt>
                <c:pt idx="112">
                  <c:v>47436</c:v>
                </c:pt>
                <c:pt idx="113">
                  <c:v>47433</c:v>
                </c:pt>
                <c:pt idx="114">
                  <c:v>47441</c:v>
                </c:pt>
                <c:pt idx="115">
                  <c:v>47496</c:v>
                </c:pt>
                <c:pt idx="116">
                  <c:v>47524</c:v>
                </c:pt>
                <c:pt idx="117">
                  <c:v>47537</c:v>
                </c:pt>
                <c:pt idx="118">
                  <c:v>47545</c:v>
                </c:pt>
                <c:pt idx="119">
                  <c:v>47558</c:v>
                </c:pt>
                <c:pt idx="120">
                  <c:v>47570</c:v>
                </c:pt>
                <c:pt idx="121">
                  <c:v>47584</c:v>
                </c:pt>
                <c:pt idx="122">
                  <c:v>47599</c:v>
                </c:pt>
                <c:pt idx="123">
                  <c:v>47621</c:v>
                </c:pt>
                <c:pt idx="124">
                  <c:v>47639</c:v>
                </c:pt>
                <c:pt idx="125">
                  <c:v>47675</c:v>
                </c:pt>
                <c:pt idx="126">
                  <c:v>47696</c:v>
                </c:pt>
                <c:pt idx="127">
                  <c:v>47703</c:v>
                </c:pt>
                <c:pt idx="128">
                  <c:v>47721</c:v>
                </c:pt>
                <c:pt idx="129">
                  <c:v>47777</c:v>
                </c:pt>
                <c:pt idx="130">
                  <c:v>47805</c:v>
                </c:pt>
                <c:pt idx="131">
                  <c:v>47809</c:v>
                </c:pt>
                <c:pt idx="132">
                  <c:v>47816</c:v>
                </c:pt>
                <c:pt idx="133">
                  <c:v>47828</c:v>
                </c:pt>
                <c:pt idx="134">
                  <c:v>47841</c:v>
                </c:pt>
                <c:pt idx="135">
                  <c:v>47853</c:v>
                </c:pt>
                <c:pt idx="136">
                  <c:v>47875</c:v>
                </c:pt>
                <c:pt idx="137">
                  <c:v>47884</c:v>
                </c:pt>
                <c:pt idx="138">
                  <c:v>47887</c:v>
                </c:pt>
                <c:pt idx="139">
                  <c:v>47892</c:v>
                </c:pt>
                <c:pt idx="140">
                  <c:v>47899</c:v>
                </c:pt>
                <c:pt idx="141">
                  <c:v>47908</c:v>
                </c:pt>
                <c:pt idx="142">
                  <c:v>47916</c:v>
                </c:pt>
                <c:pt idx="143">
                  <c:v>47967</c:v>
                </c:pt>
                <c:pt idx="144">
                  <c:v>48064</c:v>
                </c:pt>
                <c:pt idx="145">
                  <c:v>48113</c:v>
                </c:pt>
                <c:pt idx="146">
                  <c:v>48132</c:v>
                </c:pt>
                <c:pt idx="147">
                  <c:v>48148</c:v>
                </c:pt>
                <c:pt idx="148">
                  <c:v>48161</c:v>
                </c:pt>
                <c:pt idx="149">
                  <c:v>48187</c:v>
                </c:pt>
                <c:pt idx="150">
                  <c:v>48206</c:v>
                </c:pt>
                <c:pt idx="151">
                  <c:v>48237</c:v>
                </c:pt>
                <c:pt idx="152">
                  <c:v>48247</c:v>
                </c:pt>
                <c:pt idx="153">
                  <c:v>48273</c:v>
                </c:pt>
                <c:pt idx="154">
                  <c:v>48310</c:v>
                </c:pt>
                <c:pt idx="155">
                  <c:v>48324</c:v>
                </c:pt>
                <c:pt idx="156">
                  <c:v>48323</c:v>
                </c:pt>
                <c:pt idx="157">
                  <c:v>48324</c:v>
                </c:pt>
                <c:pt idx="158">
                  <c:v>48336</c:v>
                </c:pt>
                <c:pt idx="159">
                  <c:v>48347</c:v>
                </c:pt>
                <c:pt idx="160">
                  <c:v>48357</c:v>
                </c:pt>
                <c:pt idx="161">
                  <c:v>48365</c:v>
                </c:pt>
                <c:pt idx="162">
                  <c:v>48394</c:v>
                </c:pt>
                <c:pt idx="163">
                  <c:v>48410</c:v>
                </c:pt>
                <c:pt idx="164">
                  <c:v>48414</c:v>
                </c:pt>
                <c:pt idx="165">
                  <c:v>48437</c:v>
                </c:pt>
                <c:pt idx="166">
                  <c:v>48460</c:v>
                </c:pt>
                <c:pt idx="167">
                  <c:v>48483</c:v>
                </c:pt>
                <c:pt idx="168">
                  <c:v>48490</c:v>
                </c:pt>
                <c:pt idx="169">
                  <c:v>48508</c:v>
                </c:pt>
                <c:pt idx="170">
                  <c:v>48525</c:v>
                </c:pt>
                <c:pt idx="171">
                  <c:v>48526</c:v>
                </c:pt>
                <c:pt idx="172">
                  <c:v>48533</c:v>
                </c:pt>
                <c:pt idx="173">
                  <c:v>48575</c:v>
                </c:pt>
                <c:pt idx="174">
                  <c:v>48600</c:v>
                </c:pt>
                <c:pt idx="175">
                  <c:v>48610</c:v>
                </c:pt>
                <c:pt idx="176">
                  <c:v>48612</c:v>
                </c:pt>
                <c:pt idx="177">
                  <c:v>48614</c:v>
                </c:pt>
                <c:pt idx="178">
                  <c:v>48614</c:v>
                </c:pt>
                <c:pt idx="179">
                  <c:v>48616</c:v>
                </c:pt>
                <c:pt idx="180">
                  <c:v>48649</c:v>
                </c:pt>
                <c:pt idx="181">
                  <c:v>48700</c:v>
                </c:pt>
                <c:pt idx="182">
                  <c:v>48786</c:v>
                </c:pt>
                <c:pt idx="183">
                  <c:v>48827</c:v>
                </c:pt>
                <c:pt idx="184">
                  <c:v>48832</c:v>
                </c:pt>
                <c:pt idx="185">
                  <c:v>48860</c:v>
                </c:pt>
                <c:pt idx="186">
                  <c:v>48908</c:v>
                </c:pt>
                <c:pt idx="187">
                  <c:v>48955</c:v>
                </c:pt>
                <c:pt idx="188">
                  <c:v>49004</c:v>
                </c:pt>
                <c:pt idx="189">
                  <c:v>49028</c:v>
                </c:pt>
                <c:pt idx="190">
                  <c:v>49058</c:v>
                </c:pt>
                <c:pt idx="191">
                  <c:v>49105</c:v>
                </c:pt>
                <c:pt idx="192">
                  <c:v>49133</c:v>
                </c:pt>
                <c:pt idx="193">
                  <c:v>49164</c:v>
                </c:pt>
                <c:pt idx="194">
                  <c:v>49190</c:v>
                </c:pt>
                <c:pt idx="195">
                  <c:v>49211</c:v>
                </c:pt>
                <c:pt idx="196">
                  <c:v>49261</c:v>
                </c:pt>
                <c:pt idx="197">
                  <c:v>49343</c:v>
                </c:pt>
                <c:pt idx="198">
                  <c:v>49454</c:v>
                </c:pt>
                <c:pt idx="199">
                  <c:v>49539</c:v>
                </c:pt>
                <c:pt idx="200">
                  <c:v>49580</c:v>
                </c:pt>
                <c:pt idx="201">
                  <c:v>49621</c:v>
                </c:pt>
                <c:pt idx="202">
                  <c:v>49654</c:v>
                </c:pt>
                <c:pt idx="203">
                  <c:v>49700</c:v>
                </c:pt>
                <c:pt idx="204">
                  <c:v>49718</c:v>
                </c:pt>
                <c:pt idx="205">
                  <c:v>49746</c:v>
                </c:pt>
                <c:pt idx="206">
                  <c:v>49766</c:v>
                </c:pt>
                <c:pt idx="207">
                  <c:v>49819</c:v>
                </c:pt>
                <c:pt idx="208">
                  <c:v>49840</c:v>
                </c:pt>
                <c:pt idx="209">
                  <c:v>49870</c:v>
                </c:pt>
                <c:pt idx="210">
                  <c:v>49896</c:v>
                </c:pt>
                <c:pt idx="211">
                  <c:v>49904</c:v>
                </c:pt>
                <c:pt idx="212">
                  <c:v>49945</c:v>
                </c:pt>
                <c:pt idx="213">
                  <c:v>49976</c:v>
                </c:pt>
                <c:pt idx="214">
                  <c:v>50014</c:v>
                </c:pt>
                <c:pt idx="215">
                  <c:v>50200</c:v>
                </c:pt>
                <c:pt idx="216">
                  <c:v>50307</c:v>
                </c:pt>
                <c:pt idx="217">
                  <c:v>50340</c:v>
                </c:pt>
                <c:pt idx="218">
                  <c:v>50361</c:v>
                </c:pt>
                <c:pt idx="219">
                  <c:v>50374</c:v>
                </c:pt>
                <c:pt idx="220">
                  <c:v>50411</c:v>
                </c:pt>
                <c:pt idx="221">
                  <c:v>50459</c:v>
                </c:pt>
                <c:pt idx="222">
                  <c:v>50491</c:v>
                </c:pt>
                <c:pt idx="223">
                  <c:v>50507</c:v>
                </c:pt>
                <c:pt idx="224">
                  <c:v>50528</c:v>
                </c:pt>
                <c:pt idx="225">
                  <c:v>50539</c:v>
                </c:pt>
                <c:pt idx="226">
                  <c:v>50583</c:v>
                </c:pt>
                <c:pt idx="227">
                  <c:v>50616</c:v>
                </c:pt>
                <c:pt idx="228">
                  <c:v>50631</c:v>
                </c:pt>
                <c:pt idx="229">
                  <c:v>50648</c:v>
                </c:pt>
                <c:pt idx="230">
                  <c:v>50680</c:v>
                </c:pt>
                <c:pt idx="231">
                  <c:v>50712</c:v>
                </c:pt>
                <c:pt idx="232">
                  <c:v>50724</c:v>
                </c:pt>
                <c:pt idx="233">
                  <c:v>50738</c:v>
                </c:pt>
                <c:pt idx="234">
                  <c:v>50751</c:v>
                </c:pt>
                <c:pt idx="235">
                  <c:v>50767</c:v>
                </c:pt>
                <c:pt idx="236">
                  <c:v>50799</c:v>
                </c:pt>
                <c:pt idx="237">
                  <c:v>50814</c:v>
                </c:pt>
                <c:pt idx="238">
                  <c:v>50833</c:v>
                </c:pt>
                <c:pt idx="239">
                  <c:v>50841</c:v>
                </c:pt>
                <c:pt idx="240">
                  <c:v>50843</c:v>
                </c:pt>
                <c:pt idx="241">
                  <c:v>50854</c:v>
                </c:pt>
                <c:pt idx="242">
                  <c:v>50857</c:v>
                </c:pt>
                <c:pt idx="243">
                  <c:v>50876</c:v>
                </c:pt>
                <c:pt idx="244">
                  <c:v>50903</c:v>
                </c:pt>
                <c:pt idx="245">
                  <c:v>50914</c:v>
                </c:pt>
                <c:pt idx="246">
                  <c:v>50926</c:v>
                </c:pt>
                <c:pt idx="247">
                  <c:v>50936</c:v>
                </c:pt>
                <c:pt idx="248">
                  <c:v>50951</c:v>
                </c:pt>
                <c:pt idx="249">
                  <c:v>50961</c:v>
                </c:pt>
                <c:pt idx="250">
                  <c:v>50981</c:v>
                </c:pt>
                <c:pt idx="251">
                  <c:v>50988</c:v>
                </c:pt>
                <c:pt idx="252">
                  <c:v>51010</c:v>
                </c:pt>
                <c:pt idx="253">
                  <c:v>51024</c:v>
                </c:pt>
                <c:pt idx="254">
                  <c:v>51033</c:v>
                </c:pt>
                <c:pt idx="255">
                  <c:v>51048</c:v>
                </c:pt>
                <c:pt idx="256">
                  <c:v>51072</c:v>
                </c:pt>
                <c:pt idx="257">
                  <c:v>51091</c:v>
                </c:pt>
                <c:pt idx="258">
                  <c:v>51106</c:v>
                </c:pt>
                <c:pt idx="259">
                  <c:v>51130</c:v>
                </c:pt>
                <c:pt idx="260">
                  <c:v>51136</c:v>
                </c:pt>
                <c:pt idx="261">
                  <c:v>51144</c:v>
                </c:pt>
                <c:pt idx="262">
                  <c:v>51151</c:v>
                </c:pt>
                <c:pt idx="263">
                  <c:v>51234</c:v>
                </c:pt>
                <c:pt idx="264">
                  <c:v>51289</c:v>
                </c:pt>
                <c:pt idx="265">
                  <c:v>51300</c:v>
                </c:pt>
                <c:pt idx="266">
                  <c:v>51309</c:v>
                </c:pt>
                <c:pt idx="267">
                  <c:v>51314</c:v>
                </c:pt>
                <c:pt idx="268">
                  <c:v>51323</c:v>
                </c:pt>
                <c:pt idx="269">
                  <c:v>51333</c:v>
                </c:pt>
                <c:pt idx="270">
                  <c:v>51361</c:v>
                </c:pt>
                <c:pt idx="271">
                  <c:v>51370</c:v>
                </c:pt>
                <c:pt idx="272">
                  <c:v>51379</c:v>
                </c:pt>
                <c:pt idx="273">
                  <c:v>51380</c:v>
                </c:pt>
                <c:pt idx="274">
                  <c:v>51386</c:v>
                </c:pt>
                <c:pt idx="275">
                  <c:v>51404</c:v>
                </c:pt>
                <c:pt idx="276">
                  <c:v>51408</c:v>
                </c:pt>
                <c:pt idx="277">
                  <c:v>51422</c:v>
                </c:pt>
                <c:pt idx="278">
                  <c:v>51424</c:v>
                </c:pt>
                <c:pt idx="279">
                  <c:v>51431</c:v>
                </c:pt>
                <c:pt idx="280">
                  <c:v>51440</c:v>
                </c:pt>
                <c:pt idx="281">
                  <c:v>51463</c:v>
                </c:pt>
                <c:pt idx="282">
                  <c:v>51480</c:v>
                </c:pt>
                <c:pt idx="283">
                  <c:v>51523</c:v>
                </c:pt>
                <c:pt idx="284">
                  <c:v>51565</c:v>
                </c:pt>
                <c:pt idx="285">
                  <c:v>51588</c:v>
                </c:pt>
                <c:pt idx="286">
                  <c:v>51610</c:v>
                </c:pt>
                <c:pt idx="287">
                  <c:v>51626</c:v>
                </c:pt>
                <c:pt idx="288">
                  <c:v>51652</c:v>
                </c:pt>
                <c:pt idx="289">
                  <c:v>51657</c:v>
                </c:pt>
                <c:pt idx="290">
                  <c:v>51656</c:v>
                </c:pt>
                <c:pt idx="291">
                  <c:v>51660</c:v>
                </c:pt>
                <c:pt idx="292">
                  <c:v>51664</c:v>
                </c:pt>
                <c:pt idx="293">
                  <c:v>51679</c:v>
                </c:pt>
                <c:pt idx="294">
                  <c:v>51695</c:v>
                </c:pt>
                <c:pt idx="295">
                  <c:v>51711</c:v>
                </c:pt>
                <c:pt idx="296">
                  <c:v>51732</c:v>
                </c:pt>
                <c:pt idx="297">
                  <c:v>51742</c:v>
                </c:pt>
                <c:pt idx="298">
                  <c:v>51799</c:v>
                </c:pt>
                <c:pt idx="299">
                  <c:v>51818</c:v>
                </c:pt>
                <c:pt idx="300">
                  <c:v>51836</c:v>
                </c:pt>
                <c:pt idx="301">
                  <c:v>51856</c:v>
                </c:pt>
                <c:pt idx="302">
                  <c:v>51880</c:v>
                </c:pt>
                <c:pt idx="303">
                  <c:v>51898</c:v>
                </c:pt>
                <c:pt idx="304">
                  <c:v>51912</c:v>
                </c:pt>
                <c:pt idx="305">
                  <c:v>51931</c:v>
                </c:pt>
                <c:pt idx="306">
                  <c:v>51939</c:v>
                </c:pt>
                <c:pt idx="307">
                  <c:v>51951</c:v>
                </c:pt>
                <c:pt idx="308">
                  <c:v>51965</c:v>
                </c:pt>
                <c:pt idx="309">
                  <c:v>51991</c:v>
                </c:pt>
                <c:pt idx="310">
                  <c:v>52001</c:v>
                </c:pt>
                <c:pt idx="311">
                  <c:v>52009</c:v>
                </c:pt>
                <c:pt idx="312">
                  <c:v>52027</c:v>
                </c:pt>
                <c:pt idx="313">
                  <c:v>52049</c:v>
                </c:pt>
                <c:pt idx="314">
                  <c:v>52071</c:v>
                </c:pt>
                <c:pt idx="315">
                  <c:v>52118</c:v>
                </c:pt>
                <c:pt idx="316">
                  <c:v>52142</c:v>
                </c:pt>
                <c:pt idx="317">
                  <c:v>52152</c:v>
                </c:pt>
                <c:pt idx="318">
                  <c:v>52161</c:v>
                </c:pt>
                <c:pt idx="319">
                  <c:v>52180</c:v>
                </c:pt>
                <c:pt idx="320">
                  <c:v>52200</c:v>
                </c:pt>
                <c:pt idx="321">
                  <c:v>52217</c:v>
                </c:pt>
                <c:pt idx="322">
                  <c:v>52244</c:v>
                </c:pt>
                <c:pt idx="323">
                  <c:v>52269</c:v>
                </c:pt>
                <c:pt idx="324">
                  <c:v>52295</c:v>
                </c:pt>
                <c:pt idx="325">
                  <c:v>52301</c:v>
                </c:pt>
                <c:pt idx="326">
                  <c:v>52313</c:v>
                </c:pt>
                <c:pt idx="327">
                  <c:v>52324</c:v>
                </c:pt>
                <c:pt idx="328">
                  <c:v>52345</c:v>
                </c:pt>
                <c:pt idx="329">
                  <c:v>52356</c:v>
                </c:pt>
                <c:pt idx="330">
                  <c:v>52366</c:v>
                </c:pt>
                <c:pt idx="331">
                  <c:v>52368</c:v>
                </c:pt>
                <c:pt idx="332">
                  <c:v>52382</c:v>
                </c:pt>
                <c:pt idx="333">
                  <c:v>52388</c:v>
                </c:pt>
                <c:pt idx="334">
                  <c:v>52393</c:v>
                </c:pt>
                <c:pt idx="335">
                  <c:v>52402</c:v>
                </c:pt>
                <c:pt idx="336">
                  <c:v>52414</c:v>
                </c:pt>
                <c:pt idx="337">
                  <c:v>52416</c:v>
                </c:pt>
                <c:pt idx="338">
                  <c:v>52430</c:v>
                </c:pt>
                <c:pt idx="339">
                  <c:v>52480</c:v>
                </c:pt>
                <c:pt idx="340">
                  <c:v>52529</c:v>
                </c:pt>
                <c:pt idx="341">
                  <c:v>52556</c:v>
                </c:pt>
                <c:pt idx="342">
                  <c:v>52577</c:v>
                </c:pt>
                <c:pt idx="343">
                  <c:v>52602</c:v>
                </c:pt>
                <c:pt idx="344">
                  <c:v>52638</c:v>
                </c:pt>
                <c:pt idx="345">
                  <c:v>52658</c:v>
                </c:pt>
                <c:pt idx="346">
                  <c:v>52678</c:v>
                </c:pt>
                <c:pt idx="347">
                  <c:v>52684</c:v>
                </c:pt>
                <c:pt idx="348">
                  <c:v>52699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A4-4C5B-A313-5FFA06ACE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46464"/>
        <c:axId val="356547448"/>
      </c:lineChart>
      <c:catAx>
        <c:axId val="35654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47448"/>
        <c:crosses val="autoZero"/>
        <c:auto val="1"/>
        <c:lblAlgn val="ctr"/>
        <c:lblOffset val="100"/>
        <c:noMultiLvlLbl val="0"/>
      </c:catAx>
      <c:valAx>
        <c:axId val="35654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4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41051</c:v>
                </c:pt>
                <c:pt idx="1">
                  <c:v>39888</c:v>
                </c:pt>
                <c:pt idx="2">
                  <c:v>32145</c:v>
                </c:pt>
                <c:pt idx="3">
                  <c:v>31587</c:v>
                </c:pt>
                <c:pt idx="4">
                  <c:v>46592</c:v>
                </c:pt>
                <c:pt idx="5">
                  <c:v>37890</c:v>
                </c:pt>
                <c:pt idx="6">
                  <c:v>28047</c:v>
                </c:pt>
                <c:pt idx="7">
                  <c:v>51539</c:v>
                </c:pt>
                <c:pt idx="8">
                  <c:v>32820</c:v>
                </c:pt>
                <c:pt idx="9">
                  <c:v>17066</c:v>
                </c:pt>
                <c:pt idx="10">
                  <c:v>17554</c:v>
                </c:pt>
                <c:pt idx="11">
                  <c:v>20903</c:v>
                </c:pt>
                <c:pt idx="12">
                  <c:v>33879</c:v>
                </c:pt>
                <c:pt idx="13">
                  <c:v>44565</c:v>
                </c:pt>
                <c:pt idx="14">
                  <c:v>78739</c:v>
                </c:pt>
                <c:pt idx="15">
                  <c:v>57659</c:v>
                </c:pt>
                <c:pt idx="16">
                  <c:v>41948</c:v>
                </c:pt>
                <c:pt idx="17">
                  <c:v>40668</c:v>
                </c:pt>
                <c:pt idx="18">
                  <c:v>31202</c:v>
                </c:pt>
                <c:pt idx="19">
                  <c:v>53421</c:v>
                </c:pt>
                <c:pt idx="20">
                  <c:v>42952</c:v>
                </c:pt>
                <c:pt idx="21">
                  <c:v>30570</c:v>
                </c:pt>
                <c:pt idx="22">
                  <c:v>19044</c:v>
                </c:pt>
                <c:pt idx="23">
                  <c:v>33586</c:v>
                </c:pt>
                <c:pt idx="24">
                  <c:v>107347</c:v>
                </c:pt>
                <c:pt idx="25">
                  <c:v>89784</c:v>
                </c:pt>
                <c:pt idx="26">
                  <c:v>55615</c:v>
                </c:pt>
                <c:pt idx="27">
                  <c:v>52622</c:v>
                </c:pt>
                <c:pt idx="28">
                  <c:v>50717</c:v>
                </c:pt>
                <c:pt idx="29">
                  <c:v>51645</c:v>
                </c:pt>
                <c:pt idx="30">
                  <c:v>52170</c:v>
                </c:pt>
                <c:pt idx="31">
                  <c:v>41882</c:v>
                </c:pt>
                <c:pt idx="32">
                  <c:v>35431</c:v>
                </c:pt>
                <c:pt idx="33">
                  <c:v>59397</c:v>
                </c:pt>
                <c:pt idx="34">
                  <c:v>44013</c:v>
                </c:pt>
                <c:pt idx="35">
                  <c:v>40028</c:v>
                </c:pt>
                <c:pt idx="36">
                  <c:v>33153</c:v>
                </c:pt>
                <c:pt idx="37">
                  <c:v>23672</c:v>
                </c:pt>
                <c:pt idx="38">
                  <c:v>48649</c:v>
                </c:pt>
                <c:pt idx="39">
                  <c:v>37582</c:v>
                </c:pt>
                <c:pt idx="40">
                  <c:v>31074</c:v>
                </c:pt>
                <c:pt idx="41">
                  <c:v>27134</c:v>
                </c:pt>
                <c:pt idx="42">
                  <c:v>34101</c:v>
                </c:pt>
                <c:pt idx="43">
                  <c:v>70919</c:v>
                </c:pt>
                <c:pt idx="44">
                  <c:v>52793</c:v>
                </c:pt>
                <c:pt idx="45">
                  <c:v>31410</c:v>
                </c:pt>
                <c:pt idx="46">
                  <c:v>27959</c:v>
                </c:pt>
                <c:pt idx="47">
                  <c:v>26562</c:v>
                </c:pt>
                <c:pt idx="48">
                  <c:v>30661</c:v>
                </c:pt>
                <c:pt idx="49">
                  <c:v>26287</c:v>
                </c:pt>
                <c:pt idx="50">
                  <c:v>60835</c:v>
                </c:pt>
                <c:pt idx="51">
                  <c:v>33330</c:v>
                </c:pt>
                <c:pt idx="52">
                  <c:v>31312</c:v>
                </c:pt>
                <c:pt idx="53">
                  <c:v>24074</c:v>
                </c:pt>
                <c:pt idx="54">
                  <c:v>24313</c:v>
                </c:pt>
                <c:pt idx="55">
                  <c:v>18198</c:v>
                </c:pt>
                <c:pt idx="56">
                  <c:v>13146</c:v>
                </c:pt>
                <c:pt idx="57">
                  <c:v>12977</c:v>
                </c:pt>
                <c:pt idx="58">
                  <c:v>13229</c:v>
                </c:pt>
                <c:pt idx="59">
                  <c:v>34931</c:v>
                </c:pt>
                <c:pt idx="60">
                  <c:v>33130</c:v>
                </c:pt>
                <c:pt idx="61">
                  <c:v>27024</c:v>
                </c:pt>
                <c:pt idx="62">
                  <c:v>29632</c:v>
                </c:pt>
                <c:pt idx="63">
                  <c:v>24258</c:v>
                </c:pt>
                <c:pt idx="64">
                  <c:v>38863</c:v>
                </c:pt>
                <c:pt idx="65">
                  <c:v>23485</c:v>
                </c:pt>
                <c:pt idx="66">
                  <c:v>22270</c:v>
                </c:pt>
                <c:pt idx="67">
                  <c:v>19212</c:v>
                </c:pt>
                <c:pt idx="68">
                  <c:v>12964</c:v>
                </c:pt>
                <c:pt idx="69">
                  <c:v>12703</c:v>
                </c:pt>
                <c:pt idx="70">
                  <c:v>10581</c:v>
                </c:pt>
                <c:pt idx="71">
                  <c:v>17912</c:v>
                </c:pt>
                <c:pt idx="72">
                  <c:v>13611</c:v>
                </c:pt>
                <c:pt idx="73">
                  <c:v>17518</c:v>
                </c:pt>
                <c:pt idx="74">
                  <c:v>30825</c:v>
                </c:pt>
                <c:pt idx="75">
                  <c:v>894636</c:v>
                </c:pt>
                <c:pt idx="76">
                  <c:v>326762</c:v>
                </c:pt>
                <c:pt idx="77">
                  <c:v>100815</c:v>
                </c:pt>
                <c:pt idx="78">
                  <c:v>68225</c:v>
                </c:pt>
                <c:pt idx="79">
                  <c:v>45204</c:v>
                </c:pt>
                <c:pt idx="80">
                  <c:v>36980</c:v>
                </c:pt>
                <c:pt idx="81">
                  <c:v>18166</c:v>
                </c:pt>
                <c:pt idx="82">
                  <c:v>29966</c:v>
                </c:pt>
                <c:pt idx="83">
                  <c:v>42271</c:v>
                </c:pt>
                <c:pt idx="84">
                  <c:v>14853</c:v>
                </c:pt>
                <c:pt idx="85">
                  <c:v>13254</c:v>
                </c:pt>
                <c:pt idx="86">
                  <c:v>35830</c:v>
                </c:pt>
                <c:pt idx="87">
                  <c:v>25072</c:v>
                </c:pt>
                <c:pt idx="88">
                  <c:v>19788</c:v>
                </c:pt>
                <c:pt idx="89">
                  <c:v>29849</c:v>
                </c:pt>
                <c:pt idx="90">
                  <c:v>15717</c:v>
                </c:pt>
                <c:pt idx="91">
                  <c:v>28478</c:v>
                </c:pt>
                <c:pt idx="92">
                  <c:v>36865</c:v>
                </c:pt>
                <c:pt idx="93">
                  <c:v>63629</c:v>
                </c:pt>
                <c:pt idx="94">
                  <c:v>45995</c:v>
                </c:pt>
                <c:pt idx="95">
                  <c:v>34994</c:v>
                </c:pt>
                <c:pt idx="96">
                  <c:v>23968</c:v>
                </c:pt>
                <c:pt idx="97">
                  <c:v>13709</c:v>
                </c:pt>
                <c:pt idx="98">
                  <c:v>13464</c:v>
                </c:pt>
                <c:pt idx="99">
                  <c:v>20725</c:v>
                </c:pt>
                <c:pt idx="100">
                  <c:v>27104</c:v>
                </c:pt>
                <c:pt idx="101">
                  <c:v>21095</c:v>
                </c:pt>
                <c:pt idx="102">
                  <c:v>32795</c:v>
                </c:pt>
                <c:pt idx="103">
                  <c:v>29649</c:v>
                </c:pt>
                <c:pt idx="104">
                  <c:v>56411</c:v>
                </c:pt>
                <c:pt idx="105">
                  <c:v>50727</c:v>
                </c:pt>
                <c:pt idx="106">
                  <c:v>52674</c:v>
                </c:pt>
                <c:pt idx="107">
                  <c:v>34211</c:v>
                </c:pt>
                <c:pt idx="108">
                  <c:v>37974</c:v>
                </c:pt>
                <c:pt idx="109">
                  <c:v>86367</c:v>
                </c:pt>
                <c:pt idx="110">
                  <c:v>59661</c:v>
                </c:pt>
                <c:pt idx="111">
                  <c:v>49211</c:v>
                </c:pt>
                <c:pt idx="112">
                  <c:v>37663</c:v>
                </c:pt>
                <c:pt idx="113">
                  <c:v>31687</c:v>
                </c:pt>
                <c:pt idx="114">
                  <c:v>44844</c:v>
                </c:pt>
                <c:pt idx="115">
                  <c:v>165517</c:v>
                </c:pt>
                <c:pt idx="116">
                  <c:v>91879</c:v>
                </c:pt>
                <c:pt idx="117">
                  <c:v>43866</c:v>
                </c:pt>
                <c:pt idx="118">
                  <c:v>58626</c:v>
                </c:pt>
                <c:pt idx="119">
                  <c:v>35475</c:v>
                </c:pt>
                <c:pt idx="120">
                  <c:v>25699</c:v>
                </c:pt>
                <c:pt idx="121">
                  <c:v>31981</c:v>
                </c:pt>
                <c:pt idx="122">
                  <c:v>23829</c:v>
                </c:pt>
                <c:pt idx="123">
                  <c:v>43318</c:v>
                </c:pt>
                <c:pt idx="124">
                  <c:v>35789</c:v>
                </c:pt>
                <c:pt idx="125">
                  <c:v>45583</c:v>
                </c:pt>
                <c:pt idx="126">
                  <c:v>38603</c:v>
                </c:pt>
                <c:pt idx="127">
                  <c:v>31661</c:v>
                </c:pt>
                <c:pt idx="128">
                  <c:v>30089</c:v>
                </c:pt>
                <c:pt idx="129">
                  <c:v>49570</c:v>
                </c:pt>
                <c:pt idx="130">
                  <c:v>42475</c:v>
                </c:pt>
                <c:pt idx="131">
                  <c:v>37973</c:v>
                </c:pt>
                <c:pt idx="132">
                  <c:v>32262</c:v>
                </c:pt>
                <c:pt idx="133">
                  <c:v>40501</c:v>
                </c:pt>
                <c:pt idx="134">
                  <c:v>29763</c:v>
                </c:pt>
                <c:pt idx="135">
                  <c:v>38965</c:v>
                </c:pt>
                <c:pt idx="136">
                  <c:v>48698</c:v>
                </c:pt>
                <c:pt idx="137">
                  <c:v>50244</c:v>
                </c:pt>
                <c:pt idx="138">
                  <c:v>26314</c:v>
                </c:pt>
                <c:pt idx="139">
                  <c:v>26741</c:v>
                </c:pt>
                <c:pt idx="140">
                  <c:v>29107</c:v>
                </c:pt>
                <c:pt idx="141">
                  <c:v>46813</c:v>
                </c:pt>
                <c:pt idx="142">
                  <c:v>45134</c:v>
                </c:pt>
                <c:pt idx="143">
                  <c:v>100291</c:v>
                </c:pt>
                <c:pt idx="144">
                  <c:v>130684</c:v>
                </c:pt>
                <c:pt idx="145">
                  <c:v>68192</c:v>
                </c:pt>
                <c:pt idx="146">
                  <c:v>53497</c:v>
                </c:pt>
                <c:pt idx="147">
                  <c:v>66275</c:v>
                </c:pt>
                <c:pt idx="148">
                  <c:v>35584</c:v>
                </c:pt>
                <c:pt idx="149">
                  <c:v>55082</c:v>
                </c:pt>
                <c:pt idx="150">
                  <c:v>52857</c:v>
                </c:pt>
                <c:pt idx="151">
                  <c:v>37527</c:v>
                </c:pt>
                <c:pt idx="152">
                  <c:v>35987</c:v>
                </c:pt>
                <c:pt idx="153">
                  <c:v>41970</c:v>
                </c:pt>
                <c:pt idx="154">
                  <c:v>58681</c:v>
                </c:pt>
                <c:pt idx="155">
                  <c:v>52586</c:v>
                </c:pt>
                <c:pt idx="156">
                  <c:v>45234</c:v>
                </c:pt>
                <c:pt idx="157">
                  <c:v>30269</c:v>
                </c:pt>
                <c:pt idx="158">
                  <c:v>37209</c:v>
                </c:pt>
                <c:pt idx="159">
                  <c:v>32885</c:v>
                </c:pt>
                <c:pt idx="160">
                  <c:v>24991</c:v>
                </c:pt>
                <c:pt idx="161">
                  <c:v>36658</c:v>
                </c:pt>
                <c:pt idx="162">
                  <c:v>38720</c:v>
                </c:pt>
                <c:pt idx="163">
                  <c:v>37573</c:v>
                </c:pt>
                <c:pt idx="164">
                  <c:v>29118</c:v>
                </c:pt>
                <c:pt idx="165">
                  <c:v>71454</c:v>
                </c:pt>
                <c:pt idx="166">
                  <c:v>102286</c:v>
                </c:pt>
                <c:pt idx="167">
                  <c:v>51858</c:v>
                </c:pt>
                <c:pt idx="168">
                  <c:v>43925</c:v>
                </c:pt>
                <c:pt idx="169">
                  <c:v>56429</c:v>
                </c:pt>
                <c:pt idx="170">
                  <c:v>30874</c:v>
                </c:pt>
                <c:pt idx="171">
                  <c:v>29039</c:v>
                </c:pt>
                <c:pt idx="172">
                  <c:v>60563</c:v>
                </c:pt>
                <c:pt idx="173">
                  <c:v>67279</c:v>
                </c:pt>
                <c:pt idx="174">
                  <c:v>45297</c:v>
                </c:pt>
                <c:pt idx="175">
                  <c:v>25680</c:v>
                </c:pt>
                <c:pt idx="176">
                  <c:v>46692</c:v>
                </c:pt>
                <c:pt idx="177">
                  <c:v>28763</c:v>
                </c:pt>
                <c:pt idx="178">
                  <c:v>19295</c:v>
                </c:pt>
                <c:pt idx="179">
                  <c:v>19559</c:v>
                </c:pt>
                <c:pt idx="180">
                  <c:v>53219</c:v>
                </c:pt>
                <c:pt idx="181">
                  <c:v>54545</c:v>
                </c:pt>
                <c:pt idx="182">
                  <c:v>104154</c:v>
                </c:pt>
                <c:pt idx="183">
                  <c:v>59142</c:v>
                </c:pt>
                <c:pt idx="184">
                  <c:v>36797</c:v>
                </c:pt>
                <c:pt idx="185">
                  <c:v>43924</c:v>
                </c:pt>
                <c:pt idx="186">
                  <c:v>90671</c:v>
                </c:pt>
                <c:pt idx="187">
                  <c:v>85208</c:v>
                </c:pt>
                <c:pt idx="188">
                  <c:v>75820</c:v>
                </c:pt>
                <c:pt idx="189">
                  <c:v>48894</c:v>
                </c:pt>
                <c:pt idx="190">
                  <c:v>78104</c:v>
                </c:pt>
                <c:pt idx="191">
                  <c:v>114983</c:v>
                </c:pt>
                <c:pt idx="192">
                  <c:v>105286</c:v>
                </c:pt>
                <c:pt idx="193">
                  <c:v>58044</c:v>
                </c:pt>
                <c:pt idx="194">
                  <c:v>44371</c:v>
                </c:pt>
                <c:pt idx="195">
                  <c:v>40565</c:v>
                </c:pt>
                <c:pt idx="196">
                  <c:v>89193</c:v>
                </c:pt>
                <c:pt idx="197">
                  <c:v>193309</c:v>
                </c:pt>
                <c:pt idx="198">
                  <c:v>399231</c:v>
                </c:pt>
                <c:pt idx="199">
                  <c:v>265666</c:v>
                </c:pt>
                <c:pt idx="200">
                  <c:v>122718</c:v>
                </c:pt>
                <c:pt idx="201">
                  <c:v>84858</c:v>
                </c:pt>
                <c:pt idx="202">
                  <c:v>78311</c:v>
                </c:pt>
                <c:pt idx="203">
                  <c:v>96211</c:v>
                </c:pt>
                <c:pt idx="204">
                  <c:v>73135</c:v>
                </c:pt>
                <c:pt idx="205">
                  <c:v>67906</c:v>
                </c:pt>
                <c:pt idx="206">
                  <c:v>45493</c:v>
                </c:pt>
                <c:pt idx="207">
                  <c:v>58010</c:v>
                </c:pt>
                <c:pt idx="208">
                  <c:v>62506</c:v>
                </c:pt>
                <c:pt idx="209">
                  <c:v>57168</c:v>
                </c:pt>
                <c:pt idx="210">
                  <c:v>80445</c:v>
                </c:pt>
                <c:pt idx="211">
                  <c:v>76971</c:v>
                </c:pt>
                <c:pt idx="212">
                  <c:v>68336</c:v>
                </c:pt>
                <c:pt idx="213">
                  <c:v>52945</c:v>
                </c:pt>
                <c:pt idx="214">
                  <c:v>50408</c:v>
                </c:pt>
                <c:pt idx="215">
                  <c:v>360257</c:v>
                </c:pt>
                <c:pt idx="216">
                  <c:v>336890</c:v>
                </c:pt>
                <c:pt idx="217">
                  <c:v>127456</c:v>
                </c:pt>
                <c:pt idx="218">
                  <c:v>265499</c:v>
                </c:pt>
                <c:pt idx="219">
                  <c:v>116930</c:v>
                </c:pt>
                <c:pt idx="220">
                  <c:v>72742</c:v>
                </c:pt>
                <c:pt idx="221">
                  <c:v>59160</c:v>
                </c:pt>
                <c:pt idx="222">
                  <c:v>49077</c:v>
                </c:pt>
                <c:pt idx="223">
                  <c:v>59282</c:v>
                </c:pt>
                <c:pt idx="224">
                  <c:v>49239</c:v>
                </c:pt>
                <c:pt idx="225">
                  <c:v>52048</c:v>
                </c:pt>
                <c:pt idx="226">
                  <c:v>80683</c:v>
                </c:pt>
                <c:pt idx="227">
                  <c:v>136962</c:v>
                </c:pt>
                <c:pt idx="228">
                  <c:v>46392</c:v>
                </c:pt>
                <c:pt idx="229">
                  <c:v>38120</c:v>
                </c:pt>
                <c:pt idx="230">
                  <c:v>96119</c:v>
                </c:pt>
                <c:pt idx="231">
                  <c:v>85299</c:v>
                </c:pt>
                <c:pt idx="232">
                  <c:v>40380</c:v>
                </c:pt>
                <c:pt idx="233">
                  <c:v>57944</c:v>
                </c:pt>
                <c:pt idx="234">
                  <c:v>57637</c:v>
                </c:pt>
                <c:pt idx="235">
                  <c:v>71926</c:v>
                </c:pt>
                <c:pt idx="236">
                  <c:v>55754</c:v>
                </c:pt>
                <c:pt idx="237">
                  <c:v>34055</c:v>
                </c:pt>
                <c:pt idx="238">
                  <c:v>65194</c:v>
                </c:pt>
                <c:pt idx="239">
                  <c:v>36029</c:v>
                </c:pt>
                <c:pt idx="240">
                  <c:v>25571</c:v>
                </c:pt>
                <c:pt idx="241">
                  <c:v>20116</c:v>
                </c:pt>
                <c:pt idx="242">
                  <c:v>30081</c:v>
                </c:pt>
                <c:pt idx="243">
                  <c:v>30140</c:v>
                </c:pt>
                <c:pt idx="244">
                  <c:v>36287</c:v>
                </c:pt>
                <c:pt idx="245">
                  <c:v>35418</c:v>
                </c:pt>
                <c:pt idx="246">
                  <c:v>47103</c:v>
                </c:pt>
                <c:pt idx="247">
                  <c:v>30363</c:v>
                </c:pt>
                <c:pt idx="248">
                  <c:v>27692</c:v>
                </c:pt>
                <c:pt idx="249">
                  <c:v>34224</c:v>
                </c:pt>
                <c:pt idx="250">
                  <c:v>39996</c:v>
                </c:pt>
                <c:pt idx="251">
                  <c:v>24338</c:v>
                </c:pt>
                <c:pt idx="252">
                  <c:v>87603</c:v>
                </c:pt>
                <c:pt idx="253">
                  <c:v>35930</c:v>
                </c:pt>
                <c:pt idx="254">
                  <c:v>20800</c:v>
                </c:pt>
                <c:pt idx="255">
                  <c:v>32956</c:v>
                </c:pt>
                <c:pt idx="256">
                  <c:v>33407</c:v>
                </c:pt>
                <c:pt idx="257">
                  <c:v>27881</c:v>
                </c:pt>
                <c:pt idx="258">
                  <c:v>43590</c:v>
                </c:pt>
                <c:pt idx="259">
                  <c:v>39927</c:v>
                </c:pt>
                <c:pt idx="260">
                  <c:v>30235</c:v>
                </c:pt>
                <c:pt idx="261">
                  <c:v>20275</c:v>
                </c:pt>
                <c:pt idx="262">
                  <c:v>16587</c:v>
                </c:pt>
                <c:pt idx="263">
                  <c:v>59305</c:v>
                </c:pt>
                <c:pt idx="264">
                  <c:v>49879</c:v>
                </c:pt>
                <c:pt idx="265">
                  <c:v>21538</c:v>
                </c:pt>
                <c:pt idx="266">
                  <c:v>11921</c:v>
                </c:pt>
                <c:pt idx="267">
                  <c:v>18855</c:v>
                </c:pt>
                <c:pt idx="268">
                  <c:v>17938</c:v>
                </c:pt>
                <c:pt idx="269">
                  <c:v>25708</c:v>
                </c:pt>
                <c:pt idx="270">
                  <c:v>40065</c:v>
                </c:pt>
                <c:pt idx="271">
                  <c:v>22598</c:v>
                </c:pt>
                <c:pt idx="272">
                  <c:v>24734</c:v>
                </c:pt>
                <c:pt idx="273">
                  <c:v>40611</c:v>
                </c:pt>
                <c:pt idx="274">
                  <c:v>31979</c:v>
                </c:pt>
                <c:pt idx="275">
                  <c:v>34292</c:v>
                </c:pt>
                <c:pt idx="276">
                  <c:v>24381</c:v>
                </c:pt>
                <c:pt idx="277">
                  <c:v>25409</c:v>
                </c:pt>
                <c:pt idx="278">
                  <c:v>22328</c:v>
                </c:pt>
                <c:pt idx="279">
                  <c:v>17722</c:v>
                </c:pt>
                <c:pt idx="280">
                  <c:v>17782</c:v>
                </c:pt>
                <c:pt idx="281">
                  <c:v>27330</c:v>
                </c:pt>
                <c:pt idx="282">
                  <c:v>33532</c:v>
                </c:pt>
                <c:pt idx="283">
                  <c:v>66087</c:v>
                </c:pt>
                <c:pt idx="284">
                  <c:v>123602</c:v>
                </c:pt>
                <c:pt idx="285">
                  <c:v>72708</c:v>
                </c:pt>
                <c:pt idx="286">
                  <c:v>61577</c:v>
                </c:pt>
                <c:pt idx="287">
                  <c:v>68061</c:v>
                </c:pt>
                <c:pt idx="288">
                  <c:v>54987</c:v>
                </c:pt>
                <c:pt idx="289">
                  <c:v>41200</c:v>
                </c:pt>
                <c:pt idx="290">
                  <c:v>29096</c:v>
                </c:pt>
                <c:pt idx="291">
                  <c:v>23470</c:v>
                </c:pt>
                <c:pt idx="292">
                  <c:v>22464</c:v>
                </c:pt>
                <c:pt idx="293">
                  <c:v>43430</c:v>
                </c:pt>
                <c:pt idx="294">
                  <c:v>41050</c:v>
                </c:pt>
                <c:pt idx="295">
                  <c:v>28066</c:v>
                </c:pt>
                <c:pt idx="296">
                  <c:v>35670</c:v>
                </c:pt>
                <c:pt idx="297">
                  <c:v>34288</c:v>
                </c:pt>
                <c:pt idx="298">
                  <c:v>91499</c:v>
                </c:pt>
                <c:pt idx="299">
                  <c:v>48097</c:v>
                </c:pt>
                <c:pt idx="300">
                  <c:v>34702</c:v>
                </c:pt>
                <c:pt idx="301">
                  <c:v>45470</c:v>
                </c:pt>
                <c:pt idx="302">
                  <c:v>44869</c:v>
                </c:pt>
                <c:pt idx="303">
                  <c:v>66344</c:v>
                </c:pt>
                <c:pt idx="304">
                  <c:v>46160</c:v>
                </c:pt>
                <c:pt idx="305">
                  <c:v>54727</c:v>
                </c:pt>
                <c:pt idx="306">
                  <c:v>34134</c:v>
                </c:pt>
                <c:pt idx="307">
                  <c:v>33235</c:v>
                </c:pt>
                <c:pt idx="308">
                  <c:v>26285</c:v>
                </c:pt>
                <c:pt idx="309">
                  <c:v>60364</c:v>
                </c:pt>
                <c:pt idx="310">
                  <c:v>43584</c:v>
                </c:pt>
                <c:pt idx="311">
                  <c:v>31539</c:v>
                </c:pt>
                <c:pt idx="312">
                  <c:v>50244</c:v>
                </c:pt>
                <c:pt idx="313">
                  <c:v>50171</c:v>
                </c:pt>
                <c:pt idx="314">
                  <c:v>44681</c:v>
                </c:pt>
                <c:pt idx="315">
                  <c:v>68341</c:v>
                </c:pt>
                <c:pt idx="316">
                  <c:v>79468</c:v>
                </c:pt>
                <c:pt idx="317">
                  <c:v>50793</c:v>
                </c:pt>
                <c:pt idx="318">
                  <c:v>42658</c:v>
                </c:pt>
                <c:pt idx="319">
                  <c:v>73401</c:v>
                </c:pt>
                <c:pt idx="320">
                  <c:v>65776</c:v>
                </c:pt>
                <c:pt idx="321">
                  <c:v>60168</c:v>
                </c:pt>
                <c:pt idx="322">
                  <c:v>101455</c:v>
                </c:pt>
                <c:pt idx="323">
                  <c:v>108815</c:v>
                </c:pt>
                <c:pt idx="324">
                  <c:v>88043</c:v>
                </c:pt>
                <c:pt idx="325">
                  <c:v>47385</c:v>
                </c:pt>
                <c:pt idx="326">
                  <c:v>81650</c:v>
                </c:pt>
                <c:pt idx="327">
                  <c:v>60283</c:v>
                </c:pt>
                <c:pt idx="328">
                  <c:v>40318</c:v>
                </c:pt>
                <c:pt idx="329">
                  <c:v>30976</c:v>
                </c:pt>
                <c:pt idx="330">
                  <c:v>31781</c:v>
                </c:pt>
                <c:pt idx="331">
                  <c:v>32405</c:v>
                </c:pt>
                <c:pt idx="332">
                  <c:v>25119</c:v>
                </c:pt>
                <c:pt idx="333">
                  <c:v>24200</c:v>
                </c:pt>
                <c:pt idx="334">
                  <c:v>22298</c:v>
                </c:pt>
                <c:pt idx="335">
                  <c:v>26725</c:v>
                </c:pt>
                <c:pt idx="336">
                  <c:v>47204</c:v>
                </c:pt>
                <c:pt idx="337">
                  <c:v>33818</c:v>
                </c:pt>
                <c:pt idx="338">
                  <c:v>77598</c:v>
                </c:pt>
                <c:pt idx="339">
                  <c:v>90668</c:v>
                </c:pt>
                <c:pt idx="340">
                  <c:v>95552</c:v>
                </c:pt>
                <c:pt idx="341">
                  <c:v>57669</c:v>
                </c:pt>
                <c:pt idx="342">
                  <c:v>58646</c:v>
                </c:pt>
                <c:pt idx="343">
                  <c:v>52037</c:v>
                </c:pt>
                <c:pt idx="344">
                  <c:v>114668</c:v>
                </c:pt>
                <c:pt idx="345">
                  <c:v>81081</c:v>
                </c:pt>
                <c:pt idx="346">
                  <c:v>38751</c:v>
                </c:pt>
                <c:pt idx="347">
                  <c:v>40486</c:v>
                </c:pt>
                <c:pt idx="348">
                  <c:v>29071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F-45FA-B398-8870F0DA2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81728"/>
        <c:axId val="357683368"/>
      </c:lineChart>
      <c:catAx>
        <c:axId val="35768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83368"/>
        <c:crosses val="autoZero"/>
        <c:auto val="1"/>
        <c:lblAlgn val="ctr"/>
        <c:lblOffset val="100"/>
        <c:noMultiLvlLbl val="0"/>
      </c:catAx>
      <c:valAx>
        <c:axId val="35768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8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4957</c:v>
                </c:pt>
                <c:pt idx="1">
                  <c:v>2405</c:v>
                </c:pt>
                <c:pt idx="2">
                  <c:v>3067</c:v>
                </c:pt>
                <c:pt idx="3">
                  <c:v>2745</c:v>
                </c:pt>
                <c:pt idx="4">
                  <c:v>3880</c:v>
                </c:pt>
                <c:pt idx="5">
                  <c:v>2369</c:v>
                </c:pt>
                <c:pt idx="6">
                  <c:v>1735</c:v>
                </c:pt>
                <c:pt idx="7">
                  <c:v>4645</c:v>
                </c:pt>
                <c:pt idx="8">
                  <c:v>2552</c:v>
                </c:pt>
                <c:pt idx="9">
                  <c:v>1282</c:v>
                </c:pt>
                <c:pt idx="10">
                  <c:v>1121</c:v>
                </c:pt>
                <c:pt idx="11">
                  <c:v>2570</c:v>
                </c:pt>
                <c:pt idx="12">
                  <c:v>3521</c:v>
                </c:pt>
                <c:pt idx="13">
                  <c:v>2563</c:v>
                </c:pt>
                <c:pt idx="14">
                  <c:v>5725</c:v>
                </c:pt>
                <c:pt idx="15">
                  <c:v>5717</c:v>
                </c:pt>
                <c:pt idx="16">
                  <c:v>4127</c:v>
                </c:pt>
                <c:pt idx="17">
                  <c:v>5172</c:v>
                </c:pt>
                <c:pt idx="18">
                  <c:v>3461</c:v>
                </c:pt>
                <c:pt idx="19">
                  <c:v>3860</c:v>
                </c:pt>
                <c:pt idx="20">
                  <c:v>3821</c:v>
                </c:pt>
                <c:pt idx="21">
                  <c:v>3010</c:v>
                </c:pt>
                <c:pt idx="22">
                  <c:v>1584</c:v>
                </c:pt>
                <c:pt idx="23">
                  <c:v>1860</c:v>
                </c:pt>
                <c:pt idx="24">
                  <c:v>13561</c:v>
                </c:pt>
                <c:pt idx="25">
                  <c:v>7238</c:v>
                </c:pt>
                <c:pt idx="26">
                  <c:v>3455</c:v>
                </c:pt>
                <c:pt idx="27">
                  <c:v>3255</c:v>
                </c:pt>
                <c:pt idx="28">
                  <c:v>4478</c:v>
                </c:pt>
                <c:pt idx="29">
                  <c:v>3795</c:v>
                </c:pt>
                <c:pt idx="30">
                  <c:v>2819</c:v>
                </c:pt>
                <c:pt idx="31">
                  <c:v>4203</c:v>
                </c:pt>
                <c:pt idx="32">
                  <c:v>4003</c:v>
                </c:pt>
                <c:pt idx="33">
                  <c:v>4053</c:v>
                </c:pt>
                <c:pt idx="34">
                  <c:v>3770</c:v>
                </c:pt>
                <c:pt idx="35">
                  <c:v>2971</c:v>
                </c:pt>
                <c:pt idx="36">
                  <c:v>2792</c:v>
                </c:pt>
                <c:pt idx="37">
                  <c:v>2237</c:v>
                </c:pt>
                <c:pt idx="38">
                  <c:v>7097</c:v>
                </c:pt>
                <c:pt idx="39">
                  <c:v>3764</c:v>
                </c:pt>
                <c:pt idx="40">
                  <c:v>2267</c:v>
                </c:pt>
                <c:pt idx="41">
                  <c:v>2199</c:v>
                </c:pt>
                <c:pt idx="42">
                  <c:v>3081</c:v>
                </c:pt>
                <c:pt idx="43">
                  <c:v>5405</c:v>
                </c:pt>
                <c:pt idx="44">
                  <c:v>3860</c:v>
                </c:pt>
                <c:pt idx="45">
                  <c:v>3225</c:v>
                </c:pt>
                <c:pt idx="46">
                  <c:v>2988</c:v>
                </c:pt>
                <c:pt idx="47">
                  <c:v>2322</c:v>
                </c:pt>
                <c:pt idx="48">
                  <c:v>2807</c:v>
                </c:pt>
                <c:pt idx="49">
                  <c:v>3072</c:v>
                </c:pt>
                <c:pt idx="50">
                  <c:v>7332</c:v>
                </c:pt>
                <c:pt idx="51">
                  <c:v>2896</c:v>
                </c:pt>
                <c:pt idx="52">
                  <c:v>3732</c:v>
                </c:pt>
                <c:pt idx="53">
                  <c:v>2859</c:v>
                </c:pt>
                <c:pt idx="54">
                  <c:v>1541</c:v>
                </c:pt>
                <c:pt idx="55">
                  <c:v>1652</c:v>
                </c:pt>
                <c:pt idx="56">
                  <c:v>1196</c:v>
                </c:pt>
                <c:pt idx="57">
                  <c:v>1225</c:v>
                </c:pt>
                <c:pt idx="58">
                  <c:v>1679</c:v>
                </c:pt>
                <c:pt idx="59">
                  <c:v>5631</c:v>
                </c:pt>
                <c:pt idx="60">
                  <c:v>4460</c:v>
                </c:pt>
                <c:pt idx="61">
                  <c:v>2967</c:v>
                </c:pt>
                <c:pt idx="62">
                  <c:v>3461</c:v>
                </c:pt>
                <c:pt idx="63">
                  <c:v>3612</c:v>
                </c:pt>
                <c:pt idx="64">
                  <c:v>4514</c:v>
                </c:pt>
                <c:pt idx="65">
                  <c:v>2237</c:v>
                </c:pt>
                <c:pt idx="66">
                  <c:v>2055</c:v>
                </c:pt>
                <c:pt idx="67">
                  <c:v>1815</c:v>
                </c:pt>
                <c:pt idx="68">
                  <c:v>817</c:v>
                </c:pt>
                <c:pt idx="69">
                  <c:v>932</c:v>
                </c:pt>
                <c:pt idx="70">
                  <c:v>879</c:v>
                </c:pt>
                <c:pt idx="71">
                  <c:v>1578</c:v>
                </c:pt>
                <c:pt idx="72">
                  <c:v>1292</c:v>
                </c:pt>
                <c:pt idx="73">
                  <c:v>1335</c:v>
                </c:pt>
                <c:pt idx="74">
                  <c:v>3309</c:v>
                </c:pt>
                <c:pt idx="75">
                  <c:v>124320</c:v>
                </c:pt>
                <c:pt idx="76">
                  <c:v>33847</c:v>
                </c:pt>
                <c:pt idx="77">
                  <c:v>8457</c:v>
                </c:pt>
                <c:pt idx="78">
                  <c:v>5687</c:v>
                </c:pt>
                <c:pt idx="79">
                  <c:v>4315</c:v>
                </c:pt>
                <c:pt idx="80">
                  <c:v>2823</c:v>
                </c:pt>
                <c:pt idx="81">
                  <c:v>1280</c:v>
                </c:pt>
                <c:pt idx="82">
                  <c:v>2304</c:v>
                </c:pt>
                <c:pt idx="83">
                  <c:v>3900</c:v>
                </c:pt>
                <c:pt idx="84">
                  <c:v>1054</c:v>
                </c:pt>
                <c:pt idx="85">
                  <c:v>1150</c:v>
                </c:pt>
                <c:pt idx="86">
                  <c:v>4408</c:v>
                </c:pt>
                <c:pt idx="87">
                  <c:v>2904</c:v>
                </c:pt>
                <c:pt idx="88">
                  <c:v>2273</c:v>
                </c:pt>
                <c:pt idx="89">
                  <c:v>2350</c:v>
                </c:pt>
                <c:pt idx="90">
                  <c:v>1145</c:v>
                </c:pt>
                <c:pt idx="91">
                  <c:v>2535</c:v>
                </c:pt>
                <c:pt idx="92">
                  <c:v>2382</c:v>
                </c:pt>
                <c:pt idx="93">
                  <c:v>6330</c:v>
                </c:pt>
                <c:pt idx="94">
                  <c:v>4061</c:v>
                </c:pt>
                <c:pt idx="95">
                  <c:v>2656</c:v>
                </c:pt>
                <c:pt idx="96">
                  <c:v>1725</c:v>
                </c:pt>
                <c:pt idx="97">
                  <c:v>749</c:v>
                </c:pt>
                <c:pt idx="98">
                  <c:v>1059</c:v>
                </c:pt>
                <c:pt idx="99">
                  <c:v>1394</c:v>
                </c:pt>
                <c:pt idx="100">
                  <c:v>2044</c:v>
                </c:pt>
                <c:pt idx="101">
                  <c:v>2316</c:v>
                </c:pt>
                <c:pt idx="102">
                  <c:v>4120</c:v>
                </c:pt>
                <c:pt idx="103">
                  <c:v>3259</c:v>
                </c:pt>
                <c:pt idx="104">
                  <c:v>6901</c:v>
                </c:pt>
                <c:pt idx="105">
                  <c:v>5868</c:v>
                </c:pt>
                <c:pt idx="106">
                  <c:v>4569</c:v>
                </c:pt>
                <c:pt idx="107">
                  <c:v>2408</c:v>
                </c:pt>
                <c:pt idx="108">
                  <c:v>3948</c:v>
                </c:pt>
                <c:pt idx="109">
                  <c:v>6488</c:v>
                </c:pt>
                <c:pt idx="110">
                  <c:v>4291</c:v>
                </c:pt>
                <c:pt idx="111">
                  <c:v>3666</c:v>
                </c:pt>
                <c:pt idx="112">
                  <c:v>3708</c:v>
                </c:pt>
                <c:pt idx="113">
                  <c:v>3961</c:v>
                </c:pt>
                <c:pt idx="114">
                  <c:v>4848</c:v>
                </c:pt>
                <c:pt idx="115">
                  <c:v>9177</c:v>
                </c:pt>
                <c:pt idx="116">
                  <c:v>4859</c:v>
                </c:pt>
                <c:pt idx="117">
                  <c:v>2431</c:v>
                </c:pt>
                <c:pt idx="118">
                  <c:v>3221</c:v>
                </c:pt>
                <c:pt idx="119">
                  <c:v>3726</c:v>
                </c:pt>
                <c:pt idx="120">
                  <c:v>1648</c:v>
                </c:pt>
                <c:pt idx="121">
                  <c:v>2249</c:v>
                </c:pt>
                <c:pt idx="122">
                  <c:v>1510</c:v>
                </c:pt>
                <c:pt idx="123">
                  <c:v>4315</c:v>
                </c:pt>
                <c:pt idx="124">
                  <c:v>3216</c:v>
                </c:pt>
                <c:pt idx="125">
                  <c:v>4017</c:v>
                </c:pt>
                <c:pt idx="126">
                  <c:v>3274</c:v>
                </c:pt>
                <c:pt idx="127">
                  <c:v>3386</c:v>
                </c:pt>
                <c:pt idx="128">
                  <c:v>2959</c:v>
                </c:pt>
                <c:pt idx="129">
                  <c:v>7897</c:v>
                </c:pt>
                <c:pt idx="130">
                  <c:v>4283</c:v>
                </c:pt>
                <c:pt idx="131">
                  <c:v>4635</c:v>
                </c:pt>
                <c:pt idx="132">
                  <c:v>3927</c:v>
                </c:pt>
                <c:pt idx="133">
                  <c:v>4219</c:v>
                </c:pt>
                <c:pt idx="134">
                  <c:v>3113</c:v>
                </c:pt>
                <c:pt idx="135">
                  <c:v>3745</c:v>
                </c:pt>
                <c:pt idx="136">
                  <c:v>6468</c:v>
                </c:pt>
                <c:pt idx="137">
                  <c:v>3783</c:v>
                </c:pt>
                <c:pt idx="138">
                  <c:v>1964</c:v>
                </c:pt>
                <c:pt idx="139">
                  <c:v>2115</c:v>
                </c:pt>
                <c:pt idx="140">
                  <c:v>2395</c:v>
                </c:pt>
                <c:pt idx="141">
                  <c:v>4607</c:v>
                </c:pt>
                <c:pt idx="142">
                  <c:v>4532</c:v>
                </c:pt>
                <c:pt idx="143">
                  <c:v>9561</c:v>
                </c:pt>
                <c:pt idx="144">
                  <c:v>11400</c:v>
                </c:pt>
                <c:pt idx="145">
                  <c:v>5504</c:v>
                </c:pt>
                <c:pt idx="146">
                  <c:v>3434</c:v>
                </c:pt>
                <c:pt idx="147">
                  <c:v>6101</c:v>
                </c:pt>
                <c:pt idx="148">
                  <c:v>3264</c:v>
                </c:pt>
                <c:pt idx="149">
                  <c:v>7780</c:v>
                </c:pt>
                <c:pt idx="150">
                  <c:v>5130</c:v>
                </c:pt>
                <c:pt idx="151">
                  <c:v>5142</c:v>
                </c:pt>
                <c:pt idx="152">
                  <c:v>4382</c:v>
                </c:pt>
                <c:pt idx="153">
                  <c:v>7262</c:v>
                </c:pt>
                <c:pt idx="154">
                  <c:v>6834</c:v>
                </c:pt>
                <c:pt idx="155">
                  <c:v>6214</c:v>
                </c:pt>
                <c:pt idx="156">
                  <c:v>3164</c:v>
                </c:pt>
                <c:pt idx="157">
                  <c:v>3045</c:v>
                </c:pt>
                <c:pt idx="158">
                  <c:v>3140</c:v>
                </c:pt>
                <c:pt idx="159">
                  <c:v>2124</c:v>
                </c:pt>
                <c:pt idx="160">
                  <c:v>2373</c:v>
                </c:pt>
                <c:pt idx="161">
                  <c:v>3006</c:v>
                </c:pt>
                <c:pt idx="162">
                  <c:v>6108</c:v>
                </c:pt>
                <c:pt idx="163">
                  <c:v>6644</c:v>
                </c:pt>
                <c:pt idx="164">
                  <c:v>2749</c:v>
                </c:pt>
                <c:pt idx="165">
                  <c:v>5795</c:v>
                </c:pt>
                <c:pt idx="166">
                  <c:v>5049</c:v>
                </c:pt>
                <c:pt idx="167">
                  <c:v>4017</c:v>
                </c:pt>
                <c:pt idx="168">
                  <c:v>2634</c:v>
                </c:pt>
                <c:pt idx="169">
                  <c:v>5049</c:v>
                </c:pt>
                <c:pt idx="170">
                  <c:v>3821</c:v>
                </c:pt>
                <c:pt idx="171">
                  <c:v>2707</c:v>
                </c:pt>
                <c:pt idx="172">
                  <c:v>5248</c:v>
                </c:pt>
                <c:pt idx="173">
                  <c:v>5653</c:v>
                </c:pt>
                <c:pt idx="174">
                  <c:v>2871</c:v>
                </c:pt>
                <c:pt idx="175">
                  <c:v>2925</c:v>
                </c:pt>
                <c:pt idx="176">
                  <c:v>4795</c:v>
                </c:pt>
                <c:pt idx="177">
                  <c:v>2815</c:v>
                </c:pt>
                <c:pt idx="178">
                  <c:v>1520</c:v>
                </c:pt>
                <c:pt idx="179">
                  <c:v>2228</c:v>
                </c:pt>
                <c:pt idx="180">
                  <c:v>4365</c:v>
                </c:pt>
                <c:pt idx="181">
                  <c:v>6756</c:v>
                </c:pt>
                <c:pt idx="182">
                  <c:v>13974</c:v>
                </c:pt>
                <c:pt idx="183">
                  <c:v>6312</c:v>
                </c:pt>
                <c:pt idx="184">
                  <c:v>4150</c:v>
                </c:pt>
                <c:pt idx="185">
                  <c:v>6435</c:v>
                </c:pt>
                <c:pt idx="186">
                  <c:v>10758</c:v>
                </c:pt>
                <c:pt idx="187">
                  <c:v>8456</c:v>
                </c:pt>
                <c:pt idx="188">
                  <c:v>7478</c:v>
                </c:pt>
                <c:pt idx="189">
                  <c:v>5038</c:v>
                </c:pt>
                <c:pt idx="190">
                  <c:v>7059</c:v>
                </c:pt>
                <c:pt idx="191">
                  <c:v>7235</c:v>
                </c:pt>
                <c:pt idx="192">
                  <c:v>5767</c:v>
                </c:pt>
                <c:pt idx="193">
                  <c:v>3601</c:v>
                </c:pt>
                <c:pt idx="194">
                  <c:v>4775</c:v>
                </c:pt>
                <c:pt idx="195">
                  <c:v>4434</c:v>
                </c:pt>
                <c:pt idx="196">
                  <c:v>8124</c:v>
                </c:pt>
                <c:pt idx="197">
                  <c:v>19561</c:v>
                </c:pt>
                <c:pt idx="198">
                  <c:v>39615</c:v>
                </c:pt>
                <c:pt idx="199">
                  <c:v>23812</c:v>
                </c:pt>
                <c:pt idx="200">
                  <c:v>11113</c:v>
                </c:pt>
                <c:pt idx="201">
                  <c:v>7891</c:v>
                </c:pt>
                <c:pt idx="202">
                  <c:v>7097</c:v>
                </c:pt>
                <c:pt idx="203">
                  <c:v>8046</c:v>
                </c:pt>
                <c:pt idx="204">
                  <c:v>5725</c:v>
                </c:pt>
                <c:pt idx="205">
                  <c:v>8632</c:v>
                </c:pt>
                <c:pt idx="206">
                  <c:v>5821</c:v>
                </c:pt>
                <c:pt idx="207">
                  <c:v>7257</c:v>
                </c:pt>
                <c:pt idx="208">
                  <c:v>5806</c:v>
                </c:pt>
                <c:pt idx="209">
                  <c:v>5376</c:v>
                </c:pt>
                <c:pt idx="210">
                  <c:v>5583</c:v>
                </c:pt>
                <c:pt idx="211">
                  <c:v>4969</c:v>
                </c:pt>
                <c:pt idx="212">
                  <c:v>8186</c:v>
                </c:pt>
                <c:pt idx="213">
                  <c:v>3391</c:v>
                </c:pt>
                <c:pt idx="214">
                  <c:v>6859</c:v>
                </c:pt>
                <c:pt idx="215">
                  <c:v>37227</c:v>
                </c:pt>
                <c:pt idx="216">
                  <c:v>26091</c:v>
                </c:pt>
                <c:pt idx="217">
                  <c:v>9739</c:v>
                </c:pt>
                <c:pt idx="218">
                  <c:v>13824</c:v>
                </c:pt>
                <c:pt idx="219">
                  <c:v>5683</c:v>
                </c:pt>
                <c:pt idx="220">
                  <c:v>8127</c:v>
                </c:pt>
                <c:pt idx="221">
                  <c:v>6481</c:v>
                </c:pt>
                <c:pt idx="222">
                  <c:v>4597</c:v>
                </c:pt>
                <c:pt idx="223">
                  <c:v>5619</c:v>
                </c:pt>
                <c:pt idx="224">
                  <c:v>3510</c:v>
                </c:pt>
                <c:pt idx="225">
                  <c:v>4496</c:v>
                </c:pt>
                <c:pt idx="226">
                  <c:v>6011</c:v>
                </c:pt>
                <c:pt idx="227">
                  <c:v>7294</c:v>
                </c:pt>
                <c:pt idx="228">
                  <c:v>2652</c:v>
                </c:pt>
                <c:pt idx="229">
                  <c:v>2418</c:v>
                </c:pt>
                <c:pt idx="230">
                  <c:v>4505</c:v>
                </c:pt>
                <c:pt idx="231">
                  <c:v>5601</c:v>
                </c:pt>
                <c:pt idx="232">
                  <c:v>2369</c:v>
                </c:pt>
                <c:pt idx="233">
                  <c:v>3391</c:v>
                </c:pt>
                <c:pt idx="234">
                  <c:v>3178</c:v>
                </c:pt>
                <c:pt idx="235">
                  <c:v>4010</c:v>
                </c:pt>
                <c:pt idx="236">
                  <c:v>3757</c:v>
                </c:pt>
                <c:pt idx="237">
                  <c:v>2623</c:v>
                </c:pt>
                <c:pt idx="238">
                  <c:v>3391</c:v>
                </c:pt>
                <c:pt idx="239">
                  <c:v>1623</c:v>
                </c:pt>
                <c:pt idx="240">
                  <c:v>3221</c:v>
                </c:pt>
                <c:pt idx="241">
                  <c:v>2859</c:v>
                </c:pt>
                <c:pt idx="242">
                  <c:v>5430</c:v>
                </c:pt>
                <c:pt idx="243">
                  <c:v>3696</c:v>
                </c:pt>
                <c:pt idx="244">
                  <c:v>4891</c:v>
                </c:pt>
                <c:pt idx="245">
                  <c:v>3732</c:v>
                </c:pt>
                <c:pt idx="246">
                  <c:v>4496</c:v>
                </c:pt>
                <c:pt idx="247">
                  <c:v>2765</c:v>
                </c:pt>
                <c:pt idx="248">
                  <c:v>2591</c:v>
                </c:pt>
                <c:pt idx="249">
                  <c:v>2950</c:v>
                </c:pt>
                <c:pt idx="250">
                  <c:v>3240</c:v>
                </c:pt>
                <c:pt idx="251">
                  <c:v>2063</c:v>
                </c:pt>
                <c:pt idx="252">
                  <c:v>9947</c:v>
                </c:pt>
                <c:pt idx="253">
                  <c:v>3350</c:v>
                </c:pt>
                <c:pt idx="254">
                  <c:v>1552</c:v>
                </c:pt>
                <c:pt idx="255">
                  <c:v>2135</c:v>
                </c:pt>
                <c:pt idx="256">
                  <c:v>3197</c:v>
                </c:pt>
                <c:pt idx="257">
                  <c:v>2674</c:v>
                </c:pt>
                <c:pt idx="258">
                  <c:v>3126</c:v>
                </c:pt>
                <c:pt idx="259">
                  <c:v>2707</c:v>
                </c:pt>
                <c:pt idx="260">
                  <c:v>1661</c:v>
                </c:pt>
                <c:pt idx="261">
                  <c:v>1675</c:v>
                </c:pt>
                <c:pt idx="262">
                  <c:v>1905</c:v>
                </c:pt>
                <c:pt idx="263">
                  <c:v>10362</c:v>
                </c:pt>
                <c:pt idx="264">
                  <c:v>5407</c:v>
                </c:pt>
                <c:pt idx="265">
                  <c:v>1641</c:v>
                </c:pt>
                <c:pt idx="266">
                  <c:v>1360</c:v>
                </c:pt>
                <c:pt idx="267">
                  <c:v>1522</c:v>
                </c:pt>
                <c:pt idx="268">
                  <c:v>1396</c:v>
                </c:pt>
                <c:pt idx="269">
                  <c:v>2132</c:v>
                </c:pt>
                <c:pt idx="270">
                  <c:v>2912</c:v>
                </c:pt>
                <c:pt idx="271">
                  <c:v>1470</c:v>
                </c:pt>
                <c:pt idx="272">
                  <c:v>3412</c:v>
                </c:pt>
                <c:pt idx="273">
                  <c:v>2835</c:v>
                </c:pt>
                <c:pt idx="274">
                  <c:v>2959</c:v>
                </c:pt>
                <c:pt idx="275">
                  <c:v>3284</c:v>
                </c:pt>
                <c:pt idx="276">
                  <c:v>2252</c:v>
                </c:pt>
                <c:pt idx="277">
                  <c:v>3954</c:v>
                </c:pt>
                <c:pt idx="278">
                  <c:v>2310</c:v>
                </c:pt>
                <c:pt idx="279">
                  <c:v>1200</c:v>
                </c:pt>
                <c:pt idx="280">
                  <c:v>1862</c:v>
                </c:pt>
                <c:pt idx="281">
                  <c:v>3173</c:v>
                </c:pt>
                <c:pt idx="282">
                  <c:v>3961</c:v>
                </c:pt>
                <c:pt idx="283">
                  <c:v>6472</c:v>
                </c:pt>
                <c:pt idx="284">
                  <c:v>8355</c:v>
                </c:pt>
                <c:pt idx="285">
                  <c:v>4135</c:v>
                </c:pt>
                <c:pt idx="286">
                  <c:v>3660</c:v>
                </c:pt>
                <c:pt idx="287">
                  <c:v>3386</c:v>
                </c:pt>
                <c:pt idx="288">
                  <c:v>4003</c:v>
                </c:pt>
                <c:pt idx="289">
                  <c:v>3063</c:v>
                </c:pt>
                <c:pt idx="290">
                  <c:v>2243</c:v>
                </c:pt>
                <c:pt idx="291">
                  <c:v>1364</c:v>
                </c:pt>
                <c:pt idx="292">
                  <c:v>1597</c:v>
                </c:pt>
                <c:pt idx="293">
                  <c:v>3412</c:v>
                </c:pt>
                <c:pt idx="294">
                  <c:v>2689</c:v>
                </c:pt>
                <c:pt idx="295">
                  <c:v>2107</c:v>
                </c:pt>
                <c:pt idx="296">
                  <c:v>3090</c:v>
                </c:pt>
                <c:pt idx="297">
                  <c:v>2745</c:v>
                </c:pt>
                <c:pt idx="298">
                  <c:v>13794</c:v>
                </c:pt>
                <c:pt idx="299">
                  <c:v>5713</c:v>
                </c:pt>
                <c:pt idx="300">
                  <c:v>3402</c:v>
                </c:pt>
                <c:pt idx="301">
                  <c:v>4046</c:v>
                </c:pt>
                <c:pt idx="302">
                  <c:v>3076</c:v>
                </c:pt>
                <c:pt idx="303">
                  <c:v>4391</c:v>
                </c:pt>
                <c:pt idx="304">
                  <c:v>3334</c:v>
                </c:pt>
                <c:pt idx="305">
                  <c:v>4235</c:v>
                </c:pt>
                <c:pt idx="306">
                  <c:v>2454</c:v>
                </c:pt>
                <c:pt idx="307">
                  <c:v>1985</c:v>
                </c:pt>
                <c:pt idx="308">
                  <c:v>1282</c:v>
                </c:pt>
                <c:pt idx="309">
                  <c:v>6142</c:v>
                </c:pt>
                <c:pt idx="310">
                  <c:v>3764</c:v>
                </c:pt>
                <c:pt idx="311">
                  <c:v>2261</c:v>
                </c:pt>
                <c:pt idx="312">
                  <c:v>3334</c:v>
                </c:pt>
                <c:pt idx="313">
                  <c:v>4332</c:v>
                </c:pt>
                <c:pt idx="314">
                  <c:v>3589</c:v>
                </c:pt>
                <c:pt idx="315">
                  <c:v>7432</c:v>
                </c:pt>
                <c:pt idx="316">
                  <c:v>8692</c:v>
                </c:pt>
                <c:pt idx="317">
                  <c:v>4674</c:v>
                </c:pt>
                <c:pt idx="318">
                  <c:v>3612</c:v>
                </c:pt>
                <c:pt idx="319">
                  <c:v>6692</c:v>
                </c:pt>
                <c:pt idx="320">
                  <c:v>4267</c:v>
                </c:pt>
                <c:pt idx="321">
                  <c:v>4315</c:v>
                </c:pt>
                <c:pt idx="322">
                  <c:v>7182</c:v>
                </c:pt>
                <c:pt idx="323">
                  <c:v>7481</c:v>
                </c:pt>
                <c:pt idx="324">
                  <c:v>8076</c:v>
                </c:pt>
                <c:pt idx="325">
                  <c:v>4754</c:v>
                </c:pt>
                <c:pt idx="326">
                  <c:v>6273</c:v>
                </c:pt>
                <c:pt idx="327">
                  <c:v>4173</c:v>
                </c:pt>
                <c:pt idx="328">
                  <c:v>4532</c:v>
                </c:pt>
                <c:pt idx="329">
                  <c:v>3076</c:v>
                </c:pt>
                <c:pt idx="330">
                  <c:v>3555</c:v>
                </c:pt>
                <c:pt idx="331">
                  <c:v>3019</c:v>
                </c:pt>
                <c:pt idx="332">
                  <c:v>3294</c:v>
                </c:pt>
                <c:pt idx="333">
                  <c:v>2487</c:v>
                </c:pt>
                <c:pt idx="334">
                  <c:v>2193</c:v>
                </c:pt>
                <c:pt idx="335">
                  <c:v>3076</c:v>
                </c:pt>
                <c:pt idx="336">
                  <c:v>4532</c:v>
                </c:pt>
                <c:pt idx="337">
                  <c:v>3555</c:v>
                </c:pt>
                <c:pt idx="338">
                  <c:v>4365</c:v>
                </c:pt>
                <c:pt idx="339">
                  <c:v>8145</c:v>
                </c:pt>
                <c:pt idx="340">
                  <c:v>7764</c:v>
                </c:pt>
                <c:pt idx="341">
                  <c:v>3648</c:v>
                </c:pt>
                <c:pt idx="342">
                  <c:v>3407</c:v>
                </c:pt>
                <c:pt idx="343">
                  <c:v>3499</c:v>
                </c:pt>
                <c:pt idx="344">
                  <c:v>6823</c:v>
                </c:pt>
                <c:pt idx="345">
                  <c:v>5440</c:v>
                </c:pt>
                <c:pt idx="346">
                  <c:v>2719</c:v>
                </c:pt>
                <c:pt idx="347">
                  <c:v>6466</c:v>
                </c:pt>
                <c:pt idx="348">
                  <c:v>3240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76-4736-9AF8-4BD306BD3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79104"/>
        <c:axId val="356545152"/>
      </c:lineChart>
      <c:catAx>
        <c:axId val="35767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45152"/>
        <c:crosses val="autoZero"/>
        <c:auto val="1"/>
        <c:lblAlgn val="ctr"/>
        <c:lblOffset val="100"/>
        <c:noMultiLvlLbl val="0"/>
      </c:catAx>
      <c:valAx>
        <c:axId val="35654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7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12371</c:v>
                </c:pt>
                <c:pt idx="1">
                  <c:v>4879</c:v>
                </c:pt>
                <c:pt idx="2">
                  <c:v>3370</c:v>
                </c:pt>
                <c:pt idx="3">
                  <c:v>5099</c:v>
                </c:pt>
                <c:pt idx="4">
                  <c:v>3579</c:v>
                </c:pt>
                <c:pt idx="5">
                  <c:v>4673</c:v>
                </c:pt>
                <c:pt idx="6">
                  <c:v>4206</c:v>
                </c:pt>
                <c:pt idx="7">
                  <c:v>3577</c:v>
                </c:pt>
                <c:pt idx="8">
                  <c:v>1665</c:v>
                </c:pt>
                <c:pt idx="9">
                  <c:v>1498</c:v>
                </c:pt>
                <c:pt idx="10">
                  <c:v>2327</c:v>
                </c:pt>
                <c:pt idx="11">
                  <c:v>4185</c:v>
                </c:pt>
                <c:pt idx="12">
                  <c:v>9984</c:v>
                </c:pt>
                <c:pt idx="13">
                  <c:v>5593</c:v>
                </c:pt>
                <c:pt idx="14">
                  <c:v>11053</c:v>
                </c:pt>
                <c:pt idx="15">
                  <c:v>3806</c:v>
                </c:pt>
                <c:pt idx="16">
                  <c:v>1894</c:v>
                </c:pt>
                <c:pt idx="17">
                  <c:v>11192</c:v>
                </c:pt>
                <c:pt idx="18">
                  <c:v>8260</c:v>
                </c:pt>
                <c:pt idx="19">
                  <c:v>9076</c:v>
                </c:pt>
                <c:pt idx="20">
                  <c:v>10958</c:v>
                </c:pt>
                <c:pt idx="21">
                  <c:v>6685</c:v>
                </c:pt>
                <c:pt idx="22">
                  <c:v>4323</c:v>
                </c:pt>
                <c:pt idx="23">
                  <c:v>4101</c:v>
                </c:pt>
                <c:pt idx="24">
                  <c:v>1934</c:v>
                </c:pt>
                <c:pt idx="25">
                  <c:v>1013</c:v>
                </c:pt>
                <c:pt idx="26">
                  <c:v>4434</c:v>
                </c:pt>
                <c:pt idx="27">
                  <c:v>5658</c:v>
                </c:pt>
                <c:pt idx="28">
                  <c:v>949</c:v>
                </c:pt>
                <c:pt idx="29">
                  <c:v>345</c:v>
                </c:pt>
                <c:pt idx="30">
                  <c:v>447</c:v>
                </c:pt>
                <c:pt idx="31">
                  <c:v>1779</c:v>
                </c:pt>
                <c:pt idx="32">
                  <c:v>4305</c:v>
                </c:pt>
                <c:pt idx="33">
                  <c:v>3368</c:v>
                </c:pt>
                <c:pt idx="34">
                  <c:v>2503</c:v>
                </c:pt>
                <c:pt idx="35">
                  <c:v>5822</c:v>
                </c:pt>
                <c:pt idx="36">
                  <c:v>2973</c:v>
                </c:pt>
                <c:pt idx="37">
                  <c:v>2298</c:v>
                </c:pt>
                <c:pt idx="38">
                  <c:v>4200</c:v>
                </c:pt>
                <c:pt idx="39">
                  <c:v>3415</c:v>
                </c:pt>
                <c:pt idx="40">
                  <c:v>3588</c:v>
                </c:pt>
                <c:pt idx="41">
                  <c:v>6630</c:v>
                </c:pt>
                <c:pt idx="42">
                  <c:v>5103</c:v>
                </c:pt>
                <c:pt idx="43">
                  <c:v>1966</c:v>
                </c:pt>
                <c:pt idx="44">
                  <c:v>901</c:v>
                </c:pt>
                <c:pt idx="45">
                  <c:v>1967</c:v>
                </c:pt>
                <c:pt idx="46">
                  <c:v>1936</c:v>
                </c:pt>
                <c:pt idx="47">
                  <c:v>2997</c:v>
                </c:pt>
                <c:pt idx="48">
                  <c:v>3818</c:v>
                </c:pt>
                <c:pt idx="49">
                  <c:v>1731</c:v>
                </c:pt>
                <c:pt idx="50">
                  <c:v>8322</c:v>
                </c:pt>
                <c:pt idx="51">
                  <c:v>2433</c:v>
                </c:pt>
                <c:pt idx="52">
                  <c:v>903</c:v>
                </c:pt>
                <c:pt idx="53">
                  <c:v>1002</c:v>
                </c:pt>
                <c:pt idx="54">
                  <c:v>1004</c:v>
                </c:pt>
                <c:pt idx="55">
                  <c:v>2280</c:v>
                </c:pt>
                <c:pt idx="56">
                  <c:v>1964</c:v>
                </c:pt>
                <c:pt idx="57">
                  <c:v>1386</c:v>
                </c:pt>
                <c:pt idx="58">
                  <c:v>606</c:v>
                </c:pt>
                <c:pt idx="59">
                  <c:v>10975</c:v>
                </c:pt>
                <c:pt idx="60">
                  <c:v>6066</c:v>
                </c:pt>
                <c:pt idx="61">
                  <c:v>5794</c:v>
                </c:pt>
                <c:pt idx="62">
                  <c:v>3358</c:v>
                </c:pt>
                <c:pt idx="63">
                  <c:v>4101</c:v>
                </c:pt>
                <c:pt idx="64">
                  <c:v>3247</c:v>
                </c:pt>
                <c:pt idx="65">
                  <c:v>3346</c:v>
                </c:pt>
                <c:pt idx="66">
                  <c:v>1193</c:v>
                </c:pt>
                <c:pt idx="67">
                  <c:v>371</c:v>
                </c:pt>
                <c:pt idx="68">
                  <c:v>1442</c:v>
                </c:pt>
                <c:pt idx="69">
                  <c:v>1088</c:v>
                </c:pt>
                <c:pt idx="70">
                  <c:v>2450</c:v>
                </c:pt>
                <c:pt idx="71">
                  <c:v>1047</c:v>
                </c:pt>
                <c:pt idx="72">
                  <c:v>3064</c:v>
                </c:pt>
                <c:pt idx="73">
                  <c:v>3085</c:v>
                </c:pt>
                <c:pt idx="74">
                  <c:v>5948</c:v>
                </c:pt>
                <c:pt idx="75">
                  <c:v>275478</c:v>
                </c:pt>
                <c:pt idx="76">
                  <c:v>83102</c:v>
                </c:pt>
                <c:pt idx="77">
                  <c:v>21563</c:v>
                </c:pt>
                <c:pt idx="78">
                  <c:v>10940</c:v>
                </c:pt>
                <c:pt idx="79">
                  <c:v>7117</c:v>
                </c:pt>
                <c:pt idx="80">
                  <c:v>3466</c:v>
                </c:pt>
                <c:pt idx="81">
                  <c:v>2206</c:v>
                </c:pt>
                <c:pt idx="82">
                  <c:v>1540</c:v>
                </c:pt>
                <c:pt idx="83">
                  <c:v>2923</c:v>
                </c:pt>
                <c:pt idx="84">
                  <c:v>2194</c:v>
                </c:pt>
                <c:pt idx="85">
                  <c:v>1159</c:v>
                </c:pt>
                <c:pt idx="86">
                  <c:v>744</c:v>
                </c:pt>
                <c:pt idx="87">
                  <c:v>916</c:v>
                </c:pt>
                <c:pt idx="88">
                  <c:v>1148</c:v>
                </c:pt>
                <c:pt idx="89">
                  <c:v>1671</c:v>
                </c:pt>
                <c:pt idx="90">
                  <c:v>2299</c:v>
                </c:pt>
                <c:pt idx="91">
                  <c:v>3719</c:v>
                </c:pt>
                <c:pt idx="92">
                  <c:v>1992</c:v>
                </c:pt>
                <c:pt idx="93">
                  <c:v>968</c:v>
                </c:pt>
                <c:pt idx="94">
                  <c:v>2373</c:v>
                </c:pt>
                <c:pt idx="95">
                  <c:v>4038</c:v>
                </c:pt>
                <c:pt idx="96">
                  <c:v>2799</c:v>
                </c:pt>
                <c:pt idx="97">
                  <c:v>1273</c:v>
                </c:pt>
                <c:pt idx="98">
                  <c:v>1765</c:v>
                </c:pt>
                <c:pt idx="99">
                  <c:v>701</c:v>
                </c:pt>
                <c:pt idx="100">
                  <c:v>2995</c:v>
                </c:pt>
                <c:pt idx="101">
                  <c:v>2032</c:v>
                </c:pt>
                <c:pt idx="102">
                  <c:v>546</c:v>
                </c:pt>
                <c:pt idx="103">
                  <c:v>5856</c:v>
                </c:pt>
                <c:pt idx="104">
                  <c:v>18275</c:v>
                </c:pt>
                <c:pt idx="105">
                  <c:v>11304</c:v>
                </c:pt>
                <c:pt idx="106">
                  <c:v>7828</c:v>
                </c:pt>
                <c:pt idx="107">
                  <c:v>4206</c:v>
                </c:pt>
                <c:pt idx="108">
                  <c:v>6496</c:v>
                </c:pt>
                <c:pt idx="109">
                  <c:v>18122</c:v>
                </c:pt>
                <c:pt idx="110">
                  <c:v>12556</c:v>
                </c:pt>
                <c:pt idx="111">
                  <c:v>7302</c:v>
                </c:pt>
                <c:pt idx="112">
                  <c:v>4934</c:v>
                </c:pt>
                <c:pt idx="113">
                  <c:v>5677</c:v>
                </c:pt>
                <c:pt idx="114">
                  <c:v>4893</c:v>
                </c:pt>
                <c:pt idx="115">
                  <c:v>2573</c:v>
                </c:pt>
                <c:pt idx="116">
                  <c:v>1959</c:v>
                </c:pt>
                <c:pt idx="117">
                  <c:v>3725</c:v>
                </c:pt>
                <c:pt idx="118">
                  <c:v>3549</c:v>
                </c:pt>
                <c:pt idx="119">
                  <c:v>3148</c:v>
                </c:pt>
                <c:pt idx="120">
                  <c:v>3491</c:v>
                </c:pt>
                <c:pt idx="121">
                  <c:v>2749</c:v>
                </c:pt>
                <c:pt idx="122">
                  <c:v>1283</c:v>
                </c:pt>
                <c:pt idx="123">
                  <c:v>10202</c:v>
                </c:pt>
                <c:pt idx="124">
                  <c:v>7408</c:v>
                </c:pt>
                <c:pt idx="125">
                  <c:v>6271</c:v>
                </c:pt>
                <c:pt idx="126">
                  <c:v>2936</c:v>
                </c:pt>
                <c:pt idx="127">
                  <c:v>4691</c:v>
                </c:pt>
                <c:pt idx="128">
                  <c:v>3317</c:v>
                </c:pt>
                <c:pt idx="129">
                  <c:v>16299</c:v>
                </c:pt>
                <c:pt idx="130">
                  <c:v>8837</c:v>
                </c:pt>
                <c:pt idx="131">
                  <c:v>5738</c:v>
                </c:pt>
                <c:pt idx="132">
                  <c:v>3014</c:v>
                </c:pt>
                <c:pt idx="133">
                  <c:v>7860</c:v>
                </c:pt>
                <c:pt idx="134">
                  <c:v>3344</c:v>
                </c:pt>
                <c:pt idx="135">
                  <c:v>1809</c:v>
                </c:pt>
                <c:pt idx="136">
                  <c:v>6895</c:v>
                </c:pt>
                <c:pt idx="137">
                  <c:v>2440</c:v>
                </c:pt>
                <c:pt idx="138">
                  <c:v>1870</c:v>
                </c:pt>
                <c:pt idx="139">
                  <c:v>3969</c:v>
                </c:pt>
                <c:pt idx="140">
                  <c:v>1971</c:v>
                </c:pt>
                <c:pt idx="141">
                  <c:v>1908</c:v>
                </c:pt>
                <c:pt idx="142">
                  <c:v>3725</c:v>
                </c:pt>
                <c:pt idx="143">
                  <c:v>1863</c:v>
                </c:pt>
                <c:pt idx="144">
                  <c:v>5258</c:v>
                </c:pt>
                <c:pt idx="145">
                  <c:v>5607</c:v>
                </c:pt>
                <c:pt idx="146">
                  <c:v>4135</c:v>
                </c:pt>
                <c:pt idx="147">
                  <c:v>4493</c:v>
                </c:pt>
                <c:pt idx="148">
                  <c:v>3724</c:v>
                </c:pt>
                <c:pt idx="149">
                  <c:v>6691</c:v>
                </c:pt>
                <c:pt idx="150">
                  <c:v>5001</c:v>
                </c:pt>
                <c:pt idx="151">
                  <c:v>3247</c:v>
                </c:pt>
                <c:pt idx="152">
                  <c:v>9025</c:v>
                </c:pt>
                <c:pt idx="153">
                  <c:v>15700</c:v>
                </c:pt>
                <c:pt idx="154">
                  <c:v>8426</c:v>
                </c:pt>
                <c:pt idx="155">
                  <c:v>10388</c:v>
                </c:pt>
                <c:pt idx="156">
                  <c:v>3274</c:v>
                </c:pt>
                <c:pt idx="157">
                  <c:v>1488</c:v>
                </c:pt>
                <c:pt idx="158">
                  <c:v>2150</c:v>
                </c:pt>
                <c:pt idx="159">
                  <c:v>3137</c:v>
                </c:pt>
                <c:pt idx="160">
                  <c:v>6151</c:v>
                </c:pt>
                <c:pt idx="161">
                  <c:v>2672</c:v>
                </c:pt>
                <c:pt idx="162">
                  <c:v>8137</c:v>
                </c:pt>
                <c:pt idx="163">
                  <c:v>4701</c:v>
                </c:pt>
                <c:pt idx="164">
                  <c:v>3917</c:v>
                </c:pt>
                <c:pt idx="165">
                  <c:v>10087</c:v>
                </c:pt>
                <c:pt idx="166">
                  <c:v>8378</c:v>
                </c:pt>
                <c:pt idx="167">
                  <c:v>4207</c:v>
                </c:pt>
                <c:pt idx="168">
                  <c:v>1930</c:v>
                </c:pt>
                <c:pt idx="169">
                  <c:v>7622</c:v>
                </c:pt>
                <c:pt idx="170">
                  <c:v>1432</c:v>
                </c:pt>
                <c:pt idx="171">
                  <c:v>827</c:v>
                </c:pt>
                <c:pt idx="172">
                  <c:v>18289</c:v>
                </c:pt>
                <c:pt idx="173">
                  <c:v>17591</c:v>
                </c:pt>
                <c:pt idx="174">
                  <c:v>7119</c:v>
                </c:pt>
                <c:pt idx="175">
                  <c:v>4132</c:v>
                </c:pt>
                <c:pt idx="176">
                  <c:v>9642</c:v>
                </c:pt>
                <c:pt idx="177">
                  <c:v>4355</c:v>
                </c:pt>
                <c:pt idx="178">
                  <c:v>3422</c:v>
                </c:pt>
                <c:pt idx="179">
                  <c:v>1620</c:v>
                </c:pt>
                <c:pt idx="180">
                  <c:v>2127</c:v>
                </c:pt>
                <c:pt idx="181">
                  <c:v>12132</c:v>
                </c:pt>
                <c:pt idx="182">
                  <c:v>34279</c:v>
                </c:pt>
                <c:pt idx="183">
                  <c:v>13856</c:v>
                </c:pt>
                <c:pt idx="184">
                  <c:v>9628</c:v>
                </c:pt>
                <c:pt idx="185">
                  <c:v>15258</c:v>
                </c:pt>
                <c:pt idx="186">
                  <c:v>9935</c:v>
                </c:pt>
                <c:pt idx="187">
                  <c:v>5909</c:v>
                </c:pt>
                <c:pt idx="188">
                  <c:v>10035</c:v>
                </c:pt>
                <c:pt idx="189">
                  <c:v>13237</c:v>
                </c:pt>
                <c:pt idx="190">
                  <c:v>8651</c:v>
                </c:pt>
                <c:pt idx="191">
                  <c:v>6689</c:v>
                </c:pt>
                <c:pt idx="192">
                  <c:v>3124</c:v>
                </c:pt>
                <c:pt idx="193">
                  <c:v>2521</c:v>
                </c:pt>
                <c:pt idx="194">
                  <c:v>7891</c:v>
                </c:pt>
                <c:pt idx="195">
                  <c:v>8320</c:v>
                </c:pt>
                <c:pt idx="196">
                  <c:v>3222</c:v>
                </c:pt>
                <c:pt idx="197">
                  <c:v>9543</c:v>
                </c:pt>
                <c:pt idx="198">
                  <c:v>50324</c:v>
                </c:pt>
                <c:pt idx="199">
                  <c:v>45425</c:v>
                </c:pt>
                <c:pt idx="200">
                  <c:v>13377</c:v>
                </c:pt>
                <c:pt idx="201">
                  <c:v>8234</c:v>
                </c:pt>
                <c:pt idx="202">
                  <c:v>14832</c:v>
                </c:pt>
                <c:pt idx="203">
                  <c:v>7184</c:v>
                </c:pt>
                <c:pt idx="204">
                  <c:v>9983</c:v>
                </c:pt>
                <c:pt idx="205">
                  <c:v>7095</c:v>
                </c:pt>
                <c:pt idx="206">
                  <c:v>5504</c:v>
                </c:pt>
                <c:pt idx="207">
                  <c:v>4759</c:v>
                </c:pt>
                <c:pt idx="208">
                  <c:v>5385</c:v>
                </c:pt>
                <c:pt idx="209">
                  <c:v>2256</c:v>
                </c:pt>
                <c:pt idx="210">
                  <c:v>1612</c:v>
                </c:pt>
                <c:pt idx="211">
                  <c:v>2197</c:v>
                </c:pt>
                <c:pt idx="212">
                  <c:v>18144</c:v>
                </c:pt>
                <c:pt idx="213">
                  <c:v>6235</c:v>
                </c:pt>
                <c:pt idx="214">
                  <c:v>9969</c:v>
                </c:pt>
                <c:pt idx="215">
                  <c:v>13537</c:v>
                </c:pt>
                <c:pt idx="216">
                  <c:v>15532</c:v>
                </c:pt>
                <c:pt idx="217">
                  <c:v>9947</c:v>
                </c:pt>
                <c:pt idx="218">
                  <c:v>9403</c:v>
                </c:pt>
                <c:pt idx="219">
                  <c:v>5936</c:v>
                </c:pt>
                <c:pt idx="220">
                  <c:v>10040</c:v>
                </c:pt>
                <c:pt idx="221">
                  <c:v>11383</c:v>
                </c:pt>
                <c:pt idx="222">
                  <c:v>8100</c:v>
                </c:pt>
                <c:pt idx="223">
                  <c:v>7768</c:v>
                </c:pt>
                <c:pt idx="224">
                  <c:v>5823</c:v>
                </c:pt>
                <c:pt idx="225">
                  <c:v>2495</c:v>
                </c:pt>
                <c:pt idx="226">
                  <c:v>5119</c:v>
                </c:pt>
                <c:pt idx="227">
                  <c:v>4083</c:v>
                </c:pt>
                <c:pt idx="228">
                  <c:v>2153</c:v>
                </c:pt>
                <c:pt idx="229">
                  <c:v>2368</c:v>
                </c:pt>
                <c:pt idx="230">
                  <c:v>4353</c:v>
                </c:pt>
                <c:pt idx="231">
                  <c:v>1877</c:v>
                </c:pt>
                <c:pt idx="232">
                  <c:v>4071</c:v>
                </c:pt>
                <c:pt idx="233">
                  <c:v>7450</c:v>
                </c:pt>
                <c:pt idx="234">
                  <c:v>4719</c:v>
                </c:pt>
                <c:pt idx="235">
                  <c:v>2737</c:v>
                </c:pt>
                <c:pt idx="236">
                  <c:v>3247</c:v>
                </c:pt>
                <c:pt idx="237">
                  <c:v>2612</c:v>
                </c:pt>
                <c:pt idx="238">
                  <c:v>2631</c:v>
                </c:pt>
                <c:pt idx="239">
                  <c:v>1101</c:v>
                </c:pt>
                <c:pt idx="240">
                  <c:v>671</c:v>
                </c:pt>
                <c:pt idx="241">
                  <c:v>269</c:v>
                </c:pt>
                <c:pt idx="242">
                  <c:v>7134</c:v>
                </c:pt>
                <c:pt idx="243">
                  <c:v>8615</c:v>
                </c:pt>
                <c:pt idx="244">
                  <c:v>5540</c:v>
                </c:pt>
                <c:pt idx="245">
                  <c:v>3906</c:v>
                </c:pt>
                <c:pt idx="246">
                  <c:v>4322</c:v>
                </c:pt>
                <c:pt idx="247">
                  <c:v>2147</c:v>
                </c:pt>
                <c:pt idx="248">
                  <c:v>1645</c:v>
                </c:pt>
                <c:pt idx="249">
                  <c:v>1667</c:v>
                </c:pt>
                <c:pt idx="250">
                  <c:v>2057</c:v>
                </c:pt>
                <c:pt idx="251">
                  <c:v>1607</c:v>
                </c:pt>
                <c:pt idx="252">
                  <c:v>722</c:v>
                </c:pt>
                <c:pt idx="253">
                  <c:v>4000</c:v>
                </c:pt>
                <c:pt idx="254">
                  <c:v>1757</c:v>
                </c:pt>
                <c:pt idx="255">
                  <c:v>3239</c:v>
                </c:pt>
                <c:pt idx="256">
                  <c:v>5592</c:v>
                </c:pt>
                <c:pt idx="257">
                  <c:v>6149</c:v>
                </c:pt>
                <c:pt idx="258">
                  <c:v>6640</c:v>
                </c:pt>
                <c:pt idx="259">
                  <c:v>3400</c:v>
                </c:pt>
                <c:pt idx="260">
                  <c:v>2652</c:v>
                </c:pt>
                <c:pt idx="261">
                  <c:v>1264</c:v>
                </c:pt>
                <c:pt idx="262">
                  <c:v>2664</c:v>
                </c:pt>
                <c:pt idx="263">
                  <c:v>3005</c:v>
                </c:pt>
                <c:pt idx="264">
                  <c:v>4209</c:v>
                </c:pt>
                <c:pt idx="265">
                  <c:v>2262</c:v>
                </c:pt>
                <c:pt idx="266">
                  <c:v>1179</c:v>
                </c:pt>
                <c:pt idx="267">
                  <c:v>1727</c:v>
                </c:pt>
                <c:pt idx="268">
                  <c:v>1788</c:v>
                </c:pt>
                <c:pt idx="269">
                  <c:v>3154</c:v>
                </c:pt>
                <c:pt idx="270">
                  <c:v>1868</c:v>
                </c:pt>
                <c:pt idx="271">
                  <c:v>3076</c:v>
                </c:pt>
                <c:pt idx="272">
                  <c:v>2174</c:v>
                </c:pt>
                <c:pt idx="273">
                  <c:v>692</c:v>
                </c:pt>
                <c:pt idx="274">
                  <c:v>5049</c:v>
                </c:pt>
                <c:pt idx="275">
                  <c:v>6730</c:v>
                </c:pt>
                <c:pt idx="276">
                  <c:v>2719</c:v>
                </c:pt>
                <c:pt idx="277">
                  <c:v>3456</c:v>
                </c:pt>
                <c:pt idx="278">
                  <c:v>4342</c:v>
                </c:pt>
                <c:pt idx="279">
                  <c:v>1855</c:v>
                </c:pt>
                <c:pt idx="280">
                  <c:v>2158</c:v>
                </c:pt>
                <c:pt idx="281">
                  <c:v>8190</c:v>
                </c:pt>
                <c:pt idx="282">
                  <c:v>6753</c:v>
                </c:pt>
                <c:pt idx="283">
                  <c:v>8030</c:v>
                </c:pt>
                <c:pt idx="284">
                  <c:v>15573</c:v>
                </c:pt>
                <c:pt idx="285">
                  <c:v>7899</c:v>
                </c:pt>
                <c:pt idx="286">
                  <c:v>7187</c:v>
                </c:pt>
                <c:pt idx="287">
                  <c:v>6293</c:v>
                </c:pt>
                <c:pt idx="288">
                  <c:v>5943</c:v>
                </c:pt>
                <c:pt idx="289">
                  <c:v>6375</c:v>
                </c:pt>
                <c:pt idx="290">
                  <c:v>5417</c:v>
                </c:pt>
                <c:pt idx="291">
                  <c:v>3096</c:v>
                </c:pt>
                <c:pt idx="292">
                  <c:v>5159</c:v>
                </c:pt>
                <c:pt idx="293">
                  <c:v>11753</c:v>
                </c:pt>
                <c:pt idx="294">
                  <c:v>6091</c:v>
                </c:pt>
                <c:pt idx="295">
                  <c:v>6720</c:v>
                </c:pt>
                <c:pt idx="296">
                  <c:v>5302</c:v>
                </c:pt>
                <c:pt idx="297">
                  <c:v>3881</c:v>
                </c:pt>
                <c:pt idx="298">
                  <c:v>11138</c:v>
                </c:pt>
                <c:pt idx="299">
                  <c:v>8192</c:v>
                </c:pt>
                <c:pt idx="300">
                  <c:v>8346</c:v>
                </c:pt>
                <c:pt idx="301">
                  <c:v>5279</c:v>
                </c:pt>
                <c:pt idx="302">
                  <c:v>4977</c:v>
                </c:pt>
                <c:pt idx="303">
                  <c:v>7012</c:v>
                </c:pt>
                <c:pt idx="304">
                  <c:v>7045</c:v>
                </c:pt>
                <c:pt idx="305">
                  <c:v>5482</c:v>
                </c:pt>
                <c:pt idx="306">
                  <c:v>5985</c:v>
                </c:pt>
                <c:pt idx="307">
                  <c:v>6139</c:v>
                </c:pt>
                <c:pt idx="308">
                  <c:v>1950</c:v>
                </c:pt>
                <c:pt idx="309">
                  <c:v>14754</c:v>
                </c:pt>
                <c:pt idx="310">
                  <c:v>10851</c:v>
                </c:pt>
                <c:pt idx="311">
                  <c:v>6440</c:v>
                </c:pt>
                <c:pt idx="312">
                  <c:v>8547</c:v>
                </c:pt>
                <c:pt idx="313">
                  <c:v>11904</c:v>
                </c:pt>
                <c:pt idx="314">
                  <c:v>10456</c:v>
                </c:pt>
                <c:pt idx="315">
                  <c:v>14154</c:v>
                </c:pt>
                <c:pt idx="316">
                  <c:v>8490</c:v>
                </c:pt>
                <c:pt idx="317">
                  <c:v>6628</c:v>
                </c:pt>
                <c:pt idx="318">
                  <c:v>3053</c:v>
                </c:pt>
                <c:pt idx="319">
                  <c:v>7397</c:v>
                </c:pt>
                <c:pt idx="320">
                  <c:v>4662</c:v>
                </c:pt>
                <c:pt idx="321">
                  <c:v>6796</c:v>
                </c:pt>
                <c:pt idx="322">
                  <c:v>12019</c:v>
                </c:pt>
                <c:pt idx="323">
                  <c:v>12288</c:v>
                </c:pt>
                <c:pt idx="324">
                  <c:v>13789</c:v>
                </c:pt>
                <c:pt idx="325">
                  <c:v>8776</c:v>
                </c:pt>
                <c:pt idx="326">
                  <c:v>8042</c:v>
                </c:pt>
                <c:pt idx="327">
                  <c:v>6943</c:v>
                </c:pt>
                <c:pt idx="328">
                  <c:v>4937</c:v>
                </c:pt>
                <c:pt idx="329">
                  <c:v>4500</c:v>
                </c:pt>
                <c:pt idx="330">
                  <c:v>4450</c:v>
                </c:pt>
                <c:pt idx="331">
                  <c:v>1275</c:v>
                </c:pt>
                <c:pt idx="332">
                  <c:v>1131</c:v>
                </c:pt>
                <c:pt idx="333">
                  <c:v>2219</c:v>
                </c:pt>
                <c:pt idx="334">
                  <c:v>3214</c:v>
                </c:pt>
                <c:pt idx="335">
                  <c:v>9054</c:v>
                </c:pt>
                <c:pt idx="336">
                  <c:v>2810</c:v>
                </c:pt>
                <c:pt idx="337">
                  <c:v>3823</c:v>
                </c:pt>
                <c:pt idx="338">
                  <c:v>7568</c:v>
                </c:pt>
                <c:pt idx="339">
                  <c:v>11998</c:v>
                </c:pt>
                <c:pt idx="340">
                  <c:v>9480</c:v>
                </c:pt>
                <c:pt idx="341">
                  <c:v>5904</c:v>
                </c:pt>
                <c:pt idx="342">
                  <c:v>9188</c:v>
                </c:pt>
                <c:pt idx="343">
                  <c:v>6810</c:v>
                </c:pt>
                <c:pt idx="344">
                  <c:v>3750</c:v>
                </c:pt>
                <c:pt idx="345">
                  <c:v>2290</c:v>
                </c:pt>
                <c:pt idx="346">
                  <c:v>752</c:v>
                </c:pt>
                <c:pt idx="347">
                  <c:v>1304</c:v>
                </c:pt>
                <c:pt idx="348">
                  <c:v>2108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B8-45C9-9343-17F26C734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471752"/>
        <c:axId val="183468144"/>
      </c:lineChart>
      <c:catAx>
        <c:axId val="18347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68144"/>
        <c:crosses val="autoZero"/>
        <c:auto val="1"/>
        <c:lblAlgn val="ctr"/>
        <c:lblOffset val="100"/>
        <c:noMultiLvlLbl val="0"/>
      </c:catAx>
      <c:valAx>
        <c:axId val="18346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7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02-4758-97C4-B520EB7CDD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02-4758-97C4-B520EB7CDD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02-4758-97C4-B520EB7CDD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02-4758-97C4-B520EB7CD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871288"/>
        <c:axId val="360867024"/>
      </c:barChart>
      <c:catAx>
        <c:axId val="36087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67024"/>
        <c:crosses val="autoZero"/>
        <c:auto val="1"/>
        <c:lblAlgn val="ctr"/>
        <c:lblOffset val="100"/>
        <c:noMultiLvlLbl val="0"/>
      </c:catAx>
      <c:valAx>
        <c:axId val="36086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B5117-7743-423C-8737-4EBDC7B585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A5D10-38BE-4CF4-B883-6F4C5FB265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73338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B4CBB-388D-4C1F-AEB0-8B8948E1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84DA57-F0D6-4F4D-83C8-28FBE5100B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297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0554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3877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0533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9968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6832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4946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32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6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4B2B5-EAC3-485B-84C5-95FAF25A5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192728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C57BB-6DB9-4E40-AD34-36C6B025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93ECE7-CB7A-42AB-BE73-BC13158AB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345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10120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23644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9755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8116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11016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4580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52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22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656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E193B-DF6F-4FEF-89E0-AC3F4389E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125201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D356B-D74F-4015-8E31-D52A5DCF6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ED9104-369D-453F-9138-31A3853658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7936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9AEAB-B4C7-465E-91A9-FC1513C27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950BA-1816-4FE0-8353-1BF5F640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4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BF7CD-9C45-473A-AC20-557D799B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084771-1479-48CF-9255-9010FC3534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1463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99A51-013A-4415-B77A-389D2E8D4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7AB90-DBB8-4FCD-845E-C938B623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638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31106-99CD-4DEE-952B-B8142436D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E41F7A-E59C-4B11-A285-F0CD712D3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2520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00E02-6F95-463B-949A-1E417C2A1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120CF-FC81-413B-9164-E933A1A2F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67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4F7B1-9867-4F1D-8A8D-536A0E0D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0C6512-9426-445C-A3B5-90556F694A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4770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480A1-FCAC-48DA-BC32-FFC414F35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7A3C5-C6A4-4351-9C77-AA249E8B3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50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2E60-9CD1-4AAF-BDC4-5915AC68E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10AAE-C997-44EA-9BB6-CBD7EA48A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115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111231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1241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6034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0654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21976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205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61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252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C16A5-A591-4BCB-BE1A-24CBC59A8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224343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227AC-D74A-405A-B2A0-A597A73A6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A1B75D-AB36-49B1-B2BD-B604B8F4D2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0565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F0751-F446-4AE4-9544-1ABDCD77B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6DBC0-338F-436A-AB15-961A7898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9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9BBB9-9A34-4885-9B24-9D46A9E7B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062FCA-D97A-4A70-B9EE-8BC21BD4D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434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4950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6337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805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310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296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4993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658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226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05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30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396F0-6C7E-463B-8874-F26611690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61237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AEEE2-B38C-4585-B861-8D6C87B62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993C9-B18E-462D-B595-6FCC94BD2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700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9765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770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71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028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9195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377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825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454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9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12:46:54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8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14:28:00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38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19:03:55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8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- 2018-04-20 07:33:00 </a:t>
                      </a:r>
                      <a:r>
                        <a:rPr lang="de-DE" sz="1000"/>
                        <a:t> 
 Sprüche klopfen können wir! 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21.10.2018 14:00:00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9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18:04:31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798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7EA14-6C26-4FC3-ABC7-41A0013D1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377068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B6D77-6156-4F3C-9C41-DE422DFDF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3D2584-D0A2-40F7-8D44-1BD4B1DC7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759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79386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8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86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522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641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984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75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013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8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12:46:54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7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18:04:31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38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14:28:00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96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24F32-21ED-43ED-8324-DA8781CE6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203252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A25C9-166F-4E6B-BFDC-C503E312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E130DF-2E4C-4D15-B31E-DA57395CC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235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85373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374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974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678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074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4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083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963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93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- 2018-11-16 15:26:06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Wolf führt in Schleswig-Holstein zu hitzigen Diskussionen. Wolfsgegner vertreten die These, dass für ihn hier kein Platz ist.
Mehr dazu in unserer Sendung "Zur Sache" am Sonntag um 18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2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- 2018-01-29 11:12:11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29. Januar 1993 wurden in Deutschland die neuen Postleitzahlen vorgestellt. Die alte PLZ haben viele aber trotzdem noch im Kopf. Erinnert ihr euch noch an eure?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89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8D58B-AC86-4E2D-B340-8B53D697A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26656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E07C-D0D0-4018-BAB9-2CE47A379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F3464-C42F-40D5-AEEE-D676B9A62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315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64755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053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571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3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047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497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682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188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705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9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18:31:48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87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14:50:44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- 2018-05-22 12:27:22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5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- 2018-06-03 11:46:00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00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- 2018-07-08 17:13:21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750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A4CD3-37A1-498F-8185-844A4CEBF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647425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EE0FF-C0D3-4BFA-9879-3AB362C3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DBF73-A124-4692-8E81-3B450E6BD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192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1834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152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581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18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062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59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785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10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16:15:00 </a:t>
                      </a:r>
                      <a:r>
                        <a:rPr lang="de-DE" sz="1000"/>
                        <a:t> 
 Die ersten Metal-Fans bauen ihre Zelte beim Wacken Open Air auf. Seid ihr auch schon 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30.09.2018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90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12:44:06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08.08.2018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96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- 2018-07-24 15:49:20 </a:t>
                      </a:r>
                      <a:r>
                        <a:rPr lang="de-DE" sz="1000"/>
                        <a:t> 
 Mit dem Katapult nach Sylt? Mit diesem fiktiven Angebot macht Sylt Marketing auf eine Petition aufmerksam, in der ein zweigleisiger Ausbau der Bahnstrecke zwischen Niebüll und der Insel gefordert wird.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7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- 2018-03-12 04:55:00 </a:t>
                      </a:r>
                      <a:r>
                        <a:rPr lang="de-DE" sz="1000"/>
                        <a:t> 
 Über die Buckelpiste zur Arbeit ... Auf welcher Strecke habt ihr den meisten Ärger 😠 mit Schlaglöchern?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19.03.2018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22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- 2018-09-22 12:13:27 </a:t>
                      </a:r>
                      <a:r>
                        <a:rPr lang="de-DE" sz="1000"/>
                        <a:t> 
 Was nach Einschätzung der Polizei viel schwerer wiegt als die versuchte Sabotage, ist, dass die mutmaßlichen Saboteure billigend in Kauf nehmen, dass sich Menschen durch herumfliegende Metallteile schwer verletzen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29.09.2018 13:14:00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101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8E935-C593-4E1A-863A-318289A49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283544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DAAC5-1E9F-4524-817B-2DF1BCBD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7D44B-84BF-411F-96DC-800FD02A6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97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7527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52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019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946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644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7981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489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54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- 2018-04-04 19:57:13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63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- 2018-04-04 12:36:31 </a:t>
                      </a:r>
                      <a:r>
                        <a:rPr lang="de-DE" sz="1000"/>
                        <a:t> 
 Jugendliche des SOS-Kinderdorf Harksheide wollen beim Thema Mobbing nicht länger tatenlos zusehen und haben einen Film gedreht, um auf das Thema aufmerksam zu machen.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94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- 2018-03-29 17:05:00 </a:t>
                      </a:r>
                      <a:r>
                        <a:rPr lang="de-DE" sz="1000"/>
                        <a:t> 
 Ostern bedeutet auch: Stau auf den Straßen 😑 Und der entsteht übrigens so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20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- 2018-04-09 10:08:31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58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- 2018-04-09 13:29:02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48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D95B1-00A3-4483-B554-1A49080B6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483730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2887E-9ACD-44EB-9665-7819BE9E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A7B11-586F-49CF-8644-57EBEFF81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507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4851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98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506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056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642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510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857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312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678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1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12:46:54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21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14:28:00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8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- 2018-07-17 20:29:47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für eine Überraschung: Mitarbeiter des Lübecker Hafens haben am Dienstag einen Delfin in der Lübecker Bucht beobachtet 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436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51CF9-09C2-4FB4-A726-B63E53339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587180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320D-E205-417A-8028-ABEF4B74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1D066-D7CF-4CE4-B1E1-99BE6C3E9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990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9294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649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167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519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7582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84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9383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723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162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1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18:04:31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8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- 2018-04-26 08:15:00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62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2778D-955C-4FED-92B3-3124A00D3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279054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5B8E-E39D-41C9-947A-888378E2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1451AA-F922-4939-89B2-520759A5E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851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50111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798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149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669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247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490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396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889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24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12:46:54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0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14:28:00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0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20:29:47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20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19:03:55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60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18:04:31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74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BE157-278A-4859-BF84-39D6BF822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919135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2BE0C-80B4-4AF0-B52B-F751027D6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0A05F-4EA3-4150-B461-09BEEF752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031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41422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8631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551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68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63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984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81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950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2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- 2018-05-13 00:46:14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9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17:54:59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99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18:31:48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7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14:50:44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37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- 2018-05-16 18:50:55 </a:t>
                      </a:r>
                      <a:r>
                        <a:rPr lang="en-US" sz="1000"/>
                        <a:t> 
 😯😯😯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32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D1CF6-6FF5-4663-AF53-9A94834C3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404481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EF30-376D-4CD8-BB0C-6A52F9C9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12DF7-093A-493D-9241-F07295FE5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775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64502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510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09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08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185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302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155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8750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3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- 2018-09-15 17:00:14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der Fußball-Regionalliga Nord hat der SC Weiche Flensburg 08 das Heimspiel gegen den VfL Wolfsburg II mit 2:3 verloren. Flensburg rutscht damit auf Tabellenplatz fünf. Morgen spielen VfB Lübeck v. 1919 e. V., Holstein Kiel II und FC Eintracht Norderstedt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78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- 2018-11-04 17:49:11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THW Kiel hat am Sonntag in der Handball-Bundesliga einen klaren Sieg beim TSV GWD Minden errungen.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80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- 2018-01-20 11:53:24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Yannick Lambrecht aus Aumühle ist Tennisstars wie Roger Federer bei den Australian Open ganz nahe. Er gehört zu den offiziellen Physiotherapeuten.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31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1B94D-997E-400F-AA5D-888BBCA1F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056580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8F585-2E5D-4DAB-BB48-E7534227C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E23B9D-0B41-4903-BD77-508A09E78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653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31675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411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320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203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458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139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646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477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- 2018-08-14 19:03:00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Laut Ornithologen besteht aber kein Grund zur Sorge: Viele Vögel hätten bis zu 30 Jahre Zeit, für Nachwuchs zu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98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- 2018-01-14 14:58:52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Teamgeist - bei Holstein Kiel ist das mehr als eine Floskel. Das zeigt sich auch im Trainingslager im spanischen La Manga.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254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D44BD-C289-47C2-A655-6891421F9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155859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5AE6-3EDD-4878-82F4-A7F0DB025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4AF8D-0233-49FD-968E-F08CCBFBF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012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75547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675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8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49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062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550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10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526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11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12:46:54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0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14:28:00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3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19:03:55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7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20:29:47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7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- 2018-04-26 08:15:00 </a:t>
                      </a:r>
                      <a:r>
                        <a:rPr lang="de-DE" sz="1000"/>
                        <a:t> 
 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992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82855-34D4-4EC5-8FDE-4711CA946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94492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FF6E-2E4F-4312-865E-0E452BDD0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A6835-52ED-453E-A5B5-95BAC2B04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493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814281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2251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169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77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688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32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238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664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635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7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215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4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- 2018-08-04 14:28:00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 hatte wohl jemand Gefallen am Wacken Open Air gefunden 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25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- 2018-03-17 12:46:54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"Krasser Schnee wie in Sibirien" - so beschreibt unser Reporter das Gestöber bei Schwedeneck im Kreis Rendsburg-Eckernförde 😲😲😲 NDR.de/schleswig-holstein/ostwind102.html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Massenkarambolage wegen Schnee bei Schwedeneck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288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878B1-C68E-412C-8A49-BE923CC42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857565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2091D-C1E8-4547-A6C7-FC33ED952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584F7-8F0C-4221-BBAB-9CA0D8FBE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617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547395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515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815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419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623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097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659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516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968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915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89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10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- 2018-05-24 19:03:55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hatten uns schon Sorgen gemacht 🤷‍...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2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- 2018-07-17 20:29:47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eine Überraschung: Mitarbeiter des Lübecker Hafens haben am Dienstag einen Delfin in der Lübecker Bucht beobachtet 🐬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Delfin vor Lübeck aufgetaucht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82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A0A5F-5206-4176-8793-7A00C4CCA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075038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291C-AE37-4AB3-9424-7324EA15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CF5D5B-00A6-4B41-89FD-DDE140384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12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52241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161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206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030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053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41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87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75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684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246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438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34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- 2018-04-26 08:15:00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🙄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63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A477C-6CE0-42D8-856D-E0073F235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140575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94735-4883-42A8-8923-0B9C3E46B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70850-ECCE-4665-8087-02F2AAD10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092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0410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620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871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073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000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29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414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52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18:04:31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49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- 2018-11-20 21:37:10 </a:t>
                      </a:r>
                      <a:r>
                        <a:rPr lang="de-DE" sz="1000"/>
                        <a:t> 
 Ein Unbekannter hat das Geld aus dem Milchautomaten des Hofs Haase in Ketelsbüttel gestohlen. Die Hofbesitzer erstatten keine Anzeige - sondern machen dem Dieb ein Angebot. NDR.de/milchtankstelle216.html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11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- 2018-08-22 18:47:58 </a:t>
                      </a:r>
                      <a:r>
                        <a:rPr lang="de-DE" sz="1000"/>
                        <a:t> 
 Hundehaufen auf dem Spielplatz, Hundehaufen auf dem Fußweg - Horst Hoof meint: Macht sie doch einfach weg! Eure Meinung?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81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- 2018-06-22 20:00:59 </a:t>
                      </a:r>
                      <a:r>
                        <a:rPr lang="de-DE" sz="1000"/>
                        <a:t> 
 Denn man to!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0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- 2018-10-21 18:49:00 </a:t>
                      </a:r>
                      <a:r>
                        <a:rPr lang="de-DE" sz="1000"/>
                        <a:t> 
 Die Horst &amp; Hoof Band spielt am Montag für die Just-Hansen-Stiftung - die will in Flensburg den ersten Spielplatz für Menschen mit und ohne Beeinträchtigung bauen. NDR.de/tour438.html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359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43547-A8D8-414B-804B-30CC56D0E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03668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322A8-6595-47FC-9D3D-D68D1146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4A7031-E782-4370-88A3-D48F681078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520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568397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325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3329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156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080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749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6245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069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375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582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114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29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419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6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12:46:54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7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- 2018-04-20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Sprüche klopfen können wir! 💙⚓😁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01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- 2018-04-14 19:55:00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um die Wurst. Es gibt wieder Hotdogs 🌭🌭🌭 vom ❤️ Kult-Imbiss Annies Kiosk in Dänemark.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921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54432-D00C-4E29-A5CE-A5D07ABE5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956039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16301-A1F5-4EFD-86A6-4F896BEF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52B82-ACAE-4199-BEB0-52327C114A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357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92428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763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547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4169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231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794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2955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4380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0071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01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602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479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928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8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18:04:31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3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- 2018-11-06 16:45:04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Etwa 50 Wolfsrisse wurden dieses Jahr in Schleswig-Holstein gezählt - und die Diskussion um das Raubtier wird hitziger: NDR.de/sh/woelfe558.html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979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19B23-302E-43D1-8DD4-22CFAB6F0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723864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528C7-8668-4537-AA25-BD26BE4A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29445-E30F-46E9-B9BC-1C6646BB11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039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4281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07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4815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804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971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370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8277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987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6694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879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559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787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436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9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20:29:47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5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- 2018-08-06 19:59:17 </a:t>
                      </a:r>
                      <a:r>
                        <a:rPr lang="de-DE" sz="1000"/>
                        <a:t> 
 Was für ein cleveres Kerlchen! Welche Tiere habt ihr schon an eurer Vogeltränke beobachtet?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49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- 2018-07-25 19:22:53 </a:t>
                      </a:r>
                      <a:r>
                        <a:rPr lang="de-DE" sz="1000"/>
                        <a:t> 
 Insektenschutz in der Landwirtschaft mindert den Ertrag? Nicht unbedingt - Naturschutz auf dem Acker, das geht zum Beispiel mit Blühstreifen. 🐝  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5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12:44:06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02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- 2018-06-15 13:03:42 </a:t>
                      </a:r>
                      <a:r>
                        <a:rPr lang="de-DE" sz="1000"/>
                        <a:t> 
 Nichts für ungut, Oktoberfest - aber: isso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169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0FF20-5723-44EA-BCF9-50785F7CB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76010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2008</Words>
  <Application>Microsoft Office PowerPoint</Application>
  <PresentationFormat>On-screen Show (4:3)</PresentationFormat>
  <Paragraphs>923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Schleswig-Holstein</vt:lpstr>
      <vt:lpstr>Facebook Anzahl Post, Reaktionen (Kommentare, Shares, Likes) - FB Insights | NDR Schleswig-Holstein</vt:lpstr>
      <vt:lpstr>Facebook Profil - Fans | NDR Schleswig-Holstein</vt:lpstr>
      <vt:lpstr>Facebook Profil - Potenzielle Reichweite | NDR Schleswig-Holstein</vt:lpstr>
      <vt:lpstr>Facebook Profil - Aktive Nutzer | NDR Schleswig-Holstein</vt:lpstr>
      <vt:lpstr>Facebook Profil - Video-Starts ab 10 Sek. | NDR Schleswig-Holstein</vt:lpstr>
      <vt:lpstr>Facebook Profil - Durchschnitt Potenzi. Reichweite pro Tag | NDR Schleswig-Holstein</vt:lpstr>
      <vt:lpstr>Facebook Distributionstyp - FB Insights | NDR Schleswig-Holstein</vt:lpstr>
      <vt:lpstr>Facebook Distributionstyp - Tabelle - FB Insights | NDR Schleswig-Holstein</vt:lpstr>
      <vt:lpstr>Facebook Eigene Posts - Shares - Export | NDR Schleswig-Holstein</vt:lpstr>
      <vt:lpstr>Facebook Eigene Posts - Kommentare - Export | NDR Schleswig-Holstein - 1 of 2</vt:lpstr>
      <vt:lpstr>Facebook Eigene Posts - Kommentare - Export | NDR Schleswig-Holstein - 2 of 2</vt:lpstr>
      <vt:lpstr>Facebook Eigene Posts - Links - Export | NDR Schleswig-Holstein</vt:lpstr>
      <vt:lpstr>Facebook Eigene Posts - Videostartrate - Export | NDR Schleswig-Holstein</vt:lpstr>
      <vt:lpstr>Facebook Eigene Posts - Videostartrate - Flop - Export | NDR Schleswig-Holstein</vt:lpstr>
      <vt:lpstr>Facebook Eigene Posts - Potenzielle Reichweite - Export | NDR Schleswig-Holstein - 1 of 2</vt:lpstr>
      <vt:lpstr>Facebook Eigene Posts - Potenzielle Reichweite - Export | NDR Schleswig-Holstein - 2 of 2</vt:lpstr>
      <vt:lpstr>Facebook Eigene Posts - Aktive Nutzer - Export | NDR Schleswig-Holstein</vt:lpstr>
      <vt:lpstr>Facebook Eigene Posts - I-Rate Aktive Nutzer - Export | NDR Schleswig-Holstein</vt:lpstr>
      <vt:lpstr>Facebook Eigene Posts - I-Rate Aktive Nutzer-Flop - Export | NDR Schleswig-Holstein - 1 of 2</vt:lpstr>
      <vt:lpstr>Facebook Eigene Posts - I-Rate Aktive Nutzer-Flop - Export | NDR Schleswig-Holstein - 2 of 2</vt:lpstr>
      <vt:lpstr>Facebook Eigene Post - Summe Interaktionen - Export | NDR Schleswig-Holstein</vt:lpstr>
      <vt:lpstr>Facebook Eigene Posts - Reaktionen - Export | NDR Schleswig-Holstein - 1 of 3</vt:lpstr>
      <vt:lpstr>Facebook Eigene Posts - Reaktionen - Export | NDR Schleswig-Holstein - 2 of 3</vt:lpstr>
      <vt:lpstr>Facebook Eigene Posts - Reaktionen - Export | NDR Schleswig-Holstein - 3 of 3</vt:lpstr>
      <vt:lpstr>Eigene Posts - Videostarts - Profil-bezogene Nutzung | NDR Schleswig-Holstein</vt:lpstr>
      <vt:lpstr>Facebook Eigene Videos - Crossposts (ohne Ersteller) - Export | NDR Schleswig-Holstein - 1 of 2</vt:lpstr>
      <vt:lpstr>Facebook Eigene Videos - Crossposts (ohne Ersteller) - Export | NDR Schleswig-Holstein - 2 of 2</vt:lpstr>
      <vt:lpstr>Facebook Eigene Videos - Crossposts (nur Ersteller) - Export 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2018-12-19T08:56:58Z</dcterms:created>
  <dcterms:modified xsi:type="dcterms:W3CDTF">2018-12-19T08:57:55Z</dcterms:modified>
</cp:coreProperties>
</file>