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  <p:sldId id="282" r:id="rId26"/>
    <p:sldId id="283" r:id="rId27"/>
    <p:sldId id="284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01.10.2018</c:v>
                </c:pt>
                <c:pt idx="1">
                  <c:v>02.10.2018</c:v>
                </c:pt>
                <c:pt idx="2">
                  <c:v>03.10.2018</c:v>
                </c:pt>
                <c:pt idx="3">
                  <c:v>04.10.2018</c:v>
                </c:pt>
                <c:pt idx="4">
                  <c:v>05.10.2018</c:v>
                </c:pt>
                <c:pt idx="5">
                  <c:v>06.10.2018</c:v>
                </c:pt>
                <c:pt idx="6">
                  <c:v>07.10.2018</c:v>
                </c:pt>
                <c:pt idx="7">
                  <c:v>08.10.2018</c:v>
                </c:pt>
                <c:pt idx="8">
                  <c:v>09.10.2018</c:v>
                </c:pt>
                <c:pt idx="9">
                  <c:v>10.10.2018</c:v>
                </c:pt>
                <c:pt idx="10">
                  <c:v>11.10.2018</c:v>
                </c:pt>
                <c:pt idx="11">
                  <c:v>12.10.2018</c:v>
                </c:pt>
                <c:pt idx="12">
                  <c:v>13.10.2018</c:v>
                </c:pt>
                <c:pt idx="13">
                  <c:v>14.10.2018</c:v>
                </c:pt>
                <c:pt idx="14">
                  <c:v>15.10.2018</c:v>
                </c:pt>
                <c:pt idx="15">
                  <c:v>16.10.2018</c:v>
                </c:pt>
                <c:pt idx="16">
                  <c:v>17.10.2018</c:v>
                </c:pt>
                <c:pt idx="17">
                  <c:v>18.10.2018</c:v>
                </c:pt>
                <c:pt idx="18">
                  <c:v>19.10.2018</c:v>
                </c:pt>
                <c:pt idx="19">
                  <c:v>20.10.2018</c:v>
                </c:pt>
                <c:pt idx="20">
                  <c:v>21.10.2018</c:v>
                </c:pt>
                <c:pt idx="21">
                  <c:v>22.10.2018</c:v>
                </c:pt>
                <c:pt idx="22">
                  <c:v>23.10.2018</c:v>
                </c:pt>
                <c:pt idx="23">
                  <c:v>24.10.2018</c:v>
                </c:pt>
                <c:pt idx="24">
                  <c:v>25.10.2018</c:v>
                </c:pt>
                <c:pt idx="25">
                  <c:v>26.10.2018</c:v>
                </c:pt>
                <c:pt idx="26">
                  <c:v>27.10.2018</c:v>
                </c:pt>
                <c:pt idx="27">
                  <c:v>28.10.2018</c:v>
                </c:pt>
                <c:pt idx="28">
                  <c:v>29.10.2018</c:v>
                </c:pt>
                <c:pt idx="29">
                  <c:v>30.10.2018</c:v>
                </c:pt>
                <c:pt idx="30">
                  <c:v>31.10.2018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277867</c:v>
                </c:pt>
                <c:pt idx="1">
                  <c:v>277870</c:v>
                </c:pt>
                <c:pt idx="2">
                  <c:v>277872</c:v>
                </c:pt>
                <c:pt idx="3">
                  <c:v>278001</c:v>
                </c:pt>
                <c:pt idx="4">
                  <c:v>278189</c:v>
                </c:pt>
                <c:pt idx="5">
                  <c:v>278267</c:v>
                </c:pt>
                <c:pt idx="6">
                  <c:v>278319</c:v>
                </c:pt>
                <c:pt idx="7">
                  <c:v>278360</c:v>
                </c:pt>
                <c:pt idx="8">
                  <c:v>278398</c:v>
                </c:pt>
                <c:pt idx="9">
                  <c:v>278474</c:v>
                </c:pt>
                <c:pt idx="10">
                  <c:v>278554</c:v>
                </c:pt>
                <c:pt idx="11">
                  <c:v>278636</c:v>
                </c:pt>
                <c:pt idx="12">
                  <c:v>278712</c:v>
                </c:pt>
                <c:pt idx="13">
                  <c:v>278790</c:v>
                </c:pt>
                <c:pt idx="14">
                  <c:v>278854</c:v>
                </c:pt>
                <c:pt idx="15">
                  <c:v>278896</c:v>
                </c:pt>
                <c:pt idx="16">
                  <c:v>278958</c:v>
                </c:pt>
                <c:pt idx="17">
                  <c:v>279372</c:v>
                </c:pt>
                <c:pt idx="18">
                  <c:v>279939</c:v>
                </c:pt>
                <c:pt idx="19">
                  <c:v>280237</c:v>
                </c:pt>
                <c:pt idx="20">
                  <c:v>280409</c:v>
                </c:pt>
                <c:pt idx="21">
                  <c:v>280570</c:v>
                </c:pt>
                <c:pt idx="22">
                  <c:v>280727</c:v>
                </c:pt>
                <c:pt idx="23">
                  <c:v>280788</c:v>
                </c:pt>
                <c:pt idx="24">
                  <c:v>280858</c:v>
                </c:pt>
                <c:pt idx="25">
                  <c:v>280891</c:v>
                </c:pt>
                <c:pt idx="26">
                  <c:v>280907</c:v>
                </c:pt>
                <c:pt idx="27">
                  <c:v>280944</c:v>
                </c:pt>
                <c:pt idx="28">
                  <c:v>280987</c:v>
                </c:pt>
                <c:pt idx="29">
                  <c:v>281044</c:v>
                </c:pt>
                <c:pt idx="30">
                  <c:v>281088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99-49AD-A753-F3A65A145C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864200"/>
        <c:axId val="360860920"/>
      </c:lineChart>
      <c:catAx>
        <c:axId val="360864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860920"/>
        <c:crosses val="autoZero"/>
        <c:auto val="1"/>
        <c:lblAlgn val="ctr"/>
        <c:lblOffset val="100"/>
        <c:noMultiLvlLbl val="0"/>
      </c:catAx>
      <c:valAx>
        <c:axId val="360860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864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01.10.2018</c:v>
                </c:pt>
                <c:pt idx="1">
                  <c:v>02.10.2018</c:v>
                </c:pt>
                <c:pt idx="2">
                  <c:v>03.10.2018</c:v>
                </c:pt>
                <c:pt idx="3">
                  <c:v>04.10.2018</c:v>
                </c:pt>
                <c:pt idx="4">
                  <c:v>05.10.2018</c:v>
                </c:pt>
                <c:pt idx="5">
                  <c:v>06.10.2018</c:v>
                </c:pt>
                <c:pt idx="6">
                  <c:v>07.10.2018</c:v>
                </c:pt>
                <c:pt idx="7">
                  <c:v>08.10.2018</c:v>
                </c:pt>
                <c:pt idx="8">
                  <c:v>09.10.2018</c:v>
                </c:pt>
                <c:pt idx="9">
                  <c:v>10.10.2018</c:v>
                </c:pt>
                <c:pt idx="10">
                  <c:v>11.10.2018</c:v>
                </c:pt>
                <c:pt idx="11">
                  <c:v>12.10.2018</c:v>
                </c:pt>
                <c:pt idx="12">
                  <c:v>13.10.2018</c:v>
                </c:pt>
                <c:pt idx="13">
                  <c:v>14.10.2018</c:v>
                </c:pt>
                <c:pt idx="14">
                  <c:v>15.10.2018</c:v>
                </c:pt>
                <c:pt idx="15">
                  <c:v>16.10.2018</c:v>
                </c:pt>
                <c:pt idx="16">
                  <c:v>17.10.2018</c:v>
                </c:pt>
                <c:pt idx="17">
                  <c:v>18.10.2018</c:v>
                </c:pt>
                <c:pt idx="18">
                  <c:v>19.10.2018</c:v>
                </c:pt>
                <c:pt idx="19">
                  <c:v>20.10.2018</c:v>
                </c:pt>
                <c:pt idx="20">
                  <c:v>21.10.2018</c:v>
                </c:pt>
                <c:pt idx="21">
                  <c:v>22.10.2018</c:v>
                </c:pt>
                <c:pt idx="22">
                  <c:v>23.10.2018</c:v>
                </c:pt>
                <c:pt idx="23">
                  <c:v>24.10.2018</c:v>
                </c:pt>
                <c:pt idx="24">
                  <c:v>25.10.2018</c:v>
                </c:pt>
                <c:pt idx="25">
                  <c:v>26.10.2018</c:v>
                </c:pt>
                <c:pt idx="26">
                  <c:v>27.10.2018</c:v>
                </c:pt>
                <c:pt idx="27">
                  <c:v>28.10.2018</c:v>
                </c:pt>
                <c:pt idx="28">
                  <c:v>29.10.2018</c:v>
                </c:pt>
                <c:pt idx="29">
                  <c:v>30.10.2018</c:v>
                </c:pt>
                <c:pt idx="30">
                  <c:v>31.10.2018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296691</c:v>
                </c:pt>
                <c:pt idx="1">
                  <c:v>317392</c:v>
                </c:pt>
                <c:pt idx="2">
                  <c:v>316707</c:v>
                </c:pt>
                <c:pt idx="3">
                  <c:v>580101</c:v>
                </c:pt>
                <c:pt idx="4">
                  <c:v>741145</c:v>
                </c:pt>
                <c:pt idx="5">
                  <c:v>454968</c:v>
                </c:pt>
                <c:pt idx="6">
                  <c:v>354057</c:v>
                </c:pt>
                <c:pt idx="7">
                  <c:v>362093</c:v>
                </c:pt>
                <c:pt idx="8">
                  <c:v>423853</c:v>
                </c:pt>
                <c:pt idx="9">
                  <c:v>399232</c:v>
                </c:pt>
                <c:pt idx="10">
                  <c:v>442087</c:v>
                </c:pt>
                <c:pt idx="11">
                  <c:v>426563</c:v>
                </c:pt>
                <c:pt idx="12">
                  <c:v>594823</c:v>
                </c:pt>
                <c:pt idx="13">
                  <c:v>509074</c:v>
                </c:pt>
                <c:pt idx="14">
                  <c:v>413688</c:v>
                </c:pt>
                <c:pt idx="15">
                  <c:v>391371</c:v>
                </c:pt>
                <c:pt idx="16">
                  <c:v>384863</c:v>
                </c:pt>
                <c:pt idx="17">
                  <c:v>909835</c:v>
                </c:pt>
                <c:pt idx="18">
                  <c:v>1392507</c:v>
                </c:pt>
                <c:pt idx="19">
                  <c:v>880377</c:v>
                </c:pt>
                <c:pt idx="20">
                  <c:v>690904</c:v>
                </c:pt>
                <c:pt idx="21">
                  <c:v>681190</c:v>
                </c:pt>
                <c:pt idx="22">
                  <c:v>645254</c:v>
                </c:pt>
                <c:pt idx="23">
                  <c:v>467870</c:v>
                </c:pt>
                <c:pt idx="24">
                  <c:v>442060</c:v>
                </c:pt>
                <c:pt idx="25">
                  <c:v>317109</c:v>
                </c:pt>
                <c:pt idx="26">
                  <c:v>320498</c:v>
                </c:pt>
                <c:pt idx="27">
                  <c:v>356736</c:v>
                </c:pt>
                <c:pt idx="28">
                  <c:v>318263</c:v>
                </c:pt>
                <c:pt idx="29">
                  <c:v>365995</c:v>
                </c:pt>
                <c:pt idx="30">
                  <c:v>353529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E7-4BA1-B483-88E2A767B5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8429560"/>
        <c:axId val="318425952"/>
      </c:lineChart>
      <c:catAx>
        <c:axId val="318429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425952"/>
        <c:crosses val="autoZero"/>
        <c:auto val="1"/>
        <c:lblAlgn val="ctr"/>
        <c:lblOffset val="100"/>
        <c:noMultiLvlLbl val="0"/>
      </c:catAx>
      <c:valAx>
        <c:axId val="318425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429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01.10.2018</c:v>
                </c:pt>
                <c:pt idx="1">
                  <c:v>02.10.2018</c:v>
                </c:pt>
                <c:pt idx="2">
                  <c:v>03.10.2018</c:v>
                </c:pt>
                <c:pt idx="3">
                  <c:v>04.10.2018</c:v>
                </c:pt>
                <c:pt idx="4">
                  <c:v>05.10.2018</c:v>
                </c:pt>
                <c:pt idx="5">
                  <c:v>06.10.2018</c:v>
                </c:pt>
                <c:pt idx="6">
                  <c:v>07.10.2018</c:v>
                </c:pt>
                <c:pt idx="7">
                  <c:v>08.10.2018</c:v>
                </c:pt>
                <c:pt idx="8">
                  <c:v>09.10.2018</c:v>
                </c:pt>
                <c:pt idx="9">
                  <c:v>10.10.2018</c:v>
                </c:pt>
                <c:pt idx="10">
                  <c:v>11.10.2018</c:v>
                </c:pt>
                <c:pt idx="11">
                  <c:v>12.10.2018</c:v>
                </c:pt>
                <c:pt idx="12">
                  <c:v>13.10.2018</c:v>
                </c:pt>
                <c:pt idx="13">
                  <c:v>14.10.2018</c:v>
                </c:pt>
                <c:pt idx="14">
                  <c:v>15.10.2018</c:v>
                </c:pt>
                <c:pt idx="15">
                  <c:v>16.10.2018</c:v>
                </c:pt>
                <c:pt idx="16">
                  <c:v>17.10.2018</c:v>
                </c:pt>
                <c:pt idx="17">
                  <c:v>18.10.2018</c:v>
                </c:pt>
                <c:pt idx="18">
                  <c:v>19.10.2018</c:v>
                </c:pt>
                <c:pt idx="19">
                  <c:v>20.10.2018</c:v>
                </c:pt>
                <c:pt idx="20">
                  <c:v>21.10.2018</c:v>
                </c:pt>
                <c:pt idx="21">
                  <c:v>22.10.2018</c:v>
                </c:pt>
                <c:pt idx="22">
                  <c:v>23.10.2018</c:v>
                </c:pt>
                <c:pt idx="23">
                  <c:v>24.10.2018</c:v>
                </c:pt>
                <c:pt idx="24">
                  <c:v>25.10.2018</c:v>
                </c:pt>
                <c:pt idx="25">
                  <c:v>26.10.2018</c:v>
                </c:pt>
                <c:pt idx="26">
                  <c:v>27.10.2018</c:v>
                </c:pt>
                <c:pt idx="27">
                  <c:v>28.10.2018</c:v>
                </c:pt>
                <c:pt idx="28">
                  <c:v>29.10.2018</c:v>
                </c:pt>
                <c:pt idx="29">
                  <c:v>30.10.2018</c:v>
                </c:pt>
                <c:pt idx="30">
                  <c:v>31.10.2018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35828</c:v>
                </c:pt>
                <c:pt idx="1">
                  <c:v>36829</c:v>
                </c:pt>
                <c:pt idx="2">
                  <c:v>38163</c:v>
                </c:pt>
                <c:pt idx="3">
                  <c:v>54890</c:v>
                </c:pt>
                <c:pt idx="4">
                  <c:v>55599</c:v>
                </c:pt>
                <c:pt idx="5">
                  <c:v>36193</c:v>
                </c:pt>
                <c:pt idx="6">
                  <c:v>38436</c:v>
                </c:pt>
                <c:pt idx="7">
                  <c:v>44929</c:v>
                </c:pt>
                <c:pt idx="8">
                  <c:v>54521</c:v>
                </c:pt>
                <c:pt idx="9">
                  <c:v>55743</c:v>
                </c:pt>
                <c:pt idx="10">
                  <c:v>47924</c:v>
                </c:pt>
                <c:pt idx="11">
                  <c:v>47496</c:v>
                </c:pt>
                <c:pt idx="12">
                  <c:v>55059</c:v>
                </c:pt>
                <c:pt idx="13">
                  <c:v>66131</c:v>
                </c:pt>
                <c:pt idx="14">
                  <c:v>46191</c:v>
                </c:pt>
                <c:pt idx="15">
                  <c:v>37835</c:v>
                </c:pt>
                <c:pt idx="16">
                  <c:v>46845</c:v>
                </c:pt>
                <c:pt idx="17">
                  <c:v>113686</c:v>
                </c:pt>
                <c:pt idx="18">
                  <c:v>170582</c:v>
                </c:pt>
                <c:pt idx="19">
                  <c:v>97755</c:v>
                </c:pt>
                <c:pt idx="20">
                  <c:v>76226</c:v>
                </c:pt>
                <c:pt idx="21">
                  <c:v>75822</c:v>
                </c:pt>
                <c:pt idx="22">
                  <c:v>79125</c:v>
                </c:pt>
                <c:pt idx="23">
                  <c:v>57096</c:v>
                </c:pt>
                <c:pt idx="24">
                  <c:v>53161</c:v>
                </c:pt>
                <c:pt idx="25">
                  <c:v>31487</c:v>
                </c:pt>
                <c:pt idx="26">
                  <c:v>31790</c:v>
                </c:pt>
                <c:pt idx="27">
                  <c:v>43324</c:v>
                </c:pt>
                <c:pt idx="28">
                  <c:v>52030</c:v>
                </c:pt>
                <c:pt idx="29">
                  <c:v>46007</c:v>
                </c:pt>
                <c:pt idx="30">
                  <c:v>41792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49-40C2-A233-B8239A4B10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8430544"/>
        <c:axId val="318426280"/>
      </c:lineChart>
      <c:catAx>
        <c:axId val="318430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426280"/>
        <c:crosses val="autoZero"/>
        <c:auto val="1"/>
        <c:lblAlgn val="ctr"/>
        <c:lblOffset val="100"/>
        <c:noMultiLvlLbl val="0"/>
      </c:catAx>
      <c:valAx>
        <c:axId val="318426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430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01.10.2018</c:v>
                </c:pt>
                <c:pt idx="1">
                  <c:v>02.10.2018</c:v>
                </c:pt>
                <c:pt idx="2">
                  <c:v>03.10.2018</c:v>
                </c:pt>
                <c:pt idx="3">
                  <c:v>04.10.2018</c:v>
                </c:pt>
                <c:pt idx="4">
                  <c:v>05.10.2018</c:v>
                </c:pt>
                <c:pt idx="5">
                  <c:v>06.10.2018</c:v>
                </c:pt>
                <c:pt idx="6">
                  <c:v>07.10.2018</c:v>
                </c:pt>
                <c:pt idx="7">
                  <c:v>08.10.2018</c:v>
                </c:pt>
                <c:pt idx="8">
                  <c:v>09.10.2018</c:v>
                </c:pt>
                <c:pt idx="9">
                  <c:v>10.10.2018</c:v>
                </c:pt>
                <c:pt idx="10">
                  <c:v>11.10.2018</c:v>
                </c:pt>
                <c:pt idx="11">
                  <c:v>12.10.2018</c:v>
                </c:pt>
                <c:pt idx="12">
                  <c:v>13.10.2018</c:v>
                </c:pt>
                <c:pt idx="13">
                  <c:v>14.10.2018</c:v>
                </c:pt>
                <c:pt idx="14">
                  <c:v>15.10.2018</c:v>
                </c:pt>
                <c:pt idx="15">
                  <c:v>16.10.2018</c:v>
                </c:pt>
                <c:pt idx="16">
                  <c:v>17.10.2018</c:v>
                </c:pt>
                <c:pt idx="17">
                  <c:v>18.10.2018</c:v>
                </c:pt>
                <c:pt idx="18">
                  <c:v>19.10.2018</c:v>
                </c:pt>
                <c:pt idx="19">
                  <c:v>20.10.2018</c:v>
                </c:pt>
                <c:pt idx="20">
                  <c:v>21.10.2018</c:v>
                </c:pt>
                <c:pt idx="21">
                  <c:v>22.10.2018</c:v>
                </c:pt>
                <c:pt idx="22">
                  <c:v>23.10.2018</c:v>
                </c:pt>
                <c:pt idx="23">
                  <c:v>24.10.2018</c:v>
                </c:pt>
                <c:pt idx="24">
                  <c:v>25.10.2018</c:v>
                </c:pt>
                <c:pt idx="25">
                  <c:v>26.10.2018</c:v>
                </c:pt>
                <c:pt idx="26">
                  <c:v>27.10.2018</c:v>
                </c:pt>
                <c:pt idx="27">
                  <c:v>28.10.2018</c:v>
                </c:pt>
                <c:pt idx="28">
                  <c:v>29.10.2018</c:v>
                </c:pt>
                <c:pt idx="29">
                  <c:v>30.10.2018</c:v>
                </c:pt>
                <c:pt idx="30">
                  <c:v>31.10.2018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35551</c:v>
                </c:pt>
                <c:pt idx="1">
                  <c:v>30266</c:v>
                </c:pt>
                <c:pt idx="2">
                  <c:v>36760</c:v>
                </c:pt>
                <c:pt idx="3">
                  <c:v>33258</c:v>
                </c:pt>
                <c:pt idx="4">
                  <c:v>40682</c:v>
                </c:pt>
                <c:pt idx="5">
                  <c:v>37509</c:v>
                </c:pt>
                <c:pt idx="6">
                  <c:v>56712</c:v>
                </c:pt>
                <c:pt idx="7">
                  <c:v>78716</c:v>
                </c:pt>
                <c:pt idx="8">
                  <c:v>94358</c:v>
                </c:pt>
                <c:pt idx="9">
                  <c:v>84984</c:v>
                </c:pt>
                <c:pt idx="10">
                  <c:v>101749</c:v>
                </c:pt>
                <c:pt idx="11">
                  <c:v>84923</c:v>
                </c:pt>
                <c:pt idx="12">
                  <c:v>141000</c:v>
                </c:pt>
                <c:pt idx="13">
                  <c:v>110440</c:v>
                </c:pt>
                <c:pt idx="14">
                  <c:v>79136</c:v>
                </c:pt>
                <c:pt idx="15">
                  <c:v>81235</c:v>
                </c:pt>
                <c:pt idx="16">
                  <c:v>93119</c:v>
                </c:pt>
                <c:pt idx="17">
                  <c:v>72366</c:v>
                </c:pt>
                <c:pt idx="18">
                  <c:v>71810</c:v>
                </c:pt>
                <c:pt idx="19">
                  <c:v>74226</c:v>
                </c:pt>
                <c:pt idx="20">
                  <c:v>93906</c:v>
                </c:pt>
                <c:pt idx="21">
                  <c:v>55587</c:v>
                </c:pt>
                <c:pt idx="22">
                  <c:v>76714</c:v>
                </c:pt>
                <c:pt idx="23">
                  <c:v>72003</c:v>
                </c:pt>
                <c:pt idx="24">
                  <c:v>68205</c:v>
                </c:pt>
                <c:pt idx="25">
                  <c:v>47731</c:v>
                </c:pt>
                <c:pt idx="26">
                  <c:v>65599</c:v>
                </c:pt>
                <c:pt idx="27">
                  <c:v>100488</c:v>
                </c:pt>
                <c:pt idx="28">
                  <c:v>87870</c:v>
                </c:pt>
                <c:pt idx="29">
                  <c:v>106240</c:v>
                </c:pt>
                <c:pt idx="30">
                  <c:v>94602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CB-448A-9496-666DB17C46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927912"/>
        <c:axId val="312926928"/>
      </c:lineChart>
      <c:catAx>
        <c:axId val="312927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926928"/>
        <c:crosses val="autoZero"/>
        <c:auto val="1"/>
        <c:lblAlgn val="ctr"/>
        <c:lblOffset val="100"/>
        <c:noMultiLvlLbl val="0"/>
      </c:catAx>
      <c:valAx>
        <c:axId val="312926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927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N-JOY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C4-4D84-98A2-C5761F604F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N-JOY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C4-4D84-98A2-C5761F604FD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N-JOY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1C4-4D84-98A2-C5761F604F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3188408"/>
        <c:axId val="363184800"/>
      </c:barChart>
      <c:catAx>
        <c:axId val="363188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184800"/>
        <c:crosses val="autoZero"/>
        <c:auto val="1"/>
        <c:lblAlgn val="ctr"/>
        <c:lblOffset val="100"/>
        <c:noMultiLvlLbl val="0"/>
      </c:catAx>
      <c:valAx>
        <c:axId val="363184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188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1AB9A-1719-4489-B077-DC2AE7202A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F31830-F1F8-418C-9D5F-D2DC9529F4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3437842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8E39C-7DF2-45F9-9E66-14A64FDCD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Potenz.Reichw.,Aktive Nutzer,I-Rate,Fans | N-JOY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AB5BC0-24D6-4876-A5FD-379A227F00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4103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9385213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3752630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765467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097675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554975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07028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741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281088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9172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FB7D0C-8CB8-4D5F-A539-DC513317B5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2698147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81BEB-B5B8-4828-B739-FC94ECC67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Anzahl Post, Reaktionen (Kommentare, Shares, Likes) - FB Insights | N-JOY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FE1071-F09B-469D-8584-61398D36A6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24812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9073998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559199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759891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109618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324334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8943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91954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814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154256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7374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9713B3-F9C7-4EA2-9C88-0CB0D8D7CC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2699375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D8BC4-18F6-44C0-BFE7-3C901B527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Fans | N-JOY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3527CD-37D9-43E5-BE65-09F52D61A1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90452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B2F03C-14BD-4ADC-8CA3-DEE737C79D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720C80-D42F-444C-9E7B-86467713E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50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AFA93-8FD6-4A8F-A3E3-8CCDE04D9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Potenzielle Reichweite | N-JOY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CCE939-B852-42C8-BC27-926B5D57DA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81043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F206F7-4003-42A1-8E75-2F33147B91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E07D34-58AB-42E5-B29A-2357AC0DC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698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72070-77A5-41AA-ACC6-2D0C5262F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Aktive Nutzer | N-JOY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C2A20F-0BEA-4DA2-A5D3-8F742B0340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79383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A1E2C1-C2FB-4673-A4A6-5C55F3A950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FACEE1-9E49-417C-A2C4-B0BCF15DF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013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9F137-87C8-431C-B7F1-0E5CBC778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Video-Starts ab 10 Sek. | N-JOY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5B9E2F-598C-4786-BC34-B12115637F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62703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D52FE3-2824-4188-BA01-4FDAFE0331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D42C79-F4E9-4F02-87F4-194058974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844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581DC-7BF5-4D3F-8FBA-E68E797E9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Durchschnitt Potenzi. Reichweite pro Tag | N-JOY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5BE25B-30F6-4F3F-9532-5A8CCCFD28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6183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776259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607824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175238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090879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03723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9341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719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501640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3566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48CD05-4F12-4972-A472-6FF0015717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3306065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01333-FB09-4491-A687-91F0A0AED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FB Insights | N-JOY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0B6776-CFAE-4C37-AE96-16AD520D2F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31603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FEDE86-8859-4B99-A6EE-26E119C212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F2829F-A0B0-4306-8AA0-A10AF32C7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0694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BBE30-F52B-4A07-8D0F-5E3EC787B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Tabelle - FB Insights | N-JOY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DEBA61-13E9-41BF-9973-A12D793D10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76567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560897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75120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224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35023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6206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6497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5717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6998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210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023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74A2B7-FFBF-4582-899A-871345D851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36212088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92B27-0371-4642-81D8-7E634B294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Shares - Export | N-JOY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6CBF20-14BA-4E85-9A42-4F8298B05B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82323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876111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6025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5786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07812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2424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96599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7358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6436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943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- 2018-10-08 19:20:00 </a:t>
                      </a:r>
                      <a:r>
                        <a:rPr lang="de-DE" sz="1000"/>
                        <a:t> 
 Manchmal kann's so einfach sein, etwas gegen Plastikmüll zu tun! 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630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- 2018-10-04 17:15:00 </a:t>
                      </a:r>
                      <a:r>
                        <a:rPr lang="de-DE" sz="1000"/>
                        <a:t> 
 Nach dem warmen Sommer sind die heißgeliebten Nüsse knapp. Lasst uns was dagegen tun! 🐿💚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158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N-JOY - 2018-10-18 12:10:59 </a:t>
                      </a:r>
                      <a:r>
                        <a:rPr lang="en-US" sz="1000"/>
                        <a:t> 
 Traumjob-Alarm! *Hex-Hex* 🐴💫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969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- 2018-10-11 09:03:00 </a:t>
                      </a:r>
                      <a:r>
                        <a:rPr lang="de-DE" sz="1000"/>
                        <a:t> 
 Immer wieder werden Patienten bei der Intensivstation der Kinderklinik Hannover abgewiesen. Genug Betten und Ärzte gibt es. Was fehlt, sind genügend Krankenschwestern und Krankenpfleger.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265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- 2018-10-10 12:24:16 </a:t>
                      </a:r>
                      <a:r>
                        <a:rPr lang="de-DE" sz="1000"/>
                        <a:t> 
 "Wir sind ein reiches Land. (...) Jedes Kind welches Schaden nimmt, vielleicht sogar stirbt weil wir die Versorgung nicht gewährleisten können, macht uns unendlich traurig." - so ein Arzt über den Pflegenotstand.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3769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74A87A-FE89-458F-81C2-5B6453A934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18785786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C23EE-A49F-40D3-95C5-8E6583A07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Kommentare - Export | N-JOY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D00DBF-91E9-4EF1-B62F-A4DC0AD8D1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29308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122168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4327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1624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2659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14236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6270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6913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857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343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N-JOY - 2018-10-18 12:10:59 </a:t>
                      </a:r>
                      <a:r>
                        <a:rPr lang="en-US" sz="1000"/>
                        <a:t> 
 Traumjob-Alarm! *Hex-Hex* 🐴💫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8220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N-JOY - 2018-10-20 15:05:00 </a:t>
                      </a:r>
                      <a:r>
                        <a:rPr lang="pt-BR" sz="1000"/>
                        <a:t> 
 😂😳😂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750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N-JOY - 2018-10-31 19:05:00 </a:t>
                      </a:r>
                      <a:r>
                        <a:rPr lang="pt-BR" sz="1000"/>
                        <a:t> 
 😱😂😱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797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- 2018-10-20 18:35:00 </a:t>
                      </a:r>
                      <a:r>
                        <a:rPr lang="de-DE" sz="1000"/>
                        <a:t> 
 Ich konnte mich halt nicht enscheiden! 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50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- 2018-10-30 17:55:00 </a:t>
                      </a:r>
                      <a:r>
                        <a:rPr lang="de-DE" sz="1000"/>
                        <a:t> 
 Huch, schon wieder verdrückt! 🎮😂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2453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B3803E-CABD-4AF7-9E21-64EEDDBF21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27889965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B94B0-BC65-4ED7-BC8C-749D4BE48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Links - Export | N-JOY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5BD95D-C17D-45D4-B962-EC6E6C9570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35189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324498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95137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05871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8116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6192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8847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3917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29320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05233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312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N-JOY - 2018-10-10 11:12:16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Bitte das neueste WhatsApp-Update runterladen und weitersagen! 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174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N-JOY - 2018-10-07 11:25:00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Kein Beziehungsmensch, aber auch kein Bock auf einsame Abende in der dunklen Jahreszeit? "Cuffing" hilft! 👫👭👬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73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N-JOY - 2018-10-29 16:00:30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Partner-Tattoos müssen nicht immer kitschig sein ...😍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0159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DC8311-046C-4D4D-A321-73820B435F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1193477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BD0DC-799A-4507-A41C-6D3A09720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Links - Export | N-JOY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6B9DA5-AF06-4373-B9EC-2A7E8CEE20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50049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497636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62540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7321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9198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01050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8528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66307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20015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5408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12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N-JOY - 2018-10-16 09:06:13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Unser Chef könnte problemlos in eine Steckdose fassen – so schlecht wie der leitet … 😝⚡️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678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N-JOY - 2018-10-09 10:28:10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Google+ macht dicht! Okay, dann treffen wir uns halt auf StudiVZ 🧟‍♀️⚰️🧟‍♂️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241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C497CC-4433-4548-A5B3-35D8738279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3498173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7E616-3610-4D28-A085-04F8BB749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Videostartrate - Export | N-JOY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A21D49-DD94-488B-BA18-01C084A528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27127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18435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4871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72064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99484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37007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7345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58283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472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- 2018-10-07 07:05:28 </a:t>
                      </a:r>
                      <a:r>
                        <a:rPr lang="de-DE" sz="1000"/>
                        <a:t> 
 "Cooler Chef" oder "ein lieber Fozziebär" sagen seine Angestellten über ihn! 🏨😀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34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- 2018-10-13 08:20:09 </a:t>
                      </a:r>
                      <a:r>
                        <a:rPr lang="de-DE" sz="1000"/>
                        <a:t> 
 Mehr Sicherheit für Radfahrer – dank Poolnudel. Und es funktioniert! 🚲😎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790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- 2018-10-23 13:32:48 </a:t>
                      </a:r>
                      <a:r>
                        <a:rPr lang="de-DE" sz="1000"/>
                        <a:t> 
 Nur, falls ihr es vergessen habt! ☔️🙃☔️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299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- 2018-10-30 17:55:00 </a:t>
                      </a:r>
                      <a:r>
                        <a:rPr lang="de-DE" sz="1000"/>
                        <a:t> 
 Huch, schon wieder verdrückt! 🎮😂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564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- 2018-10-08 08:30:45 </a:t>
                      </a:r>
                      <a:r>
                        <a:rPr lang="de-DE" sz="1000"/>
                        <a:t> 
 Da hat sich wohl einer verrechnet! 🙄🚌⚠️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7722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5639D8-F8E7-4838-A03F-A135634974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14229782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7F881-0599-4849-B630-2F7AFE58B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Videostartrate - Flop - Export | N-JOY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D8B11F-BF55-40F6-9782-EF2D39FCBC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65975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00578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0053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11239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32904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83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85825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3810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985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- 2018-10-29 13:51:01 </a:t>
                      </a:r>
                      <a:r>
                        <a:rPr lang="de-DE" sz="1000"/>
                        <a:t> 
 So geht Spaß bei der Arbeit 🚨😁🙌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267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- 2018-10-24 18:30:01 </a:t>
                      </a:r>
                      <a:r>
                        <a:rPr lang="de-DE" sz="1000"/>
                        <a:t> 
 Die höchste, freistehende Kletterwand – Freiwillige vor! 🧗‍♀️😳🧗‍♂️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39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- 2018-10-28 14:10:00 </a:t>
                      </a:r>
                      <a:r>
                        <a:rPr lang="de-DE" sz="1000"/>
                        <a:t> 
 Für mehr Liebe auf dem Platz! ⚽️💚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462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- 2018-10-19 11:45:00 </a:t>
                      </a:r>
                      <a:r>
                        <a:rPr lang="de-DE" sz="1000"/>
                        <a:t> 
 Auch wenn die Pilotin "nur ihren Job macht" – für uns eine Heldin! 🛬👏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952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N-JOY - 2018-10-21 17:10:00 </a:t>
                      </a:r>
                      <a:r>
                        <a:rPr lang="pt-BR" sz="1000"/>
                        <a:t> 
 🎭🎭🎭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4153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1E82BE-B379-46DF-A3A0-4837E38B6F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41543003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9008D-4F3C-49C9-859E-7E521B8C6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N-JOY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E77155-A5A2-43A4-9783-FD1FDBB4A0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45902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3621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80539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18519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77503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48336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01743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8193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7179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4430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1000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N-JOY - 2018-10-18 12:10:59 </a:t>
                      </a:r>
                      <a:r>
                        <a:rPr lang="en-US" sz="1000"/>
                        <a:t> 
 Traumjob-Alarm! *Hex-Hex* 🐴💫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3045322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2891965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3045322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329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- 2018-10-08 19:20:00 </a:t>
                      </a:r>
                      <a:r>
                        <a:rPr lang="de-DE" sz="1000"/>
                        <a:t> 
 Manchmal kann's so einfach sein, etwas gegen Plastikmüll zu tun! 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2032245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1030181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1011810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2032245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821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- 2018-10-04 17:15:00 </a:t>
                      </a:r>
                      <a:r>
                        <a:rPr lang="de-DE" sz="1000"/>
                        <a:t> 
 Nach dem warmen Sommer sind die heißgeliebten Nüsse knapp. Lasst uns was dagegen tun! 🐿💚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1149277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1081206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1149277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961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N-JOY - 2018-10-20 15:05:00 </a:t>
                      </a:r>
                      <a:r>
                        <a:rPr lang="pt-BR" sz="1000"/>
                        <a:t> 
 😂😳😂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925679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846723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925679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102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N-JOY - 2018-10-31 19:05:00 </a:t>
                      </a:r>
                      <a:r>
                        <a:rPr lang="pt-BR" sz="1000"/>
                        <a:t> 
 😱😂😱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740497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620506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740497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1373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A46D92-6265-4EFF-906C-E98E9F78DA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27772502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92D8E-FABD-4A7F-BF54-8A3F4BB44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Aktive Nutzer - Export | N-JOY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8A09FF-FF30-4872-9DBC-1A90E51AC5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04177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460084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3933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18446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91761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4519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47021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1973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43781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489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N-JOY - 2018-10-18 12:10:59 </a:t>
                      </a:r>
                      <a:r>
                        <a:rPr lang="en-US" sz="1000"/>
                        <a:t> 
 Traumjob-Alarm! *Hex-Hex* 🐴💫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3045322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641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- 2018-10-08 19:20:00 </a:t>
                      </a:r>
                      <a:r>
                        <a:rPr lang="de-DE" sz="1000"/>
                        <a:t> 
 Manchmal kann's so einfach sein, etwas gegen Plastikmüll zu tun! 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2032245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532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N-JOY - 2018-10-31 19:05:00 </a:t>
                      </a:r>
                      <a:r>
                        <a:rPr lang="pt-BR" sz="1000"/>
                        <a:t> 
 😱😂😱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740497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687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N-JOY - 2018-10-20 15:05:00 </a:t>
                      </a:r>
                      <a:r>
                        <a:rPr lang="pt-BR" sz="1000"/>
                        <a:t> 
 😂😳😂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925679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149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- 2018-10-04 17:15:00 </a:t>
                      </a:r>
                      <a:r>
                        <a:rPr lang="de-DE" sz="1000"/>
                        <a:t> 
 Nach dem warmen Sommer sind die heißgeliebten Nüsse knapp. Lasst uns was dagegen tun! 🐿💚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1149277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8126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6D94FC-E5DC-4730-9585-C363E66EC4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8952011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A66FD-2244-41F2-BC11-A4F44BF31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 - Export | N-JOY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428A09-B26E-4BA2-B979-C0936B5FE6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19223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3034132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60660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57571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78503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52127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82455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54650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9299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111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- 2018-10-29 13:51:01 </a:t>
                      </a:r>
                      <a:r>
                        <a:rPr lang="de-DE" sz="1000"/>
                        <a:t> 
 So geht Spaß bei der Arbeit 🚨😁🙌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01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- 2018-10-19 11:45:00 </a:t>
                      </a:r>
                      <a:r>
                        <a:rPr lang="de-DE" sz="1000"/>
                        <a:t> 
 Auch wenn die Pilotin "nur ihren Job macht" – für uns eine Heldin! 🛬👏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4052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- 2018-10-30 14:40:00 </a:t>
                      </a:r>
                      <a:r>
                        <a:rPr lang="de-DE" sz="1000"/>
                        <a:t> 
 Wie Italiener dem Unwetter trotzen! 🇮🇹🍕😍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977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- 2018-10-28 14:10:00 </a:t>
                      </a:r>
                      <a:r>
                        <a:rPr lang="de-DE" sz="1000"/>
                        <a:t> 
 Für mehr Liebe auf dem Platz! ⚽️💚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521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- 2018-10-24 18:30:01 </a:t>
                      </a:r>
                      <a:r>
                        <a:rPr lang="de-DE" sz="1000"/>
                        <a:t> 
 Die höchste, freistehende Kletterwand – Freiwillige vor! 🧗‍♀️😳🧗‍♂️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0182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07F040-76C2-457D-80FC-10899AB926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3617146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28361-DBA1-4D1C-88A9-47210332F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Nutzer-Flop - Export | N-JOY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7AEE2D-7DC5-43B9-B876-1E4FD4ED53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22013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6564312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8136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81145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1868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61967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81307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4268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31958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161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- 2018-10-29 08:10:49 </a:t>
                      </a:r>
                      <a:r>
                        <a:rPr lang="de-DE" sz="1000"/>
                        <a:t> 
 Tolle Aktion der Stadt gegen Umweltverschmutzung! 🌍👏🏼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345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- 2018-10-31 17:10:00 </a:t>
                      </a:r>
                      <a:r>
                        <a:rPr lang="de-DE" sz="1000"/>
                        <a:t> 
 Was meint ihr: Welche Streifen gibt's wirklich? 🎥😝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929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- 2018-10-17 14:35:00 </a:t>
                      </a:r>
                      <a:r>
                        <a:rPr lang="de-DE" sz="1000"/>
                        <a:t> 
 Stundenlang anstehen für neue Schuhe – ernsthaft??? 🤔👟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098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- 2018-10-02 12:17:05 </a:t>
                      </a:r>
                      <a:r>
                        <a:rPr lang="de-DE" sz="1000"/>
                        <a:t> 
 André Wiersig will die sieben extremsten Meerengen der Welt durchschwimmen: Wie er sich auf seine Touren vorbereitet und warum er nie weiß, ob er bald ankommt, erzählt er im Gespräch mit Jörg Thadeusz.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18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- 2018-10-31 09:55:00 </a:t>
                      </a:r>
                      <a:r>
                        <a:rPr lang="de-DE" sz="1000"/>
                        <a:t> 
 Einfach nur WOW! 🎃🔪👏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433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D490C9-254F-4970-80B5-6D7CE824B5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18418307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1C414-FB75-44B4-B967-DEB096810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 - Summe Interaktionen - Export | N-JOY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3AF28A-47DB-4FEC-8907-6B3E21A955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9943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8651187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19523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3325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84361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80578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8908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4034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1916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325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N-JOY - 2018-10-18 12:10:59 </a:t>
                      </a:r>
                      <a:r>
                        <a:rPr lang="en-US" sz="1000"/>
                        <a:t> 
 Traumjob-Alarm! *Hex-Hex* 🐴💫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6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- 2018-10-08 19:20:00 </a:t>
                      </a:r>
                      <a:r>
                        <a:rPr lang="de-DE" sz="1000"/>
                        <a:t> 
 Manchmal kann's so einfach sein, etwas gegen Plastikmüll zu tun! 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619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N-JOY - 2018-10-20 15:05:00 </a:t>
                      </a:r>
                      <a:r>
                        <a:rPr lang="pt-BR" sz="1000"/>
                        <a:t> 
 😂😳😂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982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- 2018-10-04 17:15:00 </a:t>
                      </a:r>
                      <a:r>
                        <a:rPr lang="de-DE" sz="1000"/>
                        <a:t> 
 Nach dem warmen Sommer sind die heißgeliebten Nüsse knapp. Lasst uns was dagegen tun! 🐿💚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10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N-JOY - 2018-10-31 19:05:00 </a:t>
                      </a:r>
                      <a:r>
                        <a:rPr lang="pt-BR" sz="1000"/>
                        <a:t> 
 😱😂😱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3689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CA0CCE-6598-443D-8C13-0E93323DCE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25748709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A4C6A-46A4-41E5-BF0D-55E33CCB4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N-JOY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11C036-BC74-4E48-B738-0CC3077075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29844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1898171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1137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50156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70716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98738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11784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43810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9341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6747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208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98572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711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 - 2018-10-08 19:20:00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Manchmal kann's so einfach sein, etwas gegen Plastikmüll zu tun! 👍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Gegen Plastikmüll: Frischeboxen im Supermarkt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230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 - 2018-10-04 17:15:00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Nach dem warmen Sommer sind die heißgeliebten Nüsse knapp. Lasst uns was dagegen tun! 🐿💚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5836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29880A-D65A-42FA-870D-E13AC1FD68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11074594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1F65A-A9F0-4C3B-A10B-36F2F1390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N-JOY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7F92BB-6646-4DB8-AF1D-4F0F4700CE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89939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619999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8239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91085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33572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0122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9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0179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87760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20805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751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2970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095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 - 2018-10-18 12:10:59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Traumjob-Alarm! *Hex-Hex* 🐴💫
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t-B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708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 - 2018-10-20 15:05:00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😂😳😂
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t-B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0179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841BC8-F4BF-42A8-AE5C-48303AE9D2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25648882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9DA45-7F96-4DE7-B3AE-E38AE7012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N-JOY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199CB9-C912-46FA-80CE-C7AB17606E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23912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7707311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10201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37384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91961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6561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9193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3538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75622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62537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85917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9556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221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 - 2018-10-14 17:05:00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Nordisch halt! ⚓️👍⚓️
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t-B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7629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D3C436-EB8A-4719-9960-D224D99EA0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35178915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A4CB1-4D4E-42BB-ACD2-0C8EA542E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Videostarts - Profil-bezogene Nutzung | N-JOY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B5726F-820E-4EA3-B812-DF5B2D7BBA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70621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10922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52967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34437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0012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13626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38152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6258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229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- 2018-10-08 19:20:00 </a:t>
                      </a:r>
                      <a:r>
                        <a:rPr lang="de-DE" sz="1000"/>
                        <a:t> 
 Manchmal kann's so einfach sein, etwas gegen Plastikmüll zu tun! 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810821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804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- 2018-10-20 18:35:00 </a:t>
                      </a:r>
                      <a:r>
                        <a:rPr lang="de-DE" sz="1000"/>
                        <a:t> 
 Ich konnte mich halt nicht enscheiden! 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813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- 2018-10-30 17:55:00 </a:t>
                      </a:r>
                      <a:r>
                        <a:rPr lang="de-DE" sz="1000"/>
                        <a:t> 
 Huch, schon wieder verdrückt! 🎮😂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518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N-JOY - 2018-10-31 19:05:00 </a:t>
                      </a:r>
                      <a:r>
                        <a:rPr lang="pt-BR" sz="1000"/>
                        <a:t> 
 😱😂😱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489166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207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- 2018-10-07 07:05:28 </a:t>
                      </a:r>
                      <a:r>
                        <a:rPr lang="de-DE" sz="1000"/>
                        <a:t> 
 "Cooler Chef" oder "ein lieber Fozziebär" sagen seine Angestellten über ihn! 🏨😀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6690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2C9628-EF4D-4812-9421-686EAE3AA8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28667598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EF82C-8319-4A88-98D0-7D370E269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(ohne Ersteller) - Export | N-JOY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B7EA90-4F3A-4BD5-A36C-E71F227232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41025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976113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26990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41915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11219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88124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34581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23363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575918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520582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8908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0844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5092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4594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654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- 2018-10-08 19:20:00 </a:t>
                      </a:r>
                      <a:r>
                        <a:rPr lang="de-DE" sz="1000"/>
                        <a:t> 
 Manchmal kann's so einfach sein, etwas gegen Plastikmüll zu tun! 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810821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2032245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181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- 2018-10-19 14:25:56 </a:t>
                      </a:r>
                      <a:r>
                        <a:rPr lang="de-DE" sz="1000"/>
                        <a:t> 
 Ich konnte mich halt nicht enscheiden! 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656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- 2018-10-30 13:10:15 </a:t>
                      </a:r>
                      <a:r>
                        <a:rPr lang="de-DE" sz="1000"/>
                        <a:t> 
 Huch, schon wieder verdrückt! 🎮😂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633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N-JOY - 2018-10-30 13:12:28 </a:t>
                      </a:r>
                      <a:r>
                        <a:rPr lang="pt-BR" sz="1000"/>
                        <a:t> 
 😱😂😱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489166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699069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681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- 2018-10-07 07:05:28 </a:t>
                      </a:r>
                      <a:r>
                        <a:rPr lang="de-DE" sz="1000"/>
                        <a:t> 
 "Cooler Chef" oder "ein lieber Fozziebär" sagen seine Angestellten über ihn! 🏨😀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7568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E5A6EE-6CD9-44D5-8442-7DC8BCE89B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25871891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2882F-D7B6-4016-A5AF-36ED2612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(nur Ersteller) - Export  | N-JOY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63920B-33ED-4F7A-B74A-5A7436C82A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1755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230928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37619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7638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0164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1167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72609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04081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71496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62556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2844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24732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6100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7822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496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- 2018-10-07 13:10:00 </a:t>
                      </a:r>
                      <a:r>
                        <a:rPr lang="de-DE" sz="1000"/>
                        <a:t> 
 Allein der Esser! 🤬😜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937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- 2018-10-07 18:45:01 </a:t>
                      </a:r>
                      <a:r>
                        <a:rPr lang="de-DE" sz="1000"/>
                        <a:t> 
 Mhh, was nehm' ich bloß? 🤔😂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8611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4D6071-5CE7-4934-8C8D-72F9290467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9466540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1755</Words>
  <Application>Microsoft Office PowerPoint</Application>
  <PresentationFormat>On-screen Show (4:3)</PresentationFormat>
  <Paragraphs>849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quintly_template</vt:lpstr>
      <vt:lpstr>MeFo - Facebook - Social Media - Evaluation</vt:lpstr>
      <vt:lpstr>Facebook Profil - Potenz.Reichw.,Aktive Nutzer,I-Rate,Fans | N-JOY</vt:lpstr>
      <vt:lpstr>Facebook Anzahl Post, Reaktionen (Kommentare, Shares, Likes) - FB Insights | N-JOY</vt:lpstr>
      <vt:lpstr>Facebook Profil - Fans | N-JOY</vt:lpstr>
      <vt:lpstr>Facebook Profil - Potenzielle Reichweite | N-JOY</vt:lpstr>
      <vt:lpstr>Facebook Profil - Aktive Nutzer | N-JOY</vt:lpstr>
      <vt:lpstr>Facebook Profil - Video-Starts ab 10 Sek. | N-JOY</vt:lpstr>
      <vt:lpstr>Facebook Profil - Durchschnitt Potenzi. Reichweite pro Tag | N-JOY</vt:lpstr>
      <vt:lpstr>Facebook Distributionstyp - FB Insights | N-JOY</vt:lpstr>
      <vt:lpstr>Facebook Distributionstyp - Tabelle - FB Insights | N-JOY</vt:lpstr>
      <vt:lpstr>Facebook Eigene Posts - Shares - Export | N-JOY</vt:lpstr>
      <vt:lpstr>Facebook Eigene Posts - Kommentare - Export | N-JOY</vt:lpstr>
      <vt:lpstr>Facebook Eigene Posts - Links - Export | N-JOY - 1 of 2</vt:lpstr>
      <vt:lpstr>Facebook Eigene Posts - Links - Export | N-JOY - 2 of 2</vt:lpstr>
      <vt:lpstr>Facebook Eigene Posts - Videostartrate - Export | N-JOY</vt:lpstr>
      <vt:lpstr>Facebook Eigene Posts - Videostartrate - Flop - Export | N-JOY</vt:lpstr>
      <vt:lpstr>Facebook Eigene Posts - Potenzielle Reichweite - Export | N-JOY</vt:lpstr>
      <vt:lpstr>Facebook Eigene Posts - Aktive Nutzer - Export | N-JOY</vt:lpstr>
      <vt:lpstr>Facebook Eigene Posts - I-Rate Aktive Nutzer - Export | N-JOY</vt:lpstr>
      <vt:lpstr>Facebook Eigene Posts - I-Rate Aktive Nutzer-Flop - Export | N-JOY</vt:lpstr>
      <vt:lpstr>Facebook Eigene Post - Summe Interaktionen - Export | N-JOY</vt:lpstr>
      <vt:lpstr>Facebook Eigene Posts - Reaktionen - Export | N-JOY - 1 of 3</vt:lpstr>
      <vt:lpstr>Facebook Eigene Posts - Reaktionen - Export | N-JOY - 2 of 3</vt:lpstr>
      <vt:lpstr>Facebook Eigene Posts - Reaktionen - Export | N-JOY - 3 of 3</vt:lpstr>
      <vt:lpstr>Eigene Posts - Videostarts - Profil-bezogene Nutzung | N-JOY</vt:lpstr>
      <vt:lpstr>Facebook Eigene Videos - Crossposts (ohne Ersteller) - Export | N-JOY</vt:lpstr>
      <vt:lpstr>Facebook Eigene Videos - Crossposts (nur Ersteller) - Export  | N-JOY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Frederik Peiniger</dc:creator>
  <cp:lastModifiedBy>Frederik Peiniger</cp:lastModifiedBy>
  <cp:revision>1</cp:revision>
  <dcterms:created xsi:type="dcterms:W3CDTF">2018-12-18T17:10:52Z</dcterms:created>
  <dcterms:modified xsi:type="dcterms:W3CDTF">2018-12-18T17:11:45Z</dcterms:modified>
</cp:coreProperties>
</file>