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png" ContentType="image/png"/>
  <Default Extension="rels" ContentType="application/vnd.openxmlformats-package.relationships+xml"/>
  <Default Extension="xlsx" ContentType="application/vnd.openxmlformats-officedocument.spreadsheetml.sheet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ppt/charts/chart2.xml" ContentType="application/vnd.openxmlformats-officedocument.drawingml.chart+xml"/>
  <Override PartName="/ppt/charts/style2.xml" ContentType="application/vnd.ms-office.chartstyle+xml"/>
  <Override PartName="/ppt/charts/colors2.xml" ContentType="application/vnd.ms-office.chartcolorstyle+xml"/>
  <Override PartName="/ppt/charts/chart3.xml" ContentType="application/vnd.openxmlformats-officedocument.drawingml.chart+xml"/>
  <Override PartName="/ppt/charts/style3.xml" ContentType="application/vnd.ms-office.chartstyle+xml"/>
  <Override PartName="/ppt/charts/colors3.xml" ContentType="application/vnd.ms-office.chartcolorstyle+xml"/>
  <Override PartName="/ppt/charts/chart4.xml" ContentType="application/vnd.openxmlformats-officedocument.drawingml.chart+xml"/>
  <Override PartName="/ppt/charts/style4.xml" ContentType="application/vnd.ms-office.chartstyle+xml"/>
  <Override PartName="/ppt/charts/colors4.xml" ContentType="application/vnd.ms-office.chartcolorstyle+xml"/>
  <Override PartName="/ppt/charts/chart5.xml" ContentType="application/vnd.openxmlformats-officedocument.drawingml.chart+xml"/>
  <Override PartName="/ppt/charts/style5.xml" ContentType="application/vnd.ms-office.chartstyle+xml"/>
  <Override PartName="/ppt/charts/colors5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8" r:id="rId13"/>
    <p:sldId id="269" r:id="rId14"/>
    <p:sldId id="270" r:id="rId15"/>
    <p:sldId id="271" r:id="rId16"/>
    <p:sldId id="272" r:id="rId17"/>
    <p:sldId id="274" r:id="rId18"/>
    <p:sldId id="275" r:id="rId19"/>
    <p:sldId id="276" r:id="rId20"/>
    <p:sldId id="277" r:id="rId21"/>
    <p:sldId id="279" r:id="rId22"/>
    <p:sldId id="280" r:id="rId23"/>
    <p:sldId id="281" r:id="rId24"/>
    <p:sldId id="283" r:id="rId25"/>
    <p:sldId id="284" r:id="rId26"/>
    <p:sldId id="285" r:id="rId27"/>
    <p:sldId id="286" r:id="rId28"/>
    <p:sldId id="288" r:id="rId29"/>
    <p:sldId id="289" r:id="rId30"/>
    <p:sldId id="290" r:id="rId31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32"/>
      <p:bold r:id="rId33"/>
      <p:italic r:id="rId34"/>
      <p:boldItalic r:id="rId35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9974" autoAdjust="0"/>
    <p:restoredTop sz="94692" autoAdjust="0"/>
  </p:normalViewPr>
  <p:slideViewPr>
    <p:cSldViewPr snapToGrid="0">
      <p:cViewPr varScale="1">
        <p:scale>
          <a:sx n="59" d="100"/>
          <a:sy n="59" d="100"/>
        </p:scale>
        <p:origin x="84" y="510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tableStyles" Target="tableStyle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font" Target="fonts/font3.fntdata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font" Target="fonts/font2.fntdata"/><Relationship Id="rId38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font" Target="fonts/font1.fntdata"/><Relationship Id="rId37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presProps" Target="pres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font" Target="fonts/font4.fntdata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_rels/chart2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.xlsx"/><Relationship Id="rId2" Type="http://schemas.microsoft.com/office/2011/relationships/chartColorStyle" Target="colors2.xml"/><Relationship Id="rId1" Type="http://schemas.microsoft.com/office/2011/relationships/chartStyle" Target="style2.xml"/></Relationships>
</file>

<file path=ppt/charts/_rels/chart3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2.xlsx"/><Relationship Id="rId2" Type="http://schemas.microsoft.com/office/2011/relationships/chartColorStyle" Target="colors3.xml"/><Relationship Id="rId1" Type="http://schemas.microsoft.com/office/2011/relationships/chartStyle" Target="style3.xml"/></Relationships>
</file>

<file path=ppt/charts/_rels/chart4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3.xlsx"/><Relationship Id="rId2" Type="http://schemas.microsoft.com/office/2011/relationships/chartColorStyle" Target="colors4.xml"/><Relationship Id="rId1" Type="http://schemas.microsoft.com/office/2011/relationships/chartStyle" Target="style4.xml"/></Relationships>
</file>

<file path=ppt/charts/_rels/chart5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4.xlsx"/><Relationship Id="rId2" Type="http://schemas.microsoft.com/office/2011/relationships/chartColorStyle" Target="colors5.xml"/><Relationship Id="rId1" Type="http://schemas.microsoft.com/office/2011/relationships/chartStyle" Target="style5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NDR Schleswig-Holstein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strRef>
              <c:f>Sheet1!$A$2:$A$350</c:f>
              <c:strCache>
                <c:ptCount val="349"/>
                <c:pt idx="0">
                  <c:v>01.01.2018</c:v>
                </c:pt>
                <c:pt idx="1">
                  <c:v>02.01.2018</c:v>
                </c:pt>
                <c:pt idx="2">
                  <c:v>03.01.2018</c:v>
                </c:pt>
                <c:pt idx="3">
                  <c:v>04.01.2018</c:v>
                </c:pt>
                <c:pt idx="4">
                  <c:v>05.01.2018</c:v>
                </c:pt>
                <c:pt idx="5">
                  <c:v>06.01.2018</c:v>
                </c:pt>
                <c:pt idx="6">
                  <c:v>07.01.2018</c:v>
                </c:pt>
                <c:pt idx="7">
                  <c:v>08.01.2018</c:v>
                </c:pt>
                <c:pt idx="8">
                  <c:v>09.01.2018</c:v>
                </c:pt>
                <c:pt idx="9">
                  <c:v>10.01.2018</c:v>
                </c:pt>
                <c:pt idx="10">
                  <c:v>11.01.2018</c:v>
                </c:pt>
                <c:pt idx="11">
                  <c:v>12.01.2018</c:v>
                </c:pt>
                <c:pt idx="12">
                  <c:v>13.01.2018</c:v>
                </c:pt>
                <c:pt idx="13">
                  <c:v>14.01.2018</c:v>
                </c:pt>
                <c:pt idx="14">
                  <c:v>15.01.2018</c:v>
                </c:pt>
                <c:pt idx="15">
                  <c:v>16.01.2018</c:v>
                </c:pt>
                <c:pt idx="16">
                  <c:v>17.01.2018</c:v>
                </c:pt>
                <c:pt idx="17">
                  <c:v>18.01.2018</c:v>
                </c:pt>
                <c:pt idx="18">
                  <c:v>19.01.2018</c:v>
                </c:pt>
                <c:pt idx="19">
                  <c:v>20.01.2018</c:v>
                </c:pt>
                <c:pt idx="20">
                  <c:v>21.01.2018</c:v>
                </c:pt>
                <c:pt idx="21">
                  <c:v>22.01.2018</c:v>
                </c:pt>
                <c:pt idx="22">
                  <c:v>23.01.2018</c:v>
                </c:pt>
                <c:pt idx="23">
                  <c:v>24.01.2018</c:v>
                </c:pt>
                <c:pt idx="24">
                  <c:v>25.01.2018</c:v>
                </c:pt>
                <c:pt idx="25">
                  <c:v>26.01.2018</c:v>
                </c:pt>
                <c:pt idx="26">
                  <c:v>27.01.2018</c:v>
                </c:pt>
                <c:pt idx="27">
                  <c:v>28.01.2018</c:v>
                </c:pt>
                <c:pt idx="28">
                  <c:v>29.01.2018</c:v>
                </c:pt>
                <c:pt idx="29">
                  <c:v>30.01.2018</c:v>
                </c:pt>
                <c:pt idx="30">
                  <c:v>31.01.2018</c:v>
                </c:pt>
                <c:pt idx="31">
                  <c:v>01.02.2018</c:v>
                </c:pt>
                <c:pt idx="32">
                  <c:v>02.02.2018</c:v>
                </c:pt>
                <c:pt idx="33">
                  <c:v>03.02.2018</c:v>
                </c:pt>
                <c:pt idx="34">
                  <c:v>04.02.2018</c:v>
                </c:pt>
                <c:pt idx="35">
                  <c:v>05.02.2018</c:v>
                </c:pt>
                <c:pt idx="36">
                  <c:v>06.02.2018</c:v>
                </c:pt>
                <c:pt idx="37">
                  <c:v>07.02.2018</c:v>
                </c:pt>
                <c:pt idx="38">
                  <c:v>08.02.2018</c:v>
                </c:pt>
                <c:pt idx="39">
                  <c:v>09.02.2018</c:v>
                </c:pt>
                <c:pt idx="40">
                  <c:v>10.02.2018</c:v>
                </c:pt>
                <c:pt idx="41">
                  <c:v>11.02.2018</c:v>
                </c:pt>
                <c:pt idx="42">
                  <c:v>12.02.2018</c:v>
                </c:pt>
                <c:pt idx="43">
                  <c:v>13.02.2018</c:v>
                </c:pt>
                <c:pt idx="44">
                  <c:v>14.02.2018</c:v>
                </c:pt>
                <c:pt idx="45">
                  <c:v>15.02.2018</c:v>
                </c:pt>
                <c:pt idx="46">
                  <c:v>16.02.2018</c:v>
                </c:pt>
                <c:pt idx="47">
                  <c:v>17.02.2018</c:v>
                </c:pt>
                <c:pt idx="48">
                  <c:v>18.02.2018</c:v>
                </c:pt>
                <c:pt idx="49">
                  <c:v>19.02.2018</c:v>
                </c:pt>
                <c:pt idx="50">
                  <c:v>20.02.2018</c:v>
                </c:pt>
                <c:pt idx="51">
                  <c:v>21.02.2018</c:v>
                </c:pt>
                <c:pt idx="52">
                  <c:v>22.02.2018</c:v>
                </c:pt>
                <c:pt idx="53">
                  <c:v>23.02.2018</c:v>
                </c:pt>
                <c:pt idx="54">
                  <c:v>24.02.2018</c:v>
                </c:pt>
                <c:pt idx="55">
                  <c:v>25.02.2018</c:v>
                </c:pt>
                <c:pt idx="56">
                  <c:v>26.02.2018</c:v>
                </c:pt>
                <c:pt idx="57">
                  <c:v>27.02.2018</c:v>
                </c:pt>
                <c:pt idx="58">
                  <c:v>28.02.2018</c:v>
                </c:pt>
                <c:pt idx="59">
                  <c:v>01.03.2018</c:v>
                </c:pt>
                <c:pt idx="60">
                  <c:v>02.03.2018</c:v>
                </c:pt>
                <c:pt idx="61">
                  <c:v>03.03.2018</c:v>
                </c:pt>
                <c:pt idx="62">
                  <c:v>04.03.2018</c:v>
                </c:pt>
                <c:pt idx="63">
                  <c:v>05.03.2018</c:v>
                </c:pt>
                <c:pt idx="64">
                  <c:v>06.03.2018</c:v>
                </c:pt>
                <c:pt idx="65">
                  <c:v>07.03.2018</c:v>
                </c:pt>
                <c:pt idx="66">
                  <c:v>08.03.2018</c:v>
                </c:pt>
                <c:pt idx="67">
                  <c:v>09.03.2018</c:v>
                </c:pt>
                <c:pt idx="68">
                  <c:v>10.03.2018</c:v>
                </c:pt>
                <c:pt idx="69">
                  <c:v>11.03.2018</c:v>
                </c:pt>
                <c:pt idx="70">
                  <c:v>12.03.2018</c:v>
                </c:pt>
                <c:pt idx="71">
                  <c:v>13.03.2018</c:v>
                </c:pt>
                <c:pt idx="72">
                  <c:v>14.03.2018</c:v>
                </c:pt>
                <c:pt idx="73">
                  <c:v>15.03.2018</c:v>
                </c:pt>
                <c:pt idx="74">
                  <c:v>16.03.2018</c:v>
                </c:pt>
                <c:pt idx="75">
                  <c:v>17.03.2018</c:v>
                </c:pt>
                <c:pt idx="76">
                  <c:v>18.03.2018</c:v>
                </c:pt>
                <c:pt idx="77">
                  <c:v>19.03.2018</c:v>
                </c:pt>
                <c:pt idx="78">
                  <c:v>20.03.2018</c:v>
                </c:pt>
                <c:pt idx="79">
                  <c:v>21.03.2018</c:v>
                </c:pt>
                <c:pt idx="80">
                  <c:v>22.03.2018</c:v>
                </c:pt>
                <c:pt idx="81">
                  <c:v>23.03.2018</c:v>
                </c:pt>
                <c:pt idx="82">
                  <c:v>24.03.2018</c:v>
                </c:pt>
                <c:pt idx="83">
                  <c:v>25.03.2018</c:v>
                </c:pt>
                <c:pt idx="84">
                  <c:v>26.03.2018</c:v>
                </c:pt>
                <c:pt idx="85">
                  <c:v>27.03.2018</c:v>
                </c:pt>
                <c:pt idx="86">
                  <c:v>28.03.2018</c:v>
                </c:pt>
                <c:pt idx="87">
                  <c:v>29.03.2018</c:v>
                </c:pt>
                <c:pt idx="88">
                  <c:v>30.03.2018</c:v>
                </c:pt>
                <c:pt idx="89">
                  <c:v>31.03.2018</c:v>
                </c:pt>
                <c:pt idx="90">
                  <c:v>01.04.2018</c:v>
                </c:pt>
                <c:pt idx="91">
                  <c:v>02.04.2018</c:v>
                </c:pt>
                <c:pt idx="92">
                  <c:v>03.04.2018</c:v>
                </c:pt>
                <c:pt idx="93">
                  <c:v>04.04.2018</c:v>
                </c:pt>
                <c:pt idx="94">
                  <c:v>05.04.2018</c:v>
                </c:pt>
                <c:pt idx="95">
                  <c:v>06.04.2018</c:v>
                </c:pt>
                <c:pt idx="96">
                  <c:v>07.04.2018</c:v>
                </c:pt>
                <c:pt idx="97">
                  <c:v>08.04.2018</c:v>
                </c:pt>
                <c:pt idx="98">
                  <c:v>09.04.2018</c:v>
                </c:pt>
                <c:pt idx="99">
                  <c:v>10.04.2018</c:v>
                </c:pt>
                <c:pt idx="100">
                  <c:v>11.04.2018</c:v>
                </c:pt>
                <c:pt idx="101">
                  <c:v>12.04.2018</c:v>
                </c:pt>
                <c:pt idx="102">
                  <c:v>13.04.2018</c:v>
                </c:pt>
                <c:pt idx="103">
                  <c:v>14.04.2018</c:v>
                </c:pt>
                <c:pt idx="104">
                  <c:v>15.04.2018</c:v>
                </c:pt>
                <c:pt idx="105">
                  <c:v>16.04.2018</c:v>
                </c:pt>
                <c:pt idx="106">
                  <c:v>17.04.2018</c:v>
                </c:pt>
                <c:pt idx="107">
                  <c:v>18.04.2018</c:v>
                </c:pt>
                <c:pt idx="108">
                  <c:v>19.04.2018</c:v>
                </c:pt>
                <c:pt idx="109">
                  <c:v>20.04.2018</c:v>
                </c:pt>
                <c:pt idx="110">
                  <c:v>21.04.2018</c:v>
                </c:pt>
                <c:pt idx="111">
                  <c:v>22.04.2018</c:v>
                </c:pt>
                <c:pt idx="112">
                  <c:v>23.04.2018</c:v>
                </c:pt>
                <c:pt idx="113">
                  <c:v>24.04.2018</c:v>
                </c:pt>
                <c:pt idx="114">
                  <c:v>25.04.2018</c:v>
                </c:pt>
                <c:pt idx="115">
                  <c:v>26.04.2018</c:v>
                </c:pt>
                <c:pt idx="116">
                  <c:v>27.04.2018</c:v>
                </c:pt>
                <c:pt idx="117">
                  <c:v>28.04.2018</c:v>
                </c:pt>
                <c:pt idx="118">
                  <c:v>29.04.2018</c:v>
                </c:pt>
                <c:pt idx="119">
                  <c:v>30.04.2018</c:v>
                </c:pt>
                <c:pt idx="120">
                  <c:v>01.05.2018</c:v>
                </c:pt>
                <c:pt idx="121">
                  <c:v>02.05.2018</c:v>
                </c:pt>
                <c:pt idx="122">
                  <c:v>03.05.2018</c:v>
                </c:pt>
                <c:pt idx="123">
                  <c:v>04.05.2018</c:v>
                </c:pt>
                <c:pt idx="124">
                  <c:v>05.05.2018</c:v>
                </c:pt>
                <c:pt idx="125">
                  <c:v>06.05.2018</c:v>
                </c:pt>
                <c:pt idx="126">
                  <c:v>07.05.2018</c:v>
                </c:pt>
                <c:pt idx="127">
                  <c:v>08.05.2018</c:v>
                </c:pt>
                <c:pt idx="128">
                  <c:v>09.05.2018</c:v>
                </c:pt>
                <c:pt idx="129">
                  <c:v>10.05.2018</c:v>
                </c:pt>
                <c:pt idx="130">
                  <c:v>11.05.2018</c:v>
                </c:pt>
                <c:pt idx="131">
                  <c:v>12.05.2018</c:v>
                </c:pt>
                <c:pt idx="132">
                  <c:v>13.05.2018</c:v>
                </c:pt>
                <c:pt idx="133">
                  <c:v>14.05.2018</c:v>
                </c:pt>
                <c:pt idx="134">
                  <c:v>15.05.2018</c:v>
                </c:pt>
                <c:pt idx="135">
                  <c:v>16.05.2018</c:v>
                </c:pt>
                <c:pt idx="136">
                  <c:v>17.05.2018</c:v>
                </c:pt>
                <c:pt idx="137">
                  <c:v>18.05.2018</c:v>
                </c:pt>
                <c:pt idx="138">
                  <c:v>19.05.2018</c:v>
                </c:pt>
                <c:pt idx="139">
                  <c:v>20.05.2018</c:v>
                </c:pt>
                <c:pt idx="140">
                  <c:v>21.05.2018</c:v>
                </c:pt>
                <c:pt idx="141">
                  <c:v>22.05.2018</c:v>
                </c:pt>
                <c:pt idx="142">
                  <c:v>23.05.2018</c:v>
                </c:pt>
                <c:pt idx="143">
                  <c:v>24.05.2018</c:v>
                </c:pt>
                <c:pt idx="144">
                  <c:v>25.05.2018</c:v>
                </c:pt>
                <c:pt idx="145">
                  <c:v>26.05.2018</c:v>
                </c:pt>
                <c:pt idx="146">
                  <c:v>27.05.2018</c:v>
                </c:pt>
                <c:pt idx="147">
                  <c:v>28.05.2018</c:v>
                </c:pt>
                <c:pt idx="148">
                  <c:v>29.05.2018</c:v>
                </c:pt>
                <c:pt idx="149">
                  <c:v>30.05.2018</c:v>
                </c:pt>
                <c:pt idx="150">
                  <c:v>31.05.2018</c:v>
                </c:pt>
                <c:pt idx="151">
                  <c:v>01.06.2018</c:v>
                </c:pt>
                <c:pt idx="152">
                  <c:v>02.06.2018</c:v>
                </c:pt>
                <c:pt idx="153">
                  <c:v>03.06.2018</c:v>
                </c:pt>
                <c:pt idx="154">
                  <c:v>04.06.2018</c:v>
                </c:pt>
                <c:pt idx="155">
                  <c:v>05.06.2018</c:v>
                </c:pt>
                <c:pt idx="156">
                  <c:v>06.06.2018</c:v>
                </c:pt>
                <c:pt idx="157">
                  <c:v>07.06.2018</c:v>
                </c:pt>
                <c:pt idx="158">
                  <c:v>08.06.2018</c:v>
                </c:pt>
                <c:pt idx="159">
                  <c:v>09.06.2018</c:v>
                </c:pt>
                <c:pt idx="160">
                  <c:v>10.06.2018</c:v>
                </c:pt>
                <c:pt idx="161">
                  <c:v>11.06.2018</c:v>
                </c:pt>
                <c:pt idx="162">
                  <c:v>12.06.2018</c:v>
                </c:pt>
                <c:pt idx="163">
                  <c:v>13.06.2018</c:v>
                </c:pt>
                <c:pt idx="164">
                  <c:v>14.06.2018</c:v>
                </c:pt>
                <c:pt idx="165">
                  <c:v>15.06.2018</c:v>
                </c:pt>
                <c:pt idx="166">
                  <c:v>16.06.2018</c:v>
                </c:pt>
                <c:pt idx="167">
                  <c:v>17.06.2018</c:v>
                </c:pt>
                <c:pt idx="168">
                  <c:v>18.06.2018</c:v>
                </c:pt>
                <c:pt idx="169">
                  <c:v>19.06.2018</c:v>
                </c:pt>
                <c:pt idx="170">
                  <c:v>20.06.2018</c:v>
                </c:pt>
                <c:pt idx="171">
                  <c:v>21.06.2018</c:v>
                </c:pt>
                <c:pt idx="172">
                  <c:v>22.06.2018</c:v>
                </c:pt>
                <c:pt idx="173">
                  <c:v>23.06.2018</c:v>
                </c:pt>
                <c:pt idx="174">
                  <c:v>24.06.2018</c:v>
                </c:pt>
                <c:pt idx="175">
                  <c:v>25.06.2018</c:v>
                </c:pt>
                <c:pt idx="176">
                  <c:v>26.06.2018</c:v>
                </c:pt>
                <c:pt idx="177">
                  <c:v>27.06.2018</c:v>
                </c:pt>
                <c:pt idx="178">
                  <c:v>28.06.2018</c:v>
                </c:pt>
                <c:pt idx="179">
                  <c:v>29.06.2018</c:v>
                </c:pt>
                <c:pt idx="180">
                  <c:v>30.06.2018</c:v>
                </c:pt>
                <c:pt idx="181">
                  <c:v>01.07.2018</c:v>
                </c:pt>
                <c:pt idx="182">
                  <c:v>02.07.2018</c:v>
                </c:pt>
                <c:pt idx="183">
                  <c:v>03.07.2018</c:v>
                </c:pt>
                <c:pt idx="184">
                  <c:v>04.07.2018</c:v>
                </c:pt>
                <c:pt idx="185">
                  <c:v>05.07.2018</c:v>
                </c:pt>
                <c:pt idx="186">
                  <c:v>06.07.2018</c:v>
                </c:pt>
                <c:pt idx="187">
                  <c:v>07.07.2018</c:v>
                </c:pt>
                <c:pt idx="188">
                  <c:v>08.07.2018</c:v>
                </c:pt>
                <c:pt idx="189">
                  <c:v>09.07.2018</c:v>
                </c:pt>
                <c:pt idx="190">
                  <c:v>10.07.2018</c:v>
                </c:pt>
                <c:pt idx="191">
                  <c:v>11.07.2018</c:v>
                </c:pt>
                <c:pt idx="192">
                  <c:v>12.07.2018</c:v>
                </c:pt>
                <c:pt idx="193">
                  <c:v>13.07.2018</c:v>
                </c:pt>
                <c:pt idx="194">
                  <c:v>14.07.2018</c:v>
                </c:pt>
                <c:pt idx="195">
                  <c:v>15.07.2018</c:v>
                </c:pt>
                <c:pt idx="196">
                  <c:v>16.07.2018</c:v>
                </c:pt>
                <c:pt idx="197">
                  <c:v>17.07.2018</c:v>
                </c:pt>
                <c:pt idx="198">
                  <c:v>18.07.2018</c:v>
                </c:pt>
                <c:pt idx="199">
                  <c:v>19.07.2018</c:v>
                </c:pt>
                <c:pt idx="200">
                  <c:v>20.07.2018</c:v>
                </c:pt>
                <c:pt idx="201">
                  <c:v>21.07.2018</c:v>
                </c:pt>
                <c:pt idx="202">
                  <c:v>22.07.2018</c:v>
                </c:pt>
                <c:pt idx="203">
                  <c:v>23.07.2018</c:v>
                </c:pt>
                <c:pt idx="204">
                  <c:v>24.07.2018</c:v>
                </c:pt>
                <c:pt idx="205">
                  <c:v>25.07.2018</c:v>
                </c:pt>
                <c:pt idx="206">
                  <c:v>26.07.2018</c:v>
                </c:pt>
                <c:pt idx="207">
                  <c:v>27.07.2018</c:v>
                </c:pt>
                <c:pt idx="208">
                  <c:v>28.07.2018</c:v>
                </c:pt>
                <c:pt idx="209">
                  <c:v>29.07.2018</c:v>
                </c:pt>
                <c:pt idx="210">
                  <c:v>30.07.2018</c:v>
                </c:pt>
                <c:pt idx="211">
                  <c:v>31.07.2018</c:v>
                </c:pt>
                <c:pt idx="212">
                  <c:v>01.08.2018</c:v>
                </c:pt>
                <c:pt idx="213">
                  <c:v>02.08.2018</c:v>
                </c:pt>
                <c:pt idx="214">
                  <c:v>03.08.2018</c:v>
                </c:pt>
                <c:pt idx="215">
                  <c:v>04.08.2018</c:v>
                </c:pt>
                <c:pt idx="216">
                  <c:v>05.08.2018</c:v>
                </c:pt>
                <c:pt idx="217">
                  <c:v>06.08.2018</c:v>
                </c:pt>
                <c:pt idx="218">
                  <c:v>07.08.2018</c:v>
                </c:pt>
                <c:pt idx="219">
                  <c:v>08.08.2018</c:v>
                </c:pt>
                <c:pt idx="220">
                  <c:v>09.08.2018</c:v>
                </c:pt>
                <c:pt idx="221">
                  <c:v>10.08.2018</c:v>
                </c:pt>
                <c:pt idx="222">
                  <c:v>11.08.2018</c:v>
                </c:pt>
                <c:pt idx="223">
                  <c:v>12.08.2018</c:v>
                </c:pt>
                <c:pt idx="224">
                  <c:v>13.08.2018</c:v>
                </c:pt>
                <c:pt idx="225">
                  <c:v>14.08.2018</c:v>
                </c:pt>
                <c:pt idx="226">
                  <c:v>15.08.2018</c:v>
                </c:pt>
                <c:pt idx="227">
                  <c:v>16.08.2018</c:v>
                </c:pt>
                <c:pt idx="228">
                  <c:v>17.08.2018</c:v>
                </c:pt>
                <c:pt idx="229">
                  <c:v>18.08.2018</c:v>
                </c:pt>
                <c:pt idx="230">
                  <c:v>19.08.2018</c:v>
                </c:pt>
                <c:pt idx="231">
                  <c:v>20.08.2018</c:v>
                </c:pt>
                <c:pt idx="232">
                  <c:v>21.08.2018</c:v>
                </c:pt>
                <c:pt idx="233">
                  <c:v>22.08.2018</c:v>
                </c:pt>
                <c:pt idx="234">
                  <c:v>23.08.2018</c:v>
                </c:pt>
                <c:pt idx="235">
                  <c:v>24.08.2018</c:v>
                </c:pt>
                <c:pt idx="236">
                  <c:v>25.08.2018</c:v>
                </c:pt>
                <c:pt idx="237">
                  <c:v>26.08.2018</c:v>
                </c:pt>
                <c:pt idx="238">
                  <c:v>27.08.2018</c:v>
                </c:pt>
                <c:pt idx="239">
                  <c:v>28.08.2018</c:v>
                </c:pt>
                <c:pt idx="240">
                  <c:v>29.08.2018</c:v>
                </c:pt>
                <c:pt idx="241">
                  <c:v>30.08.2018</c:v>
                </c:pt>
                <c:pt idx="242">
                  <c:v>31.08.2018</c:v>
                </c:pt>
                <c:pt idx="243">
                  <c:v>01.09.2018</c:v>
                </c:pt>
                <c:pt idx="244">
                  <c:v>02.09.2018</c:v>
                </c:pt>
                <c:pt idx="245">
                  <c:v>03.09.2018</c:v>
                </c:pt>
                <c:pt idx="246">
                  <c:v>04.09.2018</c:v>
                </c:pt>
                <c:pt idx="247">
                  <c:v>05.09.2018</c:v>
                </c:pt>
                <c:pt idx="248">
                  <c:v>06.09.2018</c:v>
                </c:pt>
                <c:pt idx="249">
                  <c:v>07.09.2018</c:v>
                </c:pt>
                <c:pt idx="250">
                  <c:v>08.09.2018</c:v>
                </c:pt>
                <c:pt idx="251">
                  <c:v>09.09.2018</c:v>
                </c:pt>
                <c:pt idx="252">
                  <c:v>10.09.2018</c:v>
                </c:pt>
                <c:pt idx="253">
                  <c:v>11.09.2018</c:v>
                </c:pt>
                <c:pt idx="254">
                  <c:v>12.09.2018</c:v>
                </c:pt>
                <c:pt idx="255">
                  <c:v>13.09.2018</c:v>
                </c:pt>
                <c:pt idx="256">
                  <c:v>14.09.2018</c:v>
                </c:pt>
                <c:pt idx="257">
                  <c:v>15.09.2018</c:v>
                </c:pt>
                <c:pt idx="258">
                  <c:v>16.09.2018</c:v>
                </c:pt>
                <c:pt idx="259">
                  <c:v>17.09.2018</c:v>
                </c:pt>
                <c:pt idx="260">
                  <c:v>18.09.2018</c:v>
                </c:pt>
                <c:pt idx="261">
                  <c:v>19.09.2018</c:v>
                </c:pt>
                <c:pt idx="262">
                  <c:v>20.09.2018</c:v>
                </c:pt>
                <c:pt idx="263">
                  <c:v>21.09.2018</c:v>
                </c:pt>
                <c:pt idx="264">
                  <c:v>22.09.2018</c:v>
                </c:pt>
                <c:pt idx="265">
                  <c:v>23.09.2018</c:v>
                </c:pt>
                <c:pt idx="266">
                  <c:v>24.09.2018</c:v>
                </c:pt>
                <c:pt idx="267">
                  <c:v>25.09.2018</c:v>
                </c:pt>
                <c:pt idx="268">
                  <c:v>26.09.2018</c:v>
                </c:pt>
                <c:pt idx="269">
                  <c:v>27.09.2018</c:v>
                </c:pt>
                <c:pt idx="270">
                  <c:v>28.09.2018</c:v>
                </c:pt>
                <c:pt idx="271">
                  <c:v>29.09.2018</c:v>
                </c:pt>
                <c:pt idx="272">
                  <c:v>30.09.2018</c:v>
                </c:pt>
                <c:pt idx="273">
                  <c:v>01.10.2018</c:v>
                </c:pt>
                <c:pt idx="274">
                  <c:v>02.10.2018</c:v>
                </c:pt>
                <c:pt idx="275">
                  <c:v>03.10.2018</c:v>
                </c:pt>
                <c:pt idx="276">
                  <c:v>04.10.2018</c:v>
                </c:pt>
                <c:pt idx="277">
                  <c:v>05.10.2018</c:v>
                </c:pt>
                <c:pt idx="278">
                  <c:v>06.10.2018</c:v>
                </c:pt>
                <c:pt idx="279">
                  <c:v>07.10.2018</c:v>
                </c:pt>
                <c:pt idx="280">
                  <c:v>08.10.2018</c:v>
                </c:pt>
                <c:pt idx="281">
                  <c:v>09.10.2018</c:v>
                </c:pt>
                <c:pt idx="282">
                  <c:v>10.10.2018</c:v>
                </c:pt>
                <c:pt idx="283">
                  <c:v>11.10.2018</c:v>
                </c:pt>
                <c:pt idx="284">
                  <c:v>12.10.2018</c:v>
                </c:pt>
                <c:pt idx="285">
                  <c:v>13.10.2018</c:v>
                </c:pt>
                <c:pt idx="286">
                  <c:v>14.10.2018</c:v>
                </c:pt>
                <c:pt idx="287">
                  <c:v>15.10.2018</c:v>
                </c:pt>
                <c:pt idx="288">
                  <c:v>16.10.2018</c:v>
                </c:pt>
                <c:pt idx="289">
                  <c:v>17.10.2018</c:v>
                </c:pt>
                <c:pt idx="290">
                  <c:v>18.10.2018</c:v>
                </c:pt>
                <c:pt idx="291">
                  <c:v>19.10.2018</c:v>
                </c:pt>
                <c:pt idx="292">
                  <c:v>20.10.2018</c:v>
                </c:pt>
                <c:pt idx="293">
                  <c:v>21.10.2018</c:v>
                </c:pt>
                <c:pt idx="294">
                  <c:v>22.10.2018</c:v>
                </c:pt>
                <c:pt idx="295">
                  <c:v>23.10.2018</c:v>
                </c:pt>
                <c:pt idx="296">
                  <c:v>24.10.2018</c:v>
                </c:pt>
                <c:pt idx="297">
                  <c:v>25.10.2018</c:v>
                </c:pt>
                <c:pt idx="298">
                  <c:v>26.10.2018</c:v>
                </c:pt>
                <c:pt idx="299">
                  <c:v>27.10.2018</c:v>
                </c:pt>
                <c:pt idx="300">
                  <c:v>28.10.2018</c:v>
                </c:pt>
                <c:pt idx="301">
                  <c:v>29.10.2018</c:v>
                </c:pt>
                <c:pt idx="302">
                  <c:v>30.10.2018</c:v>
                </c:pt>
                <c:pt idx="303">
                  <c:v>31.10.2018</c:v>
                </c:pt>
                <c:pt idx="304">
                  <c:v>01.11.2018</c:v>
                </c:pt>
                <c:pt idx="305">
                  <c:v>02.11.2018</c:v>
                </c:pt>
                <c:pt idx="306">
                  <c:v>03.11.2018</c:v>
                </c:pt>
                <c:pt idx="307">
                  <c:v>04.11.2018</c:v>
                </c:pt>
                <c:pt idx="308">
                  <c:v>05.11.2018</c:v>
                </c:pt>
                <c:pt idx="309">
                  <c:v>06.11.2018</c:v>
                </c:pt>
                <c:pt idx="310">
                  <c:v>07.11.2018</c:v>
                </c:pt>
                <c:pt idx="311">
                  <c:v>08.11.2018</c:v>
                </c:pt>
                <c:pt idx="312">
                  <c:v>09.11.2018</c:v>
                </c:pt>
                <c:pt idx="313">
                  <c:v>10.11.2018</c:v>
                </c:pt>
                <c:pt idx="314">
                  <c:v>11.11.2018</c:v>
                </c:pt>
                <c:pt idx="315">
                  <c:v>12.11.2018</c:v>
                </c:pt>
                <c:pt idx="316">
                  <c:v>13.11.2018</c:v>
                </c:pt>
                <c:pt idx="317">
                  <c:v>14.11.2018</c:v>
                </c:pt>
                <c:pt idx="318">
                  <c:v>15.11.2018</c:v>
                </c:pt>
                <c:pt idx="319">
                  <c:v>16.11.2018</c:v>
                </c:pt>
                <c:pt idx="320">
                  <c:v>17.11.2018</c:v>
                </c:pt>
                <c:pt idx="321">
                  <c:v>18.11.2018</c:v>
                </c:pt>
                <c:pt idx="322">
                  <c:v>19.11.2018</c:v>
                </c:pt>
                <c:pt idx="323">
                  <c:v>20.11.2018</c:v>
                </c:pt>
                <c:pt idx="324">
                  <c:v>21.11.2018</c:v>
                </c:pt>
                <c:pt idx="325">
                  <c:v>22.11.2018</c:v>
                </c:pt>
                <c:pt idx="326">
                  <c:v>23.11.2018</c:v>
                </c:pt>
                <c:pt idx="327">
                  <c:v>24.11.2018</c:v>
                </c:pt>
                <c:pt idx="328">
                  <c:v>25.11.2018</c:v>
                </c:pt>
                <c:pt idx="329">
                  <c:v>26.11.2018</c:v>
                </c:pt>
                <c:pt idx="330">
                  <c:v>27.11.2018</c:v>
                </c:pt>
                <c:pt idx="331">
                  <c:v>28.11.2018</c:v>
                </c:pt>
                <c:pt idx="332">
                  <c:v>29.11.2018</c:v>
                </c:pt>
                <c:pt idx="333">
                  <c:v>30.11.2018</c:v>
                </c:pt>
                <c:pt idx="334">
                  <c:v>01.12.2018</c:v>
                </c:pt>
                <c:pt idx="335">
                  <c:v>02.12.2018</c:v>
                </c:pt>
                <c:pt idx="336">
                  <c:v>03.12.2018</c:v>
                </c:pt>
                <c:pt idx="337">
                  <c:v>04.12.2018</c:v>
                </c:pt>
                <c:pt idx="338">
                  <c:v>05.12.2018</c:v>
                </c:pt>
                <c:pt idx="339">
                  <c:v>06.12.2018</c:v>
                </c:pt>
                <c:pt idx="340">
                  <c:v>07.12.2018</c:v>
                </c:pt>
                <c:pt idx="341">
                  <c:v>08.12.2018</c:v>
                </c:pt>
                <c:pt idx="342">
                  <c:v>09.12.2018</c:v>
                </c:pt>
                <c:pt idx="343">
                  <c:v>10.12.2018</c:v>
                </c:pt>
                <c:pt idx="344">
                  <c:v>11.12.2018</c:v>
                </c:pt>
                <c:pt idx="345">
                  <c:v>12.12.2018</c:v>
                </c:pt>
                <c:pt idx="346">
                  <c:v>13.12.2018</c:v>
                </c:pt>
                <c:pt idx="347">
                  <c:v>14.12.2018</c:v>
                </c:pt>
                <c:pt idx="348">
                  <c:v>15.12.2018</c:v>
                </c:pt>
              </c:strCache>
            </c:strRef>
          </c:cat>
          <c:val>
            <c:numRef>
              <c:f>Sheet1!$B$2:$B$350</c:f>
              <c:numCache>
                <c:formatCode>General</c:formatCode>
                <c:ptCount val="349"/>
                <c:pt idx="0">
                  <c:v>44059</c:v>
                </c:pt>
                <c:pt idx="1">
                  <c:v>44062</c:v>
                </c:pt>
                <c:pt idx="2">
                  <c:v>44089</c:v>
                </c:pt>
                <c:pt idx="3">
                  <c:v>44103</c:v>
                </c:pt>
                <c:pt idx="4">
                  <c:v>44136</c:v>
                </c:pt>
                <c:pt idx="5">
                  <c:v>44161</c:v>
                </c:pt>
                <c:pt idx="6">
                  <c:v>44190</c:v>
                </c:pt>
                <c:pt idx="7">
                  <c:v>44226</c:v>
                </c:pt>
                <c:pt idx="8">
                  <c:v>44246</c:v>
                </c:pt>
                <c:pt idx="9">
                  <c:v>44248</c:v>
                </c:pt>
                <c:pt idx="10">
                  <c:v>44256</c:v>
                </c:pt>
                <c:pt idx="11">
                  <c:v>44277</c:v>
                </c:pt>
                <c:pt idx="12">
                  <c:v>44311</c:v>
                </c:pt>
                <c:pt idx="13">
                  <c:v>44331</c:v>
                </c:pt>
                <c:pt idx="14">
                  <c:v>44354</c:v>
                </c:pt>
                <c:pt idx="15">
                  <c:v>44391</c:v>
                </c:pt>
                <c:pt idx="16">
                  <c:v>44411</c:v>
                </c:pt>
                <c:pt idx="17">
                  <c:v>44475</c:v>
                </c:pt>
                <c:pt idx="18">
                  <c:v>44496</c:v>
                </c:pt>
                <c:pt idx="19">
                  <c:v>44518</c:v>
                </c:pt>
                <c:pt idx="20">
                  <c:v>44543</c:v>
                </c:pt>
                <c:pt idx="21">
                  <c:v>44559</c:v>
                </c:pt>
                <c:pt idx="22">
                  <c:v>44564</c:v>
                </c:pt>
                <c:pt idx="23">
                  <c:v>44571</c:v>
                </c:pt>
                <c:pt idx="24">
                  <c:v>44693</c:v>
                </c:pt>
                <c:pt idx="25">
                  <c:v>44731</c:v>
                </c:pt>
                <c:pt idx="26">
                  <c:v>44759</c:v>
                </c:pt>
                <c:pt idx="27">
                  <c:v>44776</c:v>
                </c:pt>
                <c:pt idx="28">
                  <c:v>44801</c:v>
                </c:pt>
                <c:pt idx="29">
                  <c:v>44833</c:v>
                </c:pt>
                <c:pt idx="30">
                  <c:v>44864</c:v>
                </c:pt>
                <c:pt idx="31">
                  <c:v>44882</c:v>
                </c:pt>
                <c:pt idx="32">
                  <c:v>44902</c:v>
                </c:pt>
                <c:pt idx="33">
                  <c:v>44937</c:v>
                </c:pt>
                <c:pt idx="34">
                  <c:v>44961</c:v>
                </c:pt>
                <c:pt idx="35">
                  <c:v>44966</c:v>
                </c:pt>
                <c:pt idx="36">
                  <c:v>44987</c:v>
                </c:pt>
                <c:pt idx="37">
                  <c:v>45000</c:v>
                </c:pt>
                <c:pt idx="38">
                  <c:v>45021</c:v>
                </c:pt>
                <c:pt idx="39">
                  <c:v>45035</c:v>
                </c:pt>
                <c:pt idx="40">
                  <c:v>45056</c:v>
                </c:pt>
                <c:pt idx="41">
                  <c:v>45081</c:v>
                </c:pt>
                <c:pt idx="42">
                  <c:v>45106</c:v>
                </c:pt>
                <c:pt idx="43">
                  <c:v>45130</c:v>
                </c:pt>
                <c:pt idx="44">
                  <c:v>45149</c:v>
                </c:pt>
                <c:pt idx="45">
                  <c:v>45155</c:v>
                </c:pt>
                <c:pt idx="46">
                  <c:v>45186</c:v>
                </c:pt>
                <c:pt idx="47">
                  <c:v>45216</c:v>
                </c:pt>
                <c:pt idx="48">
                  <c:v>45237</c:v>
                </c:pt>
                <c:pt idx="49">
                  <c:v>45263</c:v>
                </c:pt>
                <c:pt idx="50">
                  <c:v>45302</c:v>
                </c:pt>
                <c:pt idx="51">
                  <c:v>45324</c:v>
                </c:pt>
                <c:pt idx="52">
                  <c:v>45388</c:v>
                </c:pt>
                <c:pt idx="53">
                  <c:v>45414</c:v>
                </c:pt>
                <c:pt idx="54">
                  <c:v>45430</c:v>
                </c:pt>
                <c:pt idx="55">
                  <c:v>45447</c:v>
                </c:pt>
                <c:pt idx="56">
                  <c:v>45463</c:v>
                </c:pt>
                <c:pt idx="57">
                  <c:v>45483</c:v>
                </c:pt>
                <c:pt idx="58">
                  <c:v>45513</c:v>
                </c:pt>
                <c:pt idx="59">
                  <c:v>45586</c:v>
                </c:pt>
                <c:pt idx="60">
                  <c:v>45608</c:v>
                </c:pt>
                <c:pt idx="61">
                  <c:v>45624</c:v>
                </c:pt>
                <c:pt idx="62">
                  <c:v>45656</c:v>
                </c:pt>
                <c:pt idx="63">
                  <c:v>45671</c:v>
                </c:pt>
                <c:pt idx="64">
                  <c:v>45677</c:v>
                </c:pt>
                <c:pt idx="65">
                  <c:v>45707</c:v>
                </c:pt>
                <c:pt idx="66">
                  <c:v>45726</c:v>
                </c:pt>
                <c:pt idx="67">
                  <c:v>45737</c:v>
                </c:pt>
                <c:pt idx="68">
                  <c:v>45741</c:v>
                </c:pt>
                <c:pt idx="69">
                  <c:v>45756</c:v>
                </c:pt>
                <c:pt idx="70">
                  <c:v>45763</c:v>
                </c:pt>
                <c:pt idx="71">
                  <c:v>45772</c:v>
                </c:pt>
                <c:pt idx="72">
                  <c:v>45778</c:v>
                </c:pt>
                <c:pt idx="73">
                  <c:v>45808</c:v>
                </c:pt>
                <c:pt idx="74">
                  <c:v>45837</c:v>
                </c:pt>
                <c:pt idx="75">
                  <c:v>46722</c:v>
                </c:pt>
                <c:pt idx="76">
                  <c:v>46895</c:v>
                </c:pt>
                <c:pt idx="77">
                  <c:v>46948</c:v>
                </c:pt>
                <c:pt idx="78">
                  <c:v>46985</c:v>
                </c:pt>
                <c:pt idx="79">
                  <c:v>46999</c:v>
                </c:pt>
                <c:pt idx="80">
                  <c:v>47003</c:v>
                </c:pt>
                <c:pt idx="81">
                  <c:v>46997</c:v>
                </c:pt>
                <c:pt idx="82">
                  <c:v>47003</c:v>
                </c:pt>
                <c:pt idx="83">
                  <c:v>47014</c:v>
                </c:pt>
                <c:pt idx="84">
                  <c:v>47018</c:v>
                </c:pt>
                <c:pt idx="85">
                  <c:v>47028</c:v>
                </c:pt>
                <c:pt idx="86">
                  <c:v>47050</c:v>
                </c:pt>
                <c:pt idx="87">
                  <c:v>47062</c:v>
                </c:pt>
                <c:pt idx="88">
                  <c:v>47065</c:v>
                </c:pt>
                <c:pt idx="89">
                  <c:v>47080</c:v>
                </c:pt>
                <c:pt idx="90">
                  <c:v>47088</c:v>
                </c:pt>
                <c:pt idx="91">
                  <c:v>47093</c:v>
                </c:pt>
                <c:pt idx="92">
                  <c:v>47103</c:v>
                </c:pt>
                <c:pt idx="93">
                  <c:v>47147</c:v>
                </c:pt>
                <c:pt idx="94">
                  <c:v>47168</c:v>
                </c:pt>
                <c:pt idx="95">
                  <c:v>47189</c:v>
                </c:pt>
                <c:pt idx="96">
                  <c:v>47198</c:v>
                </c:pt>
                <c:pt idx="97">
                  <c:v>47208</c:v>
                </c:pt>
                <c:pt idx="98">
                  <c:v>47208</c:v>
                </c:pt>
                <c:pt idx="99">
                  <c:v>47217</c:v>
                </c:pt>
                <c:pt idx="100">
                  <c:v>47222</c:v>
                </c:pt>
                <c:pt idx="101">
                  <c:v>47234</c:v>
                </c:pt>
                <c:pt idx="102">
                  <c:v>47244</c:v>
                </c:pt>
                <c:pt idx="103">
                  <c:v>47248</c:v>
                </c:pt>
                <c:pt idx="104">
                  <c:v>47287</c:v>
                </c:pt>
                <c:pt idx="105">
                  <c:v>47302</c:v>
                </c:pt>
                <c:pt idx="106">
                  <c:v>47323</c:v>
                </c:pt>
                <c:pt idx="107">
                  <c:v>47335</c:v>
                </c:pt>
                <c:pt idx="108">
                  <c:v>47343</c:v>
                </c:pt>
                <c:pt idx="109">
                  <c:v>47386</c:v>
                </c:pt>
                <c:pt idx="110">
                  <c:v>47417</c:v>
                </c:pt>
                <c:pt idx="111">
                  <c:v>47426</c:v>
                </c:pt>
                <c:pt idx="112">
                  <c:v>47436</c:v>
                </c:pt>
                <c:pt idx="113">
                  <c:v>47433</c:v>
                </c:pt>
                <c:pt idx="114">
                  <c:v>47441</c:v>
                </c:pt>
                <c:pt idx="115">
                  <c:v>47496</c:v>
                </c:pt>
                <c:pt idx="116">
                  <c:v>47524</c:v>
                </c:pt>
                <c:pt idx="117">
                  <c:v>47537</c:v>
                </c:pt>
                <c:pt idx="118">
                  <c:v>47545</c:v>
                </c:pt>
                <c:pt idx="119">
                  <c:v>47558</c:v>
                </c:pt>
                <c:pt idx="120">
                  <c:v>47570</c:v>
                </c:pt>
                <c:pt idx="121">
                  <c:v>47584</c:v>
                </c:pt>
                <c:pt idx="122">
                  <c:v>47599</c:v>
                </c:pt>
                <c:pt idx="123">
                  <c:v>47621</c:v>
                </c:pt>
                <c:pt idx="124">
                  <c:v>47639</c:v>
                </c:pt>
                <c:pt idx="125">
                  <c:v>47675</c:v>
                </c:pt>
                <c:pt idx="126">
                  <c:v>47696</c:v>
                </c:pt>
                <c:pt idx="127">
                  <c:v>47703</c:v>
                </c:pt>
                <c:pt idx="128">
                  <c:v>47721</c:v>
                </c:pt>
                <c:pt idx="129">
                  <c:v>47777</c:v>
                </c:pt>
                <c:pt idx="130">
                  <c:v>47805</c:v>
                </c:pt>
                <c:pt idx="131">
                  <c:v>47809</c:v>
                </c:pt>
                <c:pt idx="132">
                  <c:v>47816</c:v>
                </c:pt>
                <c:pt idx="133">
                  <c:v>47828</c:v>
                </c:pt>
                <c:pt idx="134">
                  <c:v>47841</c:v>
                </c:pt>
                <c:pt idx="135">
                  <c:v>47853</c:v>
                </c:pt>
                <c:pt idx="136">
                  <c:v>47875</c:v>
                </c:pt>
                <c:pt idx="137">
                  <c:v>47884</c:v>
                </c:pt>
                <c:pt idx="138">
                  <c:v>47887</c:v>
                </c:pt>
                <c:pt idx="139">
                  <c:v>47892</c:v>
                </c:pt>
                <c:pt idx="140">
                  <c:v>47899</c:v>
                </c:pt>
                <c:pt idx="141">
                  <c:v>47908</c:v>
                </c:pt>
                <c:pt idx="142">
                  <c:v>47916</c:v>
                </c:pt>
                <c:pt idx="143">
                  <c:v>47967</c:v>
                </c:pt>
                <c:pt idx="144">
                  <c:v>48064</c:v>
                </c:pt>
                <c:pt idx="145">
                  <c:v>48113</c:v>
                </c:pt>
                <c:pt idx="146">
                  <c:v>48132</c:v>
                </c:pt>
                <c:pt idx="147">
                  <c:v>48148</c:v>
                </c:pt>
                <c:pt idx="148">
                  <c:v>48161</c:v>
                </c:pt>
                <c:pt idx="149">
                  <c:v>48187</c:v>
                </c:pt>
                <c:pt idx="150">
                  <c:v>48206</c:v>
                </c:pt>
                <c:pt idx="151">
                  <c:v>48237</c:v>
                </c:pt>
                <c:pt idx="152">
                  <c:v>48247</c:v>
                </c:pt>
                <c:pt idx="153">
                  <c:v>48273</c:v>
                </c:pt>
                <c:pt idx="154">
                  <c:v>48310</c:v>
                </c:pt>
                <c:pt idx="155">
                  <c:v>48324</c:v>
                </c:pt>
                <c:pt idx="156">
                  <c:v>48323</c:v>
                </c:pt>
                <c:pt idx="157">
                  <c:v>48324</c:v>
                </c:pt>
                <c:pt idx="158">
                  <c:v>48336</c:v>
                </c:pt>
                <c:pt idx="159">
                  <c:v>48347</c:v>
                </c:pt>
                <c:pt idx="160">
                  <c:v>48357</c:v>
                </c:pt>
                <c:pt idx="161">
                  <c:v>48365</c:v>
                </c:pt>
                <c:pt idx="162">
                  <c:v>48394</c:v>
                </c:pt>
                <c:pt idx="163">
                  <c:v>48410</c:v>
                </c:pt>
                <c:pt idx="164">
                  <c:v>48414</c:v>
                </c:pt>
                <c:pt idx="165">
                  <c:v>48437</c:v>
                </c:pt>
                <c:pt idx="166">
                  <c:v>48460</c:v>
                </c:pt>
                <c:pt idx="167">
                  <c:v>48483</c:v>
                </c:pt>
                <c:pt idx="168">
                  <c:v>48490</c:v>
                </c:pt>
                <c:pt idx="169">
                  <c:v>48508</c:v>
                </c:pt>
                <c:pt idx="170">
                  <c:v>48525</c:v>
                </c:pt>
                <c:pt idx="171">
                  <c:v>48526</c:v>
                </c:pt>
                <c:pt idx="172">
                  <c:v>48533</c:v>
                </c:pt>
                <c:pt idx="173">
                  <c:v>48575</c:v>
                </c:pt>
                <c:pt idx="174">
                  <c:v>48600</c:v>
                </c:pt>
                <c:pt idx="175">
                  <c:v>48610</c:v>
                </c:pt>
                <c:pt idx="176">
                  <c:v>48612</c:v>
                </c:pt>
                <c:pt idx="177">
                  <c:v>48614</c:v>
                </c:pt>
                <c:pt idx="178">
                  <c:v>48614</c:v>
                </c:pt>
                <c:pt idx="179">
                  <c:v>48616</c:v>
                </c:pt>
                <c:pt idx="180">
                  <c:v>48649</c:v>
                </c:pt>
                <c:pt idx="181">
                  <c:v>48700</c:v>
                </c:pt>
                <c:pt idx="182">
                  <c:v>48786</c:v>
                </c:pt>
                <c:pt idx="183">
                  <c:v>48827</c:v>
                </c:pt>
                <c:pt idx="184">
                  <c:v>48832</c:v>
                </c:pt>
                <c:pt idx="185">
                  <c:v>48860</c:v>
                </c:pt>
                <c:pt idx="186">
                  <c:v>48908</c:v>
                </c:pt>
                <c:pt idx="187">
                  <c:v>48955</c:v>
                </c:pt>
                <c:pt idx="188">
                  <c:v>49004</c:v>
                </c:pt>
                <c:pt idx="189">
                  <c:v>49028</c:v>
                </c:pt>
                <c:pt idx="190">
                  <c:v>49058</c:v>
                </c:pt>
                <c:pt idx="191">
                  <c:v>49105</c:v>
                </c:pt>
                <c:pt idx="192">
                  <c:v>49133</c:v>
                </c:pt>
                <c:pt idx="193">
                  <c:v>49164</c:v>
                </c:pt>
                <c:pt idx="194">
                  <c:v>49190</c:v>
                </c:pt>
                <c:pt idx="195">
                  <c:v>49211</c:v>
                </c:pt>
                <c:pt idx="196">
                  <c:v>49261</c:v>
                </c:pt>
                <c:pt idx="197">
                  <c:v>49343</c:v>
                </c:pt>
                <c:pt idx="198">
                  <c:v>49454</c:v>
                </c:pt>
                <c:pt idx="199">
                  <c:v>49539</c:v>
                </c:pt>
                <c:pt idx="200">
                  <c:v>49580</c:v>
                </c:pt>
                <c:pt idx="201">
                  <c:v>49621</c:v>
                </c:pt>
                <c:pt idx="202">
                  <c:v>49654</c:v>
                </c:pt>
                <c:pt idx="203">
                  <c:v>49700</c:v>
                </c:pt>
                <c:pt idx="204">
                  <c:v>49718</c:v>
                </c:pt>
                <c:pt idx="205">
                  <c:v>49746</c:v>
                </c:pt>
                <c:pt idx="206">
                  <c:v>49766</c:v>
                </c:pt>
                <c:pt idx="207">
                  <c:v>49819</c:v>
                </c:pt>
                <c:pt idx="208">
                  <c:v>49840</c:v>
                </c:pt>
                <c:pt idx="209">
                  <c:v>49870</c:v>
                </c:pt>
                <c:pt idx="210">
                  <c:v>49896</c:v>
                </c:pt>
                <c:pt idx="211">
                  <c:v>49904</c:v>
                </c:pt>
                <c:pt idx="212">
                  <c:v>49945</c:v>
                </c:pt>
                <c:pt idx="213">
                  <c:v>49976</c:v>
                </c:pt>
                <c:pt idx="214">
                  <c:v>50014</c:v>
                </c:pt>
                <c:pt idx="215">
                  <c:v>50200</c:v>
                </c:pt>
                <c:pt idx="216">
                  <c:v>50307</c:v>
                </c:pt>
                <c:pt idx="217">
                  <c:v>50340</c:v>
                </c:pt>
                <c:pt idx="218">
                  <c:v>50361</c:v>
                </c:pt>
                <c:pt idx="219">
                  <c:v>50374</c:v>
                </c:pt>
                <c:pt idx="220">
                  <c:v>50411</c:v>
                </c:pt>
                <c:pt idx="221">
                  <c:v>50459</c:v>
                </c:pt>
                <c:pt idx="222">
                  <c:v>50491</c:v>
                </c:pt>
                <c:pt idx="223">
                  <c:v>50507</c:v>
                </c:pt>
                <c:pt idx="224">
                  <c:v>50528</c:v>
                </c:pt>
                <c:pt idx="225">
                  <c:v>50539</c:v>
                </c:pt>
                <c:pt idx="226">
                  <c:v>50583</c:v>
                </c:pt>
                <c:pt idx="227">
                  <c:v>50616</c:v>
                </c:pt>
                <c:pt idx="228">
                  <c:v>50631</c:v>
                </c:pt>
                <c:pt idx="229">
                  <c:v>50648</c:v>
                </c:pt>
                <c:pt idx="230">
                  <c:v>50680</c:v>
                </c:pt>
                <c:pt idx="231">
                  <c:v>50712</c:v>
                </c:pt>
                <c:pt idx="232">
                  <c:v>50724</c:v>
                </c:pt>
                <c:pt idx="233">
                  <c:v>50738</c:v>
                </c:pt>
                <c:pt idx="234">
                  <c:v>50751</c:v>
                </c:pt>
                <c:pt idx="235">
                  <c:v>50767</c:v>
                </c:pt>
                <c:pt idx="236">
                  <c:v>50799</c:v>
                </c:pt>
                <c:pt idx="237">
                  <c:v>50814</c:v>
                </c:pt>
                <c:pt idx="238">
                  <c:v>50833</c:v>
                </c:pt>
                <c:pt idx="239">
                  <c:v>50841</c:v>
                </c:pt>
                <c:pt idx="240">
                  <c:v>50843</c:v>
                </c:pt>
                <c:pt idx="241">
                  <c:v>50854</c:v>
                </c:pt>
                <c:pt idx="242">
                  <c:v>50857</c:v>
                </c:pt>
                <c:pt idx="243">
                  <c:v>50876</c:v>
                </c:pt>
                <c:pt idx="244">
                  <c:v>50903</c:v>
                </c:pt>
                <c:pt idx="245">
                  <c:v>50914</c:v>
                </c:pt>
                <c:pt idx="246">
                  <c:v>50926</c:v>
                </c:pt>
                <c:pt idx="247">
                  <c:v>50936</c:v>
                </c:pt>
                <c:pt idx="248">
                  <c:v>50951</c:v>
                </c:pt>
                <c:pt idx="249">
                  <c:v>50961</c:v>
                </c:pt>
                <c:pt idx="250">
                  <c:v>50981</c:v>
                </c:pt>
                <c:pt idx="251">
                  <c:v>50988</c:v>
                </c:pt>
                <c:pt idx="252">
                  <c:v>51010</c:v>
                </c:pt>
                <c:pt idx="253">
                  <c:v>51024</c:v>
                </c:pt>
                <c:pt idx="254">
                  <c:v>51033</c:v>
                </c:pt>
                <c:pt idx="255">
                  <c:v>51048</c:v>
                </c:pt>
                <c:pt idx="256">
                  <c:v>51072</c:v>
                </c:pt>
                <c:pt idx="257">
                  <c:v>51091</c:v>
                </c:pt>
                <c:pt idx="258">
                  <c:v>51106</c:v>
                </c:pt>
                <c:pt idx="259">
                  <c:v>51130</c:v>
                </c:pt>
                <c:pt idx="260">
                  <c:v>51136</c:v>
                </c:pt>
                <c:pt idx="261">
                  <c:v>51144</c:v>
                </c:pt>
                <c:pt idx="262">
                  <c:v>51151</c:v>
                </c:pt>
                <c:pt idx="263">
                  <c:v>51234</c:v>
                </c:pt>
                <c:pt idx="264">
                  <c:v>51289</c:v>
                </c:pt>
                <c:pt idx="265">
                  <c:v>51300</c:v>
                </c:pt>
                <c:pt idx="266">
                  <c:v>51309</c:v>
                </c:pt>
                <c:pt idx="267">
                  <c:v>51314</c:v>
                </c:pt>
                <c:pt idx="268">
                  <c:v>51323</c:v>
                </c:pt>
                <c:pt idx="269">
                  <c:v>51333</c:v>
                </c:pt>
                <c:pt idx="270">
                  <c:v>51361</c:v>
                </c:pt>
                <c:pt idx="271">
                  <c:v>51370</c:v>
                </c:pt>
                <c:pt idx="272">
                  <c:v>51379</c:v>
                </c:pt>
                <c:pt idx="273">
                  <c:v>51380</c:v>
                </c:pt>
                <c:pt idx="274">
                  <c:v>51386</c:v>
                </c:pt>
                <c:pt idx="275">
                  <c:v>51404</c:v>
                </c:pt>
                <c:pt idx="276">
                  <c:v>51408</c:v>
                </c:pt>
                <c:pt idx="277">
                  <c:v>51422</c:v>
                </c:pt>
                <c:pt idx="278">
                  <c:v>51424</c:v>
                </c:pt>
                <c:pt idx="279">
                  <c:v>51431</c:v>
                </c:pt>
                <c:pt idx="280">
                  <c:v>51440</c:v>
                </c:pt>
                <c:pt idx="281">
                  <c:v>51463</c:v>
                </c:pt>
                <c:pt idx="282">
                  <c:v>51480</c:v>
                </c:pt>
                <c:pt idx="283">
                  <c:v>51523</c:v>
                </c:pt>
                <c:pt idx="284">
                  <c:v>51565</c:v>
                </c:pt>
                <c:pt idx="285">
                  <c:v>51588</c:v>
                </c:pt>
                <c:pt idx="286">
                  <c:v>51610</c:v>
                </c:pt>
                <c:pt idx="287">
                  <c:v>51626</c:v>
                </c:pt>
                <c:pt idx="288">
                  <c:v>51652</c:v>
                </c:pt>
                <c:pt idx="289">
                  <c:v>51657</c:v>
                </c:pt>
                <c:pt idx="290">
                  <c:v>51656</c:v>
                </c:pt>
                <c:pt idx="291">
                  <c:v>51660</c:v>
                </c:pt>
                <c:pt idx="292">
                  <c:v>51664</c:v>
                </c:pt>
                <c:pt idx="293">
                  <c:v>51679</c:v>
                </c:pt>
                <c:pt idx="294">
                  <c:v>51695</c:v>
                </c:pt>
                <c:pt idx="295">
                  <c:v>51711</c:v>
                </c:pt>
                <c:pt idx="296">
                  <c:v>51732</c:v>
                </c:pt>
                <c:pt idx="297">
                  <c:v>51742</c:v>
                </c:pt>
                <c:pt idx="298">
                  <c:v>51799</c:v>
                </c:pt>
                <c:pt idx="299">
                  <c:v>51818</c:v>
                </c:pt>
                <c:pt idx="300">
                  <c:v>51836</c:v>
                </c:pt>
                <c:pt idx="301">
                  <c:v>51856</c:v>
                </c:pt>
                <c:pt idx="302">
                  <c:v>51880</c:v>
                </c:pt>
                <c:pt idx="303">
                  <c:v>51898</c:v>
                </c:pt>
                <c:pt idx="304">
                  <c:v>51912</c:v>
                </c:pt>
                <c:pt idx="305">
                  <c:v>51931</c:v>
                </c:pt>
                <c:pt idx="306">
                  <c:v>51939</c:v>
                </c:pt>
                <c:pt idx="307">
                  <c:v>51951</c:v>
                </c:pt>
                <c:pt idx="308">
                  <c:v>51965</c:v>
                </c:pt>
                <c:pt idx="309">
                  <c:v>51991</c:v>
                </c:pt>
                <c:pt idx="310">
                  <c:v>52001</c:v>
                </c:pt>
                <c:pt idx="311">
                  <c:v>52009</c:v>
                </c:pt>
                <c:pt idx="312">
                  <c:v>52027</c:v>
                </c:pt>
                <c:pt idx="313">
                  <c:v>52049</c:v>
                </c:pt>
                <c:pt idx="314">
                  <c:v>52071</c:v>
                </c:pt>
                <c:pt idx="315">
                  <c:v>52118</c:v>
                </c:pt>
                <c:pt idx="316">
                  <c:v>52142</c:v>
                </c:pt>
                <c:pt idx="317">
                  <c:v>52152</c:v>
                </c:pt>
                <c:pt idx="318">
                  <c:v>52161</c:v>
                </c:pt>
                <c:pt idx="319">
                  <c:v>52180</c:v>
                </c:pt>
                <c:pt idx="320">
                  <c:v>52200</c:v>
                </c:pt>
                <c:pt idx="321">
                  <c:v>52217</c:v>
                </c:pt>
                <c:pt idx="322">
                  <c:v>52244</c:v>
                </c:pt>
                <c:pt idx="323">
                  <c:v>52269</c:v>
                </c:pt>
                <c:pt idx="324">
                  <c:v>52295</c:v>
                </c:pt>
                <c:pt idx="325">
                  <c:v>52301</c:v>
                </c:pt>
                <c:pt idx="326">
                  <c:v>52313</c:v>
                </c:pt>
                <c:pt idx="327">
                  <c:v>52324</c:v>
                </c:pt>
                <c:pt idx="328">
                  <c:v>52345</c:v>
                </c:pt>
                <c:pt idx="329">
                  <c:v>52356</c:v>
                </c:pt>
                <c:pt idx="330">
                  <c:v>52366</c:v>
                </c:pt>
                <c:pt idx="331">
                  <c:v>52368</c:v>
                </c:pt>
                <c:pt idx="332">
                  <c:v>52382</c:v>
                </c:pt>
                <c:pt idx="333">
                  <c:v>52388</c:v>
                </c:pt>
                <c:pt idx="334">
                  <c:v>52393</c:v>
                </c:pt>
                <c:pt idx="335">
                  <c:v>52402</c:v>
                </c:pt>
                <c:pt idx="336">
                  <c:v>52414</c:v>
                </c:pt>
                <c:pt idx="337">
                  <c:v>52416</c:v>
                </c:pt>
                <c:pt idx="338">
                  <c:v>52430</c:v>
                </c:pt>
                <c:pt idx="339">
                  <c:v>52480</c:v>
                </c:pt>
                <c:pt idx="340">
                  <c:v>52529</c:v>
                </c:pt>
                <c:pt idx="341">
                  <c:v>52556</c:v>
                </c:pt>
                <c:pt idx="342">
                  <c:v>52577</c:v>
                </c:pt>
                <c:pt idx="343">
                  <c:v>52602</c:v>
                </c:pt>
                <c:pt idx="344">
                  <c:v>52638</c:v>
                </c:pt>
                <c:pt idx="345">
                  <c:v>52657</c:v>
                </c:pt>
                <c:pt idx="346">
                  <c:v>52677</c:v>
                </c:pt>
                <c:pt idx="347">
                  <c:v>52683</c:v>
                </c:pt>
                <c:pt idx="348">
                  <c:v>52698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0D91-4F3F-AF30-04B0B9107D91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352180688"/>
        <c:axId val="352177408"/>
      </c:lineChart>
      <c:catAx>
        <c:axId val="352180688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52177408"/>
        <c:crosses val="autoZero"/>
        <c:auto val="1"/>
        <c:lblAlgn val="ctr"/>
        <c:lblOffset val="100"/>
        <c:noMultiLvlLbl val="0"/>
      </c:catAx>
      <c:valAx>
        <c:axId val="352177408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52180688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NDR Schleswig-Holstein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strRef>
              <c:f>Sheet1!$A$2:$A$350</c:f>
              <c:strCache>
                <c:ptCount val="349"/>
                <c:pt idx="0">
                  <c:v>01.01.2018</c:v>
                </c:pt>
                <c:pt idx="1">
                  <c:v>02.01.2018</c:v>
                </c:pt>
                <c:pt idx="2">
                  <c:v>03.01.2018</c:v>
                </c:pt>
                <c:pt idx="3">
                  <c:v>04.01.2018</c:v>
                </c:pt>
                <c:pt idx="4">
                  <c:v>05.01.2018</c:v>
                </c:pt>
                <c:pt idx="5">
                  <c:v>06.01.2018</c:v>
                </c:pt>
                <c:pt idx="6">
                  <c:v>07.01.2018</c:v>
                </c:pt>
                <c:pt idx="7">
                  <c:v>08.01.2018</c:v>
                </c:pt>
                <c:pt idx="8">
                  <c:v>09.01.2018</c:v>
                </c:pt>
                <c:pt idx="9">
                  <c:v>10.01.2018</c:v>
                </c:pt>
                <c:pt idx="10">
                  <c:v>11.01.2018</c:v>
                </c:pt>
                <c:pt idx="11">
                  <c:v>12.01.2018</c:v>
                </c:pt>
                <c:pt idx="12">
                  <c:v>13.01.2018</c:v>
                </c:pt>
                <c:pt idx="13">
                  <c:v>14.01.2018</c:v>
                </c:pt>
                <c:pt idx="14">
                  <c:v>15.01.2018</c:v>
                </c:pt>
                <c:pt idx="15">
                  <c:v>16.01.2018</c:v>
                </c:pt>
                <c:pt idx="16">
                  <c:v>17.01.2018</c:v>
                </c:pt>
                <c:pt idx="17">
                  <c:v>18.01.2018</c:v>
                </c:pt>
                <c:pt idx="18">
                  <c:v>19.01.2018</c:v>
                </c:pt>
                <c:pt idx="19">
                  <c:v>20.01.2018</c:v>
                </c:pt>
                <c:pt idx="20">
                  <c:v>21.01.2018</c:v>
                </c:pt>
                <c:pt idx="21">
                  <c:v>22.01.2018</c:v>
                </c:pt>
                <c:pt idx="22">
                  <c:v>23.01.2018</c:v>
                </c:pt>
                <c:pt idx="23">
                  <c:v>24.01.2018</c:v>
                </c:pt>
                <c:pt idx="24">
                  <c:v>25.01.2018</c:v>
                </c:pt>
                <c:pt idx="25">
                  <c:v>26.01.2018</c:v>
                </c:pt>
                <c:pt idx="26">
                  <c:v>27.01.2018</c:v>
                </c:pt>
                <c:pt idx="27">
                  <c:v>28.01.2018</c:v>
                </c:pt>
                <c:pt idx="28">
                  <c:v>29.01.2018</c:v>
                </c:pt>
                <c:pt idx="29">
                  <c:v>30.01.2018</c:v>
                </c:pt>
                <c:pt idx="30">
                  <c:v>31.01.2018</c:v>
                </c:pt>
                <c:pt idx="31">
                  <c:v>01.02.2018</c:v>
                </c:pt>
                <c:pt idx="32">
                  <c:v>02.02.2018</c:v>
                </c:pt>
                <c:pt idx="33">
                  <c:v>03.02.2018</c:v>
                </c:pt>
                <c:pt idx="34">
                  <c:v>04.02.2018</c:v>
                </c:pt>
                <c:pt idx="35">
                  <c:v>05.02.2018</c:v>
                </c:pt>
                <c:pt idx="36">
                  <c:v>06.02.2018</c:v>
                </c:pt>
                <c:pt idx="37">
                  <c:v>07.02.2018</c:v>
                </c:pt>
                <c:pt idx="38">
                  <c:v>08.02.2018</c:v>
                </c:pt>
                <c:pt idx="39">
                  <c:v>09.02.2018</c:v>
                </c:pt>
                <c:pt idx="40">
                  <c:v>10.02.2018</c:v>
                </c:pt>
                <c:pt idx="41">
                  <c:v>11.02.2018</c:v>
                </c:pt>
                <c:pt idx="42">
                  <c:v>12.02.2018</c:v>
                </c:pt>
                <c:pt idx="43">
                  <c:v>13.02.2018</c:v>
                </c:pt>
                <c:pt idx="44">
                  <c:v>14.02.2018</c:v>
                </c:pt>
                <c:pt idx="45">
                  <c:v>15.02.2018</c:v>
                </c:pt>
                <c:pt idx="46">
                  <c:v>16.02.2018</c:v>
                </c:pt>
                <c:pt idx="47">
                  <c:v>17.02.2018</c:v>
                </c:pt>
                <c:pt idx="48">
                  <c:v>18.02.2018</c:v>
                </c:pt>
                <c:pt idx="49">
                  <c:v>19.02.2018</c:v>
                </c:pt>
                <c:pt idx="50">
                  <c:v>20.02.2018</c:v>
                </c:pt>
                <c:pt idx="51">
                  <c:v>21.02.2018</c:v>
                </c:pt>
                <c:pt idx="52">
                  <c:v>22.02.2018</c:v>
                </c:pt>
                <c:pt idx="53">
                  <c:v>23.02.2018</c:v>
                </c:pt>
                <c:pt idx="54">
                  <c:v>24.02.2018</c:v>
                </c:pt>
                <c:pt idx="55">
                  <c:v>25.02.2018</c:v>
                </c:pt>
                <c:pt idx="56">
                  <c:v>26.02.2018</c:v>
                </c:pt>
                <c:pt idx="57">
                  <c:v>27.02.2018</c:v>
                </c:pt>
                <c:pt idx="58">
                  <c:v>28.02.2018</c:v>
                </c:pt>
                <c:pt idx="59">
                  <c:v>01.03.2018</c:v>
                </c:pt>
                <c:pt idx="60">
                  <c:v>02.03.2018</c:v>
                </c:pt>
                <c:pt idx="61">
                  <c:v>03.03.2018</c:v>
                </c:pt>
                <c:pt idx="62">
                  <c:v>04.03.2018</c:v>
                </c:pt>
                <c:pt idx="63">
                  <c:v>05.03.2018</c:v>
                </c:pt>
                <c:pt idx="64">
                  <c:v>06.03.2018</c:v>
                </c:pt>
                <c:pt idx="65">
                  <c:v>07.03.2018</c:v>
                </c:pt>
                <c:pt idx="66">
                  <c:v>08.03.2018</c:v>
                </c:pt>
                <c:pt idx="67">
                  <c:v>09.03.2018</c:v>
                </c:pt>
                <c:pt idx="68">
                  <c:v>10.03.2018</c:v>
                </c:pt>
                <c:pt idx="69">
                  <c:v>11.03.2018</c:v>
                </c:pt>
                <c:pt idx="70">
                  <c:v>12.03.2018</c:v>
                </c:pt>
                <c:pt idx="71">
                  <c:v>13.03.2018</c:v>
                </c:pt>
                <c:pt idx="72">
                  <c:v>14.03.2018</c:v>
                </c:pt>
                <c:pt idx="73">
                  <c:v>15.03.2018</c:v>
                </c:pt>
                <c:pt idx="74">
                  <c:v>16.03.2018</c:v>
                </c:pt>
                <c:pt idx="75">
                  <c:v>17.03.2018</c:v>
                </c:pt>
                <c:pt idx="76">
                  <c:v>18.03.2018</c:v>
                </c:pt>
                <c:pt idx="77">
                  <c:v>19.03.2018</c:v>
                </c:pt>
                <c:pt idx="78">
                  <c:v>20.03.2018</c:v>
                </c:pt>
                <c:pt idx="79">
                  <c:v>21.03.2018</c:v>
                </c:pt>
                <c:pt idx="80">
                  <c:v>22.03.2018</c:v>
                </c:pt>
                <c:pt idx="81">
                  <c:v>23.03.2018</c:v>
                </c:pt>
                <c:pt idx="82">
                  <c:v>24.03.2018</c:v>
                </c:pt>
                <c:pt idx="83">
                  <c:v>25.03.2018</c:v>
                </c:pt>
                <c:pt idx="84">
                  <c:v>26.03.2018</c:v>
                </c:pt>
                <c:pt idx="85">
                  <c:v>27.03.2018</c:v>
                </c:pt>
                <c:pt idx="86">
                  <c:v>28.03.2018</c:v>
                </c:pt>
                <c:pt idx="87">
                  <c:v>29.03.2018</c:v>
                </c:pt>
                <c:pt idx="88">
                  <c:v>30.03.2018</c:v>
                </c:pt>
                <c:pt idx="89">
                  <c:v>31.03.2018</c:v>
                </c:pt>
                <c:pt idx="90">
                  <c:v>01.04.2018</c:v>
                </c:pt>
                <c:pt idx="91">
                  <c:v>02.04.2018</c:v>
                </c:pt>
                <c:pt idx="92">
                  <c:v>03.04.2018</c:v>
                </c:pt>
                <c:pt idx="93">
                  <c:v>04.04.2018</c:v>
                </c:pt>
                <c:pt idx="94">
                  <c:v>05.04.2018</c:v>
                </c:pt>
                <c:pt idx="95">
                  <c:v>06.04.2018</c:v>
                </c:pt>
                <c:pt idx="96">
                  <c:v>07.04.2018</c:v>
                </c:pt>
                <c:pt idx="97">
                  <c:v>08.04.2018</c:v>
                </c:pt>
                <c:pt idx="98">
                  <c:v>09.04.2018</c:v>
                </c:pt>
                <c:pt idx="99">
                  <c:v>10.04.2018</c:v>
                </c:pt>
                <c:pt idx="100">
                  <c:v>11.04.2018</c:v>
                </c:pt>
                <c:pt idx="101">
                  <c:v>12.04.2018</c:v>
                </c:pt>
                <c:pt idx="102">
                  <c:v>13.04.2018</c:v>
                </c:pt>
                <c:pt idx="103">
                  <c:v>14.04.2018</c:v>
                </c:pt>
                <c:pt idx="104">
                  <c:v>15.04.2018</c:v>
                </c:pt>
                <c:pt idx="105">
                  <c:v>16.04.2018</c:v>
                </c:pt>
                <c:pt idx="106">
                  <c:v>17.04.2018</c:v>
                </c:pt>
                <c:pt idx="107">
                  <c:v>18.04.2018</c:v>
                </c:pt>
                <c:pt idx="108">
                  <c:v>19.04.2018</c:v>
                </c:pt>
                <c:pt idx="109">
                  <c:v>20.04.2018</c:v>
                </c:pt>
                <c:pt idx="110">
                  <c:v>21.04.2018</c:v>
                </c:pt>
                <c:pt idx="111">
                  <c:v>22.04.2018</c:v>
                </c:pt>
                <c:pt idx="112">
                  <c:v>23.04.2018</c:v>
                </c:pt>
                <c:pt idx="113">
                  <c:v>24.04.2018</c:v>
                </c:pt>
                <c:pt idx="114">
                  <c:v>25.04.2018</c:v>
                </c:pt>
                <c:pt idx="115">
                  <c:v>26.04.2018</c:v>
                </c:pt>
                <c:pt idx="116">
                  <c:v>27.04.2018</c:v>
                </c:pt>
                <c:pt idx="117">
                  <c:v>28.04.2018</c:v>
                </c:pt>
                <c:pt idx="118">
                  <c:v>29.04.2018</c:v>
                </c:pt>
                <c:pt idx="119">
                  <c:v>30.04.2018</c:v>
                </c:pt>
                <c:pt idx="120">
                  <c:v>01.05.2018</c:v>
                </c:pt>
                <c:pt idx="121">
                  <c:v>02.05.2018</c:v>
                </c:pt>
                <c:pt idx="122">
                  <c:v>03.05.2018</c:v>
                </c:pt>
                <c:pt idx="123">
                  <c:v>04.05.2018</c:v>
                </c:pt>
                <c:pt idx="124">
                  <c:v>05.05.2018</c:v>
                </c:pt>
                <c:pt idx="125">
                  <c:v>06.05.2018</c:v>
                </c:pt>
                <c:pt idx="126">
                  <c:v>07.05.2018</c:v>
                </c:pt>
                <c:pt idx="127">
                  <c:v>08.05.2018</c:v>
                </c:pt>
                <c:pt idx="128">
                  <c:v>09.05.2018</c:v>
                </c:pt>
                <c:pt idx="129">
                  <c:v>10.05.2018</c:v>
                </c:pt>
                <c:pt idx="130">
                  <c:v>11.05.2018</c:v>
                </c:pt>
                <c:pt idx="131">
                  <c:v>12.05.2018</c:v>
                </c:pt>
                <c:pt idx="132">
                  <c:v>13.05.2018</c:v>
                </c:pt>
                <c:pt idx="133">
                  <c:v>14.05.2018</c:v>
                </c:pt>
                <c:pt idx="134">
                  <c:v>15.05.2018</c:v>
                </c:pt>
                <c:pt idx="135">
                  <c:v>16.05.2018</c:v>
                </c:pt>
                <c:pt idx="136">
                  <c:v>17.05.2018</c:v>
                </c:pt>
                <c:pt idx="137">
                  <c:v>18.05.2018</c:v>
                </c:pt>
                <c:pt idx="138">
                  <c:v>19.05.2018</c:v>
                </c:pt>
                <c:pt idx="139">
                  <c:v>20.05.2018</c:v>
                </c:pt>
                <c:pt idx="140">
                  <c:v>21.05.2018</c:v>
                </c:pt>
                <c:pt idx="141">
                  <c:v>22.05.2018</c:v>
                </c:pt>
                <c:pt idx="142">
                  <c:v>23.05.2018</c:v>
                </c:pt>
                <c:pt idx="143">
                  <c:v>24.05.2018</c:v>
                </c:pt>
                <c:pt idx="144">
                  <c:v>25.05.2018</c:v>
                </c:pt>
                <c:pt idx="145">
                  <c:v>26.05.2018</c:v>
                </c:pt>
                <c:pt idx="146">
                  <c:v>27.05.2018</c:v>
                </c:pt>
                <c:pt idx="147">
                  <c:v>28.05.2018</c:v>
                </c:pt>
                <c:pt idx="148">
                  <c:v>29.05.2018</c:v>
                </c:pt>
                <c:pt idx="149">
                  <c:v>30.05.2018</c:v>
                </c:pt>
                <c:pt idx="150">
                  <c:v>31.05.2018</c:v>
                </c:pt>
                <c:pt idx="151">
                  <c:v>01.06.2018</c:v>
                </c:pt>
                <c:pt idx="152">
                  <c:v>02.06.2018</c:v>
                </c:pt>
                <c:pt idx="153">
                  <c:v>03.06.2018</c:v>
                </c:pt>
                <c:pt idx="154">
                  <c:v>04.06.2018</c:v>
                </c:pt>
                <c:pt idx="155">
                  <c:v>05.06.2018</c:v>
                </c:pt>
                <c:pt idx="156">
                  <c:v>06.06.2018</c:v>
                </c:pt>
                <c:pt idx="157">
                  <c:v>07.06.2018</c:v>
                </c:pt>
                <c:pt idx="158">
                  <c:v>08.06.2018</c:v>
                </c:pt>
                <c:pt idx="159">
                  <c:v>09.06.2018</c:v>
                </c:pt>
                <c:pt idx="160">
                  <c:v>10.06.2018</c:v>
                </c:pt>
                <c:pt idx="161">
                  <c:v>11.06.2018</c:v>
                </c:pt>
                <c:pt idx="162">
                  <c:v>12.06.2018</c:v>
                </c:pt>
                <c:pt idx="163">
                  <c:v>13.06.2018</c:v>
                </c:pt>
                <c:pt idx="164">
                  <c:v>14.06.2018</c:v>
                </c:pt>
                <c:pt idx="165">
                  <c:v>15.06.2018</c:v>
                </c:pt>
                <c:pt idx="166">
                  <c:v>16.06.2018</c:v>
                </c:pt>
                <c:pt idx="167">
                  <c:v>17.06.2018</c:v>
                </c:pt>
                <c:pt idx="168">
                  <c:v>18.06.2018</c:v>
                </c:pt>
                <c:pt idx="169">
                  <c:v>19.06.2018</c:v>
                </c:pt>
                <c:pt idx="170">
                  <c:v>20.06.2018</c:v>
                </c:pt>
                <c:pt idx="171">
                  <c:v>21.06.2018</c:v>
                </c:pt>
                <c:pt idx="172">
                  <c:v>22.06.2018</c:v>
                </c:pt>
                <c:pt idx="173">
                  <c:v>23.06.2018</c:v>
                </c:pt>
                <c:pt idx="174">
                  <c:v>24.06.2018</c:v>
                </c:pt>
                <c:pt idx="175">
                  <c:v>25.06.2018</c:v>
                </c:pt>
                <c:pt idx="176">
                  <c:v>26.06.2018</c:v>
                </c:pt>
                <c:pt idx="177">
                  <c:v>27.06.2018</c:v>
                </c:pt>
                <c:pt idx="178">
                  <c:v>28.06.2018</c:v>
                </c:pt>
                <c:pt idx="179">
                  <c:v>29.06.2018</c:v>
                </c:pt>
                <c:pt idx="180">
                  <c:v>30.06.2018</c:v>
                </c:pt>
                <c:pt idx="181">
                  <c:v>01.07.2018</c:v>
                </c:pt>
                <c:pt idx="182">
                  <c:v>02.07.2018</c:v>
                </c:pt>
                <c:pt idx="183">
                  <c:v>03.07.2018</c:v>
                </c:pt>
                <c:pt idx="184">
                  <c:v>04.07.2018</c:v>
                </c:pt>
                <c:pt idx="185">
                  <c:v>05.07.2018</c:v>
                </c:pt>
                <c:pt idx="186">
                  <c:v>06.07.2018</c:v>
                </c:pt>
                <c:pt idx="187">
                  <c:v>07.07.2018</c:v>
                </c:pt>
                <c:pt idx="188">
                  <c:v>08.07.2018</c:v>
                </c:pt>
                <c:pt idx="189">
                  <c:v>09.07.2018</c:v>
                </c:pt>
                <c:pt idx="190">
                  <c:v>10.07.2018</c:v>
                </c:pt>
                <c:pt idx="191">
                  <c:v>11.07.2018</c:v>
                </c:pt>
                <c:pt idx="192">
                  <c:v>12.07.2018</c:v>
                </c:pt>
                <c:pt idx="193">
                  <c:v>13.07.2018</c:v>
                </c:pt>
                <c:pt idx="194">
                  <c:v>14.07.2018</c:v>
                </c:pt>
                <c:pt idx="195">
                  <c:v>15.07.2018</c:v>
                </c:pt>
                <c:pt idx="196">
                  <c:v>16.07.2018</c:v>
                </c:pt>
                <c:pt idx="197">
                  <c:v>17.07.2018</c:v>
                </c:pt>
                <c:pt idx="198">
                  <c:v>18.07.2018</c:v>
                </c:pt>
                <c:pt idx="199">
                  <c:v>19.07.2018</c:v>
                </c:pt>
                <c:pt idx="200">
                  <c:v>20.07.2018</c:v>
                </c:pt>
                <c:pt idx="201">
                  <c:v>21.07.2018</c:v>
                </c:pt>
                <c:pt idx="202">
                  <c:v>22.07.2018</c:v>
                </c:pt>
                <c:pt idx="203">
                  <c:v>23.07.2018</c:v>
                </c:pt>
                <c:pt idx="204">
                  <c:v>24.07.2018</c:v>
                </c:pt>
                <c:pt idx="205">
                  <c:v>25.07.2018</c:v>
                </c:pt>
                <c:pt idx="206">
                  <c:v>26.07.2018</c:v>
                </c:pt>
                <c:pt idx="207">
                  <c:v>27.07.2018</c:v>
                </c:pt>
                <c:pt idx="208">
                  <c:v>28.07.2018</c:v>
                </c:pt>
                <c:pt idx="209">
                  <c:v>29.07.2018</c:v>
                </c:pt>
                <c:pt idx="210">
                  <c:v>30.07.2018</c:v>
                </c:pt>
                <c:pt idx="211">
                  <c:v>31.07.2018</c:v>
                </c:pt>
                <c:pt idx="212">
                  <c:v>01.08.2018</c:v>
                </c:pt>
                <c:pt idx="213">
                  <c:v>02.08.2018</c:v>
                </c:pt>
                <c:pt idx="214">
                  <c:v>03.08.2018</c:v>
                </c:pt>
                <c:pt idx="215">
                  <c:v>04.08.2018</c:v>
                </c:pt>
                <c:pt idx="216">
                  <c:v>05.08.2018</c:v>
                </c:pt>
                <c:pt idx="217">
                  <c:v>06.08.2018</c:v>
                </c:pt>
                <c:pt idx="218">
                  <c:v>07.08.2018</c:v>
                </c:pt>
                <c:pt idx="219">
                  <c:v>08.08.2018</c:v>
                </c:pt>
                <c:pt idx="220">
                  <c:v>09.08.2018</c:v>
                </c:pt>
                <c:pt idx="221">
                  <c:v>10.08.2018</c:v>
                </c:pt>
                <c:pt idx="222">
                  <c:v>11.08.2018</c:v>
                </c:pt>
                <c:pt idx="223">
                  <c:v>12.08.2018</c:v>
                </c:pt>
                <c:pt idx="224">
                  <c:v>13.08.2018</c:v>
                </c:pt>
                <c:pt idx="225">
                  <c:v>14.08.2018</c:v>
                </c:pt>
                <c:pt idx="226">
                  <c:v>15.08.2018</c:v>
                </c:pt>
                <c:pt idx="227">
                  <c:v>16.08.2018</c:v>
                </c:pt>
                <c:pt idx="228">
                  <c:v>17.08.2018</c:v>
                </c:pt>
                <c:pt idx="229">
                  <c:v>18.08.2018</c:v>
                </c:pt>
                <c:pt idx="230">
                  <c:v>19.08.2018</c:v>
                </c:pt>
                <c:pt idx="231">
                  <c:v>20.08.2018</c:v>
                </c:pt>
                <c:pt idx="232">
                  <c:v>21.08.2018</c:v>
                </c:pt>
                <c:pt idx="233">
                  <c:v>22.08.2018</c:v>
                </c:pt>
                <c:pt idx="234">
                  <c:v>23.08.2018</c:v>
                </c:pt>
                <c:pt idx="235">
                  <c:v>24.08.2018</c:v>
                </c:pt>
                <c:pt idx="236">
                  <c:v>25.08.2018</c:v>
                </c:pt>
                <c:pt idx="237">
                  <c:v>26.08.2018</c:v>
                </c:pt>
                <c:pt idx="238">
                  <c:v>27.08.2018</c:v>
                </c:pt>
                <c:pt idx="239">
                  <c:v>28.08.2018</c:v>
                </c:pt>
                <c:pt idx="240">
                  <c:v>29.08.2018</c:v>
                </c:pt>
                <c:pt idx="241">
                  <c:v>30.08.2018</c:v>
                </c:pt>
                <c:pt idx="242">
                  <c:v>31.08.2018</c:v>
                </c:pt>
                <c:pt idx="243">
                  <c:v>01.09.2018</c:v>
                </c:pt>
                <c:pt idx="244">
                  <c:v>02.09.2018</c:v>
                </c:pt>
                <c:pt idx="245">
                  <c:v>03.09.2018</c:v>
                </c:pt>
                <c:pt idx="246">
                  <c:v>04.09.2018</c:v>
                </c:pt>
                <c:pt idx="247">
                  <c:v>05.09.2018</c:v>
                </c:pt>
                <c:pt idx="248">
                  <c:v>06.09.2018</c:v>
                </c:pt>
                <c:pt idx="249">
                  <c:v>07.09.2018</c:v>
                </c:pt>
                <c:pt idx="250">
                  <c:v>08.09.2018</c:v>
                </c:pt>
                <c:pt idx="251">
                  <c:v>09.09.2018</c:v>
                </c:pt>
                <c:pt idx="252">
                  <c:v>10.09.2018</c:v>
                </c:pt>
                <c:pt idx="253">
                  <c:v>11.09.2018</c:v>
                </c:pt>
                <c:pt idx="254">
                  <c:v>12.09.2018</c:v>
                </c:pt>
                <c:pt idx="255">
                  <c:v>13.09.2018</c:v>
                </c:pt>
                <c:pt idx="256">
                  <c:v>14.09.2018</c:v>
                </c:pt>
                <c:pt idx="257">
                  <c:v>15.09.2018</c:v>
                </c:pt>
                <c:pt idx="258">
                  <c:v>16.09.2018</c:v>
                </c:pt>
                <c:pt idx="259">
                  <c:v>17.09.2018</c:v>
                </c:pt>
                <c:pt idx="260">
                  <c:v>18.09.2018</c:v>
                </c:pt>
                <c:pt idx="261">
                  <c:v>19.09.2018</c:v>
                </c:pt>
                <c:pt idx="262">
                  <c:v>20.09.2018</c:v>
                </c:pt>
                <c:pt idx="263">
                  <c:v>21.09.2018</c:v>
                </c:pt>
                <c:pt idx="264">
                  <c:v>22.09.2018</c:v>
                </c:pt>
                <c:pt idx="265">
                  <c:v>23.09.2018</c:v>
                </c:pt>
                <c:pt idx="266">
                  <c:v>24.09.2018</c:v>
                </c:pt>
                <c:pt idx="267">
                  <c:v>25.09.2018</c:v>
                </c:pt>
                <c:pt idx="268">
                  <c:v>26.09.2018</c:v>
                </c:pt>
                <c:pt idx="269">
                  <c:v>27.09.2018</c:v>
                </c:pt>
                <c:pt idx="270">
                  <c:v>28.09.2018</c:v>
                </c:pt>
                <c:pt idx="271">
                  <c:v>29.09.2018</c:v>
                </c:pt>
                <c:pt idx="272">
                  <c:v>30.09.2018</c:v>
                </c:pt>
                <c:pt idx="273">
                  <c:v>01.10.2018</c:v>
                </c:pt>
                <c:pt idx="274">
                  <c:v>02.10.2018</c:v>
                </c:pt>
                <c:pt idx="275">
                  <c:v>03.10.2018</c:v>
                </c:pt>
                <c:pt idx="276">
                  <c:v>04.10.2018</c:v>
                </c:pt>
                <c:pt idx="277">
                  <c:v>05.10.2018</c:v>
                </c:pt>
                <c:pt idx="278">
                  <c:v>06.10.2018</c:v>
                </c:pt>
                <c:pt idx="279">
                  <c:v>07.10.2018</c:v>
                </c:pt>
                <c:pt idx="280">
                  <c:v>08.10.2018</c:v>
                </c:pt>
                <c:pt idx="281">
                  <c:v>09.10.2018</c:v>
                </c:pt>
                <c:pt idx="282">
                  <c:v>10.10.2018</c:v>
                </c:pt>
                <c:pt idx="283">
                  <c:v>11.10.2018</c:v>
                </c:pt>
                <c:pt idx="284">
                  <c:v>12.10.2018</c:v>
                </c:pt>
                <c:pt idx="285">
                  <c:v>13.10.2018</c:v>
                </c:pt>
                <c:pt idx="286">
                  <c:v>14.10.2018</c:v>
                </c:pt>
                <c:pt idx="287">
                  <c:v>15.10.2018</c:v>
                </c:pt>
                <c:pt idx="288">
                  <c:v>16.10.2018</c:v>
                </c:pt>
                <c:pt idx="289">
                  <c:v>17.10.2018</c:v>
                </c:pt>
                <c:pt idx="290">
                  <c:v>18.10.2018</c:v>
                </c:pt>
                <c:pt idx="291">
                  <c:v>19.10.2018</c:v>
                </c:pt>
                <c:pt idx="292">
                  <c:v>20.10.2018</c:v>
                </c:pt>
                <c:pt idx="293">
                  <c:v>21.10.2018</c:v>
                </c:pt>
                <c:pt idx="294">
                  <c:v>22.10.2018</c:v>
                </c:pt>
                <c:pt idx="295">
                  <c:v>23.10.2018</c:v>
                </c:pt>
                <c:pt idx="296">
                  <c:v>24.10.2018</c:v>
                </c:pt>
                <c:pt idx="297">
                  <c:v>25.10.2018</c:v>
                </c:pt>
                <c:pt idx="298">
                  <c:v>26.10.2018</c:v>
                </c:pt>
                <c:pt idx="299">
                  <c:v>27.10.2018</c:v>
                </c:pt>
                <c:pt idx="300">
                  <c:v>28.10.2018</c:v>
                </c:pt>
                <c:pt idx="301">
                  <c:v>29.10.2018</c:v>
                </c:pt>
                <c:pt idx="302">
                  <c:v>30.10.2018</c:v>
                </c:pt>
                <c:pt idx="303">
                  <c:v>31.10.2018</c:v>
                </c:pt>
                <c:pt idx="304">
                  <c:v>01.11.2018</c:v>
                </c:pt>
                <c:pt idx="305">
                  <c:v>02.11.2018</c:v>
                </c:pt>
                <c:pt idx="306">
                  <c:v>03.11.2018</c:v>
                </c:pt>
                <c:pt idx="307">
                  <c:v>04.11.2018</c:v>
                </c:pt>
                <c:pt idx="308">
                  <c:v>05.11.2018</c:v>
                </c:pt>
                <c:pt idx="309">
                  <c:v>06.11.2018</c:v>
                </c:pt>
                <c:pt idx="310">
                  <c:v>07.11.2018</c:v>
                </c:pt>
                <c:pt idx="311">
                  <c:v>08.11.2018</c:v>
                </c:pt>
                <c:pt idx="312">
                  <c:v>09.11.2018</c:v>
                </c:pt>
                <c:pt idx="313">
                  <c:v>10.11.2018</c:v>
                </c:pt>
                <c:pt idx="314">
                  <c:v>11.11.2018</c:v>
                </c:pt>
                <c:pt idx="315">
                  <c:v>12.11.2018</c:v>
                </c:pt>
                <c:pt idx="316">
                  <c:v>13.11.2018</c:v>
                </c:pt>
                <c:pt idx="317">
                  <c:v>14.11.2018</c:v>
                </c:pt>
                <c:pt idx="318">
                  <c:v>15.11.2018</c:v>
                </c:pt>
                <c:pt idx="319">
                  <c:v>16.11.2018</c:v>
                </c:pt>
                <c:pt idx="320">
                  <c:v>17.11.2018</c:v>
                </c:pt>
                <c:pt idx="321">
                  <c:v>18.11.2018</c:v>
                </c:pt>
                <c:pt idx="322">
                  <c:v>19.11.2018</c:v>
                </c:pt>
                <c:pt idx="323">
                  <c:v>20.11.2018</c:v>
                </c:pt>
                <c:pt idx="324">
                  <c:v>21.11.2018</c:v>
                </c:pt>
                <c:pt idx="325">
                  <c:v>22.11.2018</c:v>
                </c:pt>
                <c:pt idx="326">
                  <c:v>23.11.2018</c:v>
                </c:pt>
                <c:pt idx="327">
                  <c:v>24.11.2018</c:v>
                </c:pt>
                <c:pt idx="328">
                  <c:v>25.11.2018</c:v>
                </c:pt>
                <c:pt idx="329">
                  <c:v>26.11.2018</c:v>
                </c:pt>
                <c:pt idx="330">
                  <c:v>27.11.2018</c:v>
                </c:pt>
                <c:pt idx="331">
                  <c:v>28.11.2018</c:v>
                </c:pt>
                <c:pt idx="332">
                  <c:v>29.11.2018</c:v>
                </c:pt>
                <c:pt idx="333">
                  <c:v>30.11.2018</c:v>
                </c:pt>
                <c:pt idx="334">
                  <c:v>01.12.2018</c:v>
                </c:pt>
                <c:pt idx="335">
                  <c:v>02.12.2018</c:v>
                </c:pt>
                <c:pt idx="336">
                  <c:v>03.12.2018</c:v>
                </c:pt>
                <c:pt idx="337">
                  <c:v>04.12.2018</c:v>
                </c:pt>
                <c:pt idx="338">
                  <c:v>05.12.2018</c:v>
                </c:pt>
                <c:pt idx="339">
                  <c:v>06.12.2018</c:v>
                </c:pt>
                <c:pt idx="340">
                  <c:v>07.12.2018</c:v>
                </c:pt>
                <c:pt idx="341">
                  <c:v>08.12.2018</c:v>
                </c:pt>
                <c:pt idx="342">
                  <c:v>09.12.2018</c:v>
                </c:pt>
                <c:pt idx="343">
                  <c:v>10.12.2018</c:v>
                </c:pt>
                <c:pt idx="344">
                  <c:v>11.12.2018</c:v>
                </c:pt>
                <c:pt idx="345">
                  <c:v>12.12.2018</c:v>
                </c:pt>
                <c:pt idx="346">
                  <c:v>13.12.2018</c:v>
                </c:pt>
                <c:pt idx="347">
                  <c:v>14.12.2018</c:v>
                </c:pt>
                <c:pt idx="348">
                  <c:v>15.12.2018</c:v>
                </c:pt>
              </c:strCache>
            </c:strRef>
          </c:cat>
          <c:val>
            <c:numRef>
              <c:f>Sheet1!$B$2:$B$350</c:f>
              <c:numCache>
                <c:formatCode>General</c:formatCode>
                <c:ptCount val="349"/>
                <c:pt idx="0">
                  <c:v>41051</c:v>
                </c:pt>
                <c:pt idx="1">
                  <c:v>39888</c:v>
                </c:pt>
                <c:pt idx="2">
                  <c:v>32145</c:v>
                </c:pt>
                <c:pt idx="3">
                  <c:v>31587</c:v>
                </c:pt>
                <c:pt idx="4">
                  <c:v>46592</c:v>
                </c:pt>
                <c:pt idx="5">
                  <c:v>37890</c:v>
                </c:pt>
                <c:pt idx="6">
                  <c:v>28047</c:v>
                </c:pt>
                <c:pt idx="7">
                  <c:v>51539</c:v>
                </c:pt>
                <c:pt idx="8">
                  <c:v>32820</c:v>
                </c:pt>
                <c:pt idx="9">
                  <c:v>17066</c:v>
                </c:pt>
                <c:pt idx="10">
                  <c:v>17554</c:v>
                </c:pt>
                <c:pt idx="11">
                  <c:v>20903</c:v>
                </c:pt>
                <c:pt idx="12">
                  <c:v>33879</c:v>
                </c:pt>
                <c:pt idx="13">
                  <c:v>44565</c:v>
                </c:pt>
                <c:pt idx="14">
                  <c:v>78739</c:v>
                </c:pt>
                <c:pt idx="15">
                  <c:v>57659</c:v>
                </c:pt>
                <c:pt idx="16">
                  <c:v>41948</c:v>
                </c:pt>
                <c:pt idx="17">
                  <c:v>40668</c:v>
                </c:pt>
                <c:pt idx="18">
                  <c:v>31202</c:v>
                </c:pt>
                <c:pt idx="19">
                  <c:v>53421</c:v>
                </c:pt>
                <c:pt idx="20">
                  <c:v>42952</c:v>
                </c:pt>
                <c:pt idx="21">
                  <c:v>30570</c:v>
                </c:pt>
                <c:pt idx="22">
                  <c:v>19044</c:v>
                </c:pt>
                <c:pt idx="23">
                  <c:v>33586</c:v>
                </c:pt>
                <c:pt idx="24">
                  <c:v>107347</c:v>
                </c:pt>
                <c:pt idx="25">
                  <c:v>89784</c:v>
                </c:pt>
                <c:pt idx="26">
                  <c:v>55615</c:v>
                </c:pt>
                <c:pt idx="27">
                  <c:v>52622</c:v>
                </c:pt>
                <c:pt idx="28">
                  <c:v>50717</c:v>
                </c:pt>
                <c:pt idx="29">
                  <c:v>51645</c:v>
                </c:pt>
                <c:pt idx="30">
                  <c:v>52170</c:v>
                </c:pt>
                <c:pt idx="31">
                  <c:v>41882</c:v>
                </c:pt>
                <c:pt idx="32">
                  <c:v>35431</c:v>
                </c:pt>
                <c:pt idx="33">
                  <c:v>59397</c:v>
                </c:pt>
                <c:pt idx="34">
                  <c:v>44013</c:v>
                </c:pt>
                <c:pt idx="35">
                  <c:v>40028</c:v>
                </c:pt>
                <c:pt idx="36">
                  <c:v>33153</c:v>
                </c:pt>
                <c:pt idx="37">
                  <c:v>23672</c:v>
                </c:pt>
                <c:pt idx="38">
                  <c:v>48649</c:v>
                </c:pt>
                <c:pt idx="39">
                  <c:v>37582</c:v>
                </c:pt>
                <c:pt idx="40">
                  <c:v>31074</c:v>
                </c:pt>
                <c:pt idx="41">
                  <c:v>27134</c:v>
                </c:pt>
                <c:pt idx="42">
                  <c:v>34101</c:v>
                </c:pt>
                <c:pt idx="43">
                  <c:v>70919</c:v>
                </c:pt>
                <c:pt idx="44">
                  <c:v>52793</c:v>
                </c:pt>
                <c:pt idx="45">
                  <c:v>31410</c:v>
                </c:pt>
                <c:pt idx="46">
                  <c:v>27959</c:v>
                </c:pt>
                <c:pt idx="47">
                  <c:v>26562</c:v>
                </c:pt>
                <c:pt idx="48">
                  <c:v>30661</c:v>
                </c:pt>
                <c:pt idx="49">
                  <c:v>26287</c:v>
                </c:pt>
                <c:pt idx="50">
                  <c:v>60835</c:v>
                </c:pt>
                <c:pt idx="51">
                  <c:v>33330</c:v>
                </c:pt>
                <c:pt idx="52">
                  <c:v>31312</c:v>
                </c:pt>
                <c:pt idx="53">
                  <c:v>24074</c:v>
                </c:pt>
                <c:pt idx="54">
                  <c:v>24313</c:v>
                </c:pt>
                <c:pt idx="55">
                  <c:v>18198</c:v>
                </c:pt>
                <c:pt idx="56">
                  <c:v>13146</c:v>
                </c:pt>
                <c:pt idx="57">
                  <c:v>12977</c:v>
                </c:pt>
                <c:pt idx="58">
                  <c:v>13229</c:v>
                </c:pt>
                <c:pt idx="59">
                  <c:v>34931</c:v>
                </c:pt>
                <c:pt idx="60">
                  <c:v>33130</c:v>
                </c:pt>
                <c:pt idx="61">
                  <c:v>27024</c:v>
                </c:pt>
                <c:pt idx="62">
                  <c:v>29632</c:v>
                </c:pt>
                <c:pt idx="63">
                  <c:v>24258</c:v>
                </c:pt>
                <c:pt idx="64">
                  <c:v>38863</c:v>
                </c:pt>
                <c:pt idx="65">
                  <c:v>23485</c:v>
                </c:pt>
                <c:pt idx="66">
                  <c:v>22270</c:v>
                </c:pt>
                <c:pt idx="67">
                  <c:v>19212</c:v>
                </c:pt>
                <c:pt idx="68">
                  <c:v>12964</c:v>
                </c:pt>
                <c:pt idx="69">
                  <c:v>12703</c:v>
                </c:pt>
                <c:pt idx="70">
                  <c:v>10581</c:v>
                </c:pt>
                <c:pt idx="71">
                  <c:v>17912</c:v>
                </c:pt>
                <c:pt idx="72">
                  <c:v>13611</c:v>
                </c:pt>
                <c:pt idx="73">
                  <c:v>17518</c:v>
                </c:pt>
                <c:pt idx="74">
                  <c:v>30825</c:v>
                </c:pt>
                <c:pt idx="75">
                  <c:v>894636</c:v>
                </c:pt>
                <c:pt idx="76">
                  <c:v>326762</c:v>
                </c:pt>
                <c:pt idx="77">
                  <c:v>100815</c:v>
                </c:pt>
                <c:pt idx="78">
                  <c:v>68225</c:v>
                </c:pt>
                <c:pt idx="79">
                  <c:v>45204</c:v>
                </c:pt>
                <c:pt idx="80">
                  <c:v>36980</c:v>
                </c:pt>
                <c:pt idx="81">
                  <c:v>18166</c:v>
                </c:pt>
                <c:pt idx="82">
                  <c:v>29966</c:v>
                </c:pt>
                <c:pt idx="83">
                  <c:v>42271</c:v>
                </c:pt>
                <c:pt idx="84">
                  <c:v>14853</c:v>
                </c:pt>
                <c:pt idx="85">
                  <c:v>13254</c:v>
                </c:pt>
                <c:pt idx="86">
                  <c:v>35830</c:v>
                </c:pt>
                <c:pt idx="87">
                  <c:v>25072</c:v>
                </c:pt>
                <c:pt idx="88">
                  <c:v>19788</c:v>
                </c:pt>
                <c:pt idx="89">
                  <c:v>29849</c:v>
                </c:pt>
                <c:pt idx="90">
                  <c:v>15717</c:v>
                </c:pt>
                <c:pt idx="91">
                  <c:v>28478</c:v>
                </c:pt>
                <c:pt idx="92">
                  <c:v>36865</c:v>
                </c:pt>
                <c:pt idx="93">
                  <c:v>63629</c:v>
                </c:pt>
                <c:pt idx="94">
                  <c:v>45995</c:v>
                </c:pt>
                <c:pt idx="95">
                  <c:v>34994</c:v>
                </c:pt>
                <c:pt idx="96">
                  <c:v>23968</c:v>
                </c:pt>
                <c:pt idx="97">
                  <c:v>13709</c:v>
                </c:pt>
                <c:pt idx="98">
                  <c:v>13464</c:v>
                </c:pt>
                <c:pt idx="99">
                  <c:v>20725</c:v>
                </c:pt>
                <c:pt idx="100">
                  <c:v>27104</c:v>
                </c:pt>
                <c:pt idx="101">
                  <c:v>21095</c:v>
                </c:pt>
                <c:pt idx="102">
                  <c:v>32795</c:v>
                </c:pt>
                <c:pt idx="103">
                  <c:v>29649</c:v>
                </c:pt>
                <c:pt idx="104">
                  <c:v>56411</c:v>
                </c:pt>
                <c:pt idx="105">
                  <c:v>50727</c:v>
                </c:pt>
                <c:pt idx="106">
                  <c:v>52674</c:v>
                </c:pt>
                <c:pt idx="107">
                  <c:v>34211</c:v>
                </c:pt>
                <c:pt idx="108">
                  <c:v>37974</c:v>
                </c:pt>
                <c:pt idx="109">
                  <c:v>86367</c:v>
                </c:pt>
                <c:pt idx="110">
                  <c:v>59661</c:v>
                </c:pt>
                <c:pt idx="111">
                  <c:v>49211</c:v>
                </c:pt>
                <c:pt idx="112">
                  <c:v>37663</c:v>
                </c:pt>
                <c:pt idx="113">
                  <c:v>31687</c:v>
                </c:pt>
                <c:pt idx="114">
                  <c:v>44844</c:v>
                </c:pt>
                <c:pt idx="115">
                  <c:v>165517</c:v>
                </c:pt>
                <c:pt idx="116">
                  <c:v>91879</c:v>
                </c:pt>
                <c:pt idx="117">
                  <c:v>43866</c:v>
                </c:pt>
                <c:pt idx="118">
                  <c:v>58626</c:v>
                </c:pt>
                <c:pt idx="119">
                  <c:v>35475</c:v>
                </c:pt>
                <c:pt idx="120">
                  <c:v>25699</c:v>
                </c:pt>
                <c:pt idx="121">
                  <c:v>31981</c:v>
                </c:pt>
                <c:pt idx="122">
                  <c:v>23829</c:v>
                </c:pt>
                <c:pt idx="123">
                  <c:v>43318</c:v>
                </c:pt>
                <c:pt idx="124">
                  <c:v>35789</c:v>
                </c:pt>
                <c:pt idx="125">
                  <c:v>45583</c:v>
                </c:pt>
                <c:pt idx="126">
                  <c:v>38603</c:v>
                </c:pt>
                <c:pt idx="127">
                  <c:v>31661</c:v>
                </c:pt>
                <c:pt idx="128">
                  <c:v>30089</c:v>
                </c:pt>
                <c:pt idx="129">
                  <c:v>49570</c:v>
                </c:pt>
                <c:pt idx="130">
                  <c:v>42475</c:v>
                </c:pt>
                <c:pt idx="131">
                  <c:v>37973</c:v>
                </c:pt>
                <c:pt idx="132">
                  <c:v>32262</c:v>
                </c:pt>
                <c:pt idx="133">
                  <c:v>40501</c:v>
                </c:pt>
                <c:pt idx="134">
                  <c:v>29763</c:v>
                </c:pt>
                <c:pt idx="135">
                  <c:v>38965</c:v>
                </c:pt>
                <c:pt idx="136">
                  <c:v>48698</c:v>
                </c:pt>
                <c:pt idx="137">
                  <c:v>50244</c:v>
                </c:pt>
                <c:pt idx="138">
                  <c:v>26314</c:v>
                </c:pt>
                <c:pt idx="139">
                  <c:v>26741</c:v>
                </c:pt>
                <c:pt idx="140">
                  <c:v>29107</c:v>
                </c:pt>
                <c:pt idx="141">
                  <c:v>46813</c:v>
                </c:pt>
                <c:pt idx="142">
                  <c:v>45134</c:v>
                </c:pt>
                <c:pt idx="143">
                  <c:v>100291</c:v>
                </c:pt>
                <c:pt idx="144">
                  <c:v>130684</c:v>
                </c:pt>
                <c:pt idx="145">
                  <c:v>68192</c:v>
                </c:pt>
                <c:pt idx="146">
                  <c:v>53497</c:v>
                </c:pt>
                <c:pt idx="147">
                  <c:v>66275</c:v>
                </c:pt>
                <c:pt idx="148">
                  <c:v>35584</c:v>
                </c:pt>
                <c:pt idx="149">
                  <c:v>55082</c:v>
                </c:pt>
                <c:pt idx="150">
                  <c:v>52857</c:v>
                </c:pt>
                <c:pt idx="151">
                  <c:v>37527</c:v>
                </c:pt>
                <c:pt idx="152">
                  <c:v>35987</c:v>
                </c:pt>
                <c:pt idx="153">
                  <c:v>41970</c:v>
                </c:pt>
                <c:pt idx="154">
                  <c:v>58681</c:v>
                </c:pt>
                <c:pt idx="155">
                  <c:v>52586</c:v>
                </c:pt>
                <c:pt idx="156">
                  <c:v>45234</c:v>
                </c:pt>
                <c:pt idx="157">
                  <c:v>30269</c:v>
                </c:pt>
                <c:pt idx="158">
                  <c:v>37209</c:v>
                </c:pt>
                <c:pt idx="159">
                  <c:v>32885</c:v>
                </c:pt>
                <c:pt idx="160">
                  <c:v>24991</c:v>
                </c:pt>
                <c:pt idx="161">
                  <c:v>36658</c:v>
                </c:pt>
                <c:pt idx="162">
                  <c:v>38720</c:v>
                </c:pt>
                <c:pt idx="163">
                  <c:v>37573</c:v>
                </c:pt>
                <c:pt idx="164">
                  <c:v>29118</c:v>
                </c:pt>
                <c:pt idx="165">
                  <c:v>71454</c:v>
                </c:pt>
                <c:pt idx="166">
                  <c:v>102286</c:v>
                </c:pt>
                <c:pt idx="167">
                  <c:v>51858</c:v>
                </c:pt>
                <c:pt idx="168">
                  <c:v>43925</c:v>
                </c:pt>
                <c:pt idx="169">
                  <c:v>56429</c:v>
                </c:pt>
                <c:pt idx="170">
                  <c:v>30874</c:v>
                </c:pt>
                <c:pt idx="171">
                  <c:v>29039</c:v>
                </c:pt>
                <c:pt idx="172">
                  <c:v>60563</c:v>
                </c:pt>
                <c:pt idx="173">
                  <c:v>67279</c:v>
                </c:pt>
                <c:pt idx="174">
                  <c:v>45297</c:v>
                </c:pt>
                <c:pt idx="175">
                  <c:v>25680</c:v>
                </c:pt>
                <c:pt idx="176">
                  <c:v>46692</c:v>
                </c:pt>
                <c:pt idx="177">
                  <c:v>28763</c:v>
                </c:pt>
                <c:pt idx="178">
                  <c:v>19295</c:v>
                </c:pt>
                <c:pt idx="179">
                  <c:v>19559</c:v>
                </c:pt>
                <c:pt idx="180">
                  <c:v>53219</c:v>
                </c:pt>
                <c:pt idx="181">
                  <c:v>54545</c:v>
                </c:pt>
                <c:pt idx="182">
                  <c:v>104154</c:v>
                </c:pt>
                <c:pt idx="183">
                  <c:v>59142</c:v>
                </c:pt>
                <c:pt idx="184">
                  <c:v>36797</c:v>
                </c:pt>
                <c:pt idx="185">
                  <c:v>43924</c:v>
                </c:pt>
                <c:pt idx="186">
                  <c:v>90671</c:v>
                </c:pt>
                <c:pt idx="187">
                  <c:v>85208</c:v>
                </c:pt>
                <c:pt idx="188">
                  <c:v>75820</c:v>
                </c:pt>
                <c:pt idx="189">
                  <c:v>48894</c:v>
                </c:pt>
                <c:pt idx="190">
                  <c:v>78104</c:v>
                </c:pt>
                <c:pt idx="191">
                  <c:v>114983</c:v>
                </c:pt>
                <c:pt idx="192">
                  <c:v>105286</c:v>
                </c:pt>
                <c:pt idx="193">
                  <c:v>58044</c:v>
                </c:pt>
                <c:pt idx="194">
                  <c:v>44371</c:v>
                </c:pt>
                <c:pt idx="195">
                  <c:v>40565</c:v>
                </c:pt>
                <c:pt idx="196">
                  <c:v>89193</c:v>
                </c:pt>
                <c:pt idx="197">
                  <c:v>193309</c:v>
                </c:pt>
                <c:pt idx="198">
                  <c:v>399231</c:v>
                </c:pt>
                <c:pt idx="199">
                  <c:v>265666</c:v>
                </c:pt>
                <c:pt idx="200">
                  <c:v>122718</c:v>
                </c:pt>
                <c:pt idx="201">
                  <c:v>84858</c:v>
                </c:pt>
                <c:pt idx="202">
                  <c:v>78311</c:v>
                </c:pt>
                <c:pt idx="203">
                  <c:v>96211</c:v>
                </c:pt>
                <c:pt idx="204">
                  <c:v>73135</c:v>
                </c:pt>
                <c:pt idx="205">
                  <c:v>67906</c:v>
                </c:pt>
                <c:pt idx="206">
                  <c:v>45493</c:v>
                </c:pt>
                <c:pt idx="207">
                  <c:v>58010</c:v>
                </c:pt>
                <c:pt idx="208">
                  <c:v>62506</c:v>
                </c:pt>
                <c:pt idx="209">
                  <c:v>57168</c:v>
                </c:pt>
                <c:pt idx="210">
                  <c:v>80445</c:v>
                </c:pt>
                <c:pt idx="211">
                  <c:v>76971</c:v>
                </c:pt>
                <c:pt idx="212">
                  <c:v>68336</c:v>
                </c:pt>
                <c:pt idx="213">
                  <c:v>52945</c:v>
                </c:pt>
                <c:pt idx="214">
                  <c:v>50408</c:v>
                </c:pt>
                <c:pt idx="215">
                  <c:v>360257</c:v>
                </c:pt>
                <c:pt idx="216">
                  <c:v>336890</c:v>
                </c:pt>
                <c:pt idx="217">
                  <c:v>127456</c:v>
                </c:pt>
                <c:pt idx="218">
                  <c:v>265499</c:v>
                </c:pt>
                <c:pt idx="219">
                  <c:v>116930</c:v>
                </c:pt>
                <c:pt idx="220">
                  <c:v>72742</c:v>
                </c:pt>
                <c:pt idx="221">
                  <c:v>59160</c:v>
                </c:pt>
                <c:pt idx="222">
                  <c:v>49077</c:v>
                </c:pt>
                <c:pt idx="223">
                  <c:v>59282</c:v>
                </c:pt>
                <c:pt idx="224">
                  <c:v>49239</c:v>
                </c:pt>
                <c:pt idx="225">
                  <c:v>52048</c:v>
                </c:pt>
                <c:pt idx="226">
                  <c:v>80683</c:v>
                </c:pt>
                <c:pt idx="227">
                  <c:v>136962</c:v>
                </c:pt>
                <c:pt idx="228">
                  <c:v>46392</c:v>
                </c:pt>
                <c:pt idx="229">
                  <c:v>38120</c:v>
                </c:pt>
                <c:pt idx="230">
                  <c:v>96119</c:v>
                </c:pt>
                <c:pt idx="231">
                  <c:v>85299</c:v>
                </c:pt>
                <c:pt idx="232">
                  <c:v>40380</c:v>
                </c:pt>
                <c:pt idx="233">
                  <c:v>57944</c:v>
                </c:pt>
                <c:pt idx="234">
                  <c:v>57637</c:v>
                </c:pt>
                <c:pt idx="235">
                  <c:v>71926</c:v>
                </c:pt>
                <c:pt idx="236">
                  <c:v>55754</c:v>
                </c:pt>
                <c:pt idx="237">
                  <c:v>34055</c:v>
                </c:pt>
                <c:pt idx="238">
                  <c:v>65194</c:v>
                </c:pt>
                <c:pt idx="239">
                  <c:v>36029</c:v>
                </c:pt>
                <c:pt idx="240">
                  <c:v>25571</c:v>
                </c:pt>
                <c:pt idx="241">
                  <c:v>20116</c:v>
                </c:pt>
                <c:pt idx="242">
                  <c:v>30081</c:v>
                </c:pt>
                <c:pt idx="243">
                  <c:v>30140</c:v>
                </c:pt>
                <c:pt idx="244">
                  <c:v>36287</c:v>
                </c:pt>
                <c:pt idx="245">
                  <c:v>35418</c:v>
                </c:pt>
                <c:pt idx="246">
                  <c:v>47103</c:v>
                </c:pt>
                <c:pt idx="247">
                  <c:v>30363</c:v>
                </c:pt>
                <c:pt idx="248">
                  <c:v>27692</c:v>
                </c:pt>
                <c:pt idx="249">
                  <c:v>34224</c:v>
                </c:pt>
                <c:pt idx="250">
                  <c:v>39996</c:v>
                </c:pt>
                <c:pt idx="251">
                  <c:v>24338</c:v>
                </c:pt>
                <c:pt idx="252">
                  <c:v>87603</c:v>
                </c:pt>
                <c:pt idx="253">
                  <c:v>35930</c:v>
                </c:pt>
                <c:pt idx="254">
                  <c:v>20800</c:v>
                </c:pt>
                <c:pt idx="255">
                  <c:v>32956</c:v>
                </c:pt>
                <c:pt idx="256">
                  <c:v>33407</c:v>
                </c:pt>
                <c:pt idx="257">
                  <c:v>27881</c:v>
                </c:pt>
                <c:pt idx="258">
                  <c:v>43590</c:v>
                </c:pt>
                <c:pt idx="259">
                  <c:v>39927</c:v>
                </c:pt>
                <c:pt idx="260">
                  <c:v>30235</c:v>
                </c:pt>
                <c:pt idx="261">
                  <c:v>20275</c:v>
                </c:pt>
                <c:pt idx="262">
                  <c:v>16587</c:v>
                </c:pt>
                <c:pt idx="263">
                  <c:v>59305</c:v>
                </c:pt>
                <c:pt idx="264">
                  <c:v>49879</c:v>
                </c:pt>
                <c:pt idx="265">
                  <c:v>21538</c:v>
                </c:pt>
                <c:pt idx="266">
                  <c:v>11921</c:v>
                </c:pt>
                <c:pt idx="267">
                  <c:v>18855</c:v>
                </c:pt>
                <c:pt idx="268">
                  <c:v>17938</c:v>
                </c:pt>
                <c:pt idx="269">
                  <c:v>25708</c:v>
                </c:pt>
                <c:pt idx="270">
                  <c:v>40065</c:v>
                </c:pt>
                <c:pt idx="271">
                  <c:v>22598</c:v>
                </c:pt>
                <c:pt idx="272">
                  <c:v>24734</c:v>
                </c:pt>
                <c:pt idx="273">
                  <c:v>40611</c:v>
                </c:pt>
                <c:pt idx="274">
                  <c:v>31979</c:v>
                </c:pt>
                <c:pt idx="275">
                  <c:v>34292</c:v>
                </c:pt>
                <c:pt idx="276">
                  <c:v>24381</c:v>
                </c:pt>
                <c:pt idx="277">
                  <c:v>25409</c:v>
                </c:pt>
                <c:pt idx="278">
                  <c:v>22328</c:v>
                </c:pt>
                <c:pt idx="279">
                  <c:v>17722</c:v>
                </c:pt>
                <c:pt idx="280">
                  <c:v>17782</c:v>
                </c:pt>
                <c:pt idx="281">
                  <c:v>27330</c:v>
                </c:pt>
                <c:pt idx="282">
                  <c:v>33532</c:v>
                </c:pt>
                <c:pt idx="283">
                  <c:v>66087</c:v>
                </c:pt>
                <c:pt idx="284">
                  <c:v>123602</c:v>
                </c:pt>
                <c:pt idx="285">
                  <c:v>72708</c:v>
                </c:pt>
                <c:pt idx="286">
                  <c:v>61577</c:v>
                </c:pt>
                <c:pt idx="287">
                  <c:v>68061</c:v>
                </c:pt>
                <c:pt idx="288">
                  <c:v>54987</c:v>
                </c:pt>
                <c:pt idx="289">
                  <c:v>41200</c:v>
                </c:pt>
                <c:pt idx="290">
                  <c:v>29096</c:v>
                </c:pt>
                <c:pt idx="291">
                  <c:v>23470</c:v>
                </c:pt>
                <c:pt idx="292">
                  <c:v>22464</c:v>
                </c:pt>
                <c:pt idx="293">
                  <c:v>43430</c:v>
                </c:pt>
                <c:pt idx="294">
                  <c:v>41050</c:v>
                </c:pt>
                <c:pt idx="295">
                  <c:v>28066</c:v>
                </c:pt>
                <c:pt idx="296">
                  <c:v>35670</c:v>
                </c:pt>
                <c:pt idx="297">
                  <c:v>34288</c:v>
                </c:pt>
                <c:pt idx="298">
                  <c:v>91499</c:v>
                </c:pt>
                <c:pt idx="299">
                  <c:v>48097</c:v>
                </c:pt>
                <c:pt idx="300">
                  <c:v>34702</c:v>
                </c:pt>
                <c:pt idx="301">
                  <c:v>45470</c:v>
                </c:pt>
                <c:pt idx="302">
                  <c:v>44869</c:v>
                </c:pt>
                <c:pt idx="303">
                  <c:v>66344</c:v>
                </c:pt>
                <c:pt idx="304">
                  <c:v>46160</c:v>
                </c:pt>
                <c:pt idx="305">
                  <c:v>54727</c:v>
                </c:pt>
                <c:pt idx="306">
                  <c:v>34134</c:v>
                </c:pt>
                <c:pt idx="307">
                  <c:v>33235</c:v>
                </c:pt>
                <c:pt idx="308">
                  <c:v>26285</c:v>
                </c:pt>
                <c:pt idx="309">
                  <c:v>60364</c:v>
                </c:pt>
                <c:pt idx="310">
                  <c:v>43584</c:v>
                </c:pt>
                <c:pt idx="311">
                  <c:v>31539</c:v>
                </c:pt>
                <c:pt idx="312">
                  <c:v>50244</c:v>
                </c:pt>
                <c:pt idx="313">
                  <c:v>50171</c:v>
                </c:pt>
                <c:pt idx="314">
                  <c:v>44681</c:v>
                </c:pt>
                <c:pt idx="315">
                  <c:v>68341</c:v>
                </c:pt>
                <c:pt idx="316">
                  <c:v>79468</c:v>
                </c:pt>
                <c:pt idx="317">
                  <c:v>50793</c:v>
                </c:pt>
                <c:pt idx="318">
                  <c:v>42658</c:v>
                </c:pt>
                <c:pt idx="319">
                  <c:v>73401</c:v>
                </c:pt>
                <c:pt idx="320">
                  <c:v>65776</c:v>
                </c:pt>
                <c:pt idx="321">
                  <c:v>60168</c:v>
                </c:pt>
                <c:pt idx="322">
                  <c:v>101455</c:v>
                </c:pt>
                <c:pt idx="323">
                  <c:v>108815</c:v>
                </c:pt>
                <c:pt idx="324">
                  <c:v>88043</c:v>
                </c:pt>
                <c:pt idx="325">
                  <c:v>47385</c:v>
                </c:pt>
                <c:pt idx="326">
                  <c:v>81650</c:v>
                </c:pt>
                <c:pt idx="327">
                  <c:v>60283</c:v>
                </c:pt>
                <c:pt idx="328">
                  <c:v>40318</c:v>
                </c:pt>
                <c:pt idx="329">
                  <c:v>30976</c:v>
                </c:pt>
                <c:pt idx="330">
                  <c:v>31781</c:v>
                </c:pt>
                <c:pt idx="331">
                  <c:v>32405</c:v>
                </c:pt>
                <c:pt idx="332">
                  <c:v>25119</c:v>
                </c:pt>
                <c:pt idx="333">
                  <c:v>24200</c:v>
                </c:pt>
                <c:pt idx="334">
                  <c:v>22298</c:v>
                </c:pt>
                <c:pt idx="335">
                  <c:v>26725</c:v>
                </c:pt>
                <c:pt idx="336">
                  <c:v>47204</c:v>
                </c:pt>
                <c:pt idx="337">
                  <c:v>33818</c:v>
                </c:pt>
                <c:pt idx="338">
                  <c:v>77598</c:v>
                </c:pt>
                <c:pt idx="339">
                  <c:v>90668</c:v>
                </c:pt>
                <c:pt idx="340">
                  <c:v>95552</c:v>
                </c:pt>
                <c:pt idx="341">
                  <c:v>57669</c:v>
                </c:pt>
                <c:pt idx="342">
                  <c:v>58646</c:v>
                </c:pt>
                <c:pt idx="343">
                  <c:v>52037</c:v>
                </c:pt>
                <c:pt idx="344">
                  <c:v>114668</c:v>
                </c:pt>
                <c:pt idx="345">
                  <c:v>81081</c:v>
                </c:pt>
                <c:pt idx="346">
                  <c:v>38751</c:v>
                </c:pt>
                <c:pt idx="347">
                  <c:v>40486</c:v>
                </c:pt>
                <c:pt idx="348">
                  <c:v>29071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41B5-4EDB-B5B6-033A7731DC2D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352969872"/>
        <c:axId val="352971184"/>
      </c:lineChart>
      <c:catAx>
        <c:axId val="352969872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52971184"/>
        <c:crosses val="autoZero"/>
        <c:auto val="1"/>
        <c:lblAlgn val="ctr"/>
        <c:lblOffset val="100"/>
        <c:noMultiLvlLbl val="0"/>
      </c:catAx>
      <c:valAx>
        <c:axId val="352971184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52969872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NDR Schleswig-Holstein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strRef>
              <c:f>Sheet1!$A$2:$A$350</c:f>
              <c:strCache>
                <c:ptCount val="349"/>
                <c:pt idx="0">
                  <c:v>01.01.2018</c:v>
                </c:pt>
                <c:pt idx="1">
                  <c:v>02.01.2018</c:v>
                </c:pt>
                <c:pt idx="2">
                  <c:v>03.01.2018</c:v>
                </c:pt>
                <c:pt idx="3">
                  <c:v>04.01.2018</c:v>
                </c:pt>
                <c:pt idx="4">
                  <c:v>05.01.2018</c:v>
                </c:pt>
                <c:pt idx="5">
                  <c:v>06.01.2018</c:v>
                </c:pt>
                <c:pt idx="6">
                  <c:v>07.01.2018</c:v>
                </c:pt>
                <c:pt idx="7">
                  <c:v>08.01.2018</c:v>
                </c:pt>
                <c:pt idx="8">
                  <c:v>09.01.2018</c:v>
                </c:pt>
                <c:pt idx="9">
                  <c:v>10.01.2018</c:v>
                </c:pt>
                <c:pt idx="10">
                  <c:v>11.01.2018</c:v>
                </c:pt>
                <c:pt idx="11">
                  <c:v>12.01.2018</c:v>
                </c:pt>
                <c:pt idx="12">
                  <c:v>13.01.2018</c:v>
                </c:pt>
                <c:pt idx="13">
                  <c:v>14.01.2018</c:v>
                </c:pt>
                <c:pt idx="14">
                  <c:v>15.01.2018</c:v>
                </c:pt>
                <c:pt idx="15">
                  <c:v>16.01.2018</c:v>
                </c:pt>
                <c:pt idx="16">
                  <c:v>17.01.2018</c:v>
                </c:pt>
                <c:pt idx="17">
                  <c:v>18.01.2018</c:v>
                </c:pt>
                <c:pt idx="18">
                  <c:v>19.01.2018</c:v>
                </c:pt>
                <c:pt idx="19">
                  <c:v>20.01.2018</c:v>
                </c:pt>
                <c:pt idx="20">
                  <c:v>21.01.2018</c:v>
                </c:pt>
                <c:pt idx="21">
                  <c:v>22.01.2018</c:v>
                </c:pt>
                <c:pt idx="22">
                  <c:v>23.01.2018</c:v>
                </c:pt>
                <c:pt idx="23">
                  <c:v>24.01.2018</c:v>
                </c:pt>
                <c:pt idx="24">
                  <c:v>25.01.2018</c:v>
                </c:pt>
                <c:pt idx="25">
                  <c:v>26.01.2018</c:v>
                </c:pt>
                <c:pt idx="26">
                  <c:v>27.01.2018</c:v>
                </c:pt>
                <c:pt idx="27">
                  <c:v>28.01.2018</c:v>
                </c:pt>
                <c:pt idx="28">
                  <c:v>29.01.2018</c:v>
                </c:pt>
                <c:pt idx="29">
                  <c:v>30.01.2018</c:v>
                </c:pt>
                <c:pt idx="30">
                  <c:v>31.01.2018</c:v>
                </c:pt>
                <c:pt idx="31">
                  <c:v>01.02.2018</c:v>
                </c:pt>
                <c:pt idx="32">
                  <c:v>02.02.2018</c:v>
                </c:pt>
                <c:pt idx="33">
                  <c:v>03.02.2018</c:v>
                </c:pt>
                <c:pt idx="34">
                  <c:v>04.02.2018</c:v>
                </c:pt>
                <c:pt idx="35">
                  <c:v>05.02.2018</c:v>
                </c:pt>
                <c:pt idx="36">
                  <c:v>06.02.2018</c:v>
                </c:pt>
                <c:pt idx="37">
                  <c:v>07.02.2018</c:v>
                </c:pt>
                <c:pt idx="38">
                  <c:v>08.02.2018</c:v>
                </c:pt>
                <c:pt idx="39">
                  <c:v>09.02.2018</c:v>
                </c:pt>
                <c:pt idx="40">
                  <c:v>10.02.2018</c:v>
                </c:pt>
                <c:pt idx="41">
                  <c:v>11.02.2018</c:v>
                </c:pt>
                <c:pt idx="42">
                  <c:v>12.02.2018</c:v>
                </c:pt>
                <c:pt idx="43">
                  <c:v>13.02.2018</c:v>
                </c:pt>
                <c:pt idx="44">
                  <c:v>14.02.2018</c:v>
                </c:pt>
                <c:pt idx="45">
                  <c:v>15.02.2018</c:v>
                </c:pt>
                <c:pt idx="46">
                  <c:v>16.02.2018</c:v>
                </c:pt>
                <c:pt idx="47">
                  <c:v>17.02.2018</c:v>
                </c:pt>
                <c:pt idx="48">
                  <c:v>18.02.2018</c:v>
                </c:pt>
                <c:pt idx="49">
                  <c:v>19.02.2018</c:v>
                </c:pt>
                <c:pt idx="50">
                  <c:v>20.02.2018</c:v>
                </c:pt>
                <c:pt idx="51">
                  <c:v>21.02.2018</c:v>
                </c:pt>
                <c:pt idx="52">
                  <c:v>22.02.2018</c:v>
                </c:pt>
                <c:pt idx="53">
                  <c:v>23.02.2018</c:v>
                </c:pt>
                <c:pt idx="54">
                  <c:v>24.02.2018</c:v>
                </c:pt>
                <c:pt idx="55">
                  <c:v>25.02.2018</c:v>
                </c:pt>
                <c:pt idx="56">
                  <c:v>26.02.2018</c:v>
                </c:pt>
                <c:pt idx="57">
                  <c:v>27.02.2018</c:v>
                </c:pt>
                <c:pt idx="58">
                  <c:v>28.02.2018</c:v>
                </c:pt>
                <c:pt idx="59">
                  <c:v>01.03.2018</c:v>
                </c:pt>
                <c:pt idx="60">
                  <c:v>02.03.2018</c:v>
                </c:pt>
                <c:pt idx="61">
                  <c:v>03.03.2018</c:v>
                </c:pt>
                <c:pt idx="62">
                  <c:v>04.03.2018</c:v>
                </c:pt>
                <c:pt idx="63">
                  <c:v>05.03.2018</c:v>
                </c:pt>
                <c:pt idx="64">
                  <c:v>06.03.2018</c:v>
                </c:pt>
                <c:pt idx="65">
                  <c:v>07.03.2018</c:v>
                </c:pt>
                <c:pt idx="66">
                  <c:v>08.03.2018</c:v>
                </c:pt>
                <c:pt idx="67">
                  <c:v>09.03.2018</c:v>
                </c:pt>
                <c:pt idx="68">
                  <c:v>10.03.2018</c:v>
                </c:pt>
                <c:pt idx="69">
                  <c:v>11.03.2018</c:v>
                </c:pt>
                <c:pt idx="70">
                  <c:v>12.03.2018</c:v>
                </c:pt>
                <c:pt idx="71">
                  <c:v>13.03.2018</c:v>
                </c:pt>
                <c:pt idx="72">
                  <c:v>14.03.2018</c:v>
                </c:pt>
                <c:pt idx="73">
                  <c:v>15.03.2018</c:v>
                </c:pt>
                <c:pt idx="74">
                  <c:v>16.03.2018</c:v>
                </c:pt>
                <c:pt idx="75">
                  <c:v>17.03.2018</c:v>
                </c:pt>
                <c:pt idx="76">
                  <c:v>18.03.2018</c:v>
                </c:pt>
                <c:pt idx="77">
                  <c:v>19.03.2018</c:v>
                </c:pt>
                <c:pt idx="78">
                  <c:v>20.03.2018</c:v>
                </c:pt>
                <c:pt idx="79">
                  <c:v>21.03.2018</c:v>
                </c:pt>
                <c:pt idx="80">
                  <c:v>22.03.2018</c:v>
                </c:pt>
                <c:pt idx="81">
                  <c:v>23.03.2018</c:v>
                </c:pt>
                <c:pt idx="82">
                  <c:v>24.03.2018</c:v>
                </c:pt>
                <c:pt idx="83">
                  <c:v>25.03.2018</c:v>
                </c:pt>
                <c:pt idx="84">
                  <c:v>26.03.2018</c:v>
                </c:pt>
                <c:pt idx="85">
                  <c:v>27.03.2018</c:v>
                </c:pt>
                <c:pt idx="86">
                  <c:v>28.03.2018</c:v>
                </c:pt>
                <c:pt idx="87">
                  <c:v>29.03.2018</c:v>
                </c:pt>
                <c:pt idx="88">
                  <c:v>30.03.2018</c:v>
                </c:pt>
                <c:pt idx="89">
                  <c:v>31.03.2018</c:v>
                </c:pt>
                <c:pt idx="90">
                  <c:v>01.04.2018</c:v>
                </c:pt>
                <c:pt idx="91">
                  <c:v>02.04.2018</c:v>
                </c:pt>
                <c:pt idx="92">
                  <c:v>03.04.2018</c:v>
                </c:pt>
                <c:pt idx="93">
                  <c:v>04.04.2018</c:v>
                </c:pt>
                <c:pt idx="94">
                  <c:v>05.04.2018</c:v>
                </c:pt>
                <c:pt idx="95">
                  <c:v>06.04.2018</c:v>
                </c:pt>
                <c:pt idx="96">
                  <c:v>07.04.2018</c:v>
                </c:pt>
                <c:pt idx="97">
                  <c:v>08.04.2018</c:v>
                </c:pt>
                <c:pt idx="98">
                  <c:v>09.04.2018</c:v>
                </c:pt>
                <c:pt idx="99">
                  <c:v>10.04.2018</c:v>
                </c:pt>
                <c:pt idx="100">
                  <c:v>11.04.2018</c:v>
                </c:pt>
                <c:pt idx="101">
                  <c:v>12.04.2018</c:v>
                </c:pt>
                <c:pt idx="102">
                  <c:v>13.04.2018</c:v>
                </c:pt>
                <c:pt idx="103">
                  <c:v>14.04.2018</c:v>
                </c:pt>
                <c:pt idx="104">
                  <c:v>15.04.2018</c:v>
                </c:pt>
                <c:pt idx="105">
                  <c:v>16.04.2018</c:v>
                </c:pt>
                <c:pt idx="106">
                  <c:v>17.04.2018</c:v>
                </c:pt>
                <c:pt idx="107">
                  <c:v>18.04.2018</c:v>
                </c:pt>
                <c:pt idx="108">
                  <c:v>19.04.2018</c:v>
                </c:pt>
                <c:pt idx="109">
                  <c:v>20.04.2018</c:v>
                </c:pt>
                <c:pt idx="110">
                  <c:v>21.04.2018</c:v>
                </c:pt>
                <c:pt idx="111">
                  <c:v>22.04.2018</c:v>
                </c:pt>
                <c:pt idx="112">
                  <c:v>23.04.2018</c:v>
                </c:pt>
                <c:pt idx="113">
                  <c:v>24.04.2018</c:v>
                </c:pt>
                <c:pt idx="114">
                  <c:v>25.04.2018</c:v>
                </c:pt>
                <c:pt idx="115">
                  <c:v>26.04.2018</c:v>
                </c:pt>
                <c:pt idx="116">
                  <c:v>27.04.2018</c:v>
                </c:pt>
                <c:pt idx="117">
                  <c:v>28.04.2018</c:v>
                </c:pt>
                <c:pt idx="118">
                  <c:v>29.04.2018</c:v>
                </c:pt>
                <c:pt idx="119">
                  <c:v>30.04.2018</c:v>
                </c:pt>
                <c:pt idx="120">
                  <c:v>01.05.2018</c:v>
                </c:pt>
                <c:pt idx="121">
                  <c:v>02.05.2018</c:v>
                </c:pt>
                <c:pt idx="122">
                  <c:v>03.05.2018</c:v>
                </c:pt>
                <c:pt idx="123">
                  <c:v>04.05.2018</c:v>
                </c:pt>
                <c:pt idx="124">
                  <c:v>05.05.2018</c:v>
                </c:pt>
                <c:pt idx="125">
                  <c:v>06.05.2018</c:v>
                </c:pt>
                <c:pt idx="126">
                  <c:v>07.05.2018</c:v>
                </c:pt>
                <c:pt idx="127">
                  <c:v>08.05.2018</c:v>
                </c:pt>
                <c:pt idx="128">
                  <c:v>09.05.2018</c:v>
                </c:pt>
                <c:pt idx="129">
                  <c:v>10.05.2018</c:v>
                </c:pt>
                <c:pt idx="130">
                  <c:v>11.05.2018</c:v>
                </c:pt>
                <c:pt idx="131">
                  <c:v>12.05.2018</c:v>
                </c:pt>
                <c:pt idx="132">
                  <c:v>13.05.2018</c:v>
                </c:pt>
                <c:pt idx="133">
                  <c:v>14.05.2018</c:v>
                </c:pt>
                <c:pt idx="134">
                  <c:v>15.05.2018</c:v>
                </c:pt>
                <c:pt idx="135">
                  <c:v>16.05.2018</c:v>
                </c:pt>
                <c:pt idx="136">
                  <c:v>17.05.2018</c:v>
                </c:pt>
                <c:pt idx="137">
                  <c:v>18.05.2018</c:v>
                </c:pt>
                <c:pt idx="138">
                  <c:v>19.05.2018</c:v>
                </c:pt>
                <c:pt idx="139">
                  <c:v>20.05.2018</c:v>
                </c:pt>
                <c:pt idx="140">
                  <c:v>21.05.2018</c:v>
                </c:pt>
                <c:pt idx="141">
                  <c:v>22.05.2018</c:v>
                </c:pt>
                <c:pt idx="142">
                  <c:v>23.05.2018</c:v>
                </c:pt>
                <c:pt idx="143">
                  <c:v>24.05.2018</c:v>
                </c:pt>
                <c:pt idx="144">
                  <c:v>25.05.2018</c:v>
                </c:pt>
                <c:pt idx="145">
                  <c:v>26.05.2018</c:v>
                </c:pt>
                <c:pt idx="146">
                  <c:v>27.05.2018</c:v>
                </c:pt>
                <c:pt idx="147">
                  <c:v>28.05.2018</c:v>
                </c:pt>
                <c:pt idx="148">
                  <c:v>29.05.2018</c:v>
                </c:pt>
                <c:pt idx="149">
                  <c:v>30.05.2018</c:v>
                </c:pt>
                <c:pt idx="150">
                  <c:v>31.05.2018</c:v>
                </c:pt>
                <c:pt idx="151">
                  <c:v>01.06.2018</c:v>
                </c:pt>
                <c:pt idx="152">
                  <c:v>02.06.2018</c:v>
                </c:pt>
                <c:pt idx="153">
                  <c:v>03.06.2018</c:v>
                </c:pt>
                <c:pt idx="154">
                  <c:v>04.06.2018</c:v>
                </c:pt>
                <c:pt idx="155">
                  <c:v>05.06.2018</c:v>
                </c:pt>
                <c:pt idx="156">
                  <c:v>06.06.2018</c:v>
                </c:pt>
                <c:pt idx="157">
                  <c:v>07.06.2018</c:v>
                </c:pt>
                <c:pt idx="158">
                  <c:v>08.06.2018</c:v>
                </c:pt>
                <c:pt idx="159">
                  <c:v>09.06.2018</c:v>
                </c:pt>
                <c:pt idx="160">
                  <c:v>10.06.2018</c:v>
                </c:pt>
                <c:pt idx="161">
                  <c:v>11.06.2018</c:v>
                </c:pt>
                <c:pt idx="162">
                  <c:v>12.06.2018</c:v>
                </c:pt>
                <c:pt idx="163">
                  <c:v>13.06.2018</c:v>
                </c:pt>
                <c:pt idx="164">
                  <c:v>14.06.2018</c:v>
                </c:pt>
                <c:pt idx="165">
                  <c:v>15.06.2018</c:v>
                </c:pt>
                <c:pt idx="166">
                  <c:v>16.06.2018</c:v>
                </c:pt>
                <c:pt idx="167">
                  <c:v>17.06.2018</c:v>
                </c:pt>
                <c:pt idx="168">
                  <c:v>18.06.2018</c:v>
                </c:pt>
                <c:pt idx="169">
                  <c:v>19.06.2018</c:v>
                </c:pt>
                <c:pt idx="170">
                  <c:v>20.06.2018</c:v>
                </c:pt>
                <c:pt idx="171">
                  <c:v>21.06.2018</c:v>
                </c:pt>
                <c:pt idx="172">
                  <c:v>22.06.2018</c:v>
                </c:pt>
                <c:pt idx="173">
                  <c:v>23.06.2018</c:v>
                </c:pt>
                <c:pt idx="174">
                  <c:v>24.06.2018</c:v>
                </c:pt>
                <c:pt idx="175">
                  <c:v>25.06.2018</c:v>
                </c:pt>
                <c:pt idx="176">
                  <c:v>26.06.2018</c:v>
                </c:pt>
                <c:pt idx="177">
                  <c:v>27.06.2018</c:v>
                </c:pt>
                <c:pt idx="178">
                  <c:v>28.06.2018</c:v>
                </c:pt>
                <c:pt idx="179">
                  <c:v>29.06.2018</c:v>
                </c:pt>
                <c:pt idx="180">
                  <c:v>30.06.2018</c:v>
                </c:pt>
                <c:pt idx="181">
                  <c:v>01.07.2018</c:v>
                </c:pt>
                <c:pt idx="182">
                  <c:v>02.07.2018</c:v>
                </c:pt>
                <c:pt idx="183">
                  <c:v>03.07.2018</c:v>
                </c:pt>
                <c:pt idx="184">
                  <c:v>04.07.2018</c:v>
                </c:pt>
                <c:pt idx="185">
                  <c:v>05.07.2018</c:v>
                </c:pt>
                <c:pt idx="186">
                  <c:v>06.07.2018</c:v>
                </c:pt>
                <c:pt idx="187">
                  <c:v>07.07.2018</c:v>
                </c:pt>
                <c:pt idx="188">
                  <c:v>08.07.2018</c:v>
                </c:pt>
                <c:pt idx="189">
                  <c:v>09.07.2018</c:v>
                </c:pt>
                <c:pt idx="190">
                  <c:v>10.07.2018</c:v>
                </c:pt>
                <c:pt idx="191">
                  <c:v>11.07.2018</c:v>
                </c:pt>
                <c:pt idx="192">
                  <c:v>12.07.2018</c:v>
                </c:pt>
                <c:pt idx="193">
                  <c:v>13.07.2018</c:v>
                </c:pt>
                <c:pt idx="194">
                  <c:v>14.07.2018</c:v>
                </c:pt>
                <c:pt idx="195">
                  <c:v>15.07.2018</c:v>
                </c:pt>
                <c:pt idx="196">
                  <c:v>16.07.2018</c:v>
                </c:pt>
                <c:pt idx="197">
                  <c:v>17.07.2018</c:v>
                </c:pt>
                <c:pt idx="198">
                  <c:v>18.07.2018</c:v>
                </c:pt>
                <c:pt idx="199">
                  <c:v>19.07.2018</c:v>
                </c:pt>
                <c:pt idx="200">
                  <c:v>20.07.2018</c:v>
                </c:pt>
                <c:pt idx="201">
                  <c:v>21.07.2018</c:v>
                </c:pt>
                <c:pt idx="202">
                  <c:v>22.07.2018</c:v>
                </c:pt>
                <c:pt idx="203">
                  <c:v>23.07.2018</c:v>
                </c:pt>
                <c:pt idx="204">
                  <c:v>24.07.2018</c:v>
                </c:pt>
                <c:pt idx="205">
                  <c:v>25.07.2018</c:v>
                </c:pt>
                <c:pt idx="206">
                  <c:v>26.07.2018</c:v>
                </c:pt>
                <c:pt idx="207">
                  <c:v>27.07.2018</c:v>
                </c:pt>
                <c:pt idx="208">
                  <c:v>28.07.2018</c:v>
                </c:pt>
                <c:pt idx="209">
                  <c:v>29.07.2018</c:v>
                </c:pt>
                <c:pt idx="210">
                  <c:v>30.07.2018</c:v>
                </c:pt>
                <c:pt idx="211">
                  <c:v>31.07.2018</c:v>
                </c:pt>
                <c:pt idx="212">
                  <c:v>01.08.2018</c:v>
                </c:pt>
                <c:pt idx="213">
                  <c:v>02.08.2018</c:v>
                </c:pt>
                <c:pt idx="214">
                  <c:v>03.08.2018</c:v>
                </c:pt>
                <c:pt idx="215">
                  <c:v>04.08.2018</c:v>
                </c:pt>
                <c:pt idx="216">
                  <c:v>05.08.2018</c:v>
                </c:pt>
                <c:pt idx="217">
                  <c:v>06.08.2018</c:v>
                </c:pt>
                <c:pt idx="218">
                  <c:v>07.08.2018</c:v>
                </c:pt>
                <c:pt idx="219">
                  <c:v>08.08.2018</c:v>
                </c:pt>
                <c:pt idx="220">
                  <c:v>09.08.2018</c:v>
                </c:pt>
                <c:pt idx="221">
                  <c:v>10.08.2018</c:v>
                </c:pt>
                <c:pt idx="222">
                  <c:v>11.08.2018</c:v>
                </c:pt>
                <c:pt idx="223">
                  <c:v>12.08.2018</c:v>
                </c:pt>
                <c:pt idx="224">
                  <c:v>13.08.2018</c:v>
                </c:pt>
                <c:pt idx="225">
                  <c:v>14.08.2018</c:v>
                </c:pt>
                <c:pt idx="226">
                  <c:v>15.08.2018</c:v>
                </c:pt>
                <c:pt idx="227">
                  <c:v>16.08.2018</c:v>
                </c:pt>
                <c:pt idx="228">
                  <c:v>17.08.2018</c:v>
                </c:pt>
                <c:pt idx="229">
                  <c:v>18.08.2018</c:v>
                </c:pt>
                <c:pt idx="230">
                  <c:v>19.08.2018</c:v>
                </c:pt>
                <c:pt idx="231">
                  <c:v>20.08.2018</c:v>
                </c:pt>
                <c:pt idx="232">
                  <c:v>21.08.2018</c:v>
                </c:pt>
                <c:pt idx="233">
                  <c:v>22.08.2018</c:v>
                </c:pt>
                <c:pt idx="234">
                  <c:v>23.08.2018</c:v>
                </c:pt>
                <c:pt idx="235">
                  <c:v>24.08.2018</c:v>
                </c:pt>
                <c:pt idx="236">
                  <c:v>25.08.2018</c:v>
                </c:pt>
                <c:pt idx="237">
                  <c:v>26.08.2018</c:v>
                </c:pt>
                <c:pt idx="238">
                  <c:v>27.08.2018</c:v>
                </c:pt>
                <c:pt idx="239">
                  <c:v>28.08.2018</c:v>
                </c:pt>
                <c:pt idx="240">
                  <c:v>29.08.2018</c:v>
                </c:pt>
                <c:pt idx="241">
                  <c:v>30.08.2018</c:v>
                </c:pt>
                <c:pt idx="242">
                  <c:v>31.08.2018</c:v>
                </c:pt>
                <c:pt idx="243">
                  <c:v>01.09.2018</c:v>
                </c:pt>
                <c:pt idx="244">
                  <c:v>02.09.2018</c:v>
                </c:pt>
                <c:pt idx="245">
                  <c:v>03.09.2018</c:v>
                </c:pt>
                <c:pt idx="246">
                  <c:v>04.09.2018</c:v>
                </c:pt>
                <c:pt idx="247">
                  <c:v>05.09.2018</c:v>
                </c:pt>
                <c:pt idx="248">
                  <c:v>06.09.2018</c:v>
                </c:pt>
                <c:pt idx="249">
                  <c:v>07.09.2018</c:v>
                </c:pt>
                <c:pt idx="250">
                  <c:v>08.09.2018</c:v>
                </c:pt>
                <c:pt idx="251">
                  <c:v>09.09.2018</c:v>
                </c:pt>
                <c:pt idx="252">
                  <c:v>10.09.2018</c:v>
                </c:pt>
                <c:pt idx="253">
                  <c:v>11.09.2018</c:v>
                </c:pt>
                <c:pt idx="254">
                  <c:v>12.09.2018</c:v>
                </c:pt>
                <c:pt idx="255">
                  <c:v>13.09.2018</c:v>
                </c:pt>
                <c:pt idx="256">
                  <c:v>14.09.2018</c:v>
                </c:pt>
                <c:pt idx="257">
                  <c:v>15.09.2018</c:v>
                </c:pt>
                <c:pt idx="258">
                  <c:v>16.09.2018</c:v>
                </c:pt>
                <c:pt idx="259">
                  <c:v>17.09.2018</c:v>
                </c:pt>
                <c:pt idx="260">
                  <c:v>18.09.2018</c:v>
                </c:pt>
                <c:pt idx="261">
                  <c:v>19.09.2018</c:v>
                </c:pt>
                <c:pt idx="262">
                  <c:v>20.09.2018</c:v>
                </c:pt>
                <c:pt idx="263">
                  <c:v>21.09.2018</c:v>
                </c:pt>
                <c:pt idx="264">
                  <c:v>22.09.2018</c:v>
                </c:pt>
                <c:pt idx="265">
                  <c:v>23.09.2018</c:v>
                </c:pt>
                <c:pt idx="266">
                  <c:v>24.09.2018</c:v>
                </c:pt>
                <c:pt idx="267">
                  <c:v>25.09.2018</c:v>
                </c:pt>
                <c:pt idx="268">
                  <c:v>26.09.2018</c:v>
                </c:pt>
                <c:pt idx="269">
                  <c:v>27.09.2018</c:v>
                </c:pt>
                <c:pt idx="270">
                  <c:v>28.09.2018</c:v>
                </c:pt>
                <c:pt idx="271">
                  <c:v>29.09.2018</c:v>
                </c:pt>
                <c:pt idx="272">
                  <c:v>30.09.2018</c:v>
                </c:pt>
                <c:pt idx="273">
                  <c:v>01.10.2018</c:v>
                </c:pt>
                <c:pt idx="274">
                  <c:v>02.10.2018</c:v>
                </c:pt>
                <c:pt idx="275">
                  <c:v>03.10.2018</c:v>
                </c:pt>
                <c:pt idx="276">
                  <c:v>04.10.2018</c:v>
                </c:pt>
                <c:pt idx="277">
                  <c:v>05.10.2018</c:v>
                </c:pt>
                <c:pt idx="278">
                  <c:v>06.10.2018</c:v>
                </c:pt>
                <c:pt idx="279">
                  <c:v>07.10.2018</c:v>
                </c:pt>
                <c:pt idx="280">
                  <c:v>08.10.2018</c:v>
                </c:pt>
                <c:pt idx="281">
                  <c:v>09.10.2018</c:v>
                </c:pt>
                <c:pt idx="282">
                  <c:v>10.10.2018</c:v>
                </c:pt>
                <c:pt idx="283">
                  <c:v>11.10.2018</c:v>
                </c:pt>
                <c:pt idx="284">
                  <c:v>12.10.2018</c:v>
                </c:pt>
                <c:pt idx="285">
                  <c:v>13.10.2018</c:v>
                </c:pt>
                <c:pt idx="286">
                  <c:v>14.10.2018</c:v>
                </c:pt>
                <c:pt idx="287">
                  <c:v>15.10.2018</c:v>
                </c:pt>
                <c:pt idx="288">
                  <c:v>16.10.2018</c:v>
                </c:pt>
                <c:pt idx="289">
                  <c:v>17.10.2018</c:v>
                </c:pt>
                <c:pt idx="290">
                  <c:v>18.10.2018</c:v>
                </c:pt>
                <c:pt idx="291">
                  <c:v>19.10.2018</c:v>
                </c:pt>
                <c:pt idx="292">
                  <c:v>20.10.2018</c:v>
                </c:pt>
                <c:pt idx="293">
                  <c:v>21.10.2018</c:v>
                </c:pt>
                <c:pt idx="294">
                  <c:v>22.10.2018</c:v>
                </c:pt>
                <c:pt idx="295">
                  <c:v>23.10.2018</c:v>
                </c:pt>
                <c:pt idx="296">
                  <c:v>24.10.2018</c:v>
                </c:pt>
                <c:pt idx="297">
                  <c:v>25.10.2018</c:v>
                </c:pt>
                <c:pt idx="298">
                  <c:v>26.10.2018</c:v>
                </c:pt>
                <c:pt idx="299">
                  <c:v>27.10.2018</c:v>
                </c:pt>
                <c:pt idx="300">
                  <c:v>28.10.2018</c:v>
                </c:pt>
                <c:pt idx="301">
                  <c:v>29.10.2018</c:v>
                </c:pt>
                <c:pt idx="302">
                  <c:v>30.10.2018</c:v>
                </c:pt>
                <c:pt idx="303">
                  <c:v>31.10.2018</c:v>
                </c:pt>
                <c:pt idx="304">
                  <c:v>01.11.2018</c:v>
                </c:pt>
                <c:pt idx="305">
                  <c:v>02.11.2018</c:v>
                </c:pt>
                <c:pt idx="306">
                  <c:v>03.11.2018</c:v>
                </c:pt>
                <c:pt idx="307">
                  <c:v>04.11.2018</c:v>
                </c:pt>
                <c:pt idx="308">
                  <c:v>05.11.2018</c:v>
                </c:pt>
                <c:pt idx="309">
                  <c:v>06.11.2018</c:v>
                </c:pt>
                <c:pt idx="310">
                  <c:v>07.11.2018</c:v>
                </c:pt>
                <c:pt idx="311">
                  <c:v>08.11.2018</c:v>
                </c:pt>
                <c:pt idx="312">
                  <c:v>09.11.2018</c:v>
                </c:pt>
                <c:pt idx="313">
                  <c:v>10.11.2018</c:v>
                </c:pt>
                <c:pt idx="314">
                  <c:v>11.11.2018</c:v>
                </c:pt>
                <c:pt idx="315">
                  <c:v>12.11.2018</c:v>
                </c:pt>
                <c:pt idx="316">
                  <c:v>13.11.2018</c:v>
                </c:pt>
                <c:pt idx="317">
                  <c:v>14.11.2018</c:v>
                </c:pt>
                <c:pt idx="318">
                  <c:v>15.11.2018</c:v>
                </c:pt>
                <c:pt idx="319">
                  <c:v>16.11.2018</c:v>
                </c:pt>
                <c:pt idx="320">
                  <c:v>17.11.2018</c:v>
                </c:pt>
                <c:pt idx="321">
                  <c:v>18.11.2018</c:v>
                </c:pt>
                <c:pt idx="322">
                  <c:v>19.11.2018</c:v>
                </c:pt>
                <c:pt idx="323">
                  <c:v>20.11.2018</c:v>
                </c:pt>
                <c:pt idx="324">
                  <c:v>21.11.2018</c:v>
                </c:pt>
                <c:pt idx="325">
                  <c:v>22.11.2018</c:v>
                </c:pt>
                <c:pt idx="326">
                  <c:v>23.11.2018</c:v>
                </c:pt>
                <c:pt idx="327">
                  <c:v>24.11.2018</c:v>
                </c:pt>
                <c:pt idx="328">
                  <c:v>25.11.2018</c:v>
                </c:pt>
                <c:pt idx="329">
                  <c:v>26.11.2018</c:v>
                </c:pt>
                <c:pt idx="330">
                  <c:v>27.11.2018</c:v>
                </c:pt>
                <c:pt idx="331">
                  <c:v>28.11.2018</c:v>
                </c:pt>
                <c:pt idx="332">
                  <c:v>29.11.2018</c:v>
                </c:pt>
                <c:pt idx="333">
                  <c:v>30.11.2018</c:v>
                </c:pt>
                <c:pt idx="334">
                  <c:v>01.12.2018</c:v>
                </c:pt>
                <c:pt idx="335">
                  <c:v>02.12.2018</c:v>
                </c:pt>
                <c:pt idx="336">
                  <c:v>03.12.2018</c:v>
                </c:pt>
                <c:pt idx="337">
                  <c:v>04.12.2018</c:v>
                </c:pt>
                <c:pt idx="338">
                  <c:v>05.12.2018</c:v>
                </c:pt>
                <c:pt idx="339">
                  <c:v>06.12.2018</c:v>
                </c:pt>
                <c:pt idx="340">
                  <c:v>07.12.2018</c:v>
                </c:pt>
                <c:pt idx="341">
                  <c:v>08.12.2018</c:v>
                </c:pt>
                <c:pt idx="342">
                  <c:v>09.12.2018</c:v>
                </c:pt>
                <c:pt idx="343">
                  <c:v>10.12.2018</c:v>
                </c:pt>
                <c:pt idx="344">
                  <c:v>11.12.2018</c:v>
                </c:pt>
                <c:pt idx="345">
                  <c:v>12.12.2018</c:v>
                </c:pt>
                <c:pt idx="346">
                  <c:v>13.12.2018</c:v>
                </c:pt>
                <c:pt idx="347">
                  <c:v>14.12.2018</c:v>
                </c:pt>
                <c:pt idx="348">
                  <c:v>15.12.2018</c:v>
                </c:pt>
              </c:strCache>
            </c:strRef>
          </c:cat>
          <c:val>
            <c:numRef>
              <c:f>Sheet1!$B$2:$B$350</c:f>
              <c:numCache>
                <c:formatCode>General</c:formatCode>
                <c:ptCount val="349"/>
                <c:pt idx="0">
                  <c:v>4957</c:v>
                </c:pt>
                <c:pt idx="1">
                  <c:v>2405</c:v>
                </c:pt>
                <c:pt idx="2">
                  <c:v>3067</c:v>
                </c:pt>
                <c:pt idx="3">
                  <c:v>2745</c:v>
                </c:pt>
                <c:pt idx="4">
                  <c:v>3880</c:v>
                </c:pt>
                <c:pt idx="5">
                  <c:v>2369</c:v>
                </c:pt>
                <c:pt idx="6">
                  <c:v>1735</c:v>
                </c:pt>
                <c:pt idx="7">
                  <c:v>4645</c:v>
                </c:pt>
                <c:pt idx="8">
                  <c:v>2552</c:v>
                </c:pt>
                <c:pt idx="9">
                  <c:v>1282</c:v>
                </c:pt>
                <c:pt idx="10">
                  <c:v>1121</c:v>
                </c:pt>
                <c:pt idx="11">
                  <c:v>2570</c:v>
                </c:pt>
                <c:pt idx="12">
                  <c:v>3521</c:v>
                </c:pt>
                <c:pt idx="13">
                  <c:v>2563</c:v>
                </c:pt>
                <c:pt idx="14">
                  <c:v>5725</c:v>
                </c:pt>
                <c:pt idx="15">
                  <c:v>5717</c:v>
                </c:pt>
                <c:pt idx="16">
                  <c:v>4127</c:v>
                </c:pt>
                <c:pt idx="17">
                  <c:v>5172</c:v>
                </c:pt>
                <c:pt idx="18">
                  <c:v>3461</c:v>
                </c:pt>
                <c:pt idx="19">
                  <c:v>3860</c:v>
                </c:pt>
                <c:pt idx="20">
                  <c:v>3821</c:v>
                </c:pt>
                <c:pt idx="21">
                  <c:v>3010</c:v>
                </c:pt>
                <c:pt idx="22">
                  <c:v>1584</c:v>
                </c:pt>
                <c:pt idx="23">
                  <c:v>1860</c:v>
                </c:pt>
                <c:pt idx="24">
                  <c:v>13561</c:v>
                </c:pt>
                <c:pt idx="25">
                  <c:v>7238</c:v>
                </c:pt>
                <c:pt idx="26">
                  <c:v>3455</c:v>
                </c:pt>
                <c:pt idx="27">
                  <c:v>3255</c:v>
                </c:pt>
                <c:pt idx="28">
                  <c:v>4478</c:v>
                </c:pt>
                <c:pt idx="29">
                  <c:v>3795</c:v>
                </c:pt>
                <c:pt idx="30">
                  <c:v>2819</c:v>
                </c:pt>
                <c:pt idx="31">
                  <c:v>4203</c:v>
                </c:pt>
                <c:pt idx="32">
                  <c:v>4003</c:v>
                </c:pt>
                <c:pt idx="33">
                  <c:v>4053</c:v>
                </c:pt>
                <c:pt idx="34">
                  <c:v>3770</c:v>
                </c:pt>
                <c:pt idx="35">
                  <c:v>2971</c:v>
                </c:pt>
                <c:pt idx="36">
                  <c:v>2792</c:v>
                </c:pt>
                <c:pt idx="37">
                  <c:v>2237</c:v>
                </c:pt>
                <c:pt idx="38">
                  <c:v>7097</c:v>
                </c:pt>
                <c:pt idx="39">
                  <c:v>3764</c:v>
                </c:pt>
                <c:pt idx="40">
                  <c:v>2267</c:v>
                </c:pt>
                <c:pt idx="41">
                  <c:v>2199</c:v>
                </c:pt>
                <c:pt idx="42">
                  <c:v>3081</c:v>
                </c:pt>
                <c:pt idx="43">
                  <c:v>5405</c:v>
                </c:pt>
                <c:pt idx="44">
                  <c:v>3860</c:v>
                </c:pt>
                <c:pt idx="45">
                  <c:v>3225</c:v>
                </c:pt>
                <c:pt idx="46">
                  <c:v>2988</c:v>
                </c:pt>
                <c:pt idx="47">
                  <c:v>2322</c:v>
                </c:pt>
                <c:pt idx="48">
                  <c:v>2807</c:v>
                </c:pt>
                <c:pt idx="49">
                  <c:v>3072</c:v>
                </c:pt>
                <c:pt idx="50">
                  <c:v>7332</c:v>
                </c:pt>
                <c:pt idx="51">
                  <c:v>2896</c:v>
                </c:pt>
                <c:pt idx="52">
                  <c:v>3732</c:v>
                </c:pt>
                <c:pt idx="53">
                  <c:v>2859</c:v>
                </c:pt>
                <c:pt idx="54">
                  <c:v>1541</c:v>
                </c:pt>
                <c:pt idx="55">
                  <c:v>1652</c:v>
                </c:pt>
                <c:pt idx="56">
                  <c:v>1196</c:v>
                </c:pt>
                <c:pt idx="57">
                  <c:v>1225</c:v>
                </c:pt>
                <c:pt idx="58">
                  <c:v>1679</c:v>
                </c:pt>
                <c:pt idx="59">
                  <c:v>5631</c:v>
                </c:pt>
                <c:pt idx="60">
                  <c:v>4460</c:v>
                </c:pt>
                <c:pt idx="61">
                  <c:v>2967</c:v>
                </c:pt>
                <c:pt idx="62">
                  <c:v>3461</c:v>
                </c:pt>
                <c:pt idx="63">
                  <c:v>3612</c:v>
                </c:pt>
                <c:pt idx="64">
                  <c:v>4514</c:v>
                </c:pt>
                <c:pt idx="65">
                  <c:v>2237</c:v>
                </c:pt>
                <c:pt idx="66">
                  <c:v>2055</c:v>
                </c:pt>
                <c:pt idx="67">
                  <c:v>1815</c:v>
                </c:pt>
                <c:pt idx="68">
                  <c:v>817</c:v>
                </c:pt>
                <c:pt idx="69">
                  <c:v>932</c:v>
                </c:pt>
                <c:pt idx="70">
                  <c:v>879</c:v>
                </c:pt>
                <c:pt idx="71">
                  <c:v>1578</c:v>
                </c:pt>
                <c:pt idx="72">
                  <c:v>1292</c:v>
                </c:pt>
                <c:pt idx="73">
                  <c:v>1335</c:v>
                </c:pt>
                <c:pt idx="74">
                  <c:v>3309</c:v>
                </c:pt>
                <c:pt idx="75">
                  <c:v>124320</c:v>
                </c:pt>
                <c:pt idx="76">
                  <c:v>33847</c:v>
                </c:pt>
                <c:pt idx="77">
                  <c:v>8457</c:v>
                </c:pt>
                <c:pt idx="78">
                  <c:v>5687</c:v>
                </c:pt>
                <c:pt idx="79">
                  <c:v>4315</c:v>
                </c:pt>
                <c:pt idx="80">
                  <c:v>2823</c:v>
                </c:pt>
                <c:pt idx="81">
                  <c:v>1280</c:v>
                </c:pt>
                <c:pt idx="82">
                  <c:v>2304</c:v>
                </c:pt>
                <c:pt idx="83">
                  <c:v>3900</c:v>
                </c:pt>
                <c:pt idx="84">
                  <c:v>1054</c:v>
                </c:pt>
                <c:pt idx="85">
                  <c:v>1150</c:v>
                </c:pt>
                <c:pt idx="86">
                  <c:v>4408</c:v>
                </c:pt>
                <c:pt idx="87">
                  <c:v>2904</c:v>
                </c:pt>
                <c:pt idx="88">
                  <c:v>2273</c:v>
                </c:pt>
                <c:pt idx="89">
                  <c:v>2350</c:v>
                </c:pt>
                <c:pt idx="90">
                  <c:v>1145</c:v>
                </c:pt>
                <c:pt idx="91">
                  <c:v>2535</c:v>
                </c:pt>
                <c:pt idx="92">
                  <c:v>2382</c:v>
                </c:pt>
                <c:pt idx="93">
                  <c:v>6330</c:v>
                </c:pt>
                <c:pt idx="94">
                  <c:v>4061</c:v>
                </c:pt>
                <c:pt idx="95">
                  <c:v>2656</c:v>
                </c:pt>
                <c:pt idx="96">
                  <c:v>1725</c:v>
                </c:pt>
                <c:pt idx="97">
                  <c:v>749</c:v>
                </c:pt>
                <c:pt idx="98">
                  <c:v>1059</c:v>
                </c:pt>
                <c:pt idx="99">
                  <c:v>1394</c:v>
                </c:pt>
                <c:pt idx="100">
                  <c:v>2044</c:v>
                </c:pt>
                <c:pt idx="101">
                  <c:v>2316</c:v>
                </c:pt>
                <c:pt idx="102">
                  <c:v>4120</c:v>
                </c:pt>
                <c:pt idx="103">
                  <c:v>3259</c:v>
                </c:pt>
                <c:pt idx="104">
                  <c:v>6901</c:v>
                </c:pt>
                <c:pt idx="105">
                  <c:v>5868</c:v>
                </c:pt>
                <c:pt idx="106">
                  <c:v>4569</c:v>
                </c:pt>
                <c:pt idx="107">
                  <c:v>2408</c:v>
                </c:pt>
                <c:pt idx="108">
                  <c:v>3948</c:v>
                </c:pt>
                <c:pt idx="109">
                  <c:v>6488</c:v>
                </c:pt>
                <c:pt idx="110">
                  <c:v>4291</c:v>
                </c:pt>
                <c:pt idx="111">
                  <c:v>3666</c:v>
                </c:pt>
                <c:pt idx="112">
                  <c:v>3708</c:v>
                </c:pt>
                <c:pt idx="113">
                  <c:v>3961</c:v>
                </c:pt>
                <c:pt idx="114">
                  <c:v>4848</c:v>
                </c:pt>
                <c:pt idx="115">
                  <c:v>9177</c:v>
                </c:pt>
                <c:pt idx="116">
                  <c:v>4859</c:v>
                </c:pt>
                <c:pt idx="117">
                  <c:v>2431</c:v>
                </c:pt>
                <c:pt idx="118">
                  <c:v>3221</c:v>
                </c:pt>
                <c:pt idx="119">
                  <c:v>3726</c:v>
                </c:pt>
                <c:pt idx="120">
                  <c:v>1648</c:v>
                </c:pt>
                <c:pt idx="121">
                  <c:v>2249</c:v>
                </c:pt>
                <c:pt idx="122">
                  <c:v>1510</c:v>
                </c:pt>
                <c:pt idx="123">
                  <c:v>4315</c:v>
                </c:pt>
                <c:pt idx="124">
                  <c:v>3216</c:v>
                </c:pt>
                <c:pt idx="125">
                  <c:v>4017</c:v>
                </c:pt>
                <c:pt idx="126">
                  <c:v>3274</c:v>
                </c:pt>
                <c:pt idx="127">
                  <c:v>3386</c:v>
                </c:pt>
                <c:pt idx="128">
                  <c:v>2959</c:v>
                </c:pt>
                <c:pt idx="129">
                  <c:v>7897</c:v>
                </c:pt>
                <c:pt idx="130">
                  <c:v>4283</c:v>
                </c:pt>
                <c:pt idx="131">
                  <c:v>4635</c:v>
                </c:pt>
                <c:pt idx="132">
                  <c:v>3927</c:v>
                </c:pt>
                <c:pt idx="133">
                  <c:v>4219</c:v>
                </c:pt>
                <c:pt idx="134">
                  <c:v>3113</c:v>
                </c:pt>
                <c:pt idx="135">
                  <c:v>3745</c:v>
                </c:pt>
                <c:pt idx="136">
                  <c:v>6468</c:v>
                </c:pt>
                <c:pt idx="137">
                  <c:v>3783</c:v>
                </c:pt>
                <c:pt idx="138">
                  <c:v>1964</c:v>
                </c:pt>
                <c:pt idx="139">
                  <c:v>2115</c:v>
                </c:pt>
                <c:pt idx="140">
                  <c:v>2395</c:v>
                </c:pt>
                <c:pt idx="141">
                  <c:v>4607</c:v>
                </c:pt>
                <c:pt idx="142">
                  <c:v>4532</c:v>
                </c:pt>
                <c:pt idx="143">
                  <c:v>9561</c:v>
                </c:pt>
                <c:pt idx="144">
                  <c:v>11400</c:v>
                </c:pt>
                <c:pt idx="145">
                  <c:v>5504</c:v>
                </c:pt>
                <c:pt idx="146">
                  <c:v>3434</c:v>
                </c:pt>
                <c:pt idx="147">
                  <c:v>6101</c:v>
                </c:pt>
                <c:pt idx="148">
                  <c:v>3264</c:v>
                </c:pt>
                <c:pt idx="149">
                  <c:v>7780</c:v>
                </c:pt>
                <c:pt idx="150">
                  <c:v>5130</c:v>
                </c:pt>
                <c:pt idx="151">
                  <c:v>5142</c:v>
                </c:pt>
                <c:pt idx="152">
                  <c:v>4382</c:v>
                </c:pt>
                <c:pt idx="153">
                  <c:v>7262</c:v>
                </c:pt>
                <c:pt idx="154">
                  <c:v>6834</c:v>
                </c:pt>
                <c:pt idx="155">
                  <c:v>6214</c:v>
                </c:pt>
                <c:pt idx="156">
                  <c:v>3164</c:v>
                </c:pt>
                <c:pt idx="157">
                  <c:v>3045</c:v>
                </c:pt>
                <c:pt idx="158">
                  <c:v>3140</c:v>
                </c:pt>
                <c:pt idx="159">
                  <c:v>2124</c:v>
                </c:pt>
                <c:pt idx="160">
                  <c:v>2373</c:v>
                </c:pt>
                <c:pt idx="161">
                  <c:v>3006</c:v>
                </c:pt>
                <c:pt idx="162">
                  <c:v>6108</c:v>
                </c:pt>
                <c:pt idx="163">
                  <c:v>6644</c:v>
                </c:pt>
                <c:pt idx="164">
                  <c:v>2749</c:v>
                </c:pt>
                <c:pt idx="165">
                  <c:v>5795</c:v>
                </c:pt>
                <c:pt idx="166">
                  <c:v>5049</c:v>
                </c:pt>
                <c:pt idx="167">
                  <c:v>4017</c:v>
                </c:pt>
                <c:pt idx="168">
                  <c:v>2634</c:v>
                </c:pt>
                <c:pt idx="169">
                  <c:v>5049</c:v>
                </c:pt>
                <c:pt idx="170">
                  <c:v>3821</c:v>
                </c:pt>
                <c:pt idx="171">
                  <c:v>2707</c:v>
                </c:pt>
                <c:pt idx="172">
                  <c:v>5248</c:v>
                </c:pt>
                <c:pt idx="173">
                  <c:v>5653</c:v>
                </c:pt>
                <c:pt idx="174">
                  <c:v>2871</c:v>
                </c:pt>
                <c:pt idx="175">
                  <c:v>2925</c:v>
                </c:pt>
                <c:pt idx="176">
                  <c:v>4795</c:v>
                </c:pt>
                <c:pt idx="177">
                  <c:v>2815</c:v>
                </c:pt>
                <c:pt idx="178">
                  <c:v>1520</c:v>
                </c:pt>
                <c:pt idx="179">
                  <c:v>2228</c:v>
                </c:pt>
                <c:pt idx="180">
                  <c:v>4365</c:v>
                </c:pt>
                <c:pt idx="181">
                  <c:v>6756</c:v>
                </c:pt>
                <c:pt idx="182">
                  <c:v>13974</c:v>
                </c:pt>
                <c:pt idx="183">
                  <c:v>6312</c:v>
                </c:pt>
                <c:pt idx="184">
                  <c:v>4150</c:v>
                </c:pt>
                <c:pt idx="185">
                  <c:v>6435</c:v>
                </c:pt>
                <c:pt idx="186">
                  <c:v>10758</c:v>
                </c:pt>
                <c:pt idx="187">
                  <c:v>8456</c:v>
                </c:pt>
                <c:pt idx="188">
                  <c:v>7478</c:v>
                </c:pt>
                <c:pt idx="189">
                  <c:v>5038</c:v>
                </c:pt>
                <c:pt idx="190">
                  <c:v>7059</c:v>
                </c:pt>
                <c:pt idx="191">
                  <c:v>7235</c:v>
                </c:pt>
                <c:pt idx="192">
                  <c:v>5767</c:v>
                </c:pt>
                <c:pt idx="193">
                  <c:v>3601</c:v>
                </c:pt>
                <c:pt idx="194">
                  <c:v>4775</c:v>
                </c:pt>
                <c:pt idx="195">
                  <c:v>4434</c:v>
                </c:pt>
                <c:pt idx="196">
                  <c:v>8124</c:v>
                </c:pt>
                <c:pt idx="197">
                  <c:v>19561</c:v>
                </c:pt>
                <c:pt idx="198">
                  <c:v>39615</c:v>
                </c:pt>
                <c:pt idx="199">
                  <c:v>23812</c:v>
                </c:pt>
                <c:pt idx="200">
                  <c:v>11113</c:v>
                </c:pt>
                <c:pt idx="201">
                  <c:v>7891</c:v>
                </c:pt>
                <c:pt idx="202">
                  <c:v>7097</c:v>
                </c:pt>
                <c:pt idx="203">
                  <c:v>8046</c:v>
                </c:pt>
                <c:pt idx="204">
                  <c:v>5725</c:v>
                </c:pt>
                <c:pt idx="205">
                  <c:v>8632</c:v>
                </c:pt>
                <c:pt idx="206">
                  <c:v>5821</c:v>
                </c:pt>
                <c:pt idx="207">
                  <c:v>7257</c:v>
                </c:pt>
                <c:pt idx="208">
                  <c:v>5806</c:v>
                </c:pt>
                <c:pt idx="209">
                  <c:v>5376</c:v>
                </c:pt>
                <c:pt idx="210">
                  <c:v>5583</c:v>
                </c:pt>
                <c:pt idx="211">
                  <c:v>4969</c:v>
                </c:pt>
                <c:pt idx="212">
                  <c:v>8186</c:v>
                </c:pt>
                <c:pt idx="213">
                  <c:v>3391</c:v>
                </c:pt>
                <c:pt idx="214">
                  <c:v>6859</c:v>
                </c:pt>
                <c:pt idx="215">
                  <c:v>37227</c:v>
                </c:pt>
                <c:pt idx="216">
                  <c:v>26091</c:v>
                </c:pt>
                <c:pt idx="217">
                  <c:v>9739</c:v>
                </c:pt>
                <c:pt idx="218">
                  <c:v>13824</c:v>
                </c:pt>
                <c:pt idx="219">
                  <c:v>5683</c:v>
                </c:pt>
                <c:pt idx="220">
                  <c:v>8127</c:v>
                </c:pt>
                <c:pt idx="221">
                  <c:v>6481</c:v>
                </c:pt>
                <c:pt idx="222">
                  <c:v>4597</c:v>
                </c:pt>
                <c:pt idx="223">
                  <c:v>5619</c:v>
                </c:pt>
                <c:pt idx="224">
                  <c:v>3510</c:v>
                </c:pt>
                <c:pt idx="225">
                  <c:v>4496</c:v>
                </c:pt>
                <c:pt idx="226">
                  <c:v>6011</c:v>
                </c:pt>
                <c:pt idx="227">
                  <c:v>7294</c:v>
                </c:pt>
                <c:pt idx="228">
                  <c:v>2652</c:v>
                </c:pt>
                <c:pt idx="229">
                  <c:v>2418</c:v>
                </c:pt>
                <c:pt idx="230">
                  <c:v>4505</c:v>
                </c:pt>
                <c:pt idx="231">
                  <c:v>5601</c:v>
                </c:pt>
                <c:pt idx="232">
                  <c:v>2369</c:v>
                </c:pt>
                <c:pt idx="233">
                  <c:v>3391</c:v>
                </c:pt>
                <c:pt idx="234">
                  <c:v>3178</c:v>
                </c:pt>
                <c:pt idx="235">
                  <c:v>4010</c:v>
                </c:pt>
                <c:pt idx="236">
                  <c:v>3757</c:v>
                </c:pt>
                <c:pt idx="237">
                  <c:v>2623</c:v>
                </c:pt>
                <c:pt idx="238">
                  <c:v>3391</c:v>
                </c:pt>
                <c:pt idx="239">
                  <c:v>1623</c:v>
                </c:pt>
                <c:pt idx="240">
                  <c:v>3221</c:v>
                </c:pt>
                <c:pt idx="241">
                  <c:v>2859</c:v>
                </c:pt>
                <c:pt idx="242">
                  <c:v>5430</c:v>
                </c:pt>
                <c:pt idx="243">
                  <c:v>3696</c:v>
                </c:pt>
                <c:pt idx="244">
                  <c:v>4891</c:v>
                </c:pt>
                <c:pt idx="245">
                  <c:v>3732</c:v>
                </c:pt>
                <c:pt idx="246">
                  <c:v>4496</c:v>
                </c:pt>
                <c:pt idx="247">
                  <c:v>2765</c:v>
                </c:pt>
                <c:pt idx="248">
                  <c:v>2591</c:v>
                </c:pt>
                <c:pt idx="249">
                  <c:v>2950</c:v>
                </c:pt>
                <c:pt idx="250">
                  <c:v>3240</c:v>
                </c:pt>
                <c:pt idx="251">
                  <c:v>2063</c:v>
                </c:pt>
                <c:pt idx="252">
                  <c:v>9947</c:v>
                </c:pt>
                <c:pt idx="253">
                  <c:v>3350</c:v>
                </c:pt>
                <c:pt idx="254">
                  <c:v>1552</c:v>
                </c:pt>
                <c:pt idx="255">
                  <c:v>2135</c:v>
                </c:pt>
                <c:pt idx="256">
                  <c:v>3197</c:v>
                </c:pt>
                <c:pt idx="257">
                  <c:v>2674</c:v>
                </c:pt>
                <c:pt idx="258">
                  <c:v>3126</c:v>
                </c:pt>
                <c:pt idx="259">
                  <c:v>2707</c:v>
                </c:pt>
                <c:pt idx="260">
                  <c:v>1661</c:v>
                </c:pt>
                <c:pt idx="261">
                  <c:v>1675</c:v>
                </c:pt>
                <c:pt idx="262">
                  <c:v>1905</c:v>
                </c:pt>
                <c:pt idx="263">
                  <c:v>10362</c:v>
                </c:pt>
                <c:pt idx="264">
                  <c:v>5407</c:v>
                </c:pt>
                <c:pt idx="265">
                  <c:v>1641</c:v>
                </c:pt>
                <c:pt idx="266">
                  <c:v>1360</c:v>
                </c:pt>
                <c:pt idx="267">
                  <c:v>1522</c:v>
                </c:pt>
                <c:pt idx="268">
                  <c:v>1396</c:v>
                </c:pt>
                <c:pt idx="269">
                  <c:v>2132</c:v>
                </c:pt>
                <c:pt idx="270">
                  <c:v>2912</c:v>
                </c:pt>
                <c:pt idx="271">
                  <c:v>1470</c:v>
                </c:pt>
                <c:pt idx="272">
                  <c:v>3412</c:v>
                </c:pt>
                <c:pt idx="273">
                  <c:v>2835</c:v>
                </c:pt>
                <c:pt idx="274">
                  <c:v>2959</c:v>
                </c:pt>
                <c:pt idx="275">
                  <c:v>3284</c:v>
                </c:pt>
                <c:pt idx="276">
                  <c:v>2252</c:v>
                </c:pt>
                <c:pt idx="277">
                  <c:v>3954</c:v>
                </c:pt>
                <c:pt idx="278">
                  <c:v>2310</c:v>
                </c:pt>
                <c:pt idx="279">
                  <c:v>1200</c:v>
                </c:pt>
                <c:pt idx="280">
                  <c:v>1862</c:v>
                </c:pt>
                <c:pt idx="281">
                  <c:v>3173</c:v>
                </c:pt>
                <c:pt idx="282">
                  <c:v>3961</c:v>
                </c:pt>
                <c:pt idx="283">
                  <c:v>6472</c:v>
                </c:pt>
                <c:pt idx="284">
                  <c:v>8355</c:v>
                </c:pt>
                <c:pt idx="285">
                  <c:v>4135</c:v>
                </c:pt>
                <c:pt idx="286">
                  <c:v>3660</c:v>
                </c:pt>
                <c:pt idx="287">
                  <c:v>3386</c:v>
                </c:pt>
                <c:pt idx="288">
                  <c:v>4003</c:v>
                </c:pt>
                <c:pt idx="289">
                  <c:v>3063</c:v>
                </c:pt>
                <c:pt idx="290">
                  <c:v>2243</c:v>
                </c:pt>
                <c:pt idx="291">
                  <c:v>1364</c:v>
                </c:pt>
                <c:pt idx="292">
                  <c:v>1597</c:v>
                </c:pt>
                <c:pt idx="293">
                  <c:v>3412</c:v>
                </c:pt>
                <c:pt idx="294">
                  <c:v>2689</c:v>
                </c:pt>
                <c:pt idx="295">
                  <c:v>2107</c:v>
                </c:pt>
                <c:pt idx="296">
                  <c:v>3090</c:v>
                </c:pt>
                <c:pt idx="297">
                  <c:v>2745</c:v>
                </c:pt>
                <c:pt idx="298">
                  <c:v>13794</c:v>
                </c:pt>
                <c:pt idx="299">
                  <c:v>5713</c:v>
                </c:pt>
                <c:pt idx="300">
                  <c:v>3402</c:v>
                </c:pt>
                <c:pt idx="301">
                  <c:v>4046</c:v>
                </c:pt>
                <c:pt idx="302">
                  <c:v>3076</c:v>
                </c:pt>
                <c:pt idx="303">
                  <c:v>4391</c:v>
                </c:pt>
                <c:pt idx="304">
                  <c:v>3334</c:v>
                </c:pt>
                <c:pt idx="305">
                  <c:v>4235</c:v>
                </c:pt>
                <c:pt idx="306">
                  <c:v>2454</c:v>
                </c:pt>
                <c:pt idx="307">
                  <c:v>1985</c:v>
                </c:pt>
                <c:pt idx="308">
                  <c:v>1282</c:v>
                </c:pt>
                <c:pt idx="309">
                  <c:v>6142</c:v>
                </c:pt>
                <c:pt idx="310">
                  <c:v>3764</c:v>
                </c:pt>
                <c:pt idx="311">
                  <c:v>2261</c:v>
                </c:pt>
                <c:pt idx="312">
                  <c:v>3334</c:v>
                </c:pt>
                <c:pt idx="313">
                  <c:v>4332</c:v>
                </c:pt>
                <c:pt idx="314">
                  <c:v>3589</c:v>
                </c:pt>
                <c:pt idx="315">
                  <c:v>7432</c:v>
                </c:pt>
                <c:pt idx="316">
                  <c:v>8692</c:v>
                </c:pt>
                <c:pt idx="317">
                  <c:v>4674</c:v>
                </c:pt>
                <c:pt idx="318">
                  <c:v>3612</c:v>
                </c:pt>
                <c:pt idx="319">
                  <c:v>6692</c:v>
                </c:pt>
                <c:pt idx="320">
                  <c:v>4267</c:v>
                </c:pt>
                <c:pt idx="321">
                  <c:v>4315</c:v>
                </c:pt>
                <c:pt idx="322">
                  <c:v>7182</c:v>
                </c:pt>
                <c:pt idx="323">
                  <c:v>7481</c:v>
                </c:pt>
                <c:pt idx="324">
                  <c:v>8076</c:v>
                </c:pt>
                <c:pt idx="325">
                  <c:v>4754</c:v>
                </c:pt>
                <c:pt idx="326">
                  <c:v>6273</c:v>
                </c:pt>
                <c:pt idx="327">
                  <c:v>4173</c:v>
                </c:pt>
                <c:pt idx="328">
                  <c:v>4532</c:v>
                </c:pt>
                <c:pt idx="329">
                  <c:v>3076</c:v>
                </c:pt>
                <c:pt idx="330">
                  <c:v>3555</c:v>
                </c:pt>
                <c:pt idx="331">
                  <c:v>3019</c:v>
                </c:pt>
                <c:pt idx="332">
                  <c:v>3294</c:v>
                </c:pt>
                <c:pt idx="333">
                  <c:v>2487</c:v>
                </c:pt>
                <c:pt idx="334">
                  <c:v>2193</c:v>
                </c:pt>
                <c:pt idx="335">
                  <c:v>3076</c:v>
                </c:pt>
                <c:pt idx="336">
                  <c:v>4532</c:v>
                </c:pt>
                <c:pt idx="337">
                  <c:v>3555</c:v>
                </c:pt>
                <c:pt idx="338">
                  <c:v>4365</c:v>
                </c:pt>
                <c:pt idx="339">
                  <c:v>8145</c:v>
                </c:pt>
                <c:pt idx="340">
                  <c:v>7764</c:v>
                </c:pt>
                <c:pt idx="341">
                  <c:v>3648</c:v>
                </c:pt>
                <c:pt idx="342">
                  <c:v>3407</c:v>
                </c:pt>
                <c:pt idx="343">
                  <c:v>3499</c:v>
                </c:pt>
                <c:pt idx="344">
                  <c:v>6823</c:v>
                </c:pt>
                <c:pt idx="345">
                  <c:v>5440</c:v>
                </c:pt>
                <c:pt idx="346">
                  <c:v>2719</c:v>
                </c:pt>
                <c:pt idx="347">
                  <c:v>6466</c:v>
                </c:pt>
                <c:pt idx="348">
                  <c:v>3240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FB10-42F1-903F-E870F35D71E0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10262584"/>
        <c:axId val="10265208"/>
      </c:lineChart>
      <c:catAx>
        <c:axId val="10262584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10265208"/>
        <c:crosses val="autoZero"/>
        <c:auto val="1"/>
        <c:lblAlgn val="ctr"/>
        <c:lblOffset val="100"/>
        <c:noMultiLvlLbl val="0"/>
      </c:catAx>
      <c:valAx>
        <c:axId val="10265208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10262584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4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NDR Schleswig-Holstein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strRef>
              <c:f>Sheet1!$A$2:$A$350</c:f>
              <c:strCache>
                <c:ptCount val="349"/>
                <c:pt idx="0">
                  <c:v>01.01.2018</c:v>
                </c:pt>
                <c:pt idx="1">
                  <c:v>02.01.2018</c:v>
                </c:pt>
                <c:pt idx="2">
                  <c:v>03.01.2018</c:v>
                </c:pt>
                <c:pt idx="3">
                  <c:v>04.01.2018</c:v>
                </c:pt>
                <c:pt idx="4">
                  <c:v>05.01.2018</c:v>
                </c:pt>
                <c:pt idx="5">
                  <c:v>06.01.2018</c:v>
                </c:pt>
                <c:pt idx="6">
                  <c:v>07.01.2018</c:v>
                </c:pt>
                <c:pt idx="7">
                  <c:v>08.01.2018</c:v>
                </c:pt>
                <c:pt idx="8">
                  <c:v>09.01.2018</c:v>
                </c:pt>
                <c:pt idx="9">
                  <c:v>10.01.2018</c:v>
                </c:pt>
                <c:pt idx="10">
                  <c:v>11.01.2018</c:v>
                </c:pt>
                <c:pt idx="11">
                  <c:v>12.01.2018</c:v>
                </c:pt>
                <c:pt idx="12">
                  <c:v>13.01.2018</c:v>
                </c:pt>
                <c:pt idx="13">
                  <c:v>14.01.2018</c:v>
                </c:pt>
                <c:pt idx="14">
                  <c:v>15.01.2018</c:v>
                </c:pt>
                <c:pt idx="15">
                  <c:v>16.01.2018</c:v>
                </c:pt>
                <c:pt idx="16">
                  <c:v>17.01.2018</c:v>
                </c:pt>
                <c:pt idx="17">
                  <c:v>18.01.2018</c:v>
                </c:pt>
                <c:pt idx="18">
                  <c:v>19.01.2018</c:v>
                </c:pt>
                <c:pt idx="19">
                  <c:v>20.01.2018</c:v>
                </c:pt>
                <c:pt idx="20">
                  <c:v>21.01.2018</c:v>
                </c:pt>
                <c:pt idx="21">
                  <c:v>22.01.2018</c:v>
                </c:pt>
                <c:pt idx="22">
                  <c:v>23.01.2018</c:v>
                </c:pt>
                <c:pt idx="23">
                  <c:v>24.01.2018</c:v>
                </c:pt>
                <c:pt idx="24">
                  <c:v>25.01.2018</c:v>
                </c:pt>
                <c:pt idx="25">
                  <c:v>26.01.2018</c:v>
                </c:pt>
                <c:pt idx="26">
                  <c:v>27.01.2018</c:v>
                </c:pt>
                <c:pt idx="27">
                  <c:v>28.01.2018</c:v>
                </c:pt>
                <c:pt idx="28">
                  <c:v>29.01.2018</c:v>
                </c:pt>
                <c:pt idx="29">
                  <c:v>30.01.2018</c:v>
                </c:pt>
                <c:pt idx="30">
                  <c:v>31.01.2018</c:v>
                </c:pt>
                <c:pt idx="31">
                  <c:v>01.02.2018</c:v>
                </c:pt>
                <c:pt idx="32">
                  <c:v>02.02.2018</c:v>
                </c:pt>
                <c:pt idx="33">
                  <c:v>03.02.2018</c:v>
                </c:pt>
                <c:pt idx="34">
                  <c:v>04.02.2018</c:v>
                </c:pt>
                <c:pt idx="35">
                  <c:v>05.02.2018</c:v>
                </c:pt>
                <c:pt idx="36">
                  <c:v>06.02.2018</c:v>
                </c:pt>
                <c:pt idx="37">
                  <c:v>07.02.2018</c:v>
                </c:pt>
                <c:pt idx="38">
                  <c:v>08.02.2018</c:v>
                </c:pt>
                <c:pt idx="39">
                  <c:v>09.02.2018</c:v>
                </c:pt>
                <c:pt idx="40">
                  <c:v>10.02.2018</c:v>
                </c:pt>
                <c:pt idx="41">
                  <c:v>11.02.2018</c:v>
                </c:pt>
                <c:pt idx="42">
                  <c:v>12.02.2018</c:v>
                </c:pt>
                <c:pt idx="43">
                  <c:v>13.02.2018</c:v>
                </c:pt>
                <c:pt idx="44">
                  <c:v>14.02.2018</c:v>
                </c:pt>
                <c:pt idx="45">
                  <c:v>15.02.2018</c:v>
                </c:pt>
                <c:pt idx="46">
                  <c:v>16.02.2018</c:v>
                </c:pt>
                <c:pt idx="47">
                  <c:v>17.02.2018</c:v>
                </c:pt>
                <c:pt idx="48">
                  <c:v>18.02.2018</c:v>
                </c:pt>
                <c:pt idx="49">
                  <c:v>19.02.2018</c:v>
                </c:pt>
                <c:pt idx="50">
                  <c:v>20.02.2018</c:v>
                </c:pt>
                <c:pt idx="51">
                  <c:v>21.02.2018</c:v>
                </c:pt>
                <c:pt idx="52">
                  <c:v>22.02.2018</c:v>
                </c:pt>
                <c:pt idx="53">
                  <c:v>23.02.2018</c:v>
                </c:pt>
                <c:pt idx="54">
                  <c:v>24.02.2018</c:v>
                </c:pt>
                <c:pt idx="55">
                  <c:v>25.02.2018</c:v>
                </c:pt>
                <c:pt idx="56">
                  <c:v>26.02.2018</c:v>
                </c:pt>
                <c:pt idx="57">
                  <c:v>27.02.2018</c:v>
                </c:pt>
                <c:pt idx="58">
                  <c:v>28.02.2018</c:v>
                </c:pt>
                <c:pt idx="59">
                  <c:v>01.03.2018</c:v>
                </c:pt>
                <c:pt idx="60">
                  <c:v>02.03.2018</c:v>
                </c:pt>
                <c:pt idx="61">
                  <c:v>03.03.2018</c:v>
                </c:pt>
                <c:pt idx="62">
                  <c:v>04.03.2018</c:v>
                </c:pt>
                <c:pt idx="63">
                  <c:v>05.03.2018</c:v>
                </c:pt>
                <c:pt idx="64">
                  <c:v>06.03.2018</c:v>
                </c:pt>
                <c:pt idx="65">
                  <c:v>07.03.2018</c:v>
                </c:pt>
                <c:pt idx="66">
                  <c:v>08.03.2018</c:v>
                </c:pt>
                <c:pt idx="67">
                  <c:v>09.03.2018</c:v>
                </c:pt>
                <c:pt idx="68">
                  <c:v>10.03.2018</c:v>
                </c:pt>
                <c:pt idx="69">
                  <c:v>11.03.2018</c:v>
                </c:pt>
                <c:pt idx="70">
                  <c:v>12.03.2018</c:v>
                </c:pt>
                <c:pt idx="71">
                  <c:v>13.03.2018</c:v>
                </c:pt>
                <c:pt idx="72">
                  <c:v>14.03.2018</c:v>
                </c:pt>
                <c:pt idx="73">
                  <c:v>15.03.2018</c:v>
                </c:pt>
                <c:pt idx="74">
                  <c:v>16.03.2018</c:v>
                </c:pt>
                <c:pt idx="75">
                  <c:v>17.03.2018</c:v>
                </c:pt>
                <c:pt idx="76">
                  <c:v>18.03.2018</c:v>
                </c:pt>
                <c:pt idx="77">
                  <c:v>19.03.2018</c:v>
                </c:pt>
                <c:pt idx="78">
                  <c:v>20.03.2018</c:v>
                </c:pt>
                <c:pt idx="79">
                  <c:v>21.03.2018</c:v>
                </c:pt>
                <c:pt idx="80">
                  <c:v>22.03.2018</c:v>
                </c:pt>
                <c:pt idx="81">
                  <c:v>23.03.2018</c:v>
                </c:pt>
                <c:pt idx="82">
                  <c:v>24.03.2018</c:v>
                </c:pt>
                <c:pt idx="83">
                  <c:v>25.03.2018</c:v>
                </c:pt>
                <c:pt idx="84">
                  <c:v>26.03.2018</c:v>
                </c:pt>
                <c:pt idx="85">
                  <c:v>27.03.2018</c:v>
                </c:pt>
                <c:pt idx="86">
                  <c:v>28.03.2018</c:v>
                </c:pt>
                <c:pt idx="87">
                  <c:v>29.03.2018</c:v>
                </c:pt>
                <c:pt idx="88">
                  <c:v>30.03.2018</c:v>
                </c:pt>
                <c:pt idx="89">
                  <c:v>31.03.2018</c:v>
                </c:pt>
                <c:pt idx="90">
                  <c:v>01.04.2018</c:v>
                </c:pt>
                <c:pt idx="91">
                  <c:v>02.04.2018</c:v>
                </c:pt>
                <c:pt idx="92">
                  <c:v>03.04.2018</c:v>
                </c:pt>
                <c:pt idx="93">
                  <c:v>04.04.2018</c:v>
                </c:pt>
                <c:pt idx="94">
                  <c:v>05.04.2018</c:v>
                </c:pt>
                <c:pt idx="95">
                  <c:v>06.04.2018</c:v>
                </c:pt>
                <c:pt idx="96">
                  <c:v>07.04.2018</c:v>
                </c:pt>
                <c:pt idx="97">
                  <c:v>08.04.2018</c:v>
                </c:pt>
                <c:pt idx="98">
                  <c:v>09.04.2018</c:v>
                </c:pt>
                <c:pt idx="99">
                  <c:v>10.04.2018</c:v>
                </c:pt>
                <c:pt idx="100">
                  <c:v>11.04.2018</c:v>
                </c:pt>
                <c:pt idx="101">
                  <c:v>12.04.2018</c:v>
                </c:pt>
                <c:pt idx="102">
                  <c:v>13.04.2018</c:v>
                </c:pt>
                <c:pt idx="103">
                  <c:v>14.04.2018</c:v>
                </c:pt>
                <c:pt idx="104">
                  <c:v>15.04.2018</c:v>
                </c:pt>
                <c:pt idx="105">
                  <c:v>16.04.2018</c:v>
                </c:pt>
                <c:pt idx="106">
                  <c:v>17.04.2018</c:v>
                </c:pt>
                <c:pt idx="107">
                  <c:v>18.04.2018</c:v>
                </c:pt>
                <c:pt idx="108">
                  <c:v>19.04.2018</c:v>
                </c:pt>
                <c:pt idx="109">
                  <c:v>20.04.2018</c:v>
                </c:pt>
                <c:pt idx="110">
                  <c:v>21.04.2018</c:v>
                </c:pt>
                <c:pt idx="111">
                  <c:v>22.04.2018</c:v>
                </c:pt>
                <c:pt idx="112">
                  <c:v>23.04.2018</c:v>
                </c:pt>
                <c:pt idx="113">
                  <c:v>24.04.2018</c:v>
                </c:pt>
                <c:pt idx="114">
                  <c:v>25.04.2018</c:v>
                </c:pt>
                <c:pt idx="115">
                  <c:v>26.04.2018</c:v>
                </c:pt>
                <c:pt idx="116">
                  <c:v>27.04.2018</c:v>
                </c:pt>
                <c:pt idx="117">
                  <c:v>28.04.2018</c:v>
                </c:pt>
                <c:pt idx="118">
                  <c:v>29.04.2018</c:v>
                </c:pt>
                <c:pt idx="119">
                  <c:v>30.04.2018</c:v>
                </c:pt>
                <c:pt idx="120">
                  <c:v>01.05.2018</c:v>
                </c:pt>
                <c:pt idx="121">
                  <c:v>02.05.2018</c:v>
                </c:pt>
                <c:pt idx="122">
                  <c:v>03.05.2018</c:v>
                </c:pt>
                <c:pt idx="123">
                  <c:v>04.05.2018</c:v>
                </c:pt>
                <c:pt idx="124">
                  <c:v>05.05.2018</c:v>
                </c:pt>
                <c:pt idx="125">
                  <c:v>06.05.2018</c:v>
                </c:pt>
                <c:pt idx="126">
                  <c:v>07.05.2018</c:v>
                </c:pt>
                <c:pt idx="127">
                  <c:v>08.05.2018</c:v>
                </c:pt>
                <c:pt idx="128">
                  <c:v>09.05.2018</c:v>
                </c:pt>
                <c:pt idx="129">
                  <c:v>10.05.2018</c:v>
                </c:pt>
                <c:pt idx="130">
                  <c:v>11.05.2018</c:v>
                </c:pt>
                <c:pt idx="131">
                  <c:v>12.05.2018</c:v>
                </c:pt>
                <c:pt idx="132">
                  <c:v>13.05.2018</c:v>
                </c:pt>
                <c:pt idx="133">
                  <c:v>14.05.2018</c:v>
                </c:pt>
                <c:pt idx="134">
                  <c:v>15.05.2018</c:v>
                </c:pt>
                <c:pt idx="135">
                  <c:v>16.05.2018</c:v>
                </c:pt>
                <c:pt idx="136">
                  <c:v>17.05.2018</c:v>
                </c:pt>
                <c:pt idx="137">
                  <c:v>18.05.2018</c:v>
                </c:pt>
                <c:pt idx="138">
                  <c:v>19.05.2018</c:v>
                </c:pt>
                <c:pt idx="139">
                  <c:v>20.05.2018</c:v>
                </c:pt>
                <c:pt idx="140">
                  <c:v>21.05.2018</c:v>
                </c:pt>
                <c:pt idx="141">
                  <c:v>22.05.2018</c:v>
                </c:pt>
                <c:pt idx="142">
                  <c:v>23.05.2018</c:v>
                </c:pt>
                <c:pt idx="143">
                  <c:v>24.05.2018</c:v>
                </c:pt>
                <c:pt idx="144">
                  <c:v>25.05.2018</c:v>
                </c:pt>
                <c:pt idx="145">
                  <c:v>26.05.2018</c:v>
                </c:pt>
                <c:pt idx="146">
                  <c:v>27.05.2018</c:v>
                </c:pt>
                <c:pt idx="147">
                  <c:v>28.05.2018</c:v>
                </c:pt>
                <c:pt idx="148">
                  <c:v>29.05.2018</c:v>
                </c:pt>
                <c:pt idx="149">
                  <c:v>30.05.2018</c:v>
                </c:pt>
                <c:pt idx="150">
                  <c:v>31.05.2018</c:v>
                </c:pt>
                <c:pt idx="151">
                  <c:v>01.06.2018</c:v>
                </c:pt>
                <c:pt idx="152">
                  <c:v>02.06.2018</c:v>
                </c:pt>
                <c:pt idx="153">
                  <c:v>03.06.2018</c:v>
                </c:pt>
                <c:pt idx="154">
                  <c:v>04.06.2018</c:v>
                </c:pt>
                <c:pt idx="155">
                  <c:v>05.06.2018</c:v>
                </c:pt>
                <c:pt idx="156">
                  <c:v>06.06.2018</c:v>
                </c:pt>
                <c:pt idx="157">
                  <c:v>07.06.2018</c:v>
                </c:pt>
                <c:pt idx="158">
                  <c:v>08.06.2018</c:v>
                </c:pt>
                <c:pt idx="159">
                  <c:v>09.06.2018</c:v>
                </c:pt>
                <c:pt idx="160">
                  <c:v>10.06.2018</c:v>
                </c:pt>
                <c:pt idx="161">
                  <c:v>11.06.2018</c:v>
                </c:pt>
                <c:pt idx="162">
                  <c:v>12.06.2018</c:v>
                </c:pt>
                <c:pt idx="163">
                  <c:v>13.06.2018</c:v>
                </c:pt>
                <c:pt idx="164">
                  <c:v>14.06.2018</c:v>
                </c:pt>
                <c:pt idx="165">
                  <c:v>15.06.2018</c:v>
                </c:pt>
                <c:pt idx="166">
                  <c:v>16.06.2018</c:v>
                </c:pt>
                <c:pt idx="167">
                  <c:v>17.06.2018</c:v>
                </c:pt>
                <c:pt idx="168">
                  <c:v>18.06.2018</c:v>
                </c:pt>
                <c:pt idx="169">
                  <c:v>19.06.2018</c:v>
                </c:pt>
                <c:pt idx="170">
                  <c:v>20.06.2018</c:v>
                </c:pt>
                <c:pt idx="171">
                  <c:v>21.06.2018</c:v>
                </c:pt>
                <c:pt idx="172">
                  <c:v>22.06.2018</c:v>
                </c:pt>
                <c:pt idx="173">
                  <c:v>23.06.2018</c:v>
                </c:pt>
                <c:pt idx="174">
                  <c:v>24.06.2018</c:v>
                </c:pt>
                <c:pt idx="175">
                  <c:v>25.06.2018</c:v>
                </c:pt>
                <c:pt idx="176">
                  <c:v>26.06.2018</c:v>
                </c:pt>
                <c:pt idx="177">
                  <c:v>27.06.2018</c:v>
                </c:pt>
                <c:pt idx="178">
                  <c:v>28.06.2018</c:v>
                </c:pt>
                <c:pt idx="179">
                  <c:v>29.06.2018</c:v>
                </c:pt>
                <c:pt idx="180">
                  <c:v>30.06.2018</c:v>
                </c:pt>
                <c:pt idx="181">
                  <c:v>01.07.2018</c:v>
                </c:pt>
                <c:pt idx="182">
                  <c:v>02.07.2018</c:v>
                </c:pt>
                <c:pt idx="183">
                  <c:v>03.07.2018</c:v>
                </c:pt>
                <c:pt idx="184">
                  <c:v>04.07.2018</c:v>
                </c:pt>
                <c:pt idx="185">
                  <c:v>05.07.2018</c:v>
                </c:pt>
                <c:pt idx="186">
                  <c:v>06.07.2018</c:v>
                </c:pt>
                <c:pt idx="187">
                  <c:v>07.07.2018</c:v>
                </c:pt>
                <c:pt idx="188">
                  <c:v>08.07.2018</c:v>
                </c:pt>
                <c:pt idx="189">
                  <c:v>09.07.2018</c:v>
                </c:pt>
                <c:pt idx="190">
                  <c:v>10.07.2018</c:v>
                </c:pt>
                <c:pt idx="191">
                  <c:v>11.07.2018</c:v>
                </c:pt>
                <c:pt idx="192">
                  <c:v>12.07.2018</c:v>
                </c:pt>
                <c:pt idx="193">
                  <c:v>13.07.2018</c:v>
                </c:pt>
                <c:pt idx="194">
                  <c:v>14.07.2018</c:v>
                </c:pt>
                <c:pt idx="195">
                  <c:v>15.07.2018</c:v>
                </c:pt>
                <c:pt idx="196">
                  <c:v>16.07.2018</c:v>
                </c:pt>
                <c:pt idx="197">
                  <c:v>17.07.2018</c:v>
                </c:pt>
                <c:pt idx="198">
                  <c:v>18.07.2018</c:v>
                </c:pt>
                <c:pt idx="199">
                  <c:v>19.07.2018</c:v>
                </c:pt>
                <c:pt idx="200">
                  <c:v>20.07.2018</c:v>
                </c:pt>
                <c:pt idx="201">
                  <c:v>21.07.2018</c:v>
                </c:pt>
                <c:pt idx="202">
                  <c:v>22.07.2018</c:v>
                </c:pt>
                <c:pt idx="203">
                  <c:v>23.07.2018</c:v>
                </c:pt>
                <c:pt idx="204">
                  <c:v>24.07.2018</c:v>
                </c:pt>
                <c:pt idx="205">
                  <c:v>25.07.2018</c:v>
                </c:pt>
                <c:pt idx="206">
                  <c:v>26.07.2018</c:v>
                </c:pt>
                <c:pt idx="207">
                  <c:v>27.07.2018</c:v>
                </c:pt>
                <c:pt idx="208">
                  <c:v>28.07.2018</c:v>
                </c:pt>
                <c:pt idx="209">
                  <c:v>29.07.2018</c:v>
                </c:pt>
                <c:pt idx="210">
                  <c:v>30.07.2018</c:v>
                </c:pt>
                <c:pt idx="211">
                  <c:v>31.07.2018</c:v>
                </c:pt>
                <c:pt idx="212">
                  <c:v>01.08.2018</c:v>
                </c:pt>
                <c:pt idx="213">
                  <c:v>02.08.2018</c:v>
                </c:pt>
                <c:pt idx="214">
                  <c:v>03.08.2018</c:v>
                </c:pt>
                <c:pt idx="215">
                  <c:v>04.08.2018</c:v>
                </c:pt>
                <c:pt idx="216">
                  <c:v>05.08.2018</c:v>
                </c:pt>
                <c:pt idx="217">
                  <c:v>06.08.2018</c:v>
                </c:pt>
                <c:pt idx="218">
                  <c:v>07.08.2018</c:v>
                </c:pt>
                <c:pt idx="219">
                  <c:v>08.08.2018</c:v>
                </c:pt>
                <c:pt idx="220">
                  <c:v>09.08.2018</c:v>
                </c:pt>
                <c:pt idx="221">
                  <c:v>10.08.2018</c:v>
                </c:pt>
                <c:pt idx="222">
                  <c:v>11.08.2018</c:v>
                </c:pt>
                <c:pt idx="223">
                  <c:v>12.08.2018</c:v>
                </c:pt>
                <c:pt idx="224">
                  <c:v>13.08.2018</c:v>
                </c:pt>
                <c:pt idx="225">
                  <c:v>14.08.2018</c:v>
                </c:pt>
                <c:pt idx="226">
                  <c:v>15.08.2018</c:v>
                </c:pt>
                <c:pt idx="227">
                  <c:v>16.08.2018</c:v>
                </c:pt>
                <c:pt idx="228">
                  <c:v>17.08.2018</c:v>
                </c:pt>
                <c:pt idx="229">
                  <c:v>18.08.2018</c:v>
                </c:pt>
                <c:pt idx="230">
                  <c:v>19.08.2018</c:v>
                </c:pt>
                <c:pt idx="231">
                  <c:v>20.08.2018</c:v>
                </c:pt>
                <c:pt idx="232">
                  <c:v>21.08.2018</c:v>
                </c:pt>
                <c:pt idx="233">
                  <c:v>22.08.2018</c:v>
                </c:pt>
                <c:pt idx="234">
                  <c:v>23.08.2018</c:v>
                </c:pt>
                <c:pt idx="235">
                  <c:v>24.08.2018</c:v>
                </c:pt>
                <c:pt idx="236">
                  <c:v>25.08.2018</c:v>
                </c:pt>
                <c:pt idx="237">
                  <c:v>26.08.2018</c:v>
                </c:pt>
                <c:pt idx="238">
                  <c:v>27.08.2018</c:v>
                </c:pt>
                <c:pt idx="239">
                  <c:v>28.08.2018</c:v>
                </c:pt>
                <c:pt idx="240">
                  <c:v>29.08.2018</c:v>
                </c:pt>
                <c:pt idx="241">
                  <c:v>30.08.2018</c:v>
                </c:pt>
                <c:pt idx="242">
                  <c:v>31.08.2018</c:v>
                </c:pt>
                <c:pt idx="243">
                  <c:v>01.09.2018</c:v>
                </c:pt>
                <c:pt idx="244">
                  <c:v>02.09.2018</c:v>
                </c:pt>
                <c:pt idx="245">
                  <c:v>03.09.2018</c:v>
                </c:pt>
                <c:pt idx="246">
                  <c:v>04.09.2018</c:v>
                </c:pt>
                <c:pt idx="247">
                  <c:v>05.09.2018</c:v>
                </c:pt>
                <c:pt idx="248">
                  <c:v>06.09.2018</c:v>
                </c:pt>
                <c:pt idx="249">
                  <c:v>07.09.2018</c:v>
                </c:pt>
                <c:pt idx="250">
                  <c:v>08.09.2018</c:v>
                </c:pt>
                <c:pt idx="251">
                  <c:v>09.09.2018</c:v>
                </c:pt>
                <c:pt idx="252">
                  <c:v>10.09.2018</c:v>
                </c:pt>
                <c:pt idx="253">
                  <c:v>11.09.2018</c:v>
                </c:pt>
                <c:pt idx="254">
                  <c:v>12.09.2018</c:v>
                </c:pt>
                <c:pt idx="255">
                  <c:v>13.09.2018</c:v>
                </c:pt>
                <c:pt idx="256">
                  <c:v>14.09.2018</c:v>
                </c:pt>
                <c:pt idx="257">
                  <c:v>15.09.2018</c:v>
                </c:pt>
                <c:pt idx="258">
                  <c:v>16.09.2018</c:v>
                </c:pt>
                <c:pt idx="259">
                  <c:v>17.09.2018</c:v>
                </c:pt>
                <c:pt idx="260">
                  <c:v>18.09.2018</c:v>
                </c:pt>
                <c:pt idx="261">
                  <c:v>19.09.2018</c:v>
                </c:pt>
                <c:pt idx="262">
                  <c:v>20.09.2018</c:v>
                </c:pt>
                <c:pt idx="263">
                  <c:v>21.09.2018</c:v>
                </c:pt>
                <c:pt idx="264">
                  <c:v>22.09.2018</c:v>
                </c:pt>
                <c:pt idx="265">
                  <c:v>23.09.2018</c:v>
                </c:pt>
                <c:pt idx="266">
                  <c:v>24.09.2018</c:v>
                </c:pt>
                <c:pt idx="267">
                  <c:v>25.09.2018</c:v>
                </c:pt>
                <c:pt idx="268">
                  <c:v>26.09.2018</c:v>
                </c:pt>
                <c:pt idx="269">
                  <c:v>27.09.2018</c:v>
                </c:pt>
                <c:pt idx="270">
                  <c:v>28.09.2018</c:v>
                </c:pt>
                <c:pt idx="271">
                  <c:v>29.09.2018</c:v>
                </c:pt>
                <c:pt idx="272">
                  <c:v>30.09.2018</c:v>
                </c:pt>
                <c:pt idx="273">
                  <c:v>01.10.2018</c:v>
                </c:pt>
                <c:pt idx="274">
                  <c:v>02.10.2018</c:v>
                </c:pt>
                <c:pt idx="275">
                  <c:v>03.10.2018</c:v>
                </c:pt>
                <c:pt idx="276">
                  <c:v>04.10.2018</c:v>
                </c:pt>
                <c:pt idx="277">
                  <c:v>05.10.2018</c:v>
                </c:pt>
                <c:pt idx="278">
                  <c:v>06.10.2018</c:v>
                </c:pt>
                <c:pt idx="279">
                  <c:v>07.10.2018</c:v>
                </c:pt>
                <c:pt idx="280">
                  <c:v>08.10.2018</c:v>
                </c:pt>
                <c:pt idx="281">
                  <c:v>09.10.2018</c:v>
                </c:pt>
                <c:pt idx="282">
                  <c:v>10.10.2018</c:v>
                </c:pt>
                <c:pt idx="283">
                  <c:v>11.10.2018</c:v>
                </c:pt>
                <c:pt idx="284">
                  <c:v>12.10.2018</c:v>
                </c:pt>
                <c:pt idx="285">
                  <c:v>13.10.2018</c:v>
                </c:pt>
                <c:pt idx="286">
                  <c:v>14.10.2018</c:v>
                </c:pt>
                <c:pt idx="287">
                  <c:v>15.10.2018</c:v>
                </c:pt>
                <c:pt idx="288">
                  <c:v>16.10.2018</c:v>
                </c:pt>
                <c:pt idx="289">
                  <c:v>17.10.2018</c:v>
                </c:pt>
                <c:pt idx="290">
                  <c:v>18.10.2018</c:v>
                </c:pt>
                <c:pt idx="291">
                  <c:v>19.10.2018</c:v>
                </c:pt>
                <c:pt idx="292">
                  <c:v>20.10.2018</c:v>
                </c:pt>
                <c:pt idx="293">
                  <c:v>21.10.2018</c:v>
                </c:pt>
                <c:pt idx="294">
                  <c:v>22.10.2018</c:v>
                </c:pt>
                <c:pt idx="295">
                  <c:v>23.10.2018</c:v>
                </c:pt>
                <c:pt idx="296">
                  <c:v>24.10.2018</c:v>
                </c:pt>
                <c:pt idx="297">
                  <c:v>25.10.2018</c:v>
                </c:pt>
                <c:pt idx="298">
                  <c:v>26.10.2018</c:v>
                </c:pt>
                <c:pt idx="299">
                  <c:v>27.10.2018</c:v>
                </c:pt>
                <c:pt idx="300">
                  <c:v>28.10.2018</c:v>
                </c:pt>
                <c:pt idx="301">
                  <c:v>29.10.2018</c:v>
                </c:pt>
                <c:pt idx="302">
                  <c:v>30.10.2018</c:v>
                </c:pt>
                <c:pt idx="303">
                  <c:v>31.10.2018</c:v>
                </c:pt>
                <c:pt idx="304">
                  <c:v>01.11.2018</c:v>
                </c:pt>
                <c:pt idx="305">
                  <c:v>02.11.2018</c:v>
                </c:pt>
                <c:pt idx="306">
                  <c:v>03.11.2018</c:v>
                </c:pt>
                <c:pt idx="307">
                  <c:v>04.11.2018</c:v>
                </c:pt>
                <c:pt idx="308">
                  <c:v>05.11.2018</c:v>
                </c:pt>
                <c:pt idx="309">
                  <c:v>06.11.2018</c:v>
                </c:pt>
                <c:pt idx="310">
                  <c:v>07.11.2018</c:v>
                </c:pt>
                <c:pt idx="311">
                  <c:v>08.11.2018</c:v>
                </c:pt>
                <c:pt idx="312">
                  <c:v>09.11.2018</c:v>
                </c:pt>
                <c:pt idx="313">
                  <c:v>10.11.2018</c:v>
                </c:pt>
                <c:pt idx="314">
                  <c:v>11.11.2018</c:v>
                </c:pt>
                <c:pt idx="315">
                  <c:v>12.11.2018</c:v>
                </c:pt>
                <c:pt idx="316">
                  <c:v>13.11.2018</c:v>
                </c:pt>
                <c:pt idx="317">
                  <c:v>14.11.2018</c:v>
                </c:pt>
                <c:pt idx="318">
                  <c:v>15.11.2018</c:v>
                </c:pt>
                <c:pt idx="319">
                  <c:v>16.11.2018</c:v>
                </c:pt>
                <c:pt idx="320">
                  <c:v>17.11.2018</c:v>
                </c:pt>
                <c:pt idx="321">
                  <c:v>18.11.2018</c:v>
                </c:pt>
                <c:pt idx="322">
                  <c:v>19.11.2018</c:v>
                </c:pt>
                <c:pt idx="323">
                  <c:v>20.11.2018</c:v>
                </c:pt>
                <c:pt idx="324">
                  <c:v>21.11.2018</c:v>
                </c:pt>
                <c:pt idx="325">
                  <c:v>22.11.2018</c:v>
                </c:pt>
                <c:pt idx="326">
                  <c:v>23.11.2018</c:v>
                </c:pt>
                <c:pt idx="327">
                  <c:v>24.11.2018</c:v>
                </c:pt>
                <c:pt idx="328">
                  <c:v>25.11.2018</c:v>
                </c:pt>
                <c:pt idx="329">
                  <c:v>26.11.2018</c:v>
                </c:pt>
                <c:pt idx="330">
                  <c:v>27.11.2018</c:v>
                </c:pt>
                <c:pt idx="331">
                  <c:v>28.11.2018</c:v>
                </c:pt>
                <c:pt idx="332">
                  <c:v>29.11.2018</c:v>
                </c:pt>
                <c:pt idx="333">
                  <c:v>30.11.2018</c:v>
                </c:pt>
                <c:pt idx="334">
                  <c:v>01.12.2018</c:v>
                </c:pt>
                <c:pt idx="335">
                  <c:v>02.12.2018</c:v>
                </c:pt>
                <c:pt idx="336">
                  <c:v>03.12.2018</c:v>
                </c:pt>
                <c:pt idx="337">
                  <c:v>04.12.2018</c:v>
                </c:pt>
                <c:pt idx="338">
                  <c:v>05.12.2018</c:v>
                </c:pt>
                <c:pt idx="339">
                  <c:v>06.12.2018</c:v>
                </c:pt>
                <c:pt idx="340">
                  <c:v>07.12.2018</c:v>
                </c:pt>
                <c:pt idx="341">
                  <c:v>08.12.2018</c:v>
                </c:pt>
                <c:pt idx="342">
                  <c:v>09.12.2018</c:v>
                </c:pt>
                <c:pt idx="343">
                  <c:v>10.12.2018</c:v>
                </c:pt>
                <c:pt idx="344">
                  <c:v>11.12.2018</c:v>
                </c:pt>
                <c:pt idx="345">
                  <c:v>12.12.2018</c:v>
                </c:pt>
                <c:pt idx="346">
                  <c:v>13.12.2018</c:v>
                </c:pt>
                <c:pt idx="347">
                  <c:v>14.12.2018</c:v>
                </c:pt>
                <c:pt idx="348">
                  <c:v>15.12.2018</c:v>
                </c:pt>
              </c:strCache>
            </c:strRef>
          </c:cat>
          <c:val>
            <c:numRef>
              <c:f>Sheet1!$B$2:$B$350</c:f>
              <c:numCache>
                <c:formatCode>General</c:formatCode>
                <c:ptCount val="349"/>
                <c:pt idx="0">
                  <c:v>12371</c:v>
                </c:pt>
                <c:pt idx="1">
                  <c:v>4879</c:v>
                </c:pt>
                <c:pt idx="2">
                  <c:v>3370</c:v>
                </c:pt>
                <c:pt idx="3">
                  <c:v>5099</c:v>
                </c:pt>
                <c:pt idx="4">
                  <c:v>3579</c:v>
                </c:pt>
                <c:pt idx="5">
                  <c:v>4673</c:v>
                </c:pt>
                <c:pt idx="6">
                  <c:v>4206</c:v>
                </c:pt>
                <c:pt idx="7">
                  <c:v>3577</c:v>
                </c:pt>
                <c:pt idx="8">
                  <c:v>1665</c:v>
                </c:pt>
                <c:pt idx="9">
                  <c:v>1498</c:v>
                </c:pt>
                <c:pt idx="10">
                  <c:v>2327</c:v>
                </c:pt>
                <c:pt idx="11">
                  <c:v>4185</c:v>
                </c:pt>
                <c:pt idx="12">
                  <c:v>9984</c:v>
                </c:pt>
                <c:pt idx="13">
                  <c:v>5593</c:v>
                </c:pt>
                <c:pt idx="14">
                  <c:v>11053</c:v>
                </c:pt>
                <c:pt idx="15">
                  <c:v>3806</c:v>
                </c:pt>
                <c:pt idx="16">
                  <c:v>1894</c:v>
                </c:pt>
                <c:pt idx="17">
                  <c:v>11192</c:v>
                </c:pt>
                <c:pt idx="18">
                  <c:v>8260</c:v>
                </c:pt>
                <c:pt idx="19">
                  <c:v>9076</c:v>
                </c:pt>
                <c:pt idx="20">
                  <c:v>10958</c:v>
                </c:pt>
                <c:pt idx="21">
                  <c:v>6685</c:v>
                </c:pt>
                <c:pt idx="22">
                  <c:v>4323</c:v>
                </c:pt>
                <c:pt idx="23">
                  <c:v>4101</c:v>
                </c:pt>
                <c:pt idx="24">
                  <c:v>1934</c:v>
                </c:pt>
                <c:pt idx="25">
                  <c:v>1013</c:v>
                </c:pt>
                <c:pt idx="26">
                  <c:v>4434</c:v>
                </c:pt>
                <c:pt idx="27">
                  <c:v>5658</c:v>
                </c:pt>
                <c:pt idx="28">
                  <c:v>949</c:v>
                </c:pt>
                <c:pt idx="29">
                  <c:v>345</c:v>
                </c:pt>
                <c:pt idx="30">
                  <c:v>447</c:v>
                </c:pt>
                <c:pt idx="31">
                  <c:v>1779</c:v>
                </c:pt>
                <c:pt idx="32">
                  <c:v>4305</c:v>
                </c:pt>
                <c:pt idx="33">
                  <c:v>3368</c:v>
                </c:pt>
                <c:pt idx="34">
                  <c:v>2503</c:v>
                </c:pt>
                <c:pt idx="35">
                  <c:v>5822</c:v>
                </c:pt>
                <c:pt idx="36">
                  <c:v>2973</c:v>
                </c:pt>
                <c:pt idx="37">
                  <c:v>2298</c:v>
                </c:pt>
                <c:pt idx="38">
                  <c:v>4200</c:v>
                </c:pt>
                <c:pt idx="39">
                  <c:v>3415</c:v>
                </c:pt>
                <c:pt idx="40">
                  <c:v>3588</c:v>
                </c:pt>
                <c:pt idx="41">
                  <c:v>6630</c:v>
                </c:pt>
                <c:pt idx="42">
                  <c:v>5103</c:v>
                </c:pt>
                <c:pt idx="43">
                  <c:v>1966</c:v>
                </c:pt>
                <c:pt idx="44">
                  <c:v>901</c:v>
                </c:pt>
                <c:pt idx="45">
                  <c:v>1967</c:v>
                </c:pt>
                <c:pt idx="46">
                  <c:v>1936</c:v>
                </c:pt>
                <c:pt idx="47">
                  <c:v>2997</c:v>
                </c:pt>
                <c:pt idx="48">
                  <c:v>3818</c:v>
                </c:pt>
                <c:pt idx="49">
                  <c:v>1731</c:v>
                </c:pt>
                <c:pt idx="50">
                  <c:v>8322</c:v>
                </c:pt>
                <c:pt idx="51">
                  <c:v>2433</c:v>
                </c:pt>
                <c:pt idx="52">
                  <c:v>903</c:v>
                </c:pt>
                <c:pt idx="53">
                  <c:v>1002</c:v>
                </c:pt>
                <c:pt idx="54">
                  <c:v>1004</c:v>
                </c:pt>
                <c:pt idx="55">
                  <c:v>2280</c:v>
                </c:pt>
                <c:pt idx="56">
                  <c:v>1964</c:v>
                </c:pt>
                <c:pt idx="57">
                  <c:v>1386</c:v>
                </c:pt>
                <c:pt idx="58">
                  <c:v>606</c:v>
                </c:pt>
                <c:pt idx="59">
                  <c:v>10975</c:v>
                </c:pt>
                <c:pt idx="60">
                  <c:v>6066</c:v>
                </c:pt>
                <c:pt idx="61">
                  <c:v>5794</c:v>
                </c:pt>
                <c:pt idx="62">
                  <c:v>3358</c:v>
                </c:pt>
                <c:pt idx="63">
                  <c:v>4101</c:v>
                </c:pt>
                <c:pt idx="64">
                  <c:v>3247</c:v>
                </c:pt>
                <c:pt idx="65">
                  <c:v>3346</c:v>
                </c:pt>
                <c:pt idx="66">
                  <c:v>1193</c:v>
                </c:pt>
                <c:pt idx="67">
                  <c:v>371</c:v>
                </c:pt>
                <c:pt idx="68">
                  <c:v>1442</c:v>
                </c:pt>
                <c:pt idx="69">
                  <c:v>1088</c:v>
                </c:pt>
                <c:pt idx="70">
                  <c:v>2450</c:v>
                </c:pt>
                <c:pt idx="71">
                  <c:v>1047</c:v>
                </c:pt>
                <c:pt idx="72">
                  <c:v>3064</c:v>
                </c:pt>
                <c:pt idx="73">
                  <c:v>3085</c:v>
                </c:pt>
                <c:pt idx="74">
                  <c:v>5948</c:v>
                </c:pt>
                <c:pt idx="75">
                  <c:v>275478</c:v>
                </c:pt>
                <c:pt idx="76">
                  <c:v>83102</c:v>
                </c:pt>
                <c:pt idx="77">
                  <c:v>21563</c:v>
                </c:pt>
                <c:pt idx="78">
                  <c:v>10940</c:v>
                </c:pt>
                <c:pt idx="79">
                  <c:v>7117</c:v>
                </c:pt>
                <c:pt idx="80">
                  <c:v>3466</c:v>
                </c:pt>
                <c:pt idx="81">
                  <c:v>2206</c:v>
                </c:pt>
                <c:pt idx="82">
                  <c:v>1540</c:v>
                </c:pt>
                <c:pt idx="83">
                  <c:v>2923</c:v>
                </c:pt>
                <c:pt idx="84">
                  <c:v>2194</c:v>
                </c:pt>
                <c:pt idx="85">
                  <c:v>1159</c:v>
                </c:pt>
                <c:pt idx="86">
                  <c:v>744</c:v>
                </c:pt>
                <c:pt idx="87">
                  <c:v>916</c:v>
                </c:pt>
                <c:pt idx="88">
                  <c:v>1148</c:v>
                </c:pt>
                <c:pt idx="89">
                  <c:v>1671</c:v>
                </c:pt>
                <c:pt idx="90">
                  <c:v>2299</c:v>
                </c:pt>
                <c:pt idx="91">
                  <c:v>3719</c:v>
                </c:pt>
                <c:pt idx="92">
                  <c:v>1992</c:v>
                </c:pt>
                <c:pt idx="93">
                  <c:v>968</c:v>
                </c:pt>
                <c:pt idx="94">
                  <c:v>2373</c:v>
                </c:pt>
                <c:pt idx="95">
                  <c:v>4038</c:v>
                </c:pt>
                <c:pt idx="96">
                  <c:v>2799</c:v>
                </c:pt>
                <c:pt idx="97">
                  <c:v>1273</c:v>
                </c:pt>
                <c:pt idx="98">
                  <c:v>1765</c:v>
                </c:pt>
                <c:pt idx="99">
                  <c:v>701</c:v>
                </c:pt>
                <c:pt idx="100">
                  <c:v>2995</c:v>
                </c:pt>
                <c:pt idx="101">
                  <c:v>2032</c:v>
                </c:pt>
                <c:pt idx="102">
                  <c:v>546</c:v>
                </c:pt>
                <c:pt idx="103">
                  <c:v>5856</c:v>
                </c:pt>
                <c:pt idx="104">
                  <c:v>18275</c:v>
                </c:pt>
                <c:pt idx="105">
                  <c:v>11304</c:v>
                </c:pt>
                <c:pt idx="106">
                  <c:v>7828</c:v>
                </c:pt>
                <c:pt idx="107">
                  <c:v>4206</c:v>
                </c:pt>
                <c:pt idx="108">
                  <c:v>6496</c:v>
                </c:pt>
                <c:pt idx="109">
                  <c:v>18122</c:v>
                </c:pt>
                <c:pt idx="110">
                  <c:v>12556</c:v>
                </c:pt>
                <c:pt idx="111">
                  <c:v>7302</c:v>
                </c:pt>
                <c:pt idx="112">
                  <c:v>4934</c:v>
                </c:pt>
                <c:pt idx="113">
                  <c:v>5677</c:v>
                </c:pt>
                <c:pt idx="114">
                  <c:v>4893</c:v>
                </c:pt>
                <c:pt idx="115">
                  <c:v>2573</c:v>
                </c:pt>
                <c:pt idx="116">
                  <c:v>1959</c:v>
                </c:pt>
                <c:pt idx="117">
                  <c:v>3725</c:v>
                </c:pt>
                <c:pt idx="118">
                  <c:v>3549</c:v>
                </c:pt>
                <c:pt idx="119">
                  <c:v>3148</c:v>
                </c:pt>
                <c:pt idx="120">
                  <c:v>3491</c:v>
                </c:pt>
                <c:pt idx="121">
                  <c:v>2749</c:v>
                </c:pt>
                <c:pt idx="122">
                  <c:v>1283</c:v>
                </c:pt>
                <c:pt idx="123">
                  <c:v>10202</c:v>
                </c:pt>
                <c:pt idx="124">
                  <c:v>7408</c:v>
                </c:pt>
                <c:pt idx="125">
                  <c:v>6271</c:v>
                </c:pt>
                <c:pt idx="126">
                  <c:v>2936</c:v>
                </c:pt>
                <c:pt idx="127">
                  <c:v>4691</c:v>
                </c:pt>
                <c:pt idx="128">
                  <c:v>3317</c:v>
                </c:pt>
                <c:pt idx="129">
                  <c:v>16299</c:v>
                </c:pt>
                <c:pt idx="130">
                  <c:v>8837</c:v>
                </c:pt>
                <c:pt idx="131">
                  <c:v>5738</c:v>
                </c:pt>
                <c:pt idx="132">
                  <c:v>3014</c:v>
                </c:pt>
                <c:pt idx="133">
                  <c:v>7860</c:v>
                </c:pt>
                <c:pt idx="134">
                  <c:v>3344</c:v>
                </c:pt>
                <c:pt idx="135">
                  <c:v>1809</c:v>
                </c:pt>
                <c:pt idx="136">
                  <c:v>6895</c:v>
                </c:pt>
                <c:pt idx="137">
                  <c:v>2440</c:v>
                </c:pt>
                <c:pt idx="138">
                  <c:v>1870</c:v>
                </c:pt>
                <c:pt idx="139">
                  <c:v>3969</c:v>
                </c:pt>
                <c:pt idx="140">
                  <c:v>1971</c:v>
                </c:pt>
                <c:pt idx="141">
                  <c:v>1908</c:v>
                </c:pt>
                <c:pt idx="142">
                  <c:v>3725</c:v>
                </c:pt>
                <c:pt idx="143">
                  <c:v>1863</c:v>
                </c:pt>
                <c:pt idx="144">
                  <c:v>5258</c:v>
                </c:pt>
                <c:pt idx="145">
                  <c:v>5607</c:v>
                </c:pt>
                <c:pt idx="146">
                  <c:v>4135</c:v>
                </c:pt>
                <c:pt idx="147">
                  <c:v>4493</c:v>
                </c:pt>
                <c:pt idx="148">
                  <c:v>3724</c:v>
                </c:pt>
                <c:pt idx="149">
                  <c:v>6691</c:v>
                </c:pt>
                <c:pt idx="150">
                  <c:v>5001</c:v>
                </c:pt>
                <c:pt idx="151">
                  <c:v>3247</c:v>
                </c:pt>
                <c:pt idx="152">
                  <c:v>9025</c:v>
                </c:pt>
                <c:pt idx="153">
                  <c:v>15700</c:v>
                </c:pt>
                <c:pt idx="154">
                  <c:v>8426</c:v>
                </c:pt>
                <c:pt idx="155">
                  <c:v>10388</c:v>
                </c:pt>
                <c:pt idx="156">
                  <c:v>3274</c:v>
                </c:pt>
                <c:pt idx="157">
                  <c:v>1488</c:v>
                </c:pt>
                <c:pt idx="158">
                  <c:v>2150</c:v>
                </c:pt>
                <c:pt idx="159">
                  <c:v>3137</c:v>
                </c:pt>
                <c:pt idx="160">
                  <c:v>6151</c:v>
                </c:pt>
                <c:pt idx="161">
                  <c:v>2672</c:v>
                </c:pt>
                <c:pt idx="162">
                  <c:v>8137</c:v>
                </c:pt>
                <c:pt idx="163">
                  <c:v>4701</c:v>
                </c:pt>
                <c:pt idx="164">
                  <c:v>3917</c:v>
                </c:pt>
                <c:pt idx="165">
                  <c:v>10087</c:v>
                </c:pt>
                <c:pt idx="166">
                  <c:v>8378</c:v>
                </c:pt>
                <c:pt idx="167">
                  <c:v>4207</c:v>
                </c:pt>
                <c:pt idx="168">
                  <c:v>1930</c:v>
                </c:pt>
                <c:pt idx="169">
                  <c:v>7622</c:v>
                </c:pt>
                <c:pt idx="170">
                  <c:v>1432</c:v>
                </c:pt>
                <c:pt idx="171">
                  <c:v>827</c:v>
                </c:pt>
                <c:pt idx="172">
                  <c:v>18289</c:v>
                </c:pt>
                <c:pt idx="173">
                  <c:v>17591</c:v>
                </c:pt>
                <c:pt idx="174">
                  <c:v>7119</c:v>
                </c:pt>
                <c:pt idx="175">
                  <c:v>4132</c:v>
                </c:pt>
                <c:pt idx="176">
                  <c:v>9642</c:v>
                </c:pt>
                <c:pt idx="177">
                  <c:v>4355</c:v>
                </c:pt>
                <c:pt idx="178">
                  <c:v>3422</c:v>
                </c:pt>
                <c:pt idx="179">
                  <c:v>1620</c:v>
                </c:pt>
                <c:pt idx="180">
                  <c:v>2127</c:v>
                </c:pt>
                <c:pt idx="181">
                  <c:v>12132</c:v>
                </c:pt>
                <c:pt idx="182">
                  <c:v>34279</c:v>
                </c:pt>
                <c:pt idx="183">
                  <c:v>13856</c:v>
                </c:pt>
                <c:pt idx="184">
                  <c:v>9628</c:v>
                </c:pt>
                <c:pt idx="185">
                  <c:v>15258</c:v>
                </c:pt>
                <c:pt idx="186">
                  <c:v>9935</c:v>
                </c:pt>
                <c:pt idx="187">
                  <c:v>5909</c:v>
                </c:pt>
                <c:pt idx="188">
                  <c:v>10035</c:v>
                </c:pt>
                <c:pt idx="189">
                  <c:v>13237</c:v>
                </c:pt>
                <c:pt idx="190">
                  <c:v>8651</c:v>
                </c:pt>
                <c:pt idx="191">
                  <c:v>6689</c:v>
                </c:pt>
                <c:pt idx="192">
                  <c:v>3124</c:v>
                </c:pt>
                <c:pt idx="193">
                  <c:v>2521</c:v>
                </c:pt>
                <c:pt idx="194">
                  <c:v>7891</c:v>
                </c:pt>
                <c:pt idx="195">
                  <c:v>8320</c:v>
                </c:pt>
                <c:pt idx="196">
                  <c:v>3222</c:v>
                </c:pt>
                <c:pt idx="197">
                  <c:v>9543</c:v>
                </c:pt>
                <c:pt idx="198">
                  <c:v>50324</c:v>
                </c:pt>
                <c:pt idx="199">
                  <c:v>45425</c:v>
                </c:pt>
                <c:pt idx="200">
                  <c:v>13377</c:v>
                </c:pt>
                <c:pt idx="201">
                  <c:v>8234</c:v>
                </c:pt>
                <c:pt idx="202">
                  <c:v>14832</c:v>
                </c:pt>
                <c:pt idx="203">
                  <c:v>7184</c:v>
                </c:pt>
                <c:pt idx="204">
                  <c:v>9983</c:v>
                </c:pt>
                <c:pt idx="205">
                  <c:v>7095</c:v>
                </c:pt>
                <c:pt idx="206">
                  <c:v>5504</c:v>
                </c:pt>
                <c:pt idx="207">
                  <c:v>4759</c:v>
                </c:pt>
                <c:pt idx="208">
                  <c:v>5385</c:v>
                </c:pt>
                <c:pt idx="209">
                  <c:v>2256</c:v>
                </c:pt>
                <c:pt idx="210">
                  <c:v>1612</c:v>
                </c:pt>
                <c:pt idx="211">
                  <c:v>2197</c:v>
                </c:pt>
                <c:pt idx="212">
                  <c:v>18144</c:v>
                </c:pt>
                <c:pt idx="213">
                  <c:v>6235</c:v>
                </c:pt>
                <c:pt idx="214">
                  <c:v>9969</c:v>
                </c:pt>
                <c:pt idx="215">
                  <c:v>13537</c:v>
                </c:pt>
                <c:pt idx="216">
                  <c:v>15532</c:v>
                </c:pt>
                <c:pt idx="217">
                  <c:v>9947</c:v>
                </c:pt>
                <c:pt idx="218">
                  <c:v>9403</c:v>
                </c:pt>
                <c:pt idx="219">
                  <c:v>5936</c:v>
                </c:pt>
                <c:pt idx="220">
                  <c:v>10040</c:v>
                </c:pt>
                <c:pt idx="221">
                  <c:v>11383</c:v>
                </c:pt>
                <c:pt idx="222">
                  <c:v>8100</c:v>
                </c:pt>
                <c:pt idx="223">
                  <c:v>7768</c:v>
                </c:pt>
                <c:pt idx="224">
                  <c:v>5823</c:v>
                </c:pt>
                <c:pt idx="225">
                  <c:v>2495</c:v>
                </c:pt>
                <c:pt idx="226">
                  <c:v>5119</c:v>
                </c:pt>
                <c:pt idx="227">
                  <c:v>4083</c:v>
                </c:pt>
                <c:pt idx="228">
                  <c:v>2153</c:v>
                </c:pt>
                <c:pt idx="229">
                  <c:v>2368</c:v>
                </c:pt>
                <c:pt idx="230">
                  <c:v>4353</c:v>
                </c:pt>
                <c:pt idx="231">
                  <c:v>1877</c:v>
                </c:pt>
                <c:pt idx="232">
                  <c:v>4071</c:v>
                </c:pt>
                <c:pt idx="233">
                  <c:v>7450</c:v>
                </c:pt>
                <c:pt idx="234">
                  <c:v>4719</c:v>
                </c:pt>
                <c:pt idx="235">
                  <c:v>2737</c:v>
                </c:pt>
                <c:pt idx="236">
                  <c:v>3247</c:v>
                </c:pt>
                <c:pt idx="237">
                  <c:v>2612</c:v>
                </c:pt>
                <c:pt idx="238">
                  <c:v>2631</c:v>
                </c:pt>
                <c:pt idx="239">
                  <c:v>1101</c:v>
                </c:pt>
                <c:pt idx="240">
                  <c:v>671</c:v>
                </c:pt>
                <c:pt idx="241">
                  <c:v>269</c:v>
                </c:pt>
                <c:pt idx="242">
                  <c:v>7134</c:v>
                </c:pt>
                <c:pt idx="243">
                  <c:v>8615</c:v>
                </c:pt>
                <c:pt idx="244">
                  <c:v>5540</c:v>
                </c:pt>
                <c:pt idx="245">
                  <c:v>3906</c:v>
                </c:pt>
                <c:pt idx="246">
                  <c:v>4322</c:v>
                </c:pt>
                <c:pt idx="247">
                  <c:v>2147</c:v>
                </c:pt>
                <c:pt idx="248">
                  <c:v>1645</c:v>
                </c:pt>
                <c:pt idx="249">
                  <c:v>1667</c:v>
                </c:pt>
                <c:pt idx="250">
                  <c:v>2057</c:v>
                </c:pt>
                <c:pt idx="251">
                  <c:v>1607</c:v>
                </c:pt>
                <c:pt idx="252">
                  <c:v>722</c:v>
                </c:pt>
                <c:pt idx="253">
                  <c:v>4000</c:v>
                </c:pt>
                <c:pt idx="254">
                  <c:v>1757</c:v>
                </c:pt>
                <c:pt idx="255">
                  <c:v>3239</c:v>
                </c:pt>
                <c:pt idx="256">
                  <c:v>5592</c:v>
                </c:pt>
                <c:pt idx="257">
                  <c:v>6149</c:v>
                </c:pt>
                <c:pt idx="258">
                  <c:v>6640</c:v>
                </c:pt>
                <c:pt idx="259">
                  <c:v>3400</c:v>
                </c:pt>
                <c:pt idx="260">
                  <c:v>2652</c:v>
                </c:pt>
                <c:pt idx="261">
                  <c:v>1264</c:v>
                </c:pt>
                <c:pt idx="262">
                  <c:v>2664</c:v>
                </c:pt>
                <c:pt idx="263">
                  <c:v>3005</c:v>
                </c:pt>
                <c:pt idx="264">
                  <c:v>4209</c:v>
                </c:pt>
                <c:pt idx="265">
                  <c:v>2262</c:v>
                </c:pt>
                <c:pt idx="266">
                  <c:v>1179</c:v>
                </c:pt>
                <c:pt idx="267">
                  <c:v>1727</c:v>
                </c:pt>
                <c:pt idx="268">
                  <c:v>1788</c:v>
                </c:pt>
                <c:pt idx="269">
                  <c:v>3154</c:v>
                </c:pt>
                <c:pt idx="270">
                  <c:v>1868</c:v>
                </c:pt>
                <c:pt idx="271">
                  <c:v>3076</c:v>
                </c:pt>
                <c:pt idx="272">
                  <c:v>2174</c:v>
                </c:pt>
                <c:pt idx="273">
                  <c:v>692</c:v>
                </c:pt>
                <c:pt idx="274">
                  <c:v>5049</c:v>
                </c:pt>
                <c:pt idx="275">
                  <c:v>6730</c:v>
                </c:pt>
                <c:pt idx="276">
                  <c:v>2719</c:v>
                </c:pt>
                <c:pt idx="277">
                  <c:v>3456</c:v>
                </c:pt>
                <c:pt idx="278">
                  <c:v>4342</c:v>
                </c:pt>
                <c:pt idx="279">
                  <c:v>1855</c:v>
                </c:pt>
                <c:pt idx="280">
                  <c:v>2158</c:v>
                </c:pt>
                <c:pt idx="281">
                  <c:v>8190</c:v>
                </c:pt>
                <c:pt idx="282">
                  <c:v>6753</c:v>
                </c:pt>
                <c:pt idx="283">
                  <c:v>8030</c:v>
                </c:pt>
                <c:pt idx="284">
                  <c:v>15573</c:v>
                </c:pt>
                <c:pt idx="285">
                  <c:v>7899</c:v>
                </c:pt>
                <c:pt idx="286">
                  <c:v>7187</c:v>
                </c:pt>
                <c:pt idx="287">
                  <c:v>6293</c:v>
                </c:pt>
                <c:pt idx="288">
                  <c:v>5943</c:v>
                </c:pt>
                <c:pt idx="289">
                  <c:v>6375</c:v>
                </c:pt>
                <c:pt idx="290">
                  <c:v>5417</c:v>
                </c:pt>
                <c:pt idx="291">
                  <c:v>3096</c:v>
                </c:pt>
                <c:pt idx="292">
                  <c:v>5159</c:v>
                </c:pt>
                <c:pt idx="293">
                  <c:v>11753</c:v>
                </c:pt>
                <c:pt idx="294">
                  <c:v>6091</c:v>
                </c:pt>
                <c:pt idx="295">
                  <c:v>6720</c:v>
                </c:pt>
                <c:pt idx="296">
                  <c:v>5302</c:v>
                </c:pt>
                <c:pt idx="297">
                  <c:v>3881</c:v>
                </c:pt>
                <c:pt idx="298">
                  <c:v>11138</c:v>
                </c:pt>
                <c:pt idx="299">
                  <c:v>8192</c:v>
                </c:pt>
                <c:pt idx="300">
                  <c:v>8346</c:v>
                </c:pt>
                <c:pt idx="301">
                  <c:v>5279</c:v>
                </c:pt>
                <c:pt idx="302">
                  <c:v>4977</c:v>
                </c:pt>
                <c:pt idx="303">
                  <c:v>7012</c:v>
                </c:pt>
                <c:pt idx="304">
                  <c:v>7045</c:v>
                </c:pt>
                <c:pt idx="305">
                  <c:v>5482</c:v>
                </c:pt>
                <c:pt idx="306">
                  <c:v>5985</c:v>
                </c:pt>
                <c:pt idx="307">
                  <c:v>6139</c:v>
                </c:pt>
                <c:pt idx="308">
                  <c:v>1950</c:v>
                </c:pt>
                <c:pt idx="309">
                  <c:v>14754</c:v>
                </c:pt>
                <c:pt idx="310">
                  <c:v>10851</c:v>
                </c:pt>
                <c:pt idx="311">
                  <c:v>6440</c:v>
                </c:pt>
                <c:pt idx="312">
                  <c:v>8547</c:v>
                </c:pt>
                <c:pt idx="313">
                  <c:v>11904</c:v>
                </c:pt>
                <c:pt idx="314">
                  <c:v>10456</c:v>
                </c:pt>
                <c:pt idx="315">
                  <c:v>14154</c:v>
                </c:pt>
                <c:pt idx="316">
                  <c:v>8490</c:v>
                </c:pt>
                <c:pt idx="317">
                  <c:v>6628</c:v>
                </c:pt>
                <c:pt idx="318">
                  <c:v>3053</c:v>
                </c:pt>
                <c:pt idx="319">
                  <c:v>7397</c:v>
                </c:pt>
                <c:pt idx="320">
                  <c:v>4662</c:v>
                </c:pt>
                <c:pt idx="321">
                  <c:v>6796</c:v>
                </c:pt>
                <c:pt idx="322">
                  <c:v>12019</c:v>
                </c:pt>
                <c:pt idx="323">
                  <c:v>12288</c:v>
                </c:pt>
                <c:pt idx="324">
                  <c:v>13789</c:v>
                </c:pt>
                <c:pt idx="325">
                  <c:v>8776</c:v>
                </c:pt>
                <c:pt idx="326">
                  <c:v>8042</c:v>
                </c:pt>
                <c:pt idx="327">
                  <c:v>6943</c:v>
                </c:pt>
                <c:pt idx="328">
                  <c:v>4937</c:v>
                </c:pt>
                <c:pt idx="329">
                  <c:v>4500</c:v>
                </c:pt>
                <c:pt idx="330">
                  <c:v>4450</c:v>
                </c:pt>
                <c:pt idx="331">
                  <c:v>1275</c:v>
                </c:pt>
                <c:pt idx="332">
                  <c:v>1131</c:v>
                </c:pt>
                <c:pt idx="333">
                  <c:v>2219</c:v>
                </c:pt>
                <c:pt idx="334">
                  <c:v>3214</c:v>
                </c:pt>
                <c:pt idx="335">
                  <c:v>9054</c:v>
                </c:pt>
                <c:pt idx="336">
                  <c:v>2810</c:v>
                </c:pt>
                <c:pt idx="337">
                  <c:v>3823</c:v>
                </c:pt>
                <c:pt idx="338">
                  <c:v>7568</c:v>
                </c:pt>
                <c:pt idx="339">
                  <c:v>11998</c:v>
                </c:pt>
                <c:pt idx="340">
                  <c:v>9480</c:v>
                </c:pt>
                <c:pt idx="341">
                  <c:v>5904</c:v>
                </c:pt>
                <c:pt idx="342">
                  <c:v>9188</c:v>
                </c:pt>
                <c:pt idx="343">
                  <c:v>6810</c:v>
                </c:pt>
                <c:pt idx="344">
                  <c:v>3750</c:v>
                </c:pt>
                <c:pt idx="345">
                  <c:v>2290</c:v>
                </c:pt>
                <c:pt idx="346">
                  <c:v>752</c:v>
                </c:pt>
                <c:pt idx="347">
                  <c:v>1304</c:v>
                </c:pt>
                <c:pt idx="348">
                  <c:v>2108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F85E-49EE-BDC6-2319A410914B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352972168"/>
        <c:axId val="352972496"/>
      </c:lineChart>
      <c:catAx>
        <c:axId val="352972168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52972496"/>
        <c:crosses val="autoZero"/>
        <c:auto val="1"/>
        <c:lblAlgn val="ctr"/>
        <c:lblOffset val="100"/>
        <c:noMultiLvlLbl val="0"/>
      </c:catAx>
      <c:valAx>
        <c:axId val="352972496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52972168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5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percentStack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Link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Sheet1!$A$2</c:f>
              <c:strCache>
                <c:ptCount val="1"/>
                <c:pt idx="0">
                  <c:v>NDR Schleswig-Holstein</c:v>
                </c:pt>
              </c:strCache>
            </c:strRef>
          </c:cat>
          <c:val>
            <c:numRef>
              <c:f>Sheet1!$B$2</c:f>
              <c:numCache>
                <c:formatCode>General</c:formatCode>
                <c:ptCount val="1"/>
                <c:pt idx="0">
                  <c:v>522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453A-43D7-9C0B-0AAC9275ADAF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Photo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cat>
            <c:strRef>
              <c:f>Sheet1!$A$2</c:f>
              <c:strCache>
                <c:ptCount val="1"/>
                <c:pt idx="0">
                  <c:v>NDR Schleswig-Holstein</c:v>
                </c:pt>
              </c:strCache>
            </c:strRef>
          </c:cat>
          <c:val>
            <c:numRef>
              <c:f>Sheet1!$C$2</c:f>
              <c:numCache>
                <c:formatCode>General</c:formatCode>
                <c:ptCount val="1"/>
                <c:pt idx="0">
                  <c:v>731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453A-43D7-9C0B-0AAC9275ADAF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Status</c:v>
                </c:pt>
              </c:strCache>
            </c:strRef>
          </c:tx>
          <c:spPr>
            <a:solidFill>
              <a:schemeClr val="accent3"/>
            </a:solidFill>
            <a:ln>
              <a:noFill/>
            </a:ln>
            <a:effectLst/>
          </c:spPr>
          <c:invertIfNegative val="0"/>
          <c:cat>
            <c:strRef>
              <c:f>Sheet1!$A$2</c:f>
              <c:strCache>
                <c:ptCount val="1"/>
                <c:pt idx="0">
                  <c:v>NDR Schleswig-Holstein</c:v>
                </c:pt>
              </c:strCache>
            </c:strRef>
          </c:cat>
          <c:val>
            <c:numRef>
              <c:f>Sheet1!$D$2</c:f>
              <c:numCache>
                <c:formatCode>General</c:formatCode>
                <c:ptCount val="1"/>
                <c:pt idx="0">
                  <c:v>25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453A-43D7-9C0B-0AAC9275ADAF}"/>
            </c:ext>
          </c:extLst>
        </c:ser>
        <c:ser>
          <c:idx val="3"/>
          <c:order val="3"/>
          <c:tx>
            <c:strRef>
              <c:f>Sheet1!$E$1</c:f>
              <c:strCache>
                <c:ptCount val="1"/>
                <c:pt idx="0">
                  <c:v>Video</c:v>
                </c:pt>
              </c:strCache>
            </c:strRef>
          </c:tx>
          <c:spPr>
            <a:solidFill>
              <a:schemeClr val="accent4"/>
            </a:solidFill>
            <a:ln>
              <a:noFill/>
            </a:ln>
            <a:effectLst/>
          </c:spPr>
          <c:invertIfNegative val="0"/>
          <c:cat>
            <c:strRef>
              <c:f>Sheet1!$A$2</c:f>
              <c:strCache>
                <c:ptCount val="1"/>
                <c:pt idx="0">
                  <c:v>NDR Schleswig-Holstein</c:v>
                </c:pt>
              </c:strCache>
            </c:strRef>
          </c:cat>
          <c:val>
            <c:numRef>
              <c:f>Sheet1!$E$2</c:f>
              <c:numCache>
                <c:formatCode>General</c:formatCode>
                <c:ptCount val="1"/>
                <c:pt idx="0">
                  <c:v>612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3-453A-43D7-9C0B-0AAC9275ADAF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overlap val="100"/>
        <c:axId val="353487272"/>
        <c:axId val="353491536"/>
      </c:barChart>
      <c:catAx>
        <c:axId val="353487272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53491536"/>
        <c:crosses val="autoZero"/>
        <c:auto val="1"/>
        <c:lblAlgn val="ctr"/>
        <c:lblOffset val="100"/>
        <c:noMultiLvlLbl val="0"/>
      </c:catAx>
      <c:valAx>
        <c:axId val="353491536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0%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53487272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2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3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4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5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2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3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4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5.xml><?xml version="1.0" encoding="utf-8"?>
<cs:chartStyle xmlns:cs="http://schemas.microsoft.com/office/drawing/2012/chartStyle" xmlns:a="http://schemas.openxmlformats.org/drawingml/2006/main" id="29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12/18/2018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12/18/2018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12/18/2018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12/18/2018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12/18/2018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12/18/2018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12/18/2018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12/18/2018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12/18/2018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12/18/2018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chart" Target="../charts/chart2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chart" Target="../charts/chart3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chart" Target="../charts/chart4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chart" Target="../charts/chart5.xm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82D8EC6-0F28-403D-8FC5-D2F5BD1661BD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/>
              <a:t>MeFo - Facebook - Social Media - Evaluation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138880F5-E5DA-4CDC-A558-50D8585B9B3D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/>
              <a:t>NDR</a:t>
            </a:r>
          </a:p>
        </p:txBody>
      </p:sp>
    </p:spTree>
    <p:extLst>
      <p:ext uri="{BB962C8B-B14F-4D97-AF65-F5344CB8AC3E}">
        <p14:creationId xmlns:p14="http://schemas.microsoft.com/office/powerpoint/2010/main" val="2461884973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12E1DB2-9361-4B0F-9949-FA34297A79D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Profil - Potenz.Reichw.,Aktive Nutzer,I-Rate,Fans | NDR Schleswig-Holstein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F06782B2-430D-4D38-AC32-506857714FD7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196732802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645920">
                  <a:extLst>
                    <a:ext uri="{9D8B030D-6E8A-4147-A177-3AD203B41FA5}">
                      <a16:colId xmlns:a16="http://schemas.microsoft.com/office/drawing/2014/main" val="2277950654"/>
                    </a:ext>
                  </a:extLst>
                </a:gridCol>
                <a:gridCol w="1645920">
                  <a:extLst>
                    <a:ext uri="{9D8B030D-6E8A-4147-A177-3AD203B41FA5}">
                      <a16:colId xmlns:a16="http://schemas.microsoft.com/office/drawing/2014/main" val="1492250822"/>
                    </a:ext>
                  </a:extLst>
                </a:gridCol>
                <a:gridCol w="1645920">
                  <a:extLst>
                    <a:ext uri="{9D8B030D-6E8A-4147-A177-3AD203B41FA5}">
                      <a16:colId xmlns:a16="http://schemas.microsoft.com/office/drawing/2014/main" val="1896469280"/>
                    </a:ext>
                  </a:extLst>
                </a:gridCol>
                <a:gridCol w="1234440">
                  <a:extLst>
                    <a:ext uri="{9D8B030D-6E8A-4147-A177-3AD203B41FA5}">
                      <a16:colId xmlns:a16="http://schemas.microsoft.com/office/drawing/2014/main" val="306093507"/>
                    </a:ext>
                  </a:extLst>
                </a:gridCol>
                <a:gridCol w="1234440">
                  <a:extLst>
                    <a:ext uri="{9D8B030D-6E8A-4147-A177-3AD203B41FA5}">
                      <a16:colId xmlns:a16="http://schemas.microsoft.com/office/drawing/2014/main" val="309649575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873213852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Name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de-DE" sz="1000"/>
                        <a:t>Ø Potenzielle Reichweite pro Tag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de-DE" sz="1000"/>
                        <a:t>Ø Bez. Potenzielle Reichweite pro Tag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de-DE" sz="1000"/>
                        <a:t>Ø Aktive Nutzer pro Tag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de-DE" sz="1000"/>
                        <a:t>Ø I-Rate Aktive Nutzer pro Tag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Fans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7290566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NDR Schleswig-Holstein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53937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196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4920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9.1 %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52698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690846490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1AA89AF7-1E87-4066-8AA3-D749390BBE1C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01.01.2018 - 15.12.2018</a:t>
            </a:r>
          </a:p>
        </p:txBody>
      </p:sp>
    </p:spTree>
    <p:extLst>
      <p:ext uri="{BB962C8B-B14F-4D97-AF65-F5344CB8AC3E}">
        <p14:creationId xmlns:p14="http://schemas.microsoft.com/office/powerpoint/2010/main" val="1038384934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2EF1D48-2D7B-4DC2-B228-0D42B878613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Anzahl Post, Reaktionen (Kommentare, Shares, Likes) - FB Insights | NDR Schleswig-Holstein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E61E5AF9-64DC-4795-AB7E-C0247040B059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702183582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234440">
                  <a:extLst>
                    <a:ext uri="{9D8B030D-6E8A-4147-A177-3AD203B41FA5}">
                      <a16:colId xmlns:a16="http://schemas.microsoft.com/office/drawing/2014/main" val="2691085702"/>
                    </a:ext>
                  </a:extLst>
                </a:gridCol>
                <a:gridCol w="1234440">
                  <a:extLst>
                    <a:ext uri="{9D8B030D-6E8A-4147-A177-3AD203B41FA5}">
                      <a16:colId xmlns:a16="http://schemas.microsoft.com/office/drawing/2014/main" val="3839409102"/>
                    </a:ext>
                  </a:extLst>
                </a:gridCol>
                <a:gridCol w="1234440">
                  <a:extLst>
                    <a:ext uri="{9D8B030D-6E8A-4147-A177-3AD203B41FA5}">
                      <a16:colId xmlns:a16="http://schemas.microsoft.com/office/drawing/2014/main" val="321426754"/>
                    </a:ext>
                  </a:extLst>
                </a:gridCol>
                <a:gridCol w="1234440">
                  <a:extLst>
                    <a:ext uri="{9D8B030D-6E8A-4147-A177-3AD203B41FA5}">
                      <a16:colId xmlns:a16="http://schemas.microsoft.com/office/drawing/2014/main" val="2730060750"/>
                    </a:ext>
                  </a:extLst>
                </a:gridCol>
                <a:gridCol w="1234440">
                  <a:extLst>
                    <a:ext uri="{9D8B030D-6E8A-4147-A177-3AD203B41FA5}">
                      <a16:colId xmlns:a16="http://schemas.microsoft.com/office/drawing/2014/main" val="4273327563"/>
                    </a:ext>
                  </a:extLst>
                </a:gridCol>
                <a:gridCol w="1234440">
                  <a:extLst>
                    <a:ext uri="{9D8B030D-6E8A-4147-A177-3AD203B41FA5}">
                      <a16:colId xmlns:a16="http://schemas.microsoft.com/office/drawing/2014/main" val="1734379573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565063117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Name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Fans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Posts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Reaktionen insgesamt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Kommentare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Likes insgesamt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75349012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NDR Schleswig-Holstein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52698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1877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241048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35568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68125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214929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480248406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A381ADC1-5F33-4023-84F2-0231D44B5BE1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01.01.2018 - 15.12.2018</a:t>
            </a:r>
          </a:p>
        </p:txBody>
      </p:sp>
    </p:spTree>
    <p:extLst>
      <p:ext uri="{BB962C8B-B14F-4D97-AF65-F5344CB8AC3E}">
        <p14:creationId xmlns:p14="http://schemas.microsoft.com/office/powerpoint/2010/main" val="3922693900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720BA11-F6F9-4B71-9871-8469026E7CE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Profil - Fans | NDR Schleswig-Holstein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82C34314-B969-4EF8-95C3-DF180E273A75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3981746315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8CF3FFE9-884B-4E49-ACED-C60BA5DE8AF1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01.01.2018 - 15.12.2018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DC283E6-6F6B-4D86-BFA7-39ADC002E28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072142621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B20C04B-8748-448D-BF40-C7D74942B3B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Profil - Potenzielle Reichweite | NDR Schleswig-Holstein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25661177-28CC-49F9-BB51-8810BAA6533B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3853959114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FE9449EF-ED74-4830-81AA-81D6844637DC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01.01.2018 - 15.12.2018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D7CC0DF-431D-4A08-85D5-924796CE011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008929771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0EE73DD-2A31-4E92-9CC7-1A37C9E113B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Profil - Aktive Nutzer | NDR Schleswig-Holstein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EFD82FCB-0337-4D3F-B7B8-EC349C11AF05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957240303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1EA5A7A3-2343-4203-AC6E-5706EC5E0291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01.01.2018 - 15.12.2018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D1BA021-236D-455B-A1E7-72146FF2A64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149269596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C99CB58-48B0-40C1-8C84-7DF8370AFAD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Profil - Video-Starts ab 10 Sek. | NDR Schleswig-Holstein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03E5DF2B-66E0-46E4-99E8-9BE2A7F709A3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3950468173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2A30A7ED-ECB3-4693-8FB4-615A076D96C2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01.01.2018 - 15.12.2018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3C95622-B36A-42E7-BADE-76A8BA7764C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708644048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26EAB6D-DB8A-4A4A-A948-EB64BC9094C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Facebook Profil - Durchschnitt Potenzi. Reichweite pro Tag | NDR Schleswig-Holstein</a:t>
            </a:r>
            <a:endParaRPr lang="en-US"/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F719723A-5CCD-4A1C-BA06-048A97518A3C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074336903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645920">
                  <a:extLst>
                    <a:ext uri="{9D8B030D-6E8A-4147-A177-3AD203B41FA5}">
                      <a16:colId xmlns:a16="http://schemas.microsoft.com/office/drawing/2014/main" val="3117681416"/>
                    </a:ext>
                  </a:extLst>
                </a:gridCol>
                <a:gridCol w="1645920">
                  <a:extLst>
                    <a:ext uri="{9D8B030D-6E8A-4147-A177-3AD203B41FA5}">
                      <a16:colId xmlns:a16="http://schemas.microsoft.com/office/drawing/2014/main" val="322215446"/>
                    </a:ext>
                  </a:extLst>
                </a:gridCol>
                <a:gridCol w="1234440">
                  <a:extLst>
                    <a:ext uri="{9D8B030D-6E8A-4147-A177-3AD203B41FA5}">
                      <a16:colId xmlns:a16="http://schemas.microsoft.com/office/drawing/2014/main" val="2672067682"/>
                    </a:ext>
                  </a:extLst>
                </a:gridCol>
                <a:gridCol w="1234440">
                  <a:extLst>
                    <a:ext uri="{9D8B030D-6E8A-4147-A177-3AD203B41FA5}">
                      <a16:colId xmlns:a16="http://schemas.microsoft.com/office/drawing/2014/main" val="1143519890"/>
                    </a:ext>
                  </a:extLst>
                </a:gridCol>
                <a:gridCol w="1234440">
                  <a:extLst>
                    <a:ext uri="{9D8B030D-6E8A-4147-A177-3AD203B41FA5}">
                      <a16:colId xmlns:a16="http://schemas.microsoft.com/office/drawing/2014/main" val="4209844973"/>
                    </a:ext>
                  </a:extLst>
                </a:gridCol>
                <a:gridCol w="1234440">
                  <a:extLst>
                    <a:ext uri="{9D8B030D-6E8A-4147-A177-3AD203B41FA5}">
                      <a16:colId xmlns:a16="http://schemas.microsoft.com/office/drawing/2014/main" val="1295929959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Name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gesamt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viral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bezahlt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organisch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unbezahlt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81006725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NDR Schleswig-Holstein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53937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40766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196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14652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53741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677340559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8CBAAB47-4430-4CB4-AFAD-1B519DA78AEA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01.01.2018 - 15.12.2018</a:t>
            </a:r>
          </a:p>
        </p:txBody>
      </p:sp>
    </p:spTree>
    <p:extLst>
      <p:ext uri="{BB962C8B-B14F-4D97-AF65-F5344CB8AC3E}">
        <p14:creationId xmlns:p14="http://schemas.microsoft.com/office/powerpoint/2010/main" val="4144838991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9697803-1C3A-46A0-9376-B04F37EA60B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Distributionstyp - FB Insights | NDR Schleswig-Holstein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18445584-5877-4359-9665-9BDFE595301C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2850364874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7B314568-8650-47B1-9456-A3752B2DF773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01.01.2018 - 15.12.2018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FB23EA9-0B5F-4F43-B84E-CC200B47B1C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137473647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DBCD913-9C01-4771-A83D-D63652179E8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Distributionstyp - Tabelle - FB Insights | NDR Schleswig-Holstein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5E401906-B121-4A6A-96CC-C007E507CB2B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909493398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057400">
                  <a:extLst>
                    <a:ext uri="{9D8B030D-6E8A-4147-A177-3AD203B41FA5}">
                      <a16:colId xmlns:a16="http://schemas.microsoft.com/office/drawing/2014/main" val="3537643260"/>
                    </a:ext>
                  </a:extLst>
                </a:gridCol>
                <a:gridCol w="1234440">
                  <a:extLst>
                    <a:ext uri="{9D8B030D-6E8A-4147-A177-3AD203B41FA5}">
                      <a16:colId xmlns:a16="http://schemas.microsoft.com/office/drawing/2014/main" val="1593254685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929542349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029506678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152716283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955204924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114163212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829248389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Name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Total Posts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Photos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Videos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Status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Links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Notes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Misc.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38521214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NDR Schleswig-Holstein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1890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731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612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522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516108720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946EF30B-97DB-45DC-BABB-3E6938D6C9BE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01.01.2018 - 15.12.2018</a:t>
            </a:r>
          </a:p>
        </p:txBody>
      </p:sp>
    </p:spTree>
    <p:extLst>
      <p:ext uri="{BB962C8B-B14F-4D97-AF65-F5344CB8AC3E}">
        <p14:creationId xmlns:p14="http://schemas.microsoft.com/office/powerpoint/2010/main" val="1685172130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D02D9BB-5C3F-4066-8C68-2BC416CA404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Eigene Posts - Shares - Export | NDR Schleswig-Holstein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44F2CF94-ADE2-429B-AC12-AC0350F8101D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400737974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468880">
                  <a:extLst>
                    <a:ext uri="{9D8B030D-6E8A-4147-A177-3AD203B41FA5}">
                      <a16:colId xmlns:a16="http://schemas.microsoft.com/office/drawing/2014/main" val="3894301852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495552451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636232602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330468779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907839243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511599982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62698453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013572888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Shares Eigener 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Likes Eigener 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Kommentare Eigener 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Summe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Typ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Expired?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Expire Time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14913898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 b="1"/>
                        <a:t> NDR Schleswig-Holstein - 2018-03-17 11:46:54 </a:t>
                      </a:r>
                      <a:r>
                        <a:rPr lang="en-US" sz="1000"/>
                        <a:t> 
 "Krasser Schnee wie in Sibirien" - so beschreibt unser Reporter das Gestöber bei Schwedeneck im Kreis Rendsburg-Eckernförde 😲😲😲 NDR.de/schleswig-holstein/ostwind102.html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7794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741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1718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10253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Video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Yes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14.04.2018 11:17:23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0029678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de-DE" sz="1000" b="1"/>
                        <a:t> NDR Schleswig-Holstein - 2018-08-04 12:28:00 </a:t>
                      </a:r>
                      <a:r>
                        <a:rPr lang="de-DE" sz="1000"/>
                        <a:t> 
 Da hatte wohl jemand Gefallen am Wacken Open Air gefunden 🙂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4247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816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577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5640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Photo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n/a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72022048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de-DE" sz="1000" b="1"/>
                        <a:t> NDR Schleswig-Holstein - 2018-05-24 17:03:55 </a:t>
                      </a:r>
                      <a:r>
                        <a:rPr lang="de-DE" sz="1000"/>
                        <a:t> 
 Wir hatten uns schon Sorgen gemacht 🤷‍...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2061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867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150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3078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Photo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n/a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50353440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de-DE" sz="1000" b="1"/>
                        <a:t> NDR Schleswig-Holstein - 2018-04-20 05:33:00 </a:t>
                      </a:r>
                      <a:r>
                        <a:rPr lang="de-DE" sz="1000"/>
                        <a:t> 
 Sprüche klopfen können wir! 💙⚓😁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1963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1245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178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3386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Video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Yes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21.10.2018 12:00:00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190079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de-DE" sz="1000" b="1"/>
                        <a:t> NDR Schleswig-Holstein - 2018-10-11 16:04:31 </a:t>
                      </a:r>
                      <a:r>
                        <a:rPr lang="de-DE" sz="1000"/>
                        <a:t> 
 Die Debatte um den Wolf ist verlogen, findet Horst Hoof. Jetzt, wo er nach Schleswig-Holstein zurückkehrt, ist die Diskussion um das Raubtier topaktuell.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1709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417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942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3068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Video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n/a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021332204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94A1CC7F-A147-4798-9E19-862E237645CD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01.01.2018 - 15.12.2018</a:t>
            </a:r>
          </a:p>
        </p:txBody>
      </p:sp>
    </p:spTree>
    <p:extLst>
      <p:ext uri="{BB962C8B-B14F-4D97-AF65-F5344CB8AC3E}">
        <p14:creationId xmlns:p14="http://schemas.microsoft.com/office/powerpoint/2010/main" val="3571948514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9B7DE3C-22BA-4819-BEB9-CFC5D6342FC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Eigene Posts - Kommentare - Export | NDR Schleswig-Holstein - 1 of 2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8A5A8B26-E998-4DC5-A2F3-24BFC49593CB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631604628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468880">
                  <a:extLst>
                    <a:ext uri="{9D8B030D-6E8A-4147-A177-3AD203B41FA5}">
                      <a16:colId xmlns:a16="http://schemas.microsoft.com/office/drawing/2014/main" val="1353748844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98581026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708057415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282665247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261093977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820146261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152523179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376262184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Kommentare Eigener 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 Eigener 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 Eigener 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Summe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Expired?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Expire Time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11971043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NDR Schleswig-Holstein - 2018-03-17 11:46:54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
 "Krasser Schnee wie in Sibirien" - so beschreibt unser Reporter das Gestöber bei Schwedeneck im Kreis Rendsburg-Eckernförde 😲😲😲 NDR.de/schleswig-holstein/ostwind102.html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1718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741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7794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10253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Yes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14.04.2018 11:17:23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97545211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NDR Schleswig-Holstein - 2018-10-11 16:04:31 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
 Die Debatte um den Wolf ist verlogen, findet Horst Hoof. Jetzt, wo er nach Schleswig-Holstein zurückkehrt, ist die Diskussion um das Raubtier topaktuell.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942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417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1709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3068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93490952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NDR Schleswig-Holstein - 2018-08-04 12:28:00 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
 Da hatte wohl jemand Gefallen am Wacken Open Air gefunden 🙂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577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816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4247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5640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036090631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D9C86EE6-CB98-43E4-9E76-3A74F22A8756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01.01.2018 - 15.12.2018</a:t>
            </a:r>
          </a:p>
        </p:txBody>
      </p:sp>
    </p:spTree>
    <p:extLst>
      <p:ext uri="{BB962C8B-B14F-4D97-AF65-F5344CB8AC3E}">
        <p14:creationId xmlns:p14="http://schemas.microsoft.com/office/powerpoint/2010/main" val="1259655487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08AC126-75A1-4818-8125-B954D0E7FA2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Eigene Posts - Kommentare - Export | NDR Schleswig-Holstein - 2 of 2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19F7F582-1590-4A8D-BB1D-955A2FB18997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716306585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468880">
                  <a:extLst>
                    <a:ext uri="{9D8B030D-6E8A-4147-A177-3AD203B41FA5}">
                      <a16:colId xmlns:a16="http://schemas.microsoft.com/office/drawing/2014/main" val="1968123632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653139417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41393697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103500649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792030323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484402088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463425264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8922052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Kommentare Eigener 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 Eigener 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 Eigener 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Summe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Expired?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Expire Time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95913573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NDR Schleswig-Holstein - 2018-11-16 14:26:06 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
 Der Wolf führt in Schleswig-Holstein zu hitzigen Diskussionen. Wolfsgegner vertreten die These, dass für ihn hier kein Platz ist.
Mehr dazu in unserer Sendung "Zur Sache" am Sonntag um 18 Uhr.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465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636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28527290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NDR Schleswig-Holstein - 2018-01-29 10:12:11 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
 Am 29. Januar 1993 wurden in Deutschland die neuen Postleitzahlen vorgestellt. Die alte PLZ haben viele aber trotzdem noch im Kopf. Erinnert ihr euch noch an eure?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461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142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615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997985567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EC3DDA65-0481-4682-B7A7-797BC4A947E9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01.01.2018 - 15.12.2018</a:t>
            </a:r>
          </a:p>
        </p:txBody>
      </p:sp>
    </p:spTree>
    <p:extLst>
      <p:ext uri="{BB962C8B-B14F-4D97-AF65-F5344CB8AC3E}">
        <p14:creationId xmlns:p14="http://schemas.microsoft.com/office/powerpoint/2010/main" val="1165632244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33D0F8F-9A7A-4723-BBD6-A8E7D3A16E4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Eigene Posts - Links - Export | NDR Schleswig-Holstein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0E2C37DB-6871-4E31-BAD3-0ABCEAF736A3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439246342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645920">
                  <a:extLst>
                    <a:ext uri="{9D8B030D-6E8A-4147-A177-3AD203B41FA5}">
                      <a16:colId xmlns:a16="http://schemas.microsoft.com/office/drawing/2014/main" val="1169601824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4238735012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380254949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939530596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403383716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181007209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918982452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345196327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179265365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Linkklickrate (netto)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Linkklicks (netto)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Potenzielle Reichweite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Aktive Nutzer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I-Rate Aktive Nutzer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Typ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Expired?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Expire Time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22850032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de-DE" sz="1000" b="1"/>
                        <a:t> NDR Schleswig-Holstein - 2018-05-08 16:31:48 </a:t>
                      </a:r>
                      <a:r>
                        <a:rPr lang="de-DE" sz="1000"/>
                        <a:t> 
 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30.0 %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870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2904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1684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58.0 %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Link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n/a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55603491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de-DE" sz="1000" b="1"/>
                        <a:t> NDR Schleswig-Holstein - 2018-06-25 12:50:44 </a:t>
                      </a:r>
                      <a:r>
                        <a:rPr lang="de-DE" sz="1000"/>
                        <a:t> 
 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26.4 %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568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2155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1184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54.9 %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Link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n/a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96488467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de-DE" sz="1000" b="1"/>
                        <a:t> NDR Schleswig-Holstein - 2018-05-22 10:27:22 </a:t>
                      </a:r>
                      <a:r>
                        <a:rPr lang="de-DE" sz="1000"/>
                        <a:t> 
 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23.5 %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366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1560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547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35.1 %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Link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n/a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21304600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de-DE" sz="1000" b="1"/>
                        <a:t> NDR Schleswig-Holstein - 2018-06-03 09:46:00 </a:t>
                      </a:r>
                      <a:r>
                        <a:rPr lang="de-DE" sz="1000"/>
                        <a:t> 
 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20.9 %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764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3660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1299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35.5 %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Link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n/a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4172290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de-DE" sz="1000" b="1"/>
                        <a:t> NDR Schleswig-Holstein - 2018-07-08 15:13:21 </a:t>
                      </a:r>
                      <a:r>
                        <a:rPr lang="de-DE" sz="1000"/>
                        <a:t> 
 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16.5 %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559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3386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814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24.0 %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Link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n/a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037497040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D13995E8-0350-42F2-BB9B-3316560A5FF1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01.01.2018 - 15.12.2018</a:t>
            </a:r>
          </a:p>
        </p:txBody>
      </p:sp>
    </p:spTree>
    <p:extLst>
      <p:ext uri="{BB962C8B-B14F-4D97-AF65-F5344CB8AC3E}">
        <p14:creationId xmlns:p14="http://schemas.microsoft.com/office/powerpoint/2010/main" val="1725623498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B38A48B-F3B1-4897-A64F-489A66FAC8C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Eigene Posts - Videostartrate - Export | NDR Schleswig-Holstein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4551FBD9-FF1C-48CE-B7A5-BB3336992AE1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932063511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291840">
                  <a:extLst>
                    <a:ext uri="{9D8B030D-6E8A-4147-A177-3AD203B41FA5}">
                      <a16:colId xmlns:a16="http://schemas.microsoft.com/office/drawing/2014/main" val="3810861134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494752643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46796668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392469904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331959459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2615838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4189397401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Videostartrate (10 Sek.)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Videostartrate (3 Sek.)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Videostarts (10 Sek.)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Potenzielle Reichweite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Expired?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Expire Time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57088626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de-DE" sz="1000" b="1"/>
                        <a:t> NDR Schleswig-Holstein - 2018-07-31 14:15:00 </a:t>
                      </a:r>
                      <a:r>
                        <a:rPr lang="de-DE" sz="1000"/>
                        <a:t> 
 Die ersten Metal-Fans bauen ihre Zelte beim Wacken Open Air auf. Seid ihr auch schon da?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59.76 %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59.76 %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2456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3954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Yes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30.09.2018 21:59:00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75555305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de-DE" sz="1000" b="1"/>
                        <a:t> NDR Schleswig-Holstein - 2018-08-01 10:44:06 </a:t>
                      </a:r>
                      <a:r>
                        <a:rPr lang="de-DE" sz="1000"/>
                        <a:t> 
 Fast wäre es in Wacken zu heiß geworden, doch dann... 💦Unser W.O.A.-Blog: https://www.ndr.de/sh/liveblog128.html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49.57 %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61.95 %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23065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45072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Yes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08.08.2018 21:59:00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17719272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de-DE" sz="1000" b="1"/>
                        <a:t> NDR Schleswig-Holstein - 2018-07-24 13:49:20 </a:t>
                      </a:r>
                      <a:r>
                        <a:rPr lang="de-DE" sz="1000"/>
                        <a:t> 
 Mit dem Katapult nach Sylt? Mit diesem fiktiven Angebot macht Sylt Marketing auf eine Petition aufmerksam, in der ein zweigleisiger Ausbau der Bahnstrecke zwischen Niebüll und der Insel gefordert wird.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48.21 %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48.21 %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9198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17715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Yes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31.07.2018 21:59:00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05166083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de-DE" sz="1000" b="1"/>
                        <a:t> NDR Schleswig-Holstein - 2018-03-12 03:55:00 </a:t>
                      </a:r>
                      <a:r>
                        <a:rPr lang="de-DE" sz="1000"/>
                        <a:t> 
 Über die Buckelpiste zur Arbeit ... Auf welcher Strecke habt ihr den meisten Ärger 😠 mit Schlaglöchern?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48.08 %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48.08 %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3296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6809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Yes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19.03.2018 22:59:00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6882993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de-DE" sz="1000" b="1"/>
                        <a:t> NDR Schleswig-Holstein - 2018-09-22 10:13:27 </a:t>
                      </a:r>
                      <a:r>
                        <a:rPr lang="de-DE" sz="1000"/>
                        <a:t> 
 Was nach Einschätzung der Polizei viel schwerer wiegt als die versuchte Sabotage, ist, dass die mutmaßlichen Saboteure billigend in Kauf nehmen, dass sich Menschen durch herumfliegende Metallteile schwer verletzen können.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41.54 %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55.55 %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4146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9917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Yes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29.09.2018 11:14:00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278825097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F413919B-4BDE-4EC7-8E90-9C0AD432A359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01.01.2018 - 15.12.2018</a:t>
            </a:r>
          </a:p>
        </p:txBody>
      </p:sp>
    </p:spTree>
    <p:extLst>
      <p:ext uri="{BB962C8B-B14F-4D97-AF65-F5344CB8AC3E}">
        <p14:creationId xmlns:p14="http://schemas.microsoft.com/office/powerpoint/2010/main" val="779299141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50A8069-0344-43BB-A582-C36CF9641CE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Eigene Posts - Videostartrate - Flop - Export | NDR Schleswig-Holstein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1683B1CA-A3F1-4179-83A9-7ED6049BC3EE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641507946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291840">
                  <a:extLst>
                    <a:ext uri="{9D8B030D-6E8A-4147-A177-3AD203B41FA5}">
                      <a16:colId xmlns:a16="http://schemas.microsoft.com/office/drawing/2014/main" val="2836609006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612527127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917206035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261011323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980792010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526200385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009875987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Videostartrate (10 Sek.)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Videostartrate (3 Sek.)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Videostarts (10 Sek.)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Potenzielle Reichweite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Expired?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Expire Time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14741313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de-DE" sz="1000" b="1"/>
                        <a:t> NDR Schleswig-Holstein - 2018-03-28 17:02:00 </a:t>
                      </a:r>
                      <a:r>
                        <a:rPr lang="de-DE" sz="1000"/>
                        <a:t> 
 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0.0 %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34.7 %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2549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n/a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82731100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de-DE" sz="1000" b="1"/>
                        <a:t> NDR Schleswig-Holstein - 2018-08-13 06:08:37 </a:t>
                      </a:r>
                      <a:r>
                        <a:rPr lang="de-DE" sz="1000"/>
                        <a:t> 
 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0.0 %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32.3 %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10783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n/a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8574841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de-DE" sz="1000" b="1"/>
                        <a:t> NDR Schleswig-Holstein - 2018-03-26 15:47:31 </a:t>
                      </a:r>
                      <a:r>
                        <a:rPr lang="de-DE" sz="1000"/>
                        <a:t> 
 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0.0 %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20.8 %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2993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n/a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88801462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de-DE" sz="1000" b="1"/>
                        <a:t> NDR Schleswig-Holstein - 2018-03-29 15:05:00 </a:t>
                      </a:r>
                      <a:r>
                        <a:rPr lang="de-DE" sz="1000"/>
                        <a:t> 
 Ostern bedeutet auch: Stau auf den Straßen 😑 Und der entsteht übrigens so 👇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0.0 %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28.1 %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2427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n/a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26268445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de-DE" sz="1000" b="1"/>
                        <a:t> NDR Schleswig-Holstein - 2018-08-05 11:23:16 </a:t>
                      </a:r>
                      <a:r>
                        <a:rPr lang="de-DE" sz="1000"/>
                        <a:t> 
 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0.0 %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146.6 %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4785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n/a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235294095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A7714388-A798-4B83-A7AA-FB3D51D9A37F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01.01.2018 - 15.12.2018</a:t>
            </a:r>
          </a:p>
        </p:txBody>
      </p:sp>
    </p:spTree>
    <p:extLst>
      <p:ext uri="{BB962C8B-B14F-4D97-AF65-F5344CB8AC3E}">
        <p14:creationId xmlns:p14="http://schemas.microsoft.com/office/powerpoint/2010/main" val="2382442716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AEA81DB-A5F8-45AE-BA53-00C62084286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Facebook Eigene Posts - Potenzielle Reichweite - Export | NDR Schleswig-Holstein - 1 of 2</a:t>
            </a:r>
            <a:endParaRPr lang="en-US"/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AFAE8868-D26F-4ED1-BF36-A2CD859A9381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141729958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057400">
                  <a:extLst>
                    <a:ext uri="{9D8B030D-6E8A-4147-A177-3AD203B41FA5}">
                      <a16:colId xmlns:a16="http://schemas.microsoft.com/office/drawing/2014/main" val="2365204214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22516352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747851575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609604717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23936576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174440819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2273926738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679624935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382690411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gesamt Potenzielle Reichweite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bezahlt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viral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organisch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unbezahlt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Expired?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Expire Time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91055335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NDR Schleswig-Holstein - 2018-03-17 11:46:54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
 "Krasser Schnee wie in Sibirien" - so beschreibt unser Reporter das Gestöber bei Schwedeneck im Kreis Rendsburg-Eckernförde 😲😲😲 NDR.de/schleswig-holstein/ostwind102.html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1258604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1246679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21496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21496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Yes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14.04.2018 11:17:23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244553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NDR Schleswig-Holstein - 2018-08-04 12:28:00 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
 Da hatte wohl jemand Gefallen am Wacken Open Air gefunden 🙂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689500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664128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22868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689500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60057644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NDR Schleswig-Holstein - 2018-07-17 18:29:47 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
 Was für eine Überraschung: Mitarbeiter des Lübecker Hafens haben am Dienstag einen Delfin in der Lübecker Bucht beobachtet 🐬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405880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389527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15069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15069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Yes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24.07.2018 21:59:00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865211678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9EFAA94A-A593-4CEF-9308-8F8A046521D4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01.01.2018 - 15.12.2018</a:t>
            </a:r>
          </a:p>
        </p:txBody>
      </p:sp>
    </p:spTree>
    <p:extLst>
      <p:ext uri="{BB962C8B-B14F-4D97-AF65-F5344CB8AC3E}">
        <p14:creationId xmlns:p14="http://schemas.microsoft.com/office/powerpoint/2010/main" val="1499237139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FEF4E9B-4C1A-424A-9206-BD83071A585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Facebook Eigene Posts - Potenzielle Reichweite - Export | NDR Schleswig-Holstein - 2 of 2</a:t>
            </a:r>
            <a:endParaRPr lang="en-US"/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83E63AFC-A6B8-4512-83EA-35243F8CF58F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4074859168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057400">
                  <a:extLst>
                    <a:ext uri="{9D8B030D-6E8A-4147-A177-3AD203B41FA5}">
                      <a16:colId xmlns:a16="http://schemas.microsoft.com/office/drawing/2014/main" val="2962347527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348797325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870142123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675883112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54476001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926545822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2830277665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702302738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203431679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gesamt Potenzielle Reichweite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bezahlt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viral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organisch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unbezahlt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Expired?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Expire Time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83614576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NDR Schleswig-Holstein - 2018-10-11 16:04:31 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
 Die Debatte um den Wolf ist verlogen, findet Horst Hoof. Jetzt, wo er nach Schleswig-Holstein zurückkehrt, ist die Diskussion um das Raubtier topaktuell.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267692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248056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20044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267692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6220717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NDR Schleswig-Holstein - 2018-04-26 06:15:00 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
 🙄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245468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238651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15903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245468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087650220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18D33BE8-7766-46A1-9E12-E7605DDC60A3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01.01.2018 - 15.12.2018</a:t>
            </a:r>
          </a:p>
        </p:txBody>
      </p:sp>
    </p:spTree>
    <p:extLst>
      <p:ext uri="{BB962C8B-B14F-4D97-AF65-F5344CB8AC3E}">
        <p14:creationId xmlns:p14="http://schemas.microsoft.com/office/powerpoint/2010/main" val="3177717976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B95173E-8C35-463F-AF44-B99DCCE3E7F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Eigene Posts - Aktive Nutzer - Export | NDR Schleswig-Holstein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13B5F8E0-C67E-4F37-8616-2E736D0EA84E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032634836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456432">
                  <a:extLst>
                    <a:ext uri="{9D8B030D-6E8A-4147-A177-3AD203B41FA5}">
                      <a16:colId xmlns:a16="http://schemas.microsoft.com/office/drawing/2014/main" val="2700068682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533066769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393846110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090346198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975261713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448996077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798935924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671386329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Aktive Nutzer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Potenzielle Reichweite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I-Rate Aktive Nutzer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Reaktionen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Typ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Expired?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Expire Time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6261855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 b="1"/>
                        <a:t> NDR Schleswig-Holstein - 2018-03-17 11:46:54 </a:t>
                      </a:r>
                      <a:r>
                        <a:rPr lang="en-US" sz="1000"/>
                        <a:t> 
 "Krasser Schnee wie in Sibirien" - so beschreibt unser Reporter das Gestöber bei Schwedeneck im Kreis Rendsburg-Eckernförde 😲😲😲 NDR.de/schleswig-holstein/ostwind102.html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164511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1258604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13.1 %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19401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Video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Yes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14.04.2018 11:17:23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34008811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de-DE" sz="1000" b="1"/>
                        <a:t> NDR Schleswig-Holstein - 2018-08-04 12:28:00 </a:t>
                      </a:r>
                      <a:r>
                        <a:rPr lang="de-DE" sz="1000"/>
                        <a:t> 
 Da hatte wohl jemand Gefallen am Wacken Open Air gefunden 🙂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56878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689500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8.2 %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21577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Photo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n/a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88859019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de-DE" sz="1000" b="1"/>
                        <a:t> NDR Schleswig-Holstein - 2018-07-17 18:29:47 </a:t>
                      </a:r>
                      <a:r>
                        <a:rPr lang="de-DE" sz="1000"/>
                        <a:t> 
 Was für eine Überraschung: Mitarbeiter des Lübecker Hafens haben am Dienstag einen Delfin in der Lübecker Bucht beobachtet 🐬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39586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405880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9.8 %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8805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Video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Yes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24.07.2018 21:59:00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8373072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de-DE" sz="1000" b="1"/>
                        <a:t> NDR Schleswig-Holstein - 2018-05-24 17:03:55 </a:t>
                      </a:r>
                      <a:r>
                        <a:rPr lang="de-DE" sz="1000"/>
                        <a:t> 
 Wir hatten uns schon Sorgen gemacht 🤷‍...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18944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232151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8.2 %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10172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Photo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n/a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61483100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de-DE" sz="1000" b="1"/>
                        <a:t> NDR Schleswig-Holstein - 2018-10-11 16:04:31 </a:t>
                      </a:r>
                      <a:r>
                        <a:rPr lang="de-DE" sz="1000"/>
                        <a:t> 
 Die Debatte um den Wolf ist verlogen, findet Horst Hoof. Jetzt, wo er nach Schleswig-Holstein zurückkehrt, ist die Diskussion um das Raubtier topaktuell.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16582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267692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6.2 %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2432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Video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n/a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643170619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6CD0E409-F8F6-4829-9C8F-6E97FBE57E64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01.01.2018 - 15.12.2018</a:t>
            </a:r>
          </a:p>
        </p:txBody>
      </p:sp>
    </p:spTree>
    <p:extLst>
      <p:ext uri="{BB962C8B-B14F-4D97-AF65-F5344CB8AC3E}">
        <p14:creationId xmlns:p14="http://schemas.microsoft.com/office/powerpoint/2010/main" val="3520368135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79F3A91-9390-4579-9F98-75E7612B3E7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Eigene Posts - I-Rate Aktive Nutzer - Export | NDR Schleswig-Holstein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446C2F49-CC65-4400-B544-B18FFF339188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609488531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468880">
                  <a:extLst>
                    <a:ext uri="{9D8B030D-6E8A-4147-A177-3AD203B41FA5}">
                      <a16:colId xmlns:a16="http://schemas.microsoft.com/office/drawing/2014/main" val="515226336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4002193890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469342174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04055594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684249920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474865658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569036902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396611713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I-Rate Aktive Nutzer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Aktive Nutzer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Potenzielle Reichweite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Reaktionen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Typ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Expired?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Expire Time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34895491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de-DE" sz="1000" b="1"/>
                        <a:t> NDR Schleswig-Holstein - 2018-05-12 22:46:14 </a:t>
                      </a:r>
                      <a:r>
                        <a:rPr lang="de-DE" sz="1000"/>
                        <a:t> 
 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74.1 %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2457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3314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1014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Photo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n/a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4077786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de-DE" sz="1000" b="1"/>
                        <a:t> NDR Schleswig-Holstein - 2018-07-31 15:54:59 </a:t>
                      </a:r>
                      <a:r>
                        <a:rPr lang="de-DE" sz="1000"/>
                        <a:t> 
 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67.6 %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785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1162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85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Photo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n/a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13297867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de-DE" sz="1000" b="1"/>
                        <a:t> NDR Schleswig-Holstein - 2018-05-08 16:31:48 </a:t>
                      </a:r>
                      <a:r>
                        <a:rPr lang="de-DE" sz="1000"/>
                        <a:t> 
 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58.0 %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1684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2904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78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Link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n/a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22647962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de-DE" sz="1000" b="1"/>
                        <a:t> NDR Schleswig-Holstein - 2018-06-25 12:50:44 </a:t>
                      </a:r>
                      <a:r>
                        <a:rPr lang="de-DE" sz="1000"/>
                        <a:t> 
 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54.9 %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1184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2155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Link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n/a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26384277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 b="1"/>
                        <a:t> NDR Schleswig-Holstein - 2018-05-16 16:50:55 </a:t>
                      </a:r>
                      <a:r>
                        <a:rPr lang="en-US" sz="1000"/>
                        <a:t> 
 😯😯😯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53.8 %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1112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2066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276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Link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n/a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212382046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1532FA65-0C5D-467F-A76C-4BA611FD42BF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01.01.2018 - 15.12.2018</a:t>
            </a:r>
          </a:p>
        </p:txBody>
      </p:sp>
    </p:spTree>
    <p:extLst>
      <p:ext uri="{BB962C8B-B14F-4D97-AF65-F5344CB8AC3E}">
        <p14:creationId xmlns:p14="http://schemas.microsoft.com/office/powerpoint/2010/main" val="3039530367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746BBF0-7B27-49E7-A080-EA00823AD5B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Eigene Posts - I-Rate Aktive Nutzer-Flop - Export | NDR Schleswig-Holstein - 1 of 2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DC066F64-E03F-4645-9218-61F1786F1734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709850443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468880">
                  <a:extLst>
                    <a:ext uri="{9D8B030D-6E8A-4147-A177-3AD203B41FA5}">
                      <a16:colId xmlns:a16="http://schemas.microsoft.com/office/drawing/2014/main" val="3411923492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677356479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432554465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83411769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747317687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284545387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115958014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168006956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 Aktive Nutzer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Aktive Nutzer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Potenzielle Reichweite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Reaktionen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Expired?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Expire Time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9525858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NDR Schleswig-Holstein - 2018-09-15 15:00:14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
 In der Fußball-Regionalliga Nord hat der SC Weiche Flensburg 08 das Heimspiel gegen den VfL Wolfsburg II mit 2:3 verloren. Flensburg rutscht damit auf Tabellenplatz fünf. Morgen spielen VfB Lübeck v. 1919 e. V., Holstein Kiel II und FC Eintracht Norderstedt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0.5 %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1935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Status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89266960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NDR Schleswig-Holstein - 2018-11-04 16:49:11 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
 Der THW Kiel hat am Sonntag in der Handball-Bundesliga einen klaren Sieg beim TSV GWD Minden errungen.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0.7 %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9459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Link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63573775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NDR Schleswig-Holstein - 2018-01-20 10:53:24 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
 Yannick Lambrecht aus Aumühle ist Tennisstars wie Roger Federer bei den Australian Open ganz nahe. Er gehört zu den offiziellen Physiotherapeuten.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0.8 %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5919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Link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548321360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6FE9C9F5-D2A3-4E41-A7D0-9637F762346F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01.01.2018 - 15.12.2018</a:t>
            </a:r>
          </a:p>
        </p:txBody>
      </p:sp>
    </p:spTree>
    <p:extLst>
      <p:ext uri="{BB962C8B-B14F-4D97-AF65-F5344CB8AC3E}">
        <p14:creationId xmlns:p14="http://schemas.microsoft.com/office/powerpoint/2010/main" val="543617126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4FF9345-C6E6-44A3-A18A-029F25DF642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Eigene Posts - I-Rate Aktive Nutzer-Flop - Export | NDR Schleswig-Holstein - 2 of 2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47067219-95FE-4E19-B526-D61401B62025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496195103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468880">
                  <a:extLst>
                    <a:ext uri="{9D8B030D-6E8A-4147-A177-3AD203B41FA5}">
                      <a16:colId xmlns:a16="http://schemas.microsoft.com/office/drawing/2014/main" val="117258228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702481367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546350516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654547964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43564773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03864942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96714418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956393100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 Aktive Nutzer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Aktive Nutzer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Potenzielle Reichweite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Reaktionen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Expired?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Expire Time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94660288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NDR Schleswig-Holstein - 2018-08-14 17:03:00 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
 Laut Ornithologen besteht aber kein Grund zur Sorge: Viele Vögel hätten bis zu 30 Jahre Zeit, für Nachwuchs zu sorgen.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0.8 %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4891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6141620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NDR Schleswig-Holstein - 2018-11-08 13:37:04 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
 Im Zuge der Kita-Reform 2020 will Sozialminister Heiner Garg die Kita-Datenbank ausbauen und die Kita-Wahl erleichtern.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0.9 %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4560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Link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454901911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4BB901A8-35C7-4F27-B367-1DAB7846474B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01.01.2018 - 15.12.2018</a:t>
            </a:r>
          </a:p>
        </p:txBody>
      </p:sp>
    </p:spTree>
    <p:extLst>
      <p:ext uri="{BB962C8B-B14F-4D97-AF65-F5344CB8AC3E}">
        <p14:creationId xmlns:p14="http://schemas.microsoft.com/office/powerpoint/2010/main" val="1588103699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924B6A1-C37A-4A51-AAEA-30CFBA0FF00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Eigene Post - Summe Interaktionen - Export | NDR Schleswig-Holstein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DEC2BCED-CB4A-4139-8588-F8DC79269D31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4034190721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468880">
                  <a:extLst>
                    <a:ext uri="{9D8B030D-6E8A-4147-A177-3AD203B41FA5}">
                      <a16:colId xmlns:a16="http://schemas.microsoft.com/office/drawing/2014/main" val="291469090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4138426040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16930399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77435785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581929819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977348119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457051952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586202275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Summe Interaktionen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Reaktionen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Typ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Expired?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Expire Time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35295219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 b="1"/>
                        <a:t> NDR Schleswig-Holstein - 2018-03-17 11:46:54 </a:t>
                      </a:r>
                      <a:r>
                        <a:rPr lang="en-US" sz="1000"/>
                        <a:t> 
 "Krasser Schnee wie in Sibirien" - so beschreibt unser Reporter das Gestöber bei Schwedeneck im Kreis Rendsburg-Eckernförde 😲😲😲 NDR.de/schleswig-holstein/ostwind102.html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28913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19401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1718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7794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Video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Yes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14.04.2018 11:17:23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71597337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de-DE" sz="1000" b="1"/>
                        <a:t> NDR Schleswig-Holstein - 2018-08-04 12:28:00 </a:t>
                      </a:r>
                      <a:r>
                        <a:rPr lang="de-DE" sz="1000"/>
                        <a:t> 
 Da hatte wohl jemand Gefallen am Wacken Open Air gefunden 🙂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26401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21577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577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4247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Photo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n/a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22695412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de-DE" sz="1000" b="1"/>
                        <a:t> NDR Schleswig-Holstein - 2018-05-24 17:03:55 </a:t>
                      </a:r>
                      <a:r>
                        <a:rPr lang="de-DE" sz="1000"/>
                        <a:t> 
 Wir hatten uns schon Sorgen gemacht 🤷‍...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12383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10172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150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2061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Photo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n/a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58372968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de-DE" sz="1000" b="1"/>
                        <a:t> NDR Schleswig-Holstein - 2018-07-17 18:29:47 </a:t>
                      </a:r>
                      <a:r>
                        <a:rPr lang="de-DE" sz="1000"/>
                        <a:t> 
 Was für eine Überraschung: Mitarbeiter des Lübecker Hafens haben am Dienstag einen Delfin in der Lübecker Bucht beobachtet 🐬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10429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8805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204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1420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Video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Yes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24.07.2018 21:59:00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30918110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de-DE" sz="1000" b="1"/>
                        <a:t> NDR Schleswig-Holstein - 2018-04-26 06:15:00 </a:t>
                      </a:r>
                      <a:r>
                        <a:rPr lang="de-DE" sz="1000"/>
                        <a:t> 
 🙄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7918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6709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101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1108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Photo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n/a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357835661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C337A386-0977-4DB6-9BED-3FF6DCB40E37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01.01.2018 - 15.12.2018</a:t>
            </a:r>
          </a:p>
        </p:txBody>
      </p:sp>
    </p:spTree>
    <p:extLst>
      <p:ext uri="{BB962C8B-B14F-4D97-AF65-F5344CB8AC3E}">
        <p14:creationId xmlns:p14="http://schemas.microsoft.com/office/powerpoint/2010/main" val="1111543504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703A8F9-D1F9-40BE-9100-268EA343E9A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Eigene Posts - Reaktionen - Export | NDR Schleswig-Holstein - 1 of 3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9EA76068-728A-4CDD-8BC5-723FC8ACE410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363248604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962655">
                  <a:extLst>
                    <a:ext uri="{9D8B030D-6E8A-4147-A177-3AD203B41FA5}">
                      <a16:colId xmlns:a16="http://schemas.microsoft.com/office/drawing/2014/main" val="4094991118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640505583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418182366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50017283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604243099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871734157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803518086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552983903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095682850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592273766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224470644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Reaktionen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love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wow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haha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sorry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anger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Expired?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Expire Time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95158061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NDR Schleswig-Holstein - 2018-08-04 12:28:00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Da hatte wohl jemand Gefallen am Wacken Open Air gefunden 🙂
</a:t>
                      </a: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Attachment: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
 </a:t>
                      </a:r>
                      <a:r>
                        <a:rPr kumimoji="0" lang="de-DE" sz="1000" b="0" i="1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
n/a
n/a
</a:t>
                      </a:r>
                      <a:endParaRPr kumimoji="0" lang="en-US" sz="1000" b="0" i="1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21577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12391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937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517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6551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905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276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43460630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NDR Schleswig-Holstein - 2018-03-17 11:46:54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"Krasser Schnee wie in Sibirien" - so beschreibt unser Reporter das Gestöber bei Schwedeneck im Kreis Rendsburg-Eckernförde 😲😲😲 NDR.de/schleswig-holstein/ostwind102.html
</a:t>
                      </a: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Attachment: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
 </a:t>
                      </a:r>
                      <a:r>
                        <a:rPr kumimoji="0" lang="en-US" sz="1000" b="0" i="1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Massenkarambolage wegen Schnee bei Schwedeneck
n/a
n/a
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19401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6391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11961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338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521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Yes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14.04.2018 11:17:23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432574874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3B975825-6849-4B51-84C6-7D1153016F8A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01.01.2018 - 15.12.2018</a:t>
            </a:r>
          </a:p>
        </p:txBody>
      </p:sp>
    </p:spTree>
    <p:extLst>
      <p:ext uri="{BB962C8B-B14F-4D97-AF65-F5344CB8AC3E}">
        <p14:creationId xmlns:p14="http://schemas.microsoft.com/office/powerpoint/2010/main" val="1219620876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BE05438-CF0A-41D5-8775-AB9B302BE1A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Eigene Posts - Reaktionen - Export | NDR Schleswig-Holstein - 2 of 3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99025966-6560-4F9E-BEBA-FD5395250802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066118681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962655">
                  <a:extLst>
                    <a:ext uri="{9D8B030D-6E8A-4147-A177-3AD203B41FA5}">
                      <a16:colId xmlns:a16="http://schemas.microsoft.com/office/drawing/2014/main" val="2036605434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416374663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801644146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409234404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4114397193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058441429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813029538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4197517578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566818777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552029055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940737535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Reaktionen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love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wow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haha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sorry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anger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Expired?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Expire Time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9031079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NDR Schleswig-Holstein - 2018-05-24 17:03:55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Wir hatten uns schon Sorgen gemacht 🤷‍...
</a:t>
                      </a: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Attachment: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
 </a:t>
                      </a:r>
                      <a:r>
                        <a:rPr kumimoji="0" lang="de-DE" sz="1000" b="0" i="1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
n/a
n/a
</a:t>
                      </a:r>
                      <a:endParaRPr kumimoji="0" lang="en-US" sz="1000" b="0" i="1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10172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5211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4790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10728850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NDR Schleswig-Holstein - 2018-07-17 18:29:47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Was für eine Überraschung: Mitarbeiter des Lübecker Hafens haben am Dienstag einen Delfin in der Lübecker Bucht beobachtet 🐬
</a:t>
                      </a: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Attachment: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
 </a:t>
                      </a:r>
                      <a:r>
                        <a:rPr kumimoji="0" lang="de-DE" sz="1000" b="0" i="1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Delfin vor Lübeck aufgetaucht
n/a
n/a
</a:t>
                      </a:r>
                      <a:endParaRPr kumimoji="0" lang="en-US" sz="1000" b="0" i="1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8805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6375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1198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1182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Yes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24.07.2018 21:59:00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299187315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A9C01BF2-8385-4B14-90C2-D2ADE785F20B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01.01.2018 - 15.12.2018</a:t>
            </a:r>
          </a:p>
        </p:txBody>
      </p:sp>
    </p:spTree>
    <p:extLst>
      <p:ext uri="{BB962C8B-B14F-4D97-AF65-F5344CB8AC3E}">
        <p14:creationId xmlns:p14="http://schemas.microsoft.com/office/powerpoint/2010/main" val="979205263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9CE9D8C-63C5-4DE2-8B88-26647648917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Eigene Posts - Reaktionen - Export | NDR Schleswig-Holstein - 3 of 3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83C8F3D2-4257-460A-AD08-90EDF562F8C2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595683649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962655">
                  <a:extLst>
                    <a:ext uri="{9D8B030D-6E8A-4147-A177-3AD203B41FA5}">
                      <a16:colId xmlns:a16="http://schemas.microsoft.com/office/drawing/2014/main" val="2497159883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965272091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246358518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818858137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610047658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011241758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711651935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720090959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4039807696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392789743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210235231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Reaktionen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love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wow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haha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sorry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anger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Expired?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Expire Time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91457346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pt-BR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NDR Schleswig-Holstein - 2018-04-26 06:15:00</a:t>
                      </a:r>
                      <a:r>
                        <a:rPr kumimoji="0" lang="pt-BR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🙄
</a:t>
                      </a:r>
                      <a:r>
                        <a:rPr kumimoji="0" lang="pt-BR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Attachment:</a:t>
                      </a:r>
                      <a:r>
                        <a:rPr kumimoji="0" lang="pt-BR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
 </a:t>
                      </a:r>
                      <a:r>
                        <a:rPr kumimoji="0" lang="pt-BR" sz="1000" b="0" i="1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
n/a
n/a
</a:t>
                      </a:r>
                      <a:endParaRPr kumimoji="0" lang="en-US" sz="1000" b="0" i="1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6709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4698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1948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842852908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0D30D2FC-CBC1-426A-8D84-982AA0EC38C9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01.01.2018 - 15.12.2018</a:t>
            </a:r>
          </a:p>
        </p:txBody>
      </p:sp>
    </p:spTree>
    <p:extLst>
      <p:ext uri="{BB962C8B-B14F-4D97-AF65-F5344CB8AC3E}">
        <p14:creationId xmlns:p14="http://schemas.microsoft.com/office/powerpoint/2010/main" val="2105175045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4638813-5088-44A6-AC49-5726CA8F34D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Eigene Posts - Videostarts - Profil-bezogene Nutzung | NDR Schleswig-Holstein</a:t>
            </a:r>
            <a:endParaRPr lang="en-US"/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01672FFA-1102-4982-B7B2-7C97641D0528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4201752239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291840">
                  <a:extLst>
                    <a:ext uri="{9D8B030D-6E8A-4147-A177-3AD203B41FA5}">
                      <a16:colId xmlns:a16="http://schemas.microsoft.com/office/drawing/2014/main" val="3083911063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155665910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452919779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420016124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908031717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4030633580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668959939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Videostarts ab 3s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Videostarts ab 10s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% Wiedergabe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Videolänge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Post abgelaufen?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Crossposted Video?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98864519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de-DE" sz="1000" b="1"/>
                        <a:t> NDR Schleswig-Holstein - 2018-10-11 16:04:31 </a:t>
                      </a:r>
                      <a:r>
                        <a:rPr lang="de-DE" sz="1000"/>
                        <a:t> 
 Die Debatte um den Wolf ist verlogen, findet Horst Hoof. Jetzt, wo er nach Schleswig-Holstein zurückkehrt, ist die Diskussion um das Raubtier topaktuell.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86869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37206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13 %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0:58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66418665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de-DE" sz="1000" b="1"/>
                        <a:t> NDR Schleswig-Holstein - 2018-11-20 20:37:10 </a:t>
                      </a:r>
                      <a:r>
                        <a:rPr lang="de-DE" sz="1000"/>
                        <a:t> 
 Ein Unbekannter hat das Geld aus dem Milchautomaten des Hofs Haase in Ketelsbüttel gestohlen. Die Hofbesitzer erstatten keine Anzeige - sondern machen dem Dieb ein Angebot. NDR.de/milchtankstelle216.html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26737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17511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45 %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0:28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01014673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de-DE" sz="1000" b="1"/>
                        <a:t> NDR Schleswig-Holstein - 2018-08-22 16:47:58 </a:t>
                      </a:r>
                      <a:r>
                        <a:rPr lang="de-DE" sz="1000"/>
                        <a:t> 
 Hundehaufen auf dem Spielplatz, Hundehaufen auf dem Fußweg - Horst Hoof meint: Macht sie doch einfach weg! Eure Meinung?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39370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15303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13 %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1:01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17200362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de-DE" sz="1000" b="1"/>
                        <a:t> NDR Schleswig-Holstein - 2018-06-22 18:00:59 </a:t>
                      </a:r>
                      <a:r>
                        <a:rPr lang="de-DE" sz="1000"/>
                        <a:t> 
 Denn man to!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23327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12639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24 %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0:40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76893875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de-DE" sz="1000" b="1"/>
                        <a:t> NDR Schleswig-Holstein - 2018-10-21 16:49:00 </a:t>
                      </a:r>
                      <a:r>
                        <a:rPr lang="de-DE" sz="1000"/>
                        <a:t> 
 Die Horst &amp; Hoof Band spielt am Montag für die Just-Hansen-Stiftung - die will in Flensburg den ersten Spielplatz für Menschen mit und ohne Beeinträchtigung bauen. NDR.de/tour438.html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22185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10559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26 %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0:31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415293000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4185D335-69C8-4C40-9D17-A598793540DA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01.01.2018 - 15.12.2018</a:t>
            </a:r>
          </a:p>
        </p:txBody>
      </p:sp>
    </p:spTree>
    <p:extLst>
      <p:ext uri="{BB962C8B-B14F-4D97-AF65-F5344CB8AC3E}">
        <p14:creationId xmlns:p14="http://schemas.microsoft.com/office/powerpoint/2010/main" val="2958408188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541E4AF-11A6-4336-8CF5-72F09CC8E39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Eigene Videos - Crossposts (ohne Ersteller) - Export | NDR Schleswig-Holstein - 1 of 2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519FC4AD-9B32-4784-888F-F11093D18C1A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879580643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633471">
                  <a:extLst>
                    <a:ext uri="{9D8B030D-6E8A-4147-A177-3AD203B41FA5}">
                      <a16:colId xmlns:a16="http://schemas.microsoft.com/office/drawing/2014/main" val="1713990306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301829793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1873545387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225996910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850084469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862261536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2798251051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2106789766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2937443569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420413890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417806885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909599904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251734078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ab 10s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10s bezahlt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ab 3s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Länge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% Wiedergabe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Crossposted 3s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Page Owned 3s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Shared 3s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Pot. Reichweite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Kommentare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54968867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NDR Schleswig-Holstein - 2018-03-17 11:46:54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
 "Krasser Schnee wie in Sibirien" - so beschreibt unser Reporter das Gestöber bei Schwedeneck im Kreis Rendsburg-Eckernförde 😲😲😲 NDR.de/schleswig-holstein/ostwind102.html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379762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669489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00:35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29 %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59367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610122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1210066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6345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8094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8090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81634248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NDR Schleswig-Holstein - 2018-04-20 05:33:00 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
 Sprüche klopfen können wir! 💙⚓😁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44884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83418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00:39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21 %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18667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64753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211136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4215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585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2029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32881203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NDR Schleswig-Holstein - 2018-04-14 17:55:00 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
 Es geht um die Wurst. Es gibt wieder Hotdogs 🌭🌭🌭 vom ❤️ Kult-Imbiss Annies Kiosk in Dänemark.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43332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73046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00:46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30 %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20483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52563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118990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3790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792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776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791466570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6A637987-DD38-4D5D-8F42-A7DEAE78ADBD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01.01.2018 - 15.12.2018</a:t>
            </a:r>
          </a:p>
        </p:txBody>
      </p:sp>
    </p:spTree>
    <p:extLst>
      <p:ext uri="{BB962C8B-B14F-4D97-AF65-F5344CB8AC3E}">
        <p14:creationId xmlns:p14="http://schemas.microsoft.com/office/powerpoint/2010/main" val="2422304213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D91EA75-DDB7-46CA-8FA3-DC9C9ADAE7B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Eigene Videos - Crossposts (ohne Ersteller) - Export | NDR Schleswig-Holstein - 2 of 2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E192BD21-1ED3-44D8-B86C-C49229DACF06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52314195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633471">
                  <a:extLst>
                    <a:ext uri="{9D8B030D-6E8A-4147-A177-3AD203B41FA5}">
                      <a16:colId xmlns:a16="http://schemas.microsoft.com/office/drawing/2014/main" val="477697704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605914656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3862556271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1930255333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299526299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191292801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3759768499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3233397789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3695101358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12266829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756827054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461845465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764316472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ab 10s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10s bezahlt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ab 3s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Länge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% Wiedergabe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Crossposted 3s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Page Owned 3s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Shared 3s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Pot. Reichweite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Kommentare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39628618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NDR Schleswig-Holstein - 2018-10-11 16:04:31 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
 Die Debatte um den Wolf ist verlogen, findet Horst Hoof. Jetzt, wo er nach Schleswig-Holstein zurückkehrt, ist die Diskussion um das Raubtier topaktuell.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37276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87072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00:58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13171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73901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264191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2238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1790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1743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98595649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NDR Schleswig-Holstein - 2018-11-06 15:45:04 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
 Etwa 50 Wolfsrisse wurden dieses Jahr in Schleswig-Holstein gezählt - und die Diskussion um das Raubtier wird hitziger: NDR.de/sh/woelfe558.html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27379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37151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00:32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41 %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9318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27833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59823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135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341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219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863170416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16D69DCB-E807-4E0C-8608-354E87E50CFC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01.01.2018 - 15.12.2018</a:t>
            </a:r>
          </a:p>
        </p:txBody>
      </p:sp>
    </p:spTree>
    <p:extLst>
      <p:ext uri="{BB962C8B-B14F-4D97-AF65-F5344CB8AC3E}">
        <p14:creationId xmlns:p14="http://schemas.microsoft.com/office/powerpoint/2010/main" val="541067140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4D3BFC0-E981-497E-9308-266A89F8AF6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Eigene Videos - Crossposts (nur Ersteller) - Export  | NDR Schleswig-Holstein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54E49D1F-351C-48E1-AF0F-A30B0FE7F949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129374682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633471">
                  <a:extLst>
                    <a:ext uri="{9D8B030D-6E8A-4147-A177-3AD203B41FA5}">
                      <a16:colId xmlns:a16="http://schemas.microsoft.com/office/drawing/2014/main" val="3050820153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223420578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3296429668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1416441096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54965704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350649533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2433482523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2474756823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2389423511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98675406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451121351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504418323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4132827275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ab 10s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10s bezahlt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ab 3s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Länge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% Wiedergabe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Crossposted 3s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Page Owned 3s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Shared 3s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Pot. Reichweite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Kommentare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Shares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58022341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de-DE" sz="1000" b="1"/>
                        <a:t> NDR Schleswig-Holstein - 2018-07-17 18:29:47 </a:t>
                      </a:r>
                      <a:r>
                        <a:rPr lang="de-DE" sz="1000"/>
                        <a:t> 
 Was für eine Überraschung: Mitarbeiter des Lübecker Hafens haben am Dienstag einen Delfin in der Lübecker Bucht beobachtet 🐬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274981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517742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00:32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28 %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168120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14006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335616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970679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20473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5023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4365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20762262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de-DE" sz="1000" b="1"/>
                        <a:t> NDR Schleswig-Holstein - 2018-08-06 17:59:17 </a:t>
                      </a:r>
                      <a:r>
                        <a:rPr lang="de-DE" sz="1000"/>
                        <a:t> 
 Was für ein cleveres Kerlchen! Welche Tiere habt ihr schon an eurer Vogeltränke beobachtet?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102771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166207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00:15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46 %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71383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5382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89442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425434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5403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631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1492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11704003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de-DE" sz="1000" b="1"/>
                        <a:t> NDR Schleswig-Holstein - 2018-07-25 17:22:53 </a:t>
                      </a:r>
                      <a:r>
                        <a:rPr lang="de-DE" sz="1000"/>
                        <a:t> 
 Insektenschutz in der Landwirtschaft mindert den Ertrag? Nicht unbedingt - Naturschutz auf dem Acker, das geht zum Beispiel mit Blühstreifen. 🐝  🦋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80448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164024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00:29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24 %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45265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5727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113032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383502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7136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870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1773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3704072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de-DE" sz="1000" b="1"/>
                        <a:t> NDR Schleswig-Holstein - 2018-08-01 10:44:06 </a:t>
                      </a:r>
                      <a:r>
                        <a:rPr lang="de-DE" sz="1000"/>
                        <a:t> 
 Fast wäre es in Wacken zu heiß geworden, doch dann... 💦Unser W.O.A.-Blog: https://www.ndr.de/sh/liveblog128.html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60393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82854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00:29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59 %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35509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11069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36276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123036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2300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405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587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49083157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de-DE" sz="1000" b="1"/>
                        <a:t> NDR Schleswig-Holstein - 2018-06-15 11:03:42 </a:t>
                      </a:r>
                      <a:r>
                        <a:rPr lang="de-DE" sz="1000"/>
                        <a:t> 
 Nichts für ungut, Oktoberfest - aber: isso 😜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59868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148199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00:34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17 %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50286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7244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90762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396982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8517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754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2690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999731118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BE8EEF4C-6977-4D25-AD60-2DCF69430EC3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01.01.2018 - 15.12.2018</a:t>
            </a:r>
          </a:p>
        </p:txBody>
      </p:sp>
    </p:spTree>
    <p:extLst>
      <p:ext uri="{BB962C8B-B14F-4D97-AF65-F5344CB8AC3E}">
        <p14:creationId xmlns:p14="http://schemas.microsoft.com/office/powerpoint/2010/main" val="2515815179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1</TotalTime>
  <Words>2008</Words>
  <Application>Microsoft Office PowerPoint</Application>
  <PresentationFormat>On-screen Show (4:3)</PresentationFormat>
  <Paragraphs>923</Paragraphs>
  <Slides>30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30</vt:i4>
      </vt:variant>
    </vt:vector>
  </HeadingPairs>
  <TitlesOfParts>
    <vt:vector size="33" baseType="lpstr">
      <vt:lpstr>Arial</vt:lpstr>
      <vt:lpstr>Calibri</vt:lpstr>
      <vt:lpstr>quintly_template</vt:lpstr>
      <vt:lpstr>MeFo - Facebook - Social Media - Evaluation</vt:lpstr>
      <vt:lpstr>Facebook Profil - Potenz.Reichw.,Aktive Nutzer,I-Rate,Fans | NDR Schleswig-Holstein</vt:lpstr>
      <vt:lpstr>Facebook Anzahl Post, Reaktionen (Kommentare, Shares, Likes) - FB Insights | NDR Schleswig-Holstein</vt:lpstr>
      <vt:lpstr>Facebook Profil - Fans | NDR Schleswig-Holstein</vt:lpstr>
      <vt:lpstr>Facebook Profil - Potenzielle Reichweite | NDR Schleswig-Holstein</vt:lpstr>
      <vt:lpstr>Facebook Profil - Aktive Nutzer | NDR Schleswig-Holstein</vt:lpstr>
      <vt:lpstr>Facebook Profil - Video-Starts ab 10 Sek. | NDR Schleswig-Holstein</vt:lpstr>
      <vt:lpstr>Facebook Profil - Durchschnitt Potenzi. Reichweite pro Tag | NDR Schleswig-Holstein</vt:lpstr>
      <vt:lpstr>Facebook Distributionstyp - FB Insights | NDR Schleswig-Holstein</vt:lpstr>
      <vt:lpstr>Facebook Distributionstyp - Tabelle - FB Insights | NDR Schleswig-Holstein</vt:lpstr>
      <vt:lpstr>Facebook Eigene Posts - Shares - Export | NDR Schleswig-Holstein</vt:lpstr>
      <vt:lpstr>Facebook Eigene Posts - Kommentare - Export | NDR Schleswig-Holstein - 1 of 2</vt:lpstr>
      <vt:lpstr>Facebook Eigene Posts - Kommentare - Export | NDR Schleswig-Holstein - 2 of 2</vt:lpstr>
      <vt:lpstr>Facebook Eigene Posts - Links - Export | NDR Schleswig-Holstein</vt:lpstr>
      <vt:lpstr>Facebook Eigene Posts - Videostartrate - Export | NDR Schleswig-Holstein</vt:lpstr>
      <vt:lpstr>Facebook Eigene Posts - Videostartrate - Flop - Export | NDR Schleswig-Holstein</vt:lpstr>
      <vt:lpstr>Facebook Eigene Posts - Potenzielle Reichweite - Export | NDR Schleswig-Holstein - 1 of 2</vt:lpstr>
      <vt:lpstr>Facebook Eigene Posts - Potenzielle Reichweite - Export | NDR Schleswig-Holstein - 2 of 2</vt:lpstr>
      <vt:lpstr>Facebook Eigene Posts - Aktive Nutzer - Export | NDR Schleswig-Holstein</vt:lpstr>
      <vt:lpstr>Facebook Eigene Posts - I-Rate Aktive Nutzer - Export | NDR Schleswig-Holstein</vt:lpstr>
      <vt:lpstr>Facebook Eigene Posts - I-Rate Aktive Nutzer-Flop - Export | NDR Schleswig-Holstein - 1 of 2</vt:lpstr>
      <vt:lpstr>Facebook Eigene Posts - I-Rate Aktive Nutzer-Flop - Export | NDR Schleswig-Holstein - 2 of 2</vt:lpstr>
      <vt:lpstr>Facebook Eigene Post - Summe Interaktionen - Export | NDR Schleswig-Holstein</vt:lpstr>
      <vt:lpstr>Facebook Eigene Posts - Reaktionen - Export | NDR Schleswig-Holstein - 1 of 3</vt:lpstr>
      <vt:lpstr>Facebook Eigene Posts - Reaktionen - Export | NDR Schleswig-Holstein - 2 of 3</vt:lpstr>
      <vt:lpstr>Facebook Eigene Posts - Reaktionen - Export | NDR Schleswig-Holstein - 3 of 3</vt:lpstr>
      <vt:lpstr>Eigene Posts - Videostarts - Profil-bezogene Nutzung | NDR Schleswig-Holstein</vt:lpstr>
      <vt:lpstr>Facebook Eigene Videos - Crossposts (ohne Ersteller) - Export | NDR Schleswig-Holstein - 1 of 2</vt:lpstr>
      <vt:lpstr>Facebook Eigene Videos - Crossposts (ohne Ersteller) - Export | NDR Schleswig-Holstein - 2 of 2</vt:lpstr>
      <vt:lpstr>Facebook Eigene Videos - Crossposts (nur Ersteller) - Export  | NDR Schleswig-Holstein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MeFo - Facebook - Social Media - Evaluation</dc:title>
  <dc:creator>Administrator</dc:creator>
  <cp:lastModifiedBy>Administrator</cp:lastModifiedBy>
  <cp:revision>1</cp:revision>
  <dcterms:created xsi:type="dcterms:W3CDTF">2018-12-18T13:53:42Z</dcterms:created>
  <dcterms:modified xsi:type="dcterms:W3CDTF">2018-12-18T13:54:55Z</dcterms:modified>
</cp:coreProperties>
</file>