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9F135-1214-4D78-9C77-2F9009F41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Schleswig-Holstein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0A0CAC-20FA-4BCB-95B6-B9DEF20D0D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4121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613410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681911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07271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05034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92283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1590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170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Schleswig-Holstein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790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54518-D851-4AE0-AD14-DCA69296E3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01.01.2018 - 15.12.2018</a:t>
            </a:r>
          </a:p>
        </p:txBody>
      </p:sp>
    </p:spTree>
    <p:extLst>
      <p:ext uri="{BB962C8B-B14F-4D97-AF65-F5344CB8AC3E}">
        <p14:creationId xmlns:p14="http://schemas.microsoft.com/office/powerpoint/2010/main" val="38076815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Potenz.Reichw.,Aktive Nutzer,I-Rate,Fans | NDR Schleswig-Holstein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Potenz.Reichw.,Aktive Nutzer,I-Rate,Fans | NDR Schleswig-Holstein</dc:title>
  <dc:creator>Administrator</dc:creator>
  <cp:lastModifiedBy>Administrator</cp:lastModifiedBy>
  <cp:revision>1</cp:revision>
  <dcterms:created xsi:type="dcterms:W3CDTF">2018-12-18T12:57:42Z</dcterms:created>
  <dcterms:modified xsi:type="dcterms:W3CDTF">2018-12-18T12:57:45Z</dcterms:modified>
</cp:coreProperties>
</file>