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52657</c:v>
                </c:pt>
                <c:pt idx="346">
                  <c:v>52677</c:v>
                </c:pt>
                <c:pt idx="347">
                  <c:v>52683</c:v>
                </c:pt>
                <c:pt idx="348">
                  <c:v>52698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8A-4CB5-8929-03F7DBED8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64160"/>
        <c:axId val="311663176"/>
      </c:lineChart>
      <c:catAx>
        <c:axId val="31166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63176"/>
        <c:crosses val="autoZero"/>
        <c:auto val="1"/>
        <c:lblAlgn val="ctr"/>
        <c:lblOffset val="100"/>
        <c:noMultiLvlLbl val="0"/>
      </c:catAx>
      <c:valAx>
        <c:axId val="31166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6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1-496F-BB35-8E96B63DA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36384"/>
        <c:axId val="43831136"/>
      </c:lineChart>
      <c:catAx>
        <c:axId val="4383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1136"/>
        <c:crosses val="autoZero"/>
        <c:auto val="1"/>
        <c:lblAlgn val="ctr"/>
        <c:lblOffset val="100"/>
        <c:noMultiLvlLbl val="0"/>
      </c:catAx>
      <c:valAx>
        <c:axId val="4383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3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5-4CF9-BF80-01B35CF9B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117712"/>
        <c:axId val="256120336"/>
      </c:lineChart>
      <c:catAx>
        <c:axId val="25611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20336"/>
        <c:crosses val="autoZero"/>
        <c:auto val="1"/>
        <c:lblAlgn val="ctr"/>
        <c:lblOffset val="100"/>
        <c:noMultiLvlLbl val="0"/>
      </c:catAx>
      <c:valAx>
        <c:axId val="25612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1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25-4353-B4BC-760772103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118040"/>
        <c:axId val="256118368"/>
      </c:lineChart>
      <c:catAx>
        <c:axId val="25611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18368"/>
        <c:crosses val="autoZero"/>
        <c:auto val="1"/>
        <c:lblAlgn val="ctr"/>
        <c:lblOffset val="100"/>
        <c:noMultiLvlLbl val="0"/>
      </c:catAx>
      <c:valAx>
        <c:axId val="25611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1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1-48EB-B179-D3979AE130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41-48EB-B179-D3979AE130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41-48EB-B179-D3979AE130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41-48EB-B179-D3979AE13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058936"/>
        <c:axId val="177059264"/>
      </c:barChart>
      <c:catAx>
        <c:axId val="17705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9264"/>
        <c:crosses val="autoZero"/>
        <c:auto val="1"/>
        <c:lblAlgn val="ctr"/>
        <c:lblOffset val="100"/>
        <c:noMultiLvlLbl val="0"/>
      </c:catAx>
      <c:valAx>
        <c:axId val="1770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337F-5CA2-431D-A711-480A5D67E3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681BF-239E-4F69-A5D8-6DF7A3721D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2306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7948E-783A-4246-B4A4-AEBDFADA0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231C7-BEA7-4972-BC68-91A911A38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6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10601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29217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01015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8537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7876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745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2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20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27ED-5290-469F-B723-D2A962B96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0521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45214-5BEB-4457-AF98-F4A295A35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92DF0-92B5-45F9-8049-B33DA5720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17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944609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2817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2206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8936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2949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7899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982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67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50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0C695-B867-4051-818C-06E32C841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12563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EBAB-5DAE-47FC-B3B7-0DB865BC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9513BE-976E-4913-8407-AF73EB01C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458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1B332-7029-464F-A267-B36284193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BE301-DEC2-4243-BCDE-AACB2FECD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149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2D5A-59BF-47C4-94AF-EDA6D952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ED6E2-C4A0-4376-8092-38BEB5B1E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487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5701D-9475-4FE5-A5A8-145611494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0C4CA-3BF5-401C-8499-E137E6DFA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97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22FF2-EF74-42C2-B055-294428D63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703A6-2B8A-4395-9A3F-CBC540863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491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298E4-23AE-4E92-927C-47F36D9A4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23411-02A0-4306-A604-A7B451B6A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40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CCD9-9650-42B0-9077-2F2BEAA4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D82E65-D7A8-44D3-BB45-5A085DB74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584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42A0C-4698-4511-A09E-66F4633BA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35C9B-0959-45A1-8AED-D2BED1E5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70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74E20-68F8-41A9-9EE2-2B1C8D90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4ADDE-2BB9-4FEE-92D7-668776AE7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503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13329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1762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9971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83457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1124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707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80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177DE-874C-4709-95A7-131F72F1F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488228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ACAF-1A55-4535-A375-BAE4FE4DD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B05C2-B6FE-4CC6-9C8A-5A2619818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7302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E5031-19E3-41B4-B5B5-F7AA307F9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68DBC-A087-41C0-BC64-76C2D2B91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995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1858D-9A70-4817-A33C-D2D8EE1A8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B94D7-94E5-4730-92BB-C25C40D23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64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4295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4307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82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5108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86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26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444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006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5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02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16CB4-AB0A-4E6A-B751-D24E1E44C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92309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C5640-6D21-4C76-A0E8-B42343DEF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0E399-BAC8-4064-A795-0B6041A53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58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69463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154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02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744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501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03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73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55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8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4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69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69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05:33:00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8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0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E056B-8D18-4BFE-B139-D1083E612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93694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FCA0-FA55-465A-9A9A-4E545C41C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F20B7-0178-4ABD-8562-644B1C720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475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77757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86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965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129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240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785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2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19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06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11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1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15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EABE4-EC94-46A9-B123-922DAEB55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2965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1032-E55D-4BBB-8081-B3E2C84B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1A019-5C10-400D-B2CF-B77E3FC6D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48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88880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32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847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371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73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356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189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216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52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- 2018-11-16 14:26:06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- 2018-01-29 10:12:11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29. Januar 1993 wurden in Deutschland die neuen Postleitzahlen vorgestellt. Die alte PLZ haben viele aber trotzdem noch im Kopf. Erinnert ihr euch noch an eure?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086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7607F-23C8-4A3B-B8E2-36BB3E560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645753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50D82-F62D-4DBB-92B8-7A54D078D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DBDA24-762F-4F78-9580-07E6DCB21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133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060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320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66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28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027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530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125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63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56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5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1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9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10:27:22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7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09:46:00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8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15:13:21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41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D29E1-30DC-40AA-B246-D549B41C3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942044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D6A8E-80BB-4299-B8A8-417DD197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7D768-C3AB-4397-9A34-DBCDF243E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29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079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90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62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270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07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834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040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9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14:15:00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8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00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13:49:20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03:55:00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1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10:13:27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11:14:00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456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96F60-C97D-43F2-AEB7-6B0D0AAA8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548789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C517-DAF4-4163-9C9D-FAFE7AD6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1269C-3988-448B-B976-1806F3F254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351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2933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906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213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381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652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377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416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07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- 2018-03-28 17:02:00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1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- 2018-08-13 06:08:37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0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- 2018-03-26 15:47:31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1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- 2018-03-29 15:05:00 </a:t>
                      </a:r>
                      <a:r>
                        <a:rPr lang="de-DE" sz="1000"/>
                        <a:t> 
 Ostern bedeutet auch: Stau auf den Straßen 😑 Und der entsteht übrigens so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8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- 2018-08-05 11:23:16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531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41493-7183-42CE-9237-838BCCEA6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063090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72A75-D44F-4C4B-AB9D-B59972ADB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8B051-0FBF-4B89-8A9E-68DBE8982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73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9001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079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55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534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222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19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25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554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33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5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18:29:47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72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D1B86-4C22-4442-9943-F5C99BE50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575320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2D25A-84DF-494C-A3A6-3FB5CBB4E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3FFEF-5A0E-42F7-8402-26BD4D873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452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660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36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389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414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83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39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390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62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34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67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49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1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B3563-65DB-4D05-B4D9-720DF37FC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514146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D4779-39AA-42BF-AF96-843BBE80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15553-393D-4C21-B424-785AB3B19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766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1486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598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20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230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19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844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967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252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9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7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70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0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8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6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4070E-212C-4A54-AC8A-075D916A8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568836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19F6D-2047-4066-B354-80E4A55E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881D9-7575-47D3-8EFB-38E40A3D0E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01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1173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471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398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881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41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741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244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292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38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- 2018-05-12 22:46:14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2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15:54:59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48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1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2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16:50:55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59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DB19B-1BC9-4678-8F6F-FABDB33F5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226078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B8D60-8483-4067-8D41-697F66FF3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FF99D-5003-42F4-9738-A210673FF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595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0135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471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321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7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53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769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09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76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56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15:00:14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0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16:49:11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1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10:53:24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4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B1959-BD2A-4914-A6ED-36E1E7FA1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837052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0CF5-4D49-4FB0-9028-F1D3BDE54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B16CFE-B66A-4AB8-AE8C-345F52DC8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95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1978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55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24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7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917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32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857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81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17:03:00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80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- 2018-11-08 13:37:04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Zuge der Kita-Reform 2020 will Sozialminister Heiner Garg die Kita-Datenbank ausbauen und die Kita-Wahl erleichtern.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70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E172B-3478-49B5-AFC2-F324A3B6A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684237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5B105-8D01-4A05-BDFC-69482853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D4578-642A-4F6D-AD9C-7BA57A7DE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492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3922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41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31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8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120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536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26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8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7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9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9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1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06:15:00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81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F24E0-5E4B-4D05-86E7-233DF05DB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939736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EC4C3-4035-40D4-B536-9521EC90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204A2-CA9B-4A1A-992C-B73FD88B3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2745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640703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102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72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209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10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39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58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042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38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794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485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5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12:28:00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2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11:46:54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214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78584-6564-4442-A8E4-1C961D5EE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3545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879D5-4850-454F-9B09-7C9849B72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6F45D-0D68-43BD-ACCC-44FBF8D74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27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1842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96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827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12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465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326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174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442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863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88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831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2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17:03:55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5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18:29:47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29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F5107-E4A3-491A-AE02-CE6928779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283971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7CDF-DF64-4E67-AE6F-AD48B543B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BCDA3-037E-4AE7-8B3A-4F6EF18074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813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97231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365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40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58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993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297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44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86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91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219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15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3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06:15:00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60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C71A9-672D-4430-A1A5-12A271642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92177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AAF0-311C-4BE8-812D-D2599616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4F3F4F-EFF2-4C43-A7D5-75E9864A1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517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597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76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182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98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84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834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57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6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85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20:37:10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85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16:47:58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58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- 2018-06-22 18:00:59 </a:t>
                      </a:r>
                      <a:r>
                        <a:rPr lang="de-DE" sz="1000"/>
                        <a:t> 
 Denn man to!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28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16:49:00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3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8664C-3C79-4C6F-BFCA-A39A03F4F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642622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97F11-F58A-420C-B6D8-060D73C1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D6EAD-C3D3-4748-BD2D-6E8001E08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417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94419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82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8867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99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782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565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8691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87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51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11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25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019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92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9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5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05:33:00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02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2D962-5B2D-4B4F-A0C4-83C185047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069757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B02A-13EA-4BD5-BF69-D3A344D8D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9A0E1-B485-4A9B-A4B1-ED06BD2E0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389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8649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03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791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2917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660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927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8044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7632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016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833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39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6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533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1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2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15:45:04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44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EC15D-667D-4426-9276-2F339ACD4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239194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1E66F-FDD4-4FF0-A44C-14EB8395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BBBC0-F4DE-4617-8DD1-C47F927BA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900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14200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75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234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31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641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963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8477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24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3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46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765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26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612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5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10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17:59:17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39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17:22:53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3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2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11:03:42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01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D2FB4-FBC5-475F-A32D-5198D14FD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061784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2008</Words>
  <Application>Microsoft Office PowerPoint</Application>
  <PresentationFormat>On-screen Show (4:3)</PresentationFormat>
  <Paragraphs>923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 - 1 of 2</vt:lpstr>
      <vt:lpstr>Facebook Eigene Posts - Kommentare - Export | NDR Schleswig-Holstein - 2 of 2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2018-12-18T09:57:29Z</dcterms:created>
  <dcterms:modified xsi:type="dcterms:W3CDTF">2018-12-18T09:59:39Z</dcterms:modified>
</cp:coreProperties>
</file>