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3" r:id="rId17"/>
    <p:sldId id="274" r:id="rId18"/>
    <p:sldId id="275" r:id="rId19"/>
    <p:sldId id="276" r:id="rId20"/>
    <p:sldId id="277" r:id="rId21"/>
    <p:sldId id="279" r:id="rId22"/>
    <p:sldId id="280" r:id="rId23"/>
    <p:sldId id="282" r:id="rId24"/>
    <p:sldId id="283" r:id="rId25"/>
    <p:sldId id="285" r:id="rId26"/>
    <p:sldId id="286" r:id="rId27"/>
    <p:sldId id="287" r:id="rId28"/>
    <p:sldId id="288" r:id="rId29"/>
    <p:sldId id="290" r:id="rId30"/>
    <p:sldId id="291" r:id="rId31"/>
    <p:sldId id="292"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22465</c:v>
                </c:pt>
                <c:pt idx="346">
                  <c:v>22518</c:v>
                </c:pt>
                <c:pt idx="347">
                  <c:v>22569</c:v>
                </c:pt>
                <c:pt idx="348">
                  <c:v>22593</c:v>
                </c:pt>
              </c:numCache>
            </c:numRef>
          </c:val>
          <c:smooth val="0"/>
          <c:extLst>
            <c:ext xmlns:c16="http://schemas.microsoft.com/office/drawing/2014/chart" uri="{C3380CC4-5D6E-409C-BE32-E72D297353CC}">
              <c16:uniqueId val="{00000000-9552-47FB-8898-FD6756F7DB20}"/>
            </c:ext>
          </c:extLst>
        </c:ser>
        <c:dLbls>
          <c:showLegendKey val="0"/>
          <c:showVal val="0"/>
          <c:showCatName val="0"/>
          <c:showSerName val="0"/>
          <c:showPercent val="0"/>
          <c:showBubbleSize val="0"/>
        </c:dLbls>
        <c:smooth val="0"/>
        <c:axId val="310277072"/>
        <c:axId val="310274120"/>
      </c:lineChart>
      <c:catAx>
        <c:axId val="31027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74120"/>
        <c:crosses val="autoZero"/>
        <c:auto val="1"/>
        <c:lblAlgn val="ctr"/>
        <c:lblOffset val="100"/>
        <c:noMultiLvlLbl val="0"/>
      </c:catAx>
      <c:valAx>
        <c:axId val="31027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7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numCache>
            </c:numRef>
          </c:val>
          <c:smooth val="0"/>
          <c:extLst>
            <c:ext xmlns:c16="http://schemas.microsoft.com/office/drawing/2014/chart" uri="{C3380CC4-5D6E-409C-BE32-E72D297353CC}">
              <c16:uniqueId val="{00000000-2B36-4C19-AE2E-1F9254A4F032}"/>
            </c:ext>
          </c:extLst>
        </c:ser>
        <c:dLbls>
          <c:showLegendKey val="0"/>
          <c:showVal val="0"/>
          <c:showCatName val="0"/>
          <c:showSerName val="0"/>
          <c:showPercent val="0"/>
          <c:showBubbleSize val="0"/>
        </c:dLbls>
        <c:smooth val="0"/>
        <c:axId val="307660768"/>
        <c:axId val="307663064"/>
      </c:lineChart>
      <c:catAx>
        <c:axId val="30766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63064"/>
        <c:crosses val="autoZero"/>
        <c:auto val="1"/>
        <c:lblAlgn val="ctr"/>
        <c:lblOffset val="100"/>
        <c:noMultiLvlLbl val="0"/>
      </c:catAx>
      <c:valAx>
        <c:axId val="30766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6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numCache>
            </c:numRef>
          </c:val>
          <c:smooth val="0"/>
          <c:extLst>
            <c:ext xmlns:c16="http://schemas.microsoft.com/office/drawing/2014/chart" uri="{C3380CC4-5D6E-409C-BE32-E72D297353CC}">
              <c16:uniqueId val="{00000000-9C69-40C6-9E84-64F5C249347C}"/>
            </c:ext>
          </c:extLst>
        </c:ser>
        <c:dLbls>
          <c:showLegendKey val="0"/>
          <c:showVal val="0"/>
          <c:showCatName val="0"/>
          <c:showSerName val="0"/>
          <c:showPercent val="0"/>
          <c:showBubbleSize val="0"/>
        </c:dLbls>
        <c:smooth val="0"/>
        <c:axId val="307661096"/>
        <c:axId val="307667328"/>
      </c:lineChart>
      <c:catAx>
        <c:axId val="30766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67328"/>
        <c:crosses val="autoZero"/>
        <c:auto val="1"/>
        <c:lblAlgn val="ctr"/>
        <c:lblOffset val="100"/>
        <c:noMultiLvlLbl val="0"/>
      </c:catAx>
      <c:valAx>
        <c:axId val="30766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6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5345</c:v>
                </c:pt>
              </c:numCache>
            </c:numRef>
          </c:val>
          <c:smooth val="0"/>
          <c:extLst>
            <c:ext xmlns:c16="http://schemas.microsoft.com/office/drawing/2014/chart" uri="{C3380CC4-5D6E-409C-BE32-E72D297353CC}">
              <c16:uniqueId val="{00000000-D7C8-4E8B-9B74-4E151CB735A2}"/>
            </c:ext>
          </c:extLst>
        </c:ser>
        <c:dLbls>
          <c:showLegendKey val="0"/>
          <c:showVal val="0"/>
          <c:showCatName val="0"/>
          <c:showSerName val="0"/>
          <c:showPercent val="0"/>
          <c:showBubbleSize val="0"/>
        </c:dLbls>
        <c:smooth val="0"/>
        <c:axId val="314311056"/>
        <c:axId val="314316632"/>
      </c:lineChart>
      <c:catAx>
        <c:axId val="31431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16632"/>
        <c:crosses val="autoZero"/>
        <c:auto val="1"/>
        <c:lblAlgn val="ctr"/>
        <c:lblOffset val="100"/>
        <c:noMultiLvlLbl val="0"/>
      </c:catAx>
      <c:valAx>
        <c:axId val="31431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1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E057-43B5-B283-D8561DAF27A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225</c:v>
                </c:pt>
              </c:numCache>
            </c:numRef>
          </c:val>
          <c:extLst>
            <c:ext xmlns:c16="http://schemas.microsoft.com/office/drawing/2014/chart" uri="{C3380CC4-5D6E-409C-BE32-E72D297353CC}">
              <c16:uniqueId val="{00000001-E057-43B5-B283-D8561DAF27AC}"/>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E057-43B5-B283-D8561DAF27A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307</c:v>
                </c:pt>
              </c:numCache>
            </c:numRef>
          </c:val>
          <c:extLst>
            <c:ext xmlns:c16="http://schemas.microsoft.com/office/drawing/2014/chart" uri="{C3380CC4-5D6E-409C-BE32-E72D297353CC}">
              <c16:uniqueId val="{00000003-E057-43B5-B283-D8561DAF27AC}"/>
            </c:ext>
          </c:extLst>
        </c:ser>
        <c:dLbls>
          <c:showLegendKey val="0"/>
          <c:showVal val="0"/>
          <c:showCatName val="0"/>
          <c:showSerName val="0"/>
          <c:showPercent val="0"/>
          <c:showBubbleSize val="0"/>
        </c:dLbls>
        <c:gapWidth val="150"/>
        <c:overlap val="100"/>
        <c:axId val="314318600"/>
        <c:axId val="314311712"/>
      </c:barChart>
      <c:catAx>
        <c:axId val="31431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11712"/>
        <c:crosses val="autoZero"/>
        <c:auto val="1"/>
        <c:lblAlgn val="ctr"/>
        <c:lblOffset val="100"/>
        <c:noMultiLvlLbl val="0"/>
      </c:catAx>
      <c:valAx>
        <c:axId val="314311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64EB-DD55-4EE7-BE2D-DD1A9924D72D}"/>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C3075BC-0263-4E34-9461-5051F0D1600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26940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158AA-5549-4F21-8820-3DDF2B1503D4}"/>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3AB43345-633A-4171-929F-204B362A085C}"/>
              </a:ext>
            </a:extLst>
          </p:cNvPr>
          <p:cNvGraphicFramePr>
            <a:graphicFrameLocks noGrp="1"/>
          </p:cNvGraphicFramePr>
          <p:nvPr>
            <p:ph type="tbl" sz="quarter" idx="13"/>
            <p:extLst>
              <p:ext uri="{D42A27DB-BD31-4B8C-83A1-F6EECF244321}">
                <p14:modId xmlns:p14="http://schemas.microsoft.com/office/powerpoint/2010/main" val="2790681451"/>
              </p:ext>
            </p:extLst>
          </p:nvPr>
        </p:nvGraphicFramePr>
        <p:xfrm>
          <a:off x="457200" y="1731963"/>
          <a:ext cx="8229600" cy="7670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3654562"/>
                    </a:ext>
                  </a:extLst>
                </a:gridCol>
                <a:gridCol w="1645920">
                  <a:extLst>
                    <a:ext uri="{9D8B030D-6E8A-4147-A177-3AD203B41FA5}">
                      <a16:colId xmlns:a16="http://schemas.microsoft.com/office/drawing/2014/main" val="3720716467"/>
                    </a:ext>
                  </a:extLst>
                </a:gridCol>
                <a:gridCol w="1645920">
                  <a:extLst>
                    <a:ext uri="{9D8B030D-6E8A-4147-A177-3AD203B41FA5}">
                      <a16:colId xmlns:a16="http://schemas.microsoft.com/office/drawing/2014/main" val="1376883942"/>
                    </a:ext>
                  </a:extLst>
                </a:gridCol>
                <a:gridCol w="1234440">
                  <a:extLst>
                    <a:ext uri="{9D8B030D-6E8A-4147-A177-3AD203B41FA5}">
                      <a16:colId xmlns:a16="http://schemas.microsoft.com/office/drawing/2014/main" val="3270606157"/>
                    </a:ext>
                  </a:extLst>
                </a:gridCol>
                <a:gridCol w="1234440">
                  <a:extLst>
                    <a:ext uri="{9D8B030D-6E8A-4147-A177-3AD203B41FA5}">
                      <a16:colId xmlns:a16="http://schemas.microsoft.com/office/drawing/2014/main" val="1712733668"/>
                    </a:ext>
                  </a:extLst>
                </a:gridCol>
                <a:gridCol w="822960">
                  <a:extLst>
                    <a:ext uri="{9D8B030D-6E8A-4147-A177-3AD203B41FA5}">
                      <a16:colId xmlns:a16="http://schemas.microsoft.com/office/drawing/2014/main" val="30752606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865902844"/>
                  </a:ext>
                </a:extLst>
              </a:tr>
              <a:tr h="370840">
                <a:tc>
                  <a:txBody>
                    <a:bodyPr/>
                    <a:lstStyle/>
                    <a:p>
                      <a:r>
                        <a:rPr lang="en-US" sz="1000"/>
                        <a:t>Treckerfahrer dürfen das</a:t>
                      </a:r>
                    </a:p>
                  </a:txBody>
                  <a:tcPr/>
                </a:tc>
                <a:tc>
                  <a:txBody>
                    <a:bodyPr/>
                    <a:lstStyle/>
                    <a:p>
                      <a:r>
                        <a:rPr lang="en-US" sz="1000"/>
                        <a:t>49166</a:t>
                      </a:r>
                    </a:p>
                  </a:txBody>
                  <a:tcPr/>
                </a:tc>
                <a:tc>
                  <a:txBody>
                    <a:bodyPr/>
                    <a:lstStyle/>
                    <a:p>
                      <a:r>
                        <a:rPr lang="en-US" sz="1000"/>
                        <a:t>0</a:t>
                      </a:r>
                    </a:p>
                  </a:txBody>
                  <a:tcPr/>
                </a:tc>
                <a:tc>
                  <a:txBody>
                    <a:bodyPr/>
                    <a:lstStyle/>
                    <a:p>
                      <a:r>
                        <a:rPr lang="en-US" sz="1000"/>
                        <a:t>6702</a:t>
                      </a:r>
                    </a:p>
                  </a:txBody>
                  <a:tcPr/>
                </a:tc>
                <a:tc>
                  <a:txBody>
                    <a:bodyPr/>
                    <a:lstStyle/>
                    <a:p>
                      <a:r>
                        <a:rPr lang="en-US" sz="1000"/>
                        <a:t>17.4 %</a:t>
                      </a:r>
                    </a:p>
                  </a:txBody>
                  <a:tcPr/>
                </a:tc>
                <a:tc>
                  <a:txBody>
                    <a:bodyPr/>
                    <a:lstStyle/>
                    <a:p>
                      <a:r>
                        <a:rPr lang="en-US" sz="1000"/>
                        <a:t>22593</a:t>
                      </a:r>
                    </a:p>
                  </a:txBody>
                  <a:tcPr/>
                </a:tc>
                <a:extLst>
                  <a:ext uri="{0D108BD9-81ED-4DB2-BD59-A6C34878D82A}">
                    <a16:rowId xmlns:a16="http://schemas.microsoft.com/office/drawing/2014/main" val="2848454258"/>
                  </a:ext>
                </a:extLst>
              </a:tr>
            </a:tbl>
          </a:graphicData>
        </a:graphic>
      </p:graphicFrame>
      <p:sp>
        <p:nvSpPr>
          <p:cNvPr id="4" name="Text Placeholder 3">
            <a:extLst>
              <a:ext uri="{FF2B5EF4-FFF2-40B4-BE49-F238E27FC236}">
                <a16:creationId xmlns:a16="http://schemas.microsoft.com/office/drawing/2014/main" id="{E689279F-7EDE-4CC9-A309-611BA936CE3E}"/>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664537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155A3-4F23-494F-B0E2-4FF936D4D113}"/>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432CE931-A6DA-4521-9FF9-8A3774DD5E93}"/>
              </a:ext>
            </a:extLst>
          </p:cNvPr>
          <p:cNvGraphicFramePr>
            <a:graphicFrameLocks noGrp="1"/>
          </p:cNvGraphicFramePr>
          <p:nvPr>
            <p:ph type="tbl" sz="quarter" idx="13"/>
            <p:extLst>
              <p:ext uri="{D42A27DB-BD31-4B8C-83A1-F6EECF244321}">
                <p14:modId xmlns:p14="http://schemas.microsoft.com/office/powerpoint/2010/main" val="160797413"/>
              </p:ext>
            </p:extLst>
          </p:nvPr>
        </p:nvGraphicFramePr>
        <p:xfrm>
          <a:off x="457200" y="1731963"/>
          <a:ext cx="8229600" cy="7924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54904866"/>
                    </a:ext>
                  </a:extLst>
                </a:gridCol>
                <a:gridCol w="1234440">
                  <a:extLst>
                    <a:ext uri="{9D8B030D-6E8A-4147-A177-3AD203B41FA5}">
                      <a16:colId xmlns:a16="http://schemas.microsoft.com/office/drawing/2014/main" val="1801719548"/>
                    </a:ext>
                  </a:extLst>
                </a:gridCol>
                <a:gridCol w="1234440">
                  <a:extLst>
                    <a:ext uri="{9D8B030D-6E8A-4147-A177-3AD203B41FA5}">
                      <a16:colId xmlns:a16="http://schemas.microsoft.com/office/drawing/2014/main" val="860006123"/>
                    </a:ext>
                  </a:extLst>
                </a:gridCol>
                <a:gridCol w="1234440">
                  <a:extLst>
                    <a:ext uri="{9D8B030D-6E8A-4147-A177-3AD203B41FA5}">
                      <a16:colId xmlns:a16="http://schemas.microsoft.com/office/drawing/2014/main" val="2994343356"/>
                    </a:ext>
                  </a:extLst>
                </a:gridCol>
                <a:gridCol w="1234440">
                  <a:extLst>
                    <a:ext uri="{9D8B030D-6E8A-4147-A177-3AD203B41FA5}">
                      <a16:colId xmlns:a16="http://schemas.microsoft.com/office/drawing/2014/main" val="2682524534"/>
                    </a:ext>
                  </a:extLst>
                </a:gridCol>
                <a:gridCol w="1234440">
                  <a:extLst>
                    <a:ext uri="{9D8B030D-6E8A-4147-A177-3AD203B41FA5}">
                      <a16:colId xmlns:a16="http://schemas.microsoft.com/office/drawing/2014/main" val="2168468862"/>
                    </a:ext>
                  </a:extLst>
                </a:gridCol>
                <a:gridCol w="822960">
                  <a:extLst>
                    <a:ext uri="{9D8B030D-6E8A-4147-A177-3AD203B41FA5}">
                      <a16:colId xmlns:a16="http://schemas.microsoft.com/office/drawing/2014/main" val="12383183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746512258"/>
                  </a:ext>
                </a:extLst>
              </a:tr>
              <a:tr h="370840">
                <a:tc>
                  <a:txBody>
                    <a:bodyPr/>
                    <a:lstStyle/>
                    <a:p>
                      <a:r>
                        <a:rPr lang="en-US" sz="1000"/>
                        <a:t>Treckerfahrer dürfen das</a:t>
                      </a:r>
                    </a:p>
                  </a:txBody>
                  <a:tcPr/>
                </a:tc>
                <a:tc>
                  <a:txBody>
                    <a:bodyPr/>
                    <a:lstStyle/>
                    <a:p>
                      <a:r>
                        <a:rPr lang="en-US" sz="1000"/>
                        <a:t>22593</a:t>
                      </a:r>
                    </a:p>
                  </a:txBody>
                  <a:tcPr/>
                </a:tc>
                <a:tc>
                  <a:txBody>
                    <a:bodyPr/>
                    <a:lstStyle/>
                    <a:p>
                      <a:r>
                        <a:rPr lang="en-US" sz="1000"/>
                        <a:t>551</a:t>
                      </a:r>
                    </a:p>
                  </a:txBody>
                  <a:tcPr/>
                </a:tc>
                <a:tc>
                  <a:txBody>
                    <a:bodyPr/>
                    <a:lstStyle/>
                    <a:p>
                      <a:r>
                        <a:rPr lang="en-US" sz="1000"/>
                        <a:t>98295</a:t>
                      </a:r>
                    </a:p>
                  </a:txBody>
                  <a:tcPr/>
                </a:tc>
                <a:tc>
                  <a:txBody>
                    <a:bodyPr/>
                    <a:lstStyle/>
                    <a:p>
                      <a:r>
                        <a:rPr lang="en-US" sz="1000"/>
                        <a:t>18636</a:t>
                      </a:r>
                    </a:p>
                  </a:txBody>
                  <a:tcPr/>
                </a:tc>
                <a:tc>
                  <a:txBody>
                    <a:bodyPr/>
                    <a:lstStyle/>
                    <a:p>
                      <a:r>
                        <a:rPr lang="en-US" sz="1000"/>
                        <a:t>15075</a:t>
                      </a:r>
                    </a:p>
                  </a:txBody>
                  <a:tcPr/>
                </a:tc>
                <a:tc>
                  <a:txBody>
                    <a:bodyPr/>
                    <a:lstStyle/>
                    <a:p>
                      <a:r>
                        <a:rPr lang="en-US" sz="1000"/>
                        <a:t>100801</a:t>
                      </a:r>
                    </a:p>
                  </a:txBody>
                  <a:tcPr/>
                </a:tc>
                <a:extLst>
                  <a:ext uri="{0D108BD9-81ED-4DB2-BD59-A6C34878D82A}">
                    <a16:rowId xmlns:a16="http://schemas.microsoft.com/office/drawing/2014/main" val="1379652630"/>
                  </a:ext>
                </a:extLst>
              </a:tr>
            </a:tbl>
          </a:graphicData>
        </a:graphic>
      </p:graphicFrame>
      <p:sp>
        <p:nvSpPr>
          <p:cNvPr id="4" name="Text Placeholder 3">
            <a:extLst>
              <a:ext uri="{FF2B5EF4-FFF2-40B4-BE49-F238E27FC236}">
                <a16:creationId xmlns:a16="http://schemas.microsoft.com/office/drawing/2014/main" id="{6C2D078D-80AA-404B-A7DE-EDC213EE0210}"/>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015702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C392-1C36-4873-A6BD-81E467901BBC}"/>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BCF9CF43-33A7-474B-9AB3-6176E6EC9A27}"/>
              </a:ext>
            </a:extLst>
          </p:cNvPr>
          <p:cNvGraphicFramePr>
            <a:graphicFrameLocks noGrp="1"/>
          </p:cNvGraphicFramePr>
          <p:nvPr>
            <p:ph type="chart" sz="quarter" idx="13"/>
            <p:extLst>
              <p:ext uri="{D42A27DB-BD31-4B8C-83A1-F6EECF244321}">
                <p14:modId xmlns:p14="http://schemas.microsoft.com/office/powerpoint/2010/main" val="3850530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F56B3-3BAE-4142-8754-37567CFD2CB2}"/>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A3902D8E-7D81-406C-A167-89DADEE018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50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26646-CB63-4AB6-B77C-F9911536B76A}"/>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57E6DCD8-5B77-44E2-BDB6-A125D938A369}"/>
              </a:ext>
            </a:extLst>
          </p:cNvPr>
          <p:cNvGraphicFramePr>
            <a:graphicFrameLocks noGrp="1"/>
          </p:cNvGraphicFramePr>
          <p:nvPr>
            <p:ph type="chart" sz="quarter" idx="13"/>
            <p:extLst>
              <p:ext uri="{D42A27DB-BD31-4B8C-83A1-F6EECF244321}">
                <p14:modId xmlns:p14="http://schemas.microsoft.com/office/powerpoint/2010/main" val="516063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FC065-163D-4DCF-BE36-6E227BF83926}"/>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6F0EB3DD-0819-4C50-AE03-D0D276995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636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79838-D0E4-418F-9FF1-0E2EE0395B1F}"/>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8D6CBBDE-1903-45CC-94D2-BF59EC2CB978}"/>
              </a:ext>
            </a:extLst>
          </p:cNvPr>
          <p:cNvGraphicFramePr>
            <a:graphicFrameLocks noGrp="1"/>
          </p:cNvGraphicFramePr>
          <p:nvPr>
            <p:ph type="chart" sz="quarter" idx="13"/>
            <p:extLst>
              <p:ext uri="{D42A27DB-BD31-4B8C-83A1-F6EECF244321}">
                <p14:modId xmlns:p14="http://schemas.microsoft.com/office/powerpoint/2010/main" val="4088125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9EA41-F12A-4F3C-9436-E49EAFC31E82}"/>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1576CD65-B820-4D77-9380-EAEEB3B0BF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019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7A4B-6A8D-4E0B-9F7F-C2465B245A0D}"/>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D6032603-BBD1-44F3-ADE6-FAEC5EA4007E}"/>
              </a:ext>
            </a:extLst>
          </p:cNvPr>
          <p:cNvGraphicFramePr>
            <a:graphicFrameLocks noGrp="1"/>
          </p:cNvGraphicFramePr>
          <p:nvPr>
            <p:ph type="chart" sz="quarter" idx="13"/>
            <p:extLst>
              <p:ext uri="{D42A27DB-BD31-4B8C-83A1-F6EECF244321}">
                <p14:modId xmlns:p14="http://schemas.microsoft.com/office/powerpoint/2010/main" val="353317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F84A9-B911-4884-8010-149F4942D7CF}"/>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562373EF-2701-4676-8057-863838B61F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6624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BBE7-970C-4D3F-B378-FF79F3B58C94}"/>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3C7E05C1-104A-4B3C-BC4F-361E42CCF609}"/>
              </a:ext>
            </a:extLst>
          </p:cNvPr>
          <p:cNvGraphicFramePr>
            <a:graphicFrameLocks noGrp="1"/>
          </p:cNvGraphicFramePr>
          <p:nvPr>
            <p:ph type="tbl" sz="quarter" idx="13"/>
            <p:extLst>
              <p:ext uri="{D42A27DB-BD31-4B8C-83A1-F6EECF244321}">
                <p14:modId xmlns:p14="http://schemas.microsoft.com/office/powerpoint/2010/main" val="1092567165"/>
              </p:ext>
            </p:extLst>
          </p:nvPr>
        </p:nvGraphicFramePr>
        <p:xfrm>
          <a:off x="457200" y="1731963"/>
          <a:ext cx="8229600" cy="7416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4415306"/>
                    </a:ext>
                  </a:extLst>
                </a:gridCol>
                <a:gridCol w="1645920">
                  <a:extLst>
                    <a:ext uri="{9D8B030D-6E8A-4147-A177-3AD203B41FA5}">
                      <a16:colId xmlns:a16="http://schemas.microsoft.com/office/drawing/2014/main" val="363729311"/>
                    </a:ext>
                  </a:extLst>
                </a:gridCol>
                <a:gridCol w="1234440">
                  <a:extLst>
                    <a:ext uri="{9D8B030D-6E8A-4147-A177-3AD203B41FA5}">
                      <a16:colId xmlns:a16="http://schemas.microsoft.com/office/drawing/2014/main" val="3854941558"/>
                    </a:ext>
                  </a:extLst>
                </a:gridCol>
                <a:gridCol w="1234440">
                  <a:extLst>
                    <a:ext uri="{9D8B030D-6E8A-4147-A177-3AD203B41FA5}">
                      <a16:colId xmlns:a16="http://schemas.microsoft.com/office/drawing/2014/main" val="329892194"/>
                    </a:ext>
                  </a:extLst>
                </a:gridCol>
                <a:gridCol w="1234440">
                  <a:extLst>
                    <a:ext uri="{9D8B030D-6E8A-4147-A177-3AD203B41FA5}">
                      <a16:colId xmlns:a16="http://schemas.microsoft.com/office/drawing/2014/main" val="4112381783"/>
                    </a:ext>
                  </a:extLst>
                </a:gridCol>
                <a:gridCol w="1234440">
                  <a:extLst>
                    <a:ext uri="{9D8B030D-6E8A-4147-A177-3AD203B41FA5}">
                      <a16:colId xmlns:a16="http://schemas.microsoft.com/office/drawing/2014/main" val="185020435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247907842"/>
                  </a:ext>
                </a:extLst>
              </a:tr>
              <a:tr h="370840">
                <a:tc>
                  <a:txBody>
                    <a:bodyPr/>
                    <a:lstStyle/>
                    <a:p>
                      <a:r>
                        <a:rPr lang="en-US" sz="1000"/>
                        <a:t>Treckerfahrer dürfen das</a:t>
                      </a:r>
                    </a:p>
                  </a:txBody>
                  <a:tcPr/>
                </a:tc>
                <a:tc>
                  <a:txBody>
                    <a:bodyPr/>
                    <a:lstStyle/>
                    <a:p>
                      <a:r>
                        <a:rPr lang="en-US" sz="1000"/>
                        <a:t>49166</a:t>
                      </a:r>
                    </a:p>
                  </a:txBody>
                  <a:tcPr/>
                </a:tc>
                <a:tc>
                  <a:txBody>
                    <a:bodyPr/>
                    <a:lstStyle/>
                    <a:p>
                      <a:r>
                        <a:rPr lang="en-US" sz="1000"/>
                        <a:t>17533</a:t>
                      </a:r>
                    </a:p>
                  </a:txBody>
                  <a:tcPr/>
                </a:tc>
                <a:tc>
                  <a:txBody>
                    <a:bodyPr/>
                    <a:lstStyle/>
                    <a:p>
                      <a:r>
                        <a:rPr lang="en-US" sz="1000"/>
                        <a:t>0</a:t>
                      </a:r>
                    </a:p>
                  </a:txBody>
                  <a:tcPr/>
                </a:tc>
                <a:tc>
                  <a:txBody>
                    <a:bodyPr/>
                    <a:lstStyle/>
                    <a:p>
                      <a:r>
                        <a:rPr lang="en-US" sz="1000"/>
                        <a:t>32788</a:t>
                      </a:r>
                    </a:p>
                  </a:txBody>
                  <a:tcPr/>
                </a:tc>
                <a:tc>
                  <a:txBody>
                    <a:bodyPr/>
                    <a:lstStyle/>
                    <a:p>
                      <a:r>
                        <a:rPr lang="en-US" sz="1000"/>
                        <a:t>49166</a:t>
                      </a:r>
                    </a:p>
                  </a:txBody>
                  <a:tcPr/>
                </a:tc>
                <a:extLst>
                  <a:ext uri="{0D108BD9-81ED-4DB2-BD59-A6C34878D82A}">
                    <a16:rowId xmlns:a16="http://schemas.microsoft.com/office/drawing/2014/main" val="4135110592"/>
                  </a:ext>
                </a:extLst>
              </a:tr>
            </a:tbl>
          </a:graphicData>
        </a:graphic>
      </p:graphicFrame>
      <p:sp>
        <p:nvSpPr>
          <p:cNvPr id="4" name="Text Placeholder 3">
            <a:extLst>
              <a:ext uri="{FF2B5EF4-FFF2-40B4-BE49-F238E27FC236}">
                <a16:creationId xmlns:a16="http://schemas.microsoft.com/office/drawing/2014/main" id="{F1AA195C-AD03-4385-9EF4-C8AFD31041D9}"/>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309269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E48A-4AEA-4667-909E-414416D09E50}"/>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F37096C6-C414-4225-A071-10C0A76D5396}"/>
              </a:ext>
            </a:extLst>
          </p:cNvPr>
          <p:cNvGraphicFramePr>
            <a:graphicFrameLocks noGrp="1"/>
          </p:cNvGraphicFramePr>
          <p:nvPr>
            <p:ph type="chart" sz="quarter" idx="13"/>
            <p:extLst>
              <p:ext uri="{D42A27DB-BD31-4B8C-83A1-F6EECF244321}">
                <p14:modId xmlns:p14="http://schemas.microsoft.com/office/powerpoint/2010/main" val="245442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5CC5AB-5EEF-4FCD-A4A4-91265C543262}"/>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E50ACF9A-6DFE-44D7-A649-2B195415F3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447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AD34-FF0F-4F43-AD06-29FDF5587AB6}"/>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A242CC2C-C403-4615-A097-7EB77270B1CC}"/>
              </a:ext>
            </a:extLst>
          </p:cNvPr>
          <p:cNvGraphicFramePr>
            <a:graphicFrameLocks noGrp="1"/>
          </p:cNvGraphicFramePr>
          <p:nvPr>
            <p:ph type="tbl" sz="quarter" idx="13"/>
            <p:extLst>
              <p:ext uri="{D42A27DB-BD31-4B8C-83A1-F6EECF244321}">
                <p14:modId xmlns:p14="http://schemas.microsoft.com/office/powerpoint/2010/main" val="1262566738"/>
              </p:ext>
            </p:extLst>
          </p:nvPr>
        </p:nvGraphicFramePr>
        <p:xfrm>
          <a:off x="457200" y="1731963"/>
          <a:ext cx="8229600" cy="741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0062608"/>
                    </a:ext>
                  </a:extLst>
                </a:gridCol>
                <a:gridCol w="1234440">
                  <a:extLst>
                    <a:ext uri="{9D8B030D-6E8A-4147-A177-3AD203B41FA5}">
                      <a16:colId xmlns:a16="http://schemas.microsoft.com/office/drawing/2014/main" val="2237205540"/>
                    </a:ext>
                  </a:extLst>
                </a:gridCol>
                <a:gridCol w="822960">
                  <a:extLst>
                    <a:ext uri="{9D8B030D-6E8A-4147-A177-3AD203B41FA5}">
                      <a16:colId xmlns:a16="http://schemas.microsoft.com/office/drawing/2014/main" val="1133641550"/>
                    </a:ext>
                  </a:extLst>
                </a:gridCol>
                <a:gridCol w="822960">
                  <a:extLst>
                    <a:ext uri="{9D8B030D-6E8A-4147-A177-3AD203B41FA5}">
                      <a16:colId xmlns:a16="http://schemas.microsoft.com/office/drawing/2014/main" val="3237018736"/>
                    </a:ext>
                  </a:extLst>
                </a:gridCol>
                <a:gridCol w="822960">
                  <a:extLst>
                    <a:ext uri="{9D8B030D-6E8A-4147-A177-3AD203B41FA5}">
                      <a16:colId xmlns:a16="http://schemas.microsoft.com/office/drawing/2014/main" val="972028757"/>
                    </a:ext>
                  </a:extLst>
                </a:gridCol>
                <a:gridCol w="822960">
                  <a:extLst>
                    <a:ext uri="{9D8B030D-6E8A-4147-A177-3AD203B41FA5}">
                      <a16:colId xmlns:a16="http://schemas.microsoft.com/office/drawing/2014/main" val="4094003167"/>
                    </a:ext>
                  </a:extLst>
                </a:gridCol>
                <a:gridCol w="822960">
                  <a:extLst>
                    <a:ext uri="{9D8B030D-6E8A-4147-A177-3AD203B41FA5}">
                      <a16:colId xmlns:a16="http://schemas.microsoft.com/office/drawing/2014/main" val="3246526293"/>
                    </a:ext>
                  </a:extLst>
                </a:gridCol>
                <a:gridCol w="822960">
                  <a:extLst>
                    <a:ext uri="{9D8B030D-6E8A-4147-A177-3AD203B41FA5}">
                      <a16:colId xmlns:a16="http://schemas.microsoft.com/office/drawing/2014/main" val="318556024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935086878"/>
                  </a:ext>
                </a:extLst>
              </a:tr>
              <a:tr h="370840">
                <a:tc>
                  <a:txBody>
                    <a:bodyPr/>
                    <a:lstStyle/>
                    <a:p>
                      <a:r>
                        <a:rPr lang="en-US" sz="1000"/>
                        <a:t>Treckerfahrer dürfen das</a:t>
                      </a:r>
                    </a:p>
                  </a:txBody>
                  <a:tcPr/>
                </a:tc>
                <a:tc>
                  <a:txBody>
                    <a:bodyPr/>
                    <a:lstStyle/>
                    <a:p>
                      <a:r>
                        <a:rPr lang="en-US" sz="1000"/>
                        <a:t>551</a:t>
                      </a:r>
                    </a:p>
                  </a:txBody>
                  <a:tcPr/>
                </a:tc>
                <a:tc>
                  <a:txBody>
                    <a:bodyPr/>
                    <a:lstStyle/>
                    <a:p>
                      <a:r>
                        <a:rPr lang="en-US" sz="1000"/>
                        <a:t>225</a:t>
                      </a:r>
                    </a:p>
                  </a:txBody>
                  <a:tcPr/>
                </a:tc>
                <a:tc>
                  <a:txBody>
                    <a:bodyPr/>
                    <a:lstStyle/>
                    <a:p>
                      <a:r>
                        <a:rPr lang="en-US" sz="1000"/>
                        <a:t>307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18414515"/>
                  </a:ext>
                </a:extLst>
              </a:tr>
            </a:tbl>
          </a:graphicData>
        </a:graphic>
      </p:graphicFrame>
      <p:sp>
        <p:nvSpPr>
          <p:cNvPr id="4" name="Text Placeholder 3">
            <a:extLst>
              <a:ext uri="{FF2B5EF4-FFF2-40B4-BE49-F238E27FC236}">
                <a16:creationId xmlns:a16="http://schemas.microsoft.com/office/drawing/2014/main" id="{63AFACA1-0CD3-45C7-88F0-5E411FF91BD0}"/>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782720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E38C-6728-4029-865D-486D1071B44E}"/>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7E788BCD-66BD-4EDF-BB32-5D95DA8C9D60}"/>
              </a:ext>
            </a:extLst>
          </p:cNvPr>
          <p:cNvGraphicFramePr>
            <a:graphicFrameLocks noGrp="1"/>
          </p:cNvGraphicFramePr>
          <p:nvPr>
            <p:ph type="tbl" sz="quarter" idx="13"/>
            <p:extLst>
              <p:ext uri="{D42A27DB-BD31-4B8C-83A1-F6EECF244321}">
                <p14:modId xmlns:p14="http://schemas.microsoft.com/office/powerpoint/2010/main" val="748636545"/>
              </p:ext>
            </p:extLst>
          </p:nvPr>
        </p:nvGraphicFramePr>
        <p:xfrm>
          <a:off x="457200" y="1731963"/>
          <a:ext cx="8229600" cy="49682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56097368"/>
                    </a:ext>
                  </a:extLst>
                </a:gridCol>
                <a:gridCol w="822960">
                  <a:extLst>
                    <a:ext uri="{9D8B030D-6E8A-4147-A177-3AD203B41FA5}">
                      <a16:colId xmlns:a16="http://schemas.microsoft.com/office/drawing/2014/main" val="3897630201"/>
                    </a:ext>
                  </a:extLst>
                </a:gridCol>
                <a:gridCol w="822960">
                  <a:extLst>
                    <a:ext uri="{9D8B030D-6E8A-4147-A177-3AD203B41FA5}">
                      <a16:colId xmlns:a16="http://schemas.microsoft.com/office/drawing/2014/main" val="1538060097"/>
                    </a:ext>
                  </a:extLst>
                </a:gridCol>
                <a:gridCol w="822960">
                  <a:extLst>
                    <a:ext uri="{9D8B030D-6E8A-4147-A177-3AD203B41FA5}">
                      <a16:colId xmlns:a16="http://schemas.microsoft.com/office/drawing/2014/main" val="3560834454"/>
                    </a:ext>
                  </a:extLst>
                </a:gridCol>
                <a:gridCol w="822960">
                  <a:extLst>
                    <a:ext uri="{9D8B030D-6E8A-4147-A177-3AD203B41FA5}">
                      <a16:colId xmlns:a16="http://schemas.microsoft.com/office/drawing/2014/main" val="882154894"/>
                    </a:ext>
                  </a:extLst>
                </a:gridCol>
                <a:gridCol w="822960">
                  <a:extLst>
                    <a:ext uri="{9D8B030D-6E8A-4147-A177-3AD203B41FA5}">
                      <a16:colId xmlns:a16="http://schemas.microsoft.com/office/drawing/2014/main" val="2774578057"/>
                    </a:ext>
                  </a:extLst>
                </a:gridCol>
                <a:gridCol w="822960">
                  <a:extLst>
                    <a:ext uri="{9D8B030D-6E8A-4147-A177-3AD203B41FA5}">
                      <a16:colId xmlns:a16="http://schemas.microsoft.com/office/drawing/2014/main" val="3717935764"/>
                    </a:ext>
                  </a:extLst>
                </a:gridCol>
                <a:gridCol w="822960">
                  <a:extLst>
                    <a:ext uri="{9D8B030D-6E8A-4147-A177-3AD203B41FA5}">
                      <a16:colId xmlns:a16="http://schemas.microsoft.com/office/drawing/2014/main" val="413612329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29444240"/>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2404001448"/>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394814350"/>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735</a:t>
                      </a:r>
                    </a:p>
                  </a:txBody>
                  <a:tcPr/>
                </a:tc>
                <a:tc>
                  <a:txBody>
                    <a:bodyPr/>
                    <a:lstStyle/>
                    <a:p>
                      <a:r>
                        <a:rPr lang="en-US" sz="1000"/>
                        <a:t>729</a:t>
                      </a:r>
                    </a:p>
                  </a:txBody>
                  <a:tcPr/>
                </a:tc>
                <a:tc>
                  <a:txBody>
                    <a:bodyPr/>
                    <a:lstStyle/>
                    <a:p>
                      <a:r>
                        <a:rPr lang="en-US" sz="1000"/>
                        <a:t>400</a:t>
                      </a:r>
                    </a:p>
                  </a:txBody>
                  <a:tcPr/>
                </a:tc>
                <a:tc>
                  <a:txBody>
                    <a:bodyPr/>
                    <a:lstStyle/>
                    <a:p>
                      <a:r>
                        <a:rPr lang="en-US" sz="1000"/>
                        <a:t>1864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4700693"/>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2343</a:t>
                      </a:r>
                    </a:p>
                  </a:txBody>
                  <a:tcPr/>
                </a:tc>
                <a:tc>
                  <a:txBody>
                    <a:bodyPr/>
                    <a:lstStyle/>
                    <a:p>
                      <a:r>
                        <a:rPr lang="en-US" sz="1000"/>
                        <a:t>731</a:t>
                      </a:r>
                    </a:p>
                  </a:txBody>
                  <a:tcPr/>
                </a:tc>
                <a:tc>
                  <a:txBody>
                    <a:bodyPr/>
                    <a:lstStyle/>
                    <a:p>
                      <a:r>
                        <a:rPr lang="en-US" sz="1000"/>
                        <a:t>3781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1788974"/>
                  </a:ext>
                </a:extLst>
              </a:tr>
              <a:tr h="370840">
                <a:tc>
                  <a:txBody>
                    <a:bodyPr/>
                    <a:lstStyle/>
                    <a:p>
                      <a:r>
                        <a:rPr lang="de-DE" sz="1000" b="1"/>
                        <a:t> Treckerfahrer dürfen das - 2018-01-11 07:00:00 </a:t>
                      </a:r>
                      <a:r>
                        <a:rPr lang="de-DE" sz="1000"/>
                        <a:t> 
 Andere Länder andere Sitten, oder... Ohne Worte!</a:t>
                      </a:r>
                      <a:endParaRPr lang="en-US" sz="1000"/>
                    </a:p>
                  </a:txBody>
                  <a:tcPr/>
                </a:tc>
                <a:tc>
                  <a:txBody>
                    <a:bodyPr/>
                    <a:lstStyle/>
                    <a:p>
                      <a:r>
                        <a:rPr lang="en-US" sz="1000"/>
                        <a:t>283</a:t>
                      </a:r>
                    </a:p>
                  </a:txBody>
                  <a:tcPr/>
                </a:tc>
                <a:tc>
                  <a:txBody>
                    <a:bodyPr/>
                    <a:lstStyle/>
                    <a:p>
                      <a:r>
                        <a:rPr lang="en-US" sz="1000"/>
                        <a:t>389</a:t>
                      </a:r>
                    </a:p>
                  </a:txBody>
                  <a:tcPr/>
                </a:tc>
                <a:tc>
                  <a:txBody>
                    <a:bodyPr/>
                    <a:lstStyle/>
                    <a:p>
                      <a:r>
                        <a:rPr lang="en-US" sz="1000"/>
                        <a:t>177</a:t>
                      </a:r>
                    </a:p>
                  </a:txBody>
                  <a:tcPr/>
                </a:tc>
                <a:tc>
                  <a:txBody>
                    <a:bodyPr/>
                    <a:lstStyle/>
                    <a:p>
                      <a:r>
                        <a:rPr lang="en-US" sz="1000"/>
                        <a:t>849</a:t>
                      </a:r>
                    </a:p>
                  </a:txBody>
                  <a:tcPr/>
                </a:tc>
                <a:tc>
                  <a:txBody>
                    <a:bodyPr/>
                    <a:lstStyle/>
                    <a:p>
                      <a:r>
                        <a:rPr lang="en-US" sz="1000"/>
                        <a:t>Video</a:t>
                      </a:r>
                    </a:p>
                  </a:txBody>
                  <a:tcPr/>
                </a:tc>
                <a:tc>
                  <a:txBody>
                    <a:bodyPr/>
                    <a:lstStyle/>
                    <a:p>
                      <a:r>
                        <a:rPr lang="en-US" sz="1000"/>
                        <a:t>Yes</a:t>
                      </a:r>
                    </a:p>
                  </a:txBody>
                  <a:tcPr/>
                </a:tc>
                <a:tc>
                  <a:txBody>
                    <a:bodyPr/>
                    <a:lstStyle/>
                    <a:p>
                      <a:r>
                        <a:rPr lang="en-US" sz="1000"/>
                        <a:t>31.03.2018 06:00:00</a:t>
                      </a:r>
                    </a:p>
                  </a:txBody>
                  <a:tcPr/>
                </a:tc>
                <a:extLst>
                  <a:ext uri="{0D108BD9-81ED-4DB2-BD59-A6C34878D82A}">
                    <a16:rowId xmlns:a16="http://schemas.microsoft.com/office/drawing/2014/main" val="2011836203"/>
                  </a:ext>
                </a:extLst>
              </a:tr>
            </a:tbl>
          </a:graphicData>
        </a:graphic>
      </p:graphicFrame>
      <p:sp>
        <p:nvSpPr>
          <p:cNvPr id="4" name="Text Placeholder 3">
            <a:extLst>
              <a:ext uri="{FF2B5EF4-FFF2-40B4-BE49-F238E27FC236}">
                <a16:creationId xmlns:a16="http://schemas.microsoft.com/office/drawing/2014/main" id="{D9A0DD8A-CBC0-443E-8F62-223FCD89925C}"/>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190073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3B0BF-3D3A-4D8B-9ED9-6D4F4B47ABC2}"/>
              </a:ext>
            </a:extLst>
          </p:cNvPr>
          <p:cNvSpPr>
            <a:spLocks noGrp="1"/>
          </p:cNvSpPr>
          <p:nvPr>
            <p:ph type="title"/>
          </p:nvPr>
        </p:nvSpPr>
        <p:spPr/>
        <p:txBody>
          <a:bodyPr/>
          <a:lstStyle/>
          <a:p>
            <a:r>
              <a:rPr lang="de-DE"/>
              <a:t>Facebook Eigene Posts - Kommentare - Export | Treckerfahrer dürfen das - 1 of 2</a:t>
            </a:r>
            <a:endParaRPr lang="en-US"/>
          </a:p>
        </p:txBody>
      </p:sp>
      <p:graphicFrame>
        <p:nvGraphicFramePr>
          <p:cNvPr id="5" name="Table Placeholder 4">
            <a:extLst>
              <a:ext uri="{FF2B5EF4-FFF2-40B4-BE49-F238E27FC236}">
                <a16:creationId xmlns:a16="http://schemas.microsoft.com/office/drawing/2014/main" id="{6437EAF7-FF8E-47AD-9182-00A04B621FE7}"/>
              </a:ext>
            </a:extLst>
          </p:cNvPr>
          <p:cNvGraphicFramePr>
            <a:graphicFrameLocks noGrp="1"/>
          </p:cNvGraphicFramePr>
          <p:nvPr>
            <p:ph type="tbl" sz="quarter" idx="13"/>
            <p:extLst>
              <p:ext uri="{D42A27DB-BD31-4B8C-83A1-F6EECF244321}">
                <p14:modId xmlns:p14="http://schemas.microsoft.com/office/powerpoint/2010/main" val="133492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0907047"/>
                    </a:ext>
                  </a:extLst>
                </a:gridCol>
                <a:gridCol w="822960">
                  <a:extLst>
                    <a:ext uri="{9D8B030D-6E8A-4147-A177-3AD203B41FA5}">
                      <a16:colId xmlns:a16="http://schemas.microsoft.com/office/drawing/2014/main" val="2685700253"/>
                    </a:ext>
                  </a:extLst>
                </a:gridCol>
                <a:gridCol w="822960">
                  <a:extLst>
                    <a:ext uri="{9D8B030D-6E8A-4147-A177-3AD203B41FA5}">
                      <a16:colId xmlns:a16="http://schemas.microsoft.com/office/drawing/2014/main" val="396933310"/>
                    </a:ext>
                  </a:extLst>
                </a:gridCol>
                <a:gridCol w="822960">
                  <a:extLst>
                    <a:ext uri="{9D8B030D-6E8A-4147-A177-3AD203B41FA5}">
                      <a16:colId xmlns:a16="http://schemas.microsoft.com/office/drawing/2014/main" val="2090215770"/>
                    </a:ext>
                  </a:extLst>
                </a:gridCol>
                <a:gridCol w="822960">
                  <a:extLst>
                    <a:ext uri="{9D8B030D-6E8A-4147-A177-3AD203B41FA5}">
                      <a16:colId xmlns:a16="http://schemas.microsoft.com/office/drawing/2014/main" val="1143004958"/>
                    </a:ext>
                  </a:extLst>
                </a:gridCol>
                <a:gridCol w="822960">
                  <a:extLst>
                    <a:ext uri="{9D8B030D-6E8A-4147-A177-3AD203B41FA5}">
                      <a16:colId xmlns:a16="http://schemas.microsoft.com/office/drawing/2014/main" val="3655929480"/>
                    </a:ext>
                  </a:extLst>
                </a:gridCol>
                <a:gridCol w="822960">
                  <a:extLst>
                    <a:ext uri="{9D8B030D-6E8A-4147-A177-3AD203B41FA5}">
                      <a16:colId xmlns:a16="http://schemas.microsoft.com/office/drawing/2014/main" val="379512425"/>
                    </a:ext>
                  </a:extLst>
                </a:gridCol>
                <a:gridCol w="822960">
                  <a:extLst>
                    <a:ext uri="{9D8B030D-6E8A-4147-A177-3AD203B41FA5}">
                      <a16:colId xmlns:a16="http://schemas.microsoft.com/office/drawing/2014/main" val="288921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926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674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160519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349256461"/>
                  </a:ext>
                </a:extLst>
              </a:tr>
            </a:tbl>
          </a:graphicData>
        </a:graphic>
      </p:graphicFrame>
      <p:sp>
        <p:nvSpPr>
          <p:cNvPr id="4" name="Text Placeholder 3">
            <a:extLst>
              <a:ext uri="{FF2B5EF4-FFF2-40B4-BE49-F238E27FC236}">
                <a16:creationId xmlns:a16="http://schemas.microsoft.com/office/drawing/2014/main" id="{B881DB7F-7AC5-4688-A9D7-04A68D2E0EF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525127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F36C6-C2F8-4F7A-960E-9D0F9E315E74}"/>
              </a:ext>
            </a:extLst>
          </p:cNvPr>
          <p:cNvSpPr>
            <a:spLocks noGrp="1"/>
          </p:cNvSpPr>
          <p:nvPr>
            <p:ph type="title"/>
          </p:nvPr>
        </p:nvSpPr>
        <p:spPr/>
        <p:txBody>
          <a:bodyPr/>
          <a:lstStyle/>
          <a:p>
            <a:r>
              <a:rPr lang="de-DE"/>
              <a:t>Facebook Eigene Posts - Kommentare - Export | Treckerfahrer dürfen das - 2 of 2</a:t>
            </a:r>
            <a:endParaRPr lang="en-US"/>
          </a:p>
        </p:txBody>
      </p:sp>
      <p:graphicFrame>
        <p:nvGraphicFramePr>
          <p:cNvPr id="5" name="Table Placeholder 4">
            <a:extLst>
              <a:ext uri="{FF2B5EF4-FFF2-40B4-BE49-F238E27FC236}">
                <a16:creationId xmlns:a16="http://schemas.microsoft.com/office/drawing/2014/main" id="{2DCF5563-95D3-44DD-9307-3198F604CC94}"/>
              </a:ext>
            </a:extLst>
          </p:cNvPr>
          <p:cNvGraphicFramePr>
            <a:graphicFrameLocks noGrp="1"/>
          </p:cNvGraphicFramePr>
          <p:nvPr>
            <p:ph type="tbl" sz="quarter" idx="13"/>
            <p:extLst>
              <p:ext uri="{D42A27DB-BD31-4B8C-83A1-F6EECF244321}">
                <p14:modId xmlns:p14="http://schemas.microsoft.com/office/powerpoint/2010/main" val="349001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4426168"/>
                    </a:ext>
                  </a:extLst>
                </a:gridCol>
                <a:gridCol w="822960">
                  <a:extLst>
                    <a:ext uri="{9D8B030D-6E8A-4147-A177-3AD203B41FA5}">
                      <a16:colId xmlns:a16="http://schemas.microsoft.com/office/drawing/2014/main" val="4055567505"/>
                    </a:ext>
                  </a:extLst>
                </a:gridCol>
                <a:gridCol w="822960">
                  <a:extLst>
                    <a:ext uri="{9D8B030D-6E8A-4147-A177-3AD203B41FA5}">
                      <a16:colId xmlns:a16="http://schemas.microsoft.com/office/drawing/2014/main" val="2655012994"/>
                    </a:ext>
                  </a:extLst>
                </a:gridCol>
                <a:gridCol w="822960">
                  <a:extLst>
                    <a:ext uri="{9D8B030D-6E8A-4147-A177-3AD203B41FA5}">
                      <a16:colId xmlns:a16="http://schemas.microsoft.com/office/drawing/2014/main" val="3257822410"/>
                    </a:ext>
                  </a:extLst>
                </a:gridCol>
                <a:gridCol w="822960">
                  <a:extLst>
                    <a:ext uri="{9D8B030D-6E8A-4147-A177-3AD203B41FA5}">
                      <a16:colId xmlns:a16="http://schemas.microsoft.com/office/drawing/2014/main" val="2215287772"/>
                    </a:ext>
                  </a:extLst>
                </a:gridCol>
                <a:gridCol w="822960">
                  <a:extLst>
                    <a:ext uri="{9D8B030D-6E8A-4147-A177-3AD203B41FA5}">
                      <a16:colId xmlns:a16="http://schemas.microsoft.com/office/drawing/2014/main" val="1632925223"/>
                    </a:ext>
                  </a:extLst>
                </a:gridCol>
                <a:gridCol w="822960">
                  <a:extLst>
                    <a:ext uri="{9D8B030D-6E8A-4147-A177-3AD203B41FA5}">
                      <a16:colId xmlns:a16="http://schemas.microsoft.com/office/drawing/2014/main" val="2280026045"/>
                    </a:ext>
                  </a:extLst>
                </a:gridCol>
                <a:gridCol w="822960">
                  <a:extLst>
                    <a:ext uri="{9D8B030D-6E8A-4147-A177-3AD203B41FA5}">
                      <a16:colId xmlns:a16="http://schemas.microsoft.com/office/drawing/2014/main" val="387403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9394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808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14:41:17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6768585"/>
                  </a:ext>
                </a:extLst>
              </a:tr>
            </a:tbl>
          </a:graphicData>
        </a:graphic>
      </p:graphicFrame>
      <p:sp>
        <p:nvSpPr>
          <p:cNvPr id="4" name="Text Placeholder 3">
            <a:extLst>
              <a:ext uri="{FF2B5EF4-FFF2-40B4-BE49-F238E27FC236}">
                <a16:creationId xmlns:a16="http://schemas.microsoft.com/office/drawing/2014/main" id="{884E92A3-8FD4-44D5-AC23-63A4EA0074F8}"/>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82376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FF55-47CA-4708-B9F1-16F560825EB1}"/>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977153C9-C73D-468D-A153-36EC160C793B}"/>
              </a:ext>
            </a:extLst>
          </p:cNvPr>
          <p:cNvGraphicFramePr>
            <a:graphicFrameLocks noGrp="1"/>
          </p:cNvGraphicFramePr>
          <p:nvPr>
            <p:ph type="tbl" sz="quarter" idx="13"/>
            <p:extLst>
              <p:ext uri="{D42A27DB-BD31-4B8C-83A1-F6EECF244321}">
                <p14:modId xmlns:p14="http://schemas.microsoft.com/office/powerpoint/2010/main" val="78561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85543503"/>
                    </a:ext>
                  </a:extLst>
                </a:gridCol>
                <a:gridCol w="822960">
                  <a:extLst>
                    <a:ext uri="{9D8B030D-6E8A-4147-A177-3AD203B41FA5}">
                      <a16:colId xmlns:a16="http://schemas.microsoft.com/office/drawing/2014/main" val="1798815518"/>
                    </a:ext>
                  </a:extLst>
                </a:gridCol>
                <a:gridCol w="822960">
                  <a:extLst>
                    <a:ext uri="{9D8B030D-6E8A-4147-A177-3AD203B41FA5}">
                      <a16:colId xmlns:a16="http://schemas.microsoft.com/office/drawing/2014/main" val="2475784342"/>
                    </a:ext>
                  </a:extLst>
                </a:gridCol>
                <a:gridCol w="822960">
                  <a:extLst>
                    <a:ext uri="{9D8B030D-6E8A-4147-A177-3AD203B41FA5}">
                      <a16:colId xmlns:a16="http://schemas.microsoft.com/office/drawing/2014/main" val="4046472431"/>
                    </a:ext>
                  </a:extLst>
                </a:gridCol>
                <a:gridCol w="822960">
                  <a:extLst>
                    <a:ext uri="{9D8B030D-6E8A-4147-A177-3AD203B41FA5}">
                      <a16:colId xmlns:a16="http://schemas.microsoft.com/office/drawing/2014/main" val="4091922409"/>
                    </a:ext>
                  </a:extLst>
                </a:gridCol>
                <a:gridCol w="822960">
                  <a:extLst>
                    <a:ext uri="{9D8B030D-6E8A-4147-A177-3AD203B41FA5}">
                      <a16:colId xmlns:a16="http://schemas.microsoft.com/office/drawing/2014/main" val="3283488962"/>
                    </a:ext>
                  </a:extLst>
                </a:gridCol>
                <a:gridCol w="822960">
                  <a:extLst>
                    <a:ext uri="{9D8B030D-6E8A-4147-A177-3AD203B41FA5}">
                      <a16:colId xmlns:a16="http://schemas.microsoft.com/office/drawing/2014/main" val="2119765654"/>
                    </a:ext>
                  </a:extLst>
                </a:gridCol>
                <a:gridCol w="822960">
                  <a:extLst>
                    <a:ext uri="{9D8B030D-6E8A-4147-A177-3AD203B41FA5}">
                      <a16:colId xmlns:a16="http://schemas.microsoft.com/office/drawing/2014/main" val="3183598923"/>
                    </a:ext>
                  </a:extLst>
                </a:gridCol>
                <a:gridCol w="822960">
                  <a:extLst>
                    <a:ext uri="{9D8B030D-6E8A-4147-A177-3AD203B41FA5}">
                      <a16:colId xmlns:a16="http://schemas.microsoft.com/office/drawing/2014/main" val="1701710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472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541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0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7598496"/>
                  </a:ext>
                </a:extLst>
              </a:tr>
            </a:tbl>
          </a:graphicData>
        </a:graphic>
      </p:graphicFrame>
      <p:sp>
        <p:nvSpPr>
          <p:cNvPr id="4" name="Text Placeholder 3">
            <a:extLst>
              <a:ext uri="{FF2B5EF4-FFF2-40B4-BE49-F238E27FC236}">
                <a16:creationId xmlns:a16="http://schemas.microsoft.com/office/drawing/2014/main" id="{DF576FBD-2848-43D1-AAD6-63C93C0A968E}"/>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46552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BA34-E9B0-49E3-8A8D-6F2402BC07C0}"/>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A91AF38E-9AD0-435A-A4CE-86935F6622F4}"/>
              </a:ext>
            </a:extLst>
          </p:cNvPr>
          <p:cNvGraphicFramePr>
            <a:graphicFrameLocks noGrp="1"/>
          </p:cNvGraphicFramePr>
          <p:nvPr>
            <p:ph type="tbl" sz="quarter" idx="13"/>
            <p:extLst>
              <p:ext uri="{D42A27DB-BD31-4B8C-83A1-F6EECF244321}">
                <p14:modId xmlns:p14="http://schemas.microsoft.com/office/powerpoint/2010/main" val="200457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77370444"/>
                    </a:ext>
                  </a:extLst>
                </a:gridCol>
                <a:gridCol w="822960">
                  <a:extLst>
                    <a:ext uri="{9D8B030D-6E8A-4147-A177-3AD203B41FA5}">
                      <a16:colId xmlns:a16="http://schemas.microsoft.com/office/drawing/2014/main" val="770641244"/>
                    </a:ext>
                  </a:extLst>
                </a:gridCol>
                <a:gridCol w="822960">
                  <a:extLst>
                    <a:ext uri="{9D8B030D-6E8A-4147-A177-3AD203B41FA5}">
                      <a16:colId xmlns:a16="http://schemas.microsoft.com/office/drawing/2014/main" val="539021194"/>
                    </a:ext>
                  </a:extLst>
                </a:gridCol>
                <a:gridCol w="822960">
                  <a:extLst>
                    <a:ext uri="{9D8B030D-6E8A-4147-A177-3AD203B41FA5}">
                      <a16:colId xmlns:a16="http://schemas.microsoft.com/office/drawing/2014/main" val="3219816858"/>
                    </a:ext>
                  </a:extLst>
                </a:gridCol>
                <a:gridCol w="822960">
                  <a:extLst>
                    <a:ext uri="{9D8B030D-6E8A-4147-A177-3AD203B41FA5}">
                      <a16:colId xmlns:a16="http://schemas.microsoft.com/office/drawing/2014/main" val="2043663204"/>
                    </a:ext>
                  </a:extLst>
                </a:gridCol>
                <a:gridCol w="822960">
                  <a:extLst>
                    <a:ext uri="{9D8B030D-6E8A-4147-A177-3AD203B41FA5}">
                      <a16:colId xmlns:a16="http://schemas.microsoft.com/office/drawing/2014/main" val="2586075974"/>
                    </a:ext>
                  </a:extLst>
                </a:gridCol>
                <a:gridCol w="822960">
                  <a:extLst>
                    <a:ext uri="{9D8B030D-6E8A-4147-A177-3AD203B41FA5}">
                      <a16:colId xmlns:a16="http://schemas.microsoft.com/office/drawing/2014/main" val="3663438233"/>
                    </a:ext>
                  </a:extLst>
                </a:gridCol>
                <a:gridCol w="822960">
                  <a:extLst>
                    <a:ext uri="{9D8B030D-6E8A-4147-A177-3AD203B41FA5}">
                      <a16:colId xmlns:a16="http://schemas.microsoft.com/office/drawing/2014/main" val="424026858"/>
                    </a:ext>
                  </a:extLst>
                </a:gridCol>
                <a:gridCol w="822960">
                  <a:extLst>
                    <a:ext uri="{9D8B030D-6E8A-4147-A177-3AD203B41FA5}">
                      <a16:colId xmlns:a16="http://schemas.microsoft.com/office/drawing/2014/main" val="370347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795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755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9626643"/>
                  </a:ext>
                </a:extLst>
              </a:tr>
            </a:tbl>
          </a:graphicData>
        </a:graphic>
      </p:graphicFrame>
      <p:sp>
        <p:nvSpPr>
          <p:cNvPr id="4" name="Text Placeholder 3">
            <a:extLst>
              <a:ext uri="{FF2B5EF4-FFF2-40B4-BE49-F238E27FC236}">
                <a16:creationId xmlns:a16="http://schemas.microsoft.com/office/drawing/2014/main" id="{4827AB21-B9AE-484F-B855-6FDA2CE404F1}"/>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177362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8CFF-22BA-4F68-8D2E-027FCF4573EE}"/>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3AC1F744-4C8B-410D-A021-F7FC61F4AAA1}"/>
              </a:ext>
            </a:extLst>
          </p:cNvPr>
          <p:cNvGraphicFramePr>
            <a:graphicFrameLocks noGrp="1"/>
          </p:cNvGraphicFramePr>
          <p:nvPr>
            <p:ph type="tbl" sz="quarter" idx="13"/>
            <p:extLst>
              <p:ext uri="{D42A27DB-BD31-4B8C-83A1-F6EECF244321}">
                <p14:modId xmlns:p14="http://schemas.microsoft.com/office/powerpoint/2010/main" val="183768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8248235"/>
                    </a:ext>
                  </a:extLst>
                </a:gridCol>
                <a:gridCol w="822960">
                  <a:extLst>
                    <a:ext uri="{9D8B030D-6E8A-4147-A177-3AD203B41FA5}">
                      <a16:colId xmlns:a16="http://schemas.microsoft.com/office/drawing/2014/main" val="350682533"/>
                    </a:ext>
                  </a:extLst>
                </a:gridCol>
                <a:gridCol w="822960">
                  <a:extLst>
                    <a:ext uri="{9D8B030D-6E8A-4147-A177-3AD203B41FA5}">
                      <a16:colId xmlns:a16="http://schemas.microsoft.com/office/drawing/2014/main" val="2502303062"/>
                    </a:ext>
                  </a:extLst>
                </a:gridCol>
                <a:gridCol w="822960">
                  <a:extLst>
                    <a:ext uri="{9D8B030D-6E8A-4147-A177-3AD203B41FA5}">
                      <a16:colId xmlns:a16="http://schemas.microsoft.com/office/drawing/2014/main" val="429620204"/>
                    </a:ext>
                  </a:extLst>
                </a:gridCol>
                <a:gridCol w="822960">
                  <a:extLst>
                    <a:ext uri="{9D8B030D-6E8A-4147-A177-3AD203B41FA5}">
                      <a16:colId xmlns:a16="http://schemas.microsoft.com/office/drawing/2014/main" val="1827522058"/>
                    </a:ext>
                  </a:extLst>
                </a:gridCol>
                <a:gridCol w="822960">
                  <a:extLst>
                    <a:ext uri="{9D8B030D-6E8A-4147-A177-3AD203B41FA5}">
                      <a16:colId xmlns:a16="http://schemas.microsoft.com/office/drawing/2014/main" val="905197283"/>
                    </a:ext>
                  </a:extLst>
                </a:gridCol>
                <a:gridCol w="822960">
                  <a:extLst>
                    <a:ext uri="{9D8B030D-6E8A-4147-A177-3AD203B41FA5}">
                      <a16:colId xmlns:a16="http://schemas.microsoft.com/office/drawing/2014/main" val="150916456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28891803"/>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558.55 %</a:t>
                      </a:r>
                    </a:p>
                  </a:txBody>
                  <a:tcPr/>
                </a:tc>
                <a:tc>
                  <a:txBody>
                    <a:bodyPr/>
                    <a:lstStyle/>
                    <a:p>
                      <a:r>
                        <a:rPr lang="en-US" sz="1000"/>
                        <a:t>865.36 %</a:t>
                      </a:r>
                    </a:p>
                  </a:txBody>
                  <a:tcPr/>
                </a:tc>
                <a:tc>
                  <a:txBody>
                    <a:bodyPr/>
                    <a:lstStyle/>
                    <a:p>
                      <a:r>
                        <a:rPr lang="en-US" sz="1000"/>
                        <a:t>8777</a:t>
                      </a:r>
                    </a:p>
                  </a:txBody>
                  <a:tcPr/>
                </a:tc>
                <a:tc>
                  <a:txBody>
                    <a:bodyPr/>
                    <a:lstStyle/>
                    <a:p>
                      <a:r>
                        <a:rPr lang="en-US" sz="1000"/>
                        <a:t>1351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0061516"/>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139.20 %</a:t>
                      </a:r>
                    </a:p>
                  </a:txBody>
                  <a:tcPr/>
                </a:tc>
                <a:tc>
                  <a:txBody>
                    <a:bodyPr/>
                    <a:lstStyle/>
                    <a:p>
                      <a:r>
                        <a:rPr lang="en-US" sz="1000"/>
                        <a:t>164.77 %</a:t>
                      </a:r>
                    </a:p>
                  </a:txBody>
                  <a:tcPr/>
                </a:tc>
                <a:tc>
                  <a:txBody>
                    <a:bodyPr/>
                    <a:lstStyle/>
                    <a:p>
                      <a:r>
                        <a:rPr lang="en-US" sz="1000"/>
                        <a:t>268774</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12479650"/>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121.76 %</a:t>
                      </a:r>
                    </a:p>
                  </a:txBody>
                  <a:tcPr/>
                </a:tc>
                <a:tc>
                  <a:txBody>
                    <a:bodyPr/>
                    <a:lstStyle/>
                    <a:p>
                      <a:r>
                        <a:rPr lang="en-US" sz="1000"/>
                        <a:t>142.94 %</a:t>
                      </a:r>
                    </a:p>
                  </a:txBody>
                  <a:tcPr/>
                </a:tc>
                <a:tc>
                  <a:txBody>
                    <a:bodyPr/>
                    <a:lstStyle/>
                    <a:p>
                      <a:r>
                        <a:rPr lang="en-US" sz="1000"/>
                        <a:t>122083</a:t>
                      </a:r>
                    </a:p>
                  </a:txBody>
                  <a:tcPr/>
                </a:tc>
                <a:tc>
                  <a:txBody>
                    <a:bodyPr/>
                    <a:lstStyle/>
                    <a:p>
                      <a:r>
                        <a:rPr lang="en-US" sz="1000"/>
                        <a:t>93507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04988059"/>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65346</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4721031"/>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93.58 %</a:t>
                      </a:r>
                    </a:p>
                  </a:txBody>
                  <a:tcPr/>
                </a:tc>
                <a:tc>
                  <a:txBody>
                    <a:bodyPr/>
                    <a:lstStyle/>
                    <a:p>
                      <a:r>
                        <a:rPr lang="en-US" sz="1000"/>
                        <a:t>120.49 %</a:t>
                      </a:r>
                    </a:p>
                  </a:txBody>
                  <a:tcPr/>
                </a:tc>
                <a:tc>
                  <a:txBody>
                    <a:bodyPr/>
                    <a:lstStyle/>
                    <a:p>
                      <a:r>
                        <a:rPr lang="en-US" sz="1000"/>
                        <a:t>80511</a:t>
                      </a:r>
                    </a:p>
                  </a:txBody>
                  <a:tcPr/>
                </a:tc>
                <a:tc>
                  <a:txBody>
                    <a:bodyPr/>
                    <a:lstStyle/>
                    <a:p>
                      <a:r>
                        <a:rPr lang="en-US" sz="1000"/>
                        <a:t>78603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4653952"/>
                  </a:ext>
                </a:extLst>
              </a:tr>
            </a:tbl>
          </a:graphicData>
        </a:graphic>
      </p:graphicFrame>
      <p:sp>
        <p:nvSpPr>
          <p:cNvPr id="4" name="Text Placeholder 3">
            <a:extLst>
              <a:ext uri="{FF2B5EF4-FFF2-40B4-BE49-F238E27FC236}">
                <a16:creationId xmlns:a16="http://schemas.microsoft.com/office/drawing/2014/main" id="{DEA282CD-FEF8-47CC-AC1A-8977912ED953}"/>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328420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557D-B74B-4C54-B1EA-3858DD2A1D67}"/>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1E4FA5B4-EA44-4B43-B2D3-EC3A95F45B07}"/>
              </a:ext>
            </a:extLst>
          </p:cNvPr>
          <p:cNvGraphicFramePr>
            <a:graphicFrameLocks noGrp="1"/>
          </p:cNvGraphicFramePr>
          <p:nvPr>
            <p:ph type="tbl" sz="quarter" idx="13"/>
            <p:extLst>
              <p:ext uri="{D42A27DB-BD31-4B8C-83A1-F6EECF244321}">
                <p14:modId xmlns:p14="http://schemas.microsoft.com/office/powerpoint/2010/main" val="273477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508375"/>
                    </a:ext>
                  </a:extLst>
                </a:gridCol>
                <a:gridCol w="822960">
                  <a:extLst>
                    <a:ext uri="{9D8B030D-6E8A-4147-A177-3AD203B41FA5}">
                      <a16:colId xmlns:a16="http://schemas.microsoft.com/office/drawing/2014/main" val="160187558"/>
                    </a:ext>
                  </a:extLst>
                </a:gridCol>
                <a:gridCol w="822960">
                  <a:extLst>
                    <a:ext uri="{9D8B030D-6E8A-4147-A177-3AD203B41FA5}">
                      <a16:colId xmlns:a16="http://schemas.microsoft.com/office/drawing/2014/main" val="2816931507"/>
                    </a:ext>
                  </a:extLst>
                </a:gridCol>
                <a:gridCol w="822960">
                  <a:extLst>
                    <a:ext uri="{9D8B030D-6E8A-4147-A177-3AD203B41FA5}">
                      <a16:colId xmlns:a16="http://schemas.microsoft.com/office/drawing/2014/main" val="2875749891"/>
                    </a:ext>
                  </a:extLst>
                </a:gridCol>
                <a:gridCol w="822960">
                  <a:extLst>
                    <a:ext uri="{9D8B030D-6E8A-4147-A177-3AD203B41FA5}">
                      <a16:colId xmlns:a16="http://schemas.microsoft.com/office/drawing/2014/main" val="3137232961"/>
                    </a:ext>
                  </a:extLst>
                </a:gridCol>
                <a:gridCol w="822960">
                  <a:extLst>
                    <a:ext uri="{9D8B030D-6E8A-4147-A177-3AD203B41FA5}">
                      <a16:colId xmlns:a16="http://schemas.microsoft.com/office/drawing/2014/main" val="343336905"/>
                    </a:ext>
                  </a:extLst>
                </a:gridCol>
                <a:gridCol w="822960">
                  <a:extLst>
                    <a:ext uri="{9D8B030D-6E8A-4147-A177-3AD203B41FA5}">
                      <a16:colId xmlns:a16="http://schemas.microsoft.com/office/drawing/2014/main" val="294225929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6059197"/>
                  </a:ext>
                </a:extLst>
              </a:tr>
              <a:tr h="370840">
                <a:tc>
                  <a:txBody>
                    <a:bodyPr/>
                    <a:lstStyle/>
                    <a:p>
                      <a:r>
                        <a:rPr lang="de-DE" sz="1000" b="1"/>
                        <a:t> Treckerfahrer dürfen das - 2018-07-04 14:41:17 </a:t>
                      </a:r>
                      <a:r>
                        <a:rPr lang="de-DE" sz="1000"/>
                        <a:t> 
 Auch ne Möglichkeit, sich abzukühlen!</a:t>
                      </a:r>
                      <a:endParaRPr lang="en-US" sz="1000"/>
                    </a:p>
                  </a:txBody>
                  <a:tcPr/>
                </a:tc>
                <a:tc>
                  <a:txBody>
                    <a:bodyPr/>
                    <a:lstStyle/>
                    <a:p>
                      <a:r>
                        <a:rPr lang="en-US" sz="1000"/>
                        <a:t>0.0 %</a:t>
                      </a:r>
                    </a:p>
                  </a:txBody>
                  <a:tcPr/>
                </a:tc>
                <a:tc>
                  <a:txBody>
                    <a:bodyPr/>
                    <a:lstStyle/>
                    <a:p>
                      <a:r>
                        <a:rPr lang="en-US" sz="1000"/>
                        <a:t>302.0 %</a:t>
                      </a:r>
                    </a:p>
                  </a:txBody>
                  <a:tcPr/>
                </a:tc>
                <a:tc>
                  <a:txBody>
                    <a:bodyPr/>
                    <a:lstStyle/>
                    <a:p>
                      <a:r>
                        <a:rPr lang="en-US" sz="1000"/>
                        <a:t>0</a:t>
                      </a:r>
                    </a:p>
                  </a:txBody>
                  <a:tcPr/>
                </a:tc>
                <a:tc>
                  <a:txBody>
                    <a:bodyPr/>
                    <a:lstStyle/>
                    <a:p>
                      <a:r>
                        <a:rPr lang="en-US" sz="1000"/>
                        <a:t>7949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6361166"/>
                  </a:ext>
                </a:extLst>
              </a:tr>
              <a:tr h="370840">
                <a:tc>
                  <a:txBody>
                    <a:bodyPr/>
                    <a:lstStyle/>
                    <a:p>
                      <a:r>
                        <a:rPr lang="de-DE" sz="1000" b="1"/>
                        <a:t> Treckerfahrer dürfen das - 2018-06-20 08:46:45 </a:t>
                      </a:r>
                      <a:r>
                        <a:rPr lang="de-DE" sz="1000"/>
                        <a:t> 
 Wahre Liebe kennt keine Grenzen: mit dem Traktor zur WM nach Russland! Hubert durfte sich Deutschland gegen Mexiko live vor Ort in Moskau anschauen! Was traut Ihr unserer Mannschaft gegen Schweden zu? ⚽</a:t>
                      </a:r>
                      <a:endParaRPr lang="en-US" sz="1000"/>
                    </a:p>
                  </a:txBody>
                  <a:tcPr/>
                </a:tc>
                <a:tc>
                  <a:txBody>
                    <a:bodyPr/>
                    <a:lstStyle/>
                    <a:p>
                      <a:r>
                        <a:rPr lang="en-US" sz="1000"/>
                        <a:t>0.0 %</a:t>
                      </a:r>
                    </a:p>
                  </a:txBody>
                  <a:tcPr/>
                </a:tc>
                <a:tc>
                  <a:txBody>
                    <a:bodyPr/>
                    <a:lstStyle/>
                    <a:p>
                      <a:r>
                        <a:rPr lang="en-US" sz="1000"/>
                        <a:t>286.8 %</a:t>
                      </a:r>
                    </a:p>
                  </a:txBody>
                  <a:tcPr/>
                </a:tc>
                <a:tc>
                  <a:txBody>
                    <a:bodyPr/>
                    <a:lstStyle/>
                    <a:p>
                      <a:r>
                        <a:rPr lang="en-US" sz="1000"/>
                        <a:t>0</a:t>
                      </a:r>
                    </a:p>
                  </a:txBody>
                  <a:tcPr/>
                </a:tc>
                <a:tc>
                  <a:txBody>
                    <a:bodyPr/>
                    <a:lstStyle/>
                    <a:p>
                      <a:r>
                        <a:rPr lang="en-US" sz="1000"/>
                        <a:t>1626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7254896"/>
                  </a:ext>
                </a:extLst>
              </a:tr>
              <a:tr h="370840">
                <a:tc>
                  <a:txBody>
                    <a:bodyPr/>
                    <a:lstStyle/>
                    <a:p>
                      <a:r>
                        <a:rPr lang="de-DE" sz="1000" b="1"/>
                        <a:t> Treckerfahrer dürfen das - 2018-06-04 08:40:46 </a:t>
                      </a:r>
                      <a:r>
                        <a:rPr lang="de-DE" sz="1000"/>
                        <a:t> 
 Die Alternative zur Wasserskianlage!👍</a:t>
                      </a:r>
                      <a:endParaRPr lang="en-US" sz="1000"/>
                    </a:p>
                  </a:txBody>
                  <a:tcPr/>
                </a:tc>
                <a:tc>
                  <a:txBody>
                    <a:bodyPr/>
                    <a:lstStyle/>
                    <a:p>
                      <a:r>
                        <a:rPr lang="en-US" sz="1000"/>
                        <a:t>0.0 %</a:t>
                      </a:r>
                    </a:p>
                  </a:txBody>
                  <a:tcPr/>
                </a:tc>
                <a:tc>
                  <a:txBody>
                    <a:bodyPr/>
                    <a:lstStyle/>
                    <a:p>
                      <a:r>
                        <a:rPr lang="en-US" sz="1000"/>
                        <a:t>312.8 %</a:t>
                      </a:r>
                    </a:p>
                  </a:txBody>
                  <a:tcPr/>
                </a:tc>
                <a:tc>
                  <a:txBody>
                    <a:bodyPr/>
                    <a:lstStyle/>
                    <a:p>
                      <a:r>
                        <a:rPr lang="en-US" sz="1000"/>
                        <a:t>0</a:t>
                      </a:r>
                    </a:p>
                  </a:txBody>
                  <a:tcPr/>
                </a:tc>
                <a:tc>
                  <a:txBody>
                    <a:bodyPr/>
                    <a:lstStyle/>
                    <a:p>
                      <a:r>
                        <a:rPr lang="en-US" sz="1000"/>
                        <a:t>2538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1124442"/>
                  </a:ext>
                </a:extLst>
              </a:tr>
              <a:tr h="370840">
                <a:tc>
                  <a:txBody>
                    <a:bodyPr/>
                    <a:lstStyle/>
                    <a:p>
                      <a:r>
                        <a:rPr lang="de-DE" sz="1000" b="1"/>
                        <a:t> Treckerfahrer dürfen das - 2018-07-12 14:28:23 </a:t>
                      </a:r>
                      <a:r>
                        <a:rPr lang="de-DE" sz="1000"/>
                        <a:t> 
 </a:t>
                      </a:r>
                      <a:endParaRPr lang="en-US" sz="1000"/>
                    </a:p>
                  </a:txBody>
                  <a:tcPr/>
                </a:tc>
                <a:tc>
                  <a:txBody>
                    <a:bodyPr/>
                    <a:lstStyle/>
                    <a:p>
                      <a:r>
                        <a:rPr lang="en-US" sz="1000"/>
                        <a:t>0.0 %</a:t>
                      </a:r>
                    </a:p>
                  </a:txBody>
                  <a:tcPr/>
                </a:tc>
                <a:tc>
                  <a:txBody>
                    <a:bodyPr/>
                    <a:lstStyle/>
                    <a:p>
                      <a:r>
                        <a:rPr lang="en-US" sz="1000"/>
                        <a:t>146.0 %</a:t>
                      </a:r>
                    </a:p>
                  </a:txBody>
                  <a:tcPr/>
                </a:tc>
                <a:tc>
                  <a:txBody>
                    <a:bodyPr/>
                    <a:lstStyle/>
                    <a:p>
                      <a:r>
                        <a:rPr lang="en-US" sz="1000"/>
                        <a:t>0</a:t>
                      </a:r>
                    </a:p>
                  </a:txBody>
                  <a:tcPr/>
                </a:tc>
                <a:tc>
                  <a:txBody>
                    <a:bodyPr/>
                    <a:lstStyle/>
                    <a:p>
                      <a:r>
                        <a:rPr lang="en-US" sz="1000"/>
                        <a:t>6366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2494314"/>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41511348"/>
                  </a:ext>
                </a:extLst>
              </a:tr>
            </a:tbl>
          </a:graphicData>
        </a:graphic>
      </p:graphicFrame>
      <p:sp>
        <p:nvSpPr>
          <p:cNvPr id="4" name="Text Placeholder 3">
            <a:extLst>
              <a:ext uri="{FF2B5EF4-FFF2-40B4-BE49-F238E27FC236}">
                <a16:creationId xmlns:a16="http://schemas.microsoft.com/office/drawing/2014/main" id="{D0E32324-1261-4F5D-94FA-BD9554EBDE21}"/>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98737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052A1-3D10-4F86-98EA-0C66A19E2723}"/>
              </a:ext>
            </a:extLst>
          </p:cNvPr>
          <p:cNvSpPr>
            <a:spLocks noGrp="1"/>
          </p:cNvSpPr>
          <p:nvPr>
            <p:ph type="title"/>
          </p:nvPr>
        </p:nvSpPr>
        <p:spPr/>
        <p:txBody>
          <a:bodyPr/>
          <a:lstStyle/>
          <a:p>
            <a:r>
              <a:rPr lang="de-DE"/>
              <a:t>Facebook Eigene Posts - Potenzielle Reichweite - Export | Treckerfahrer dürfen das</a:t>
            </a:r>
            <a:endParaRPr lang="en-US"/>
          </a:p>
        </p:txBody>
      </p:sp>
      <p:graphicFrame>
        <p:nvGraphicFramePr>
          <p:cNvPr id="5" name="Table Placeholder 4">
            <a:extLst>
              <a:ext uri="{FF2B5EF4-FFF2-40B4-BE49-F238E27FC236}">
                <a16:creationId xmlns:a16="http://schemas.microsoft.com/office/drawing/2014/main" id="{BD767982-D261-44C3-85FC-550F8CB0C24A}"/>
              </a:ext>
            </a:extLst>
          </p:cNvPr>
          <p:cNvGraphicFramePr>
            <a:graphicFrameLocks noGrp="1"/>
          </p:cNvGraphicFramePr>
          <p:nvPr>
            <p:ph type="tbl" sz="quarter" idx="13"/>
            <p:extLst>
              <p:ext uri="{D42A27DB-BD31-4B8C-83A1-F6EECF244321}">
                <p14:modId xmlns:p14="http://schemas.microsoft.com/office/powerpoint/2010/main" val="3695182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3627431"/>
                    </a:ext>
                  </a:extLst>
                </a:gridCol>
                <a:gridCol w="822960">
                  <a:extLst>
                    <a:ext uri="{9D8B030D-6E8A-4147-A177-3AD203B41FA5}">
                      <a16:colId xmlns:a16="http://schemas.microsoft.com/office/drawing/2014/main" val="2536247692"/>
                    </a:ext>
                  </a:extLst>
                </a:gridCol>
                <a:gridCol w="822960">
                  <a:extLst>
                    <a:ext uri="{9D8B030D-6E8A-4147-A177-3AD203B41FA5}">
                      <a16:colId xmlns:a16="http://schemas.microsoft.com/office/drawing/2014/main" val="4210093006"/>
                    </a:ext>
                  </a:extLst>
                </a:gridCol>
                <a:gridCol w="822960">
                  <a:extLst>
                    <a:ext uri="{9D8B030D-6E8A-4147-A177-3AD203B41FA5}">
                      <a16:colId xmlns:a16="http://schemas.microsoft.com/office/drawing/2014/main" val="1644319185"/>
                    </a:ext>
                  </a:extLst>
                </a:gridCol>
                <a:gridCol w="822960">
                  <a:extLst>
                    <a:ext uri="{9D8B030D-6E8A-4147-A177-3AD203B41FA5}">
                      <a16:colId xmlns:a16="http://schemas.microsoft.com/office/drawing/2014/main" val="2432279135"/>
                    </a:ext>
                  </a:extLst>
                </a:gridCol>
                <a:gridCol w="822960">
                  <a:extLst>
                    <a:ext uri="{9D8B030D-6E8A-4147-A177-3AD203B41FA5}">
                      <a16:colId xmlns:a16="http://schemas.microsoft.com/office/drawing/2014/main" val="3123353343"/>
                    </a:ext>
                  </a:extLst>
                </a:gridCol>
                <a:gridCol w="411480">
                  <a:extLst>
                    <a:ext uri="{9D8B030D-6E8A-4147-A177-3AD203B41FA5}">
                      <a16:colId xmlns:a16="http://schemas.microsoft.com/office/drawing/2014/main" val="635204899"/>
                    </a:ext>
                  </a:extLst>
                </a:gridCol>
                <a:gridCol w="822960">
                  <a:extLst>
                    <a:ext uri="{9D8B030D-6E8A-4147-A177-3AD203B41FA5}">
                      <a16:colId xmlns:a16="http://schemas.microsoft.com/office/drawing/2014/main" val="597495525"/>
                    </a:ext>
                  </a:extLst>
                </a:gridCol>
                <a:gridCol w="822960">
                  <a:extLst>
                    <a:ext uri="{9D8B030D-6E8A-4147-A177-3AD203B41FA5}">
                      <a16:colId xmlns:a16="http://schemas.microsoft.com/office/drawing/2014/main" val="89762439"/>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51853658"/>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1737688</a:t>
                      </a:r>
                    </a:p>
                  </a:txBody>
                  <a:tcPr/>
                </a:tc>
                <a:tc>
                  <a:txBody>
                    <a:bodyPr/>
                    <a:lstStyle/>
                    <a:p>
                      <a:r>
                        <a:rPr lang="en-US" sz="1000"/>
                        <a:t>0</a:t>
                      </a:r>
                    </a:p>
                  </a:txBody>
                  <a:tcPr/>
                </a:tc>
                <a:tc>
                  <a:txBody>
                    <a:bodyPr/>
                    <a:lstStyle/>
                    <a:p>
                      <a:r>
                        <a:rPr lang="en-US" sz="1000"/>
                        <a:t>202971</a:t>
                      </a:r>
                    </a:p>
                  </a:txBody>
                  <a:tcPr/>
                </a:tc>
                <a:tc>
                  <a:txBody>
                    <a:bodyPr/>
                    <a:lstStyle/>
                    <a:p>
                      <a:r>
                        <a:rPr lang="en-US" sz="1000"/>
                        <a:t>1578564</a:t>
                      </a:r>
                    </a:p>
                  </a:txBody>
                  <a:tcPr/>
                </a:tc>
                <a:tc>
                  <a:txBody>
                    <a:bodyPr/>
                    <a:lstStyle/>
                    <a:p>
                      <a:r>
                        <a:rPr lang="en-US" sz="1000"/>
                        <a:t>1578564</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20530468"/>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1124925</a:t>
                      </a:r>
                    </a:p>
                  </a:txBody>
                  <a:tcPr/>
                </a:tc>
                <a:tc>
                  <a:txBody>
                    <a:bodyPr/>
                    <a:lstStyle/>
                    <a:p>
                      <a:r>
                        <a:rPr lang="en-US" sz="1000"/>
                        <a:t>0</a:t>
                      </a:r>
                    </a:p>
                  </a:txBody>
                  <a:tcPr/>
                </a:tc>
                <a:tc>
                  <a:txBody>
                    <a:bodyPr/>
                    <a:lstStyle/>
                    <a:p>
                      <a:r>
                        <a:rPr lang="en-US" sz="1000"/>
                        <a:t>150616</a:t>
                      </a:r>
                    </a:p>
                  </a:txBody>
                  <a:tcPr/>
                </a:tc>
                <a:tc>
                  <a:txBody>
                    <a:bodyPr/>
                    <a:lstStyle/>
                    <a:p>
                      <a:r>
                        <a:rPr lang="en-US" sz="1000"/>
                        <a:t>978895</a:t>
                      </a:r>
                    </a:p>
                  </a:txBody>
                  <a:tcPr/>
                </a:tc>
                <a:tc>
                  <a:txBody>
                    <a:bodyPr/>
                    <a:lstStyle/>
                    <a:p>
                      <a:r>
                        <a:rPr lang="en-US" sz="1000"/>
                        <a:t>1124925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868990"/>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837152</a:t>
                      </a:r>
                    </a:p>
                  </a:txBody>
                  <a:tcPr/>
                </a:tc>
                <a:tc>
                  <a:txBody>
                    <a:bodyPr/>
                    <a:lstStyle/>
                    <a:p>
                      <a:r>
                        <a:rPr lang="en-US" sz="1000"/>
                        <a:t>0</a:t>
                      </a:r>
                    </a:p>
                  </a:txBody>
                  <a:tcPr/>
                </a:tc>
                <a:tc>
                  <a:txBody>
                    <a:bodyPr/>
                    <a:lstStyle/>
                    <a:p>
                      <a:r>
                        <a:rPr lang="en-US" sz="1000"/>
                        <a:t>126997</a:t>
                      </a:r>
                    </a:p>
                  </a:txBody>
                  <a:tcPr/>
                </a:tc>
                <a:tc>
                  <a:txBody>
                    <a:bodyPr/>
                    <a:lstStyle/>
                    <a:p>
                      <a:r>
                        <a:rPr lang="en-US" sz="1000"/>
                        <a:t>743666</a:t>
                      </a:r>
                    </a:p>
                  </a:txBody>
                  <a:tcPr/>
                </a:tc>
                <a:tc>
                  <a:txBody>
                    <a:bodyPr/>
                    <a:lstStyle/>
                    <a:p>
                      <a:r>
                        <a:rPr lang="en-US" sz="1000"/>
                        <a:t>837152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5057141"/>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711049</a:t>
                      </a:r>
                    </a:p>
                  </a:txBody>
                  <a:tcPr/>
                </a:tc>
                <a:tc>
                  <a:txBody>
                    <a:bodyPr/>
                    <a:lstStyle/>
                    <a:p>
                      <a:r>
                        <a:rPr lang="en-US" sz="1000"/>
                        <a:t>0</a:t>
                      </a:r>
                    </a:p>
                  </a:txBody>
                  <a:tcPr/>
                </a:tc>
                <a:tc>
                  <a:txBody>
                    <a:bodyPr/>
                    <a:lstStyle/>
                    <a:p>
                      <a:r>
                        <a:rPr lang="en-US" sz="1000"/>
                        <a:t>685422</a:t>
                      </a:r>
                    </a:p>
                  </a:txBody>
                  <a:tcPr/>
                </a:tc>
                <a:tc>
                  <a:txBody>
                    <a:bodyPr/>
                    <a:lstStyle/>
                    <a:p>
                      <a:r>
                        <a:rPr lang="en-US" sz="1000"/>
                        <a:t>32757</a:t>
                      </a:r>
                    </a:p>
                  </a:txBody>
                  <a:tcPr/>
                </a:tc>
                <a:tc>
                  <a:txBody>
                    <a:bodyPr/>
                    <a:lstStyle/>
                    <a:p>
                      <a:r>
                        <a:rPr lang="en-US" sz="1000"/>
                        <a:t>32757</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2693894285"/>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595436</a:t>
                      </a:r>
                    </a:p>
                  </a:txBody>
                  <a:tcPr/>
                </a:tc>
                <a:tc>
                  <a:txBody>
                    <a:bodyPr/>
                    <a:lstStyle/>
                    <a:p>
                      <a:r>
                        <a:rPr lang="en-US" sz="1000"/>
                        <a:t>0</a:t>
                      </a:r>
                    </a:p>
                  </a:txBody>
                  <a:tcPr/>
                </a:tc>
                <a:tc>
                  <a:txBody>
                    <a:bodyPr/>
                    <a:lstStyle/>
                    <a:p>
                      <a:r>
                        <a:rPr lang="en-US" sz="1000"/>
                        <a:t>31154</a:t>
                      </a:r>
                    </a:p>
                  </a:txBody>
                  <a:tcPr/>
                </a:tc>
                <a:tc>
                  <a:txBody>
                    <a:bodyPr/>
                    <a:lstStyle/>
                    <a:p>
                      <a:r>
                        <a:rPr lang="en-US" sz="1000"/>
                        <a:t>569848</a:t>
                      </a:r>
                    </a:p>
                  </a:txBody>
                  <a:tcPr/>
                </a:tc>
                <a:tc>
                  <a:txBody>
                    <a:bodyPr/>
                    <a:lstStyle/>
                    <a:p>
                      <a:r>
                        <a:rPr lang="en-US" sz="1000"/>
                        <a:t>595436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2222347"/>
                  </a:ext>
                </a:extLst>
              </a:tr>
            </a:tbl>
          </a:graphicData>
        </a:graphic>
      </p:graphicFrame>
      <p:sp>
        <p:nvSpPr>
          <p:cNvPr id="4" name="Text Placeholder 3">
            <a:extLst>
              <a:ext uri="{FF2B5EF4-FFF2-40B4-BE49-F238E27FC236}">
                <a16:creationId xmlns:a16="http://schemas.microsoft.com/office/drawing/2014/main" id="{223C0D55-6325-494F-B661-42454C358C58}"/>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993802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ACF8-0E52-4627-B319-3C9704D754FE}"/>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DC9C5DF5-8BBE-40D8-8457-7FCB6938860B}"/>
              </a:ext>
            </a:extLst>
          </p:cNvPr>
          <p:cNvGraphicFramePr>
            <a:graphicFrameLocks noGrp="1"/>
          </p:cNvGraphicFramePr>
          <p:nvPr>
            <p:ph type="tbl" sz="quarter" idx="13"/>
            <p:extLst>
              <p:ext uri="{D42A27DB-BD31-4B8C-83A1-F6EECF244321}">
                <p14:modId xmlns:p14="http://schemas.microsoft.com/office/powerpoint/2010/main" val="106132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23214536"/>
                    </a:ext>
                  </a:extLst>
                </a:gridCol>
                <a:gridCol w="822960">
                  <a:extLst>
                    <a:ext uri="{9D8B030D-6E8A-4147-A177-3AD203B41FA5}">
                      <a16:colId xmlns:a16="http://schemas.microsoft.com/office/drawing/2014/main" val="2107218672"/>
                    </a:ext>
                  </a:extLst>
                </a:gridCol>
                <a:gridCol w="822960">
                  <a:extLst>
                    <a:ext uri="{9D8B030D-6E8A-4147-A177-3AD203B41FA5}">
                      <a16:colId xmlns:a16="http://schemas.microsoft.com/office/drawing/2014/main" val="2473463018"/>
                    </a:ext>
                  </a:extLst>
                </a:gridCol>
                <a:gridCol w="822960">
                  <a:extLst>
                    <a:ext uri="{9D8B030D-6E8A-4147-A177-3AD203B41FA5}">
                      <a16:colId xmlns:a16="http://schemas.microsoft.com/office/drawing/2014/main" val="1677493045"/>
                    </a:ext>
                  </a:extLst>
                </a:gridCol>
                <a:gridCol w="822960">
                  <a:extLst>
                    <a:ext uri="{9D8B030D-6E8A-4147-A177-3AD203B41FA5}">
                      <a16:colId xmlns:a16="http://schemas.microsoft.com/office/drawing/2014/main" val="538380506"/>
                    </a:ext>
                  </a:extLst>
                </a:gridCol>
                <a:gridCol w="493776">
                  <a:extLst>
                    <a:ext uri="{9D8B030D-6E8A-4147-A177-3AD203B41FA5}">
                      <a16:colId xmlns:a16="http://schemas.microsoft.com/office/drawing/2014/main" val="2246491373"/>
                    </a:ext>
                  </a:extLst>
                </a:gridCol>
                <a:gridCol w="493776">
                  <a:extLst>
                    <a:ext uri="{9D8B030D-6E8A-4147-A177-3AD203B41FA5}">
                      <a16:colId xmlns:a16="http://schemas.microsoft.com/office/drawing/2014/main" val="1058657181"/>
                    </a:ext>
                  </a:extLst>
                </a:gridCol>
                <a:gridCol w="493776">
                  <a:extLst>
                    <a:ext uri="{9D8B030D-6E8A-4147-A177-3AD203B41FA5}">
                      <a16:colId xmlns:a16="http://schemas.microsoft.com/office/drawing/2014/main" val="207919849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2499660"/>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568757131"/>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10976174"/>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4263277"/>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190872"/>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89118</a:t>
                      </a:r>
                    </a:p>
                  </a:txBody>
                  <a:tcPr/>
                </a:tc>
                <a:tc>
                  <a:txBody>
                    <a:bodyPr/>
                    <a:lstStyle/>
                    <a:p>
                      <a:r>
                        <a:rPr lang="en-US" sz="1000"/>
                        <a:t>193086</a:t>
                      </a:r>
                    </a:p>
                  </a:txBody>
                  <a:tcPr/>
                </a:tc>
                <a:tc>
                  <a:txBody>
                    <a:bodyPr/>
                    <a:lstStyle/>
                    <a:p>
                      <a:r>
                        <a:rPr lang="en-US" sz="1000"/>
                        <a:t>46.2 %</a:t>
                      </a:r>
                    </a:p>
                  </a:txBody>
                  <a:tcPr/>
                </a:tc>
                <a:tc>
                  <a:txBody>
                    <a:bodyPr/>
                    <a:lstStyle/>
                    <a:p>
                      <a:r>
                        <a:rPr lang="en-US" sz="1000"/>
                        <a:t>433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1464078"/>
                  </a:ext>
                </a:extLst>
              </a:tr>
            </a:tbl>
          </a:graphicData>
        </a:graphic>
      </p:graphicFrame>
      <p:sp>
        <p:nvSpPr>
          <p:cNvPr id="4" name="Text Placeholder 3">
            <a:extLst>
              <a:ext uri="{FF2B5EF4-FFF2-40B4-BE49-F238E27FC236}">
                <a16:creationId xmlns:a16="http://schemas.microsoft.com/office/drawing/2014/main" id="{9F004CF0-1EB2-4299-864A-7FD2B6A9830B}"/>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75844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D4030-CD45-446C-B666-B358EECAAC22}"/>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FE024FC6-BA60-4680-A0D8-A7112FA0F083}"/>
              </a:ext>
            </a:extLst>
          </p:cNvPr>
          <p:cNvGraphicFramePr>
            <a:graphicFrameLocks noGrp="1"/>
          </p:cNvGraphicFramePr>
          <p:nvPr>
            <p:ph type="tbl" sz="quarter" idx="13"/>
            <p:extLst>
              <p:ext uri="{D42A27DB-BD31-4B8C-83A1-F6EECF244321}">
                <p14:modId xmlns:p14="http://schemas.microsoft.com/office/powerpoint/2010/main" val="77308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9128007"/>
                    </a:ext>
                  </a:extLst>
                </a:gridCol>
                <a:gridCol w="822960">
                  <a:extLst>
                    <a:ext uri="{9D8B030D-6E8A-4147-A177-3AD203B41FA5}">
                      <a16:colId xmlns:a16="http://schemas.microsoft.com/office/drawing/2014/main" val="2616940794"/>
                    </a:ext>
                  </a:extLst>
                </a:gridCol>
                <a:gridCol w="822960">
                  <a:extLst>
                    <a:ext uri="{9D8B030D-6E8A-4147-A177-3AD203B41FA5}">
                      <a16:colId xmlns:a16="http://schemas.microsoft.com/office/drawing/2014/main" val="2853849496"/>
                    </a:ext>
                  </a:extLst>
                </a:gridCol>
                <a:gridCol w="822960">
                  <a:extLst>
                    <a:ext uri="{9D8B030D-6E8A-4147-A177-3AD203B41FA5}">
                      <a16:colId xmlns:a16="http://schemas.microsoft.com/office/drawing/2014/main" val="3137400152"/>
                    </a:ext>
                  </a:extLst>
                </a:gridCol>
                <a:gridCol w="822960">
                  <a:extLst>
                    <a:ext uri="{9D8B030D-6E8A-4147-A177-3AD203B41FA5}">
                      <a16:colId xmlns:a16="http://schemas.microsoft.com/office/drawing/2014/main" val="2448164156"/>
                    </a:ext>
                  </a:extLst>
                </a:gridCol>
                <a:gridCol w="822960">
                  <a:extLst>
                    <a:ext uri="{9D8B030D-6E8A-4147-A177-3AD203B41FA5}">
                      <a16:colId xmlns:a16="http://schemas.microsoft.com/office/drawing/2014/main" val="1238363423"/>
                    </a:ext>
                  </a:extLst>
                </a:gridCol>
                <a:gridCol w="822960">
                  <a:extLst>
                    <a:ext uri="{9D8B030D-6E8A-4147-A177-3AD203B41FA5}">
                      <a16:colId xmlns:a16="http://schemas.microsoft.com/office/drawing/2014/main" val="2805377453"/>
                    </a:ext>
                  </a:extLst>
                </a:gridCol>
                <a:gridCol w="822960">
                  <a:extLst>
                    <a:ext uri="{9D8B030D-6E8A-4147-A177-3AD203B41FA5}">
                      <a16:colId xmlns:a16="http://schemas.microsoft.com/office/drawing/2014/main" val="9046091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96924033"/>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182.5 %</a:t>
                      </a:r>
                    </a:p>
                  </a:txBody>
                  <a:tcPr/>
                </a:tc>
                <a:tc>
                  <a:txBody>
                    <a:bodyPr/>
                    <a:lstStyle/>
                    <a:p>
                      <a:r>
                        <a:rPr lang="en-US" sz="1000"/>
                        <a:t>3745</a:t>
                      </a:r>
                    </a:p>
                  </a:txBody>
                  <a:tcPr/>
                </a:tc>
                <a:tc>
                  <a:txBody>
                    <a:bodyPr/>
                    <a:lstStyle/>
                    <a:p>
                      <a:r>
                        <a:rPr lang="en-US" sz="1000"/>
                        <a:t>2052</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24688906"/>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571835"/>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129.7 %</a:t>
                      </a:r>
                    </a:p>
                  </a:txBody>
                  <a:tcPr/>
                </a:tc>
                <a:tc>
                  <a:txBody>
                    <a:bodyPr/>
                    <a:lstStyle/>
                    <a:p>
                      <a:r>
                        <a:rPr lang="en-US" sz="1000"/>
                        <a:t>2199</a:t>
                      </a:r>
                    </a:p>
                  </a:txBody>
                  <a:tcPr/>
                </a:tc>
                <a:tc>
                  <a:txBody>
                    <a:bodyPr/>
                    <a:lstStyle/>
                    <a:p>
                      <a:r>
                        <a:rPr lang="en-US" sz="1000"/>
                        <a:t>1695</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0074586"/>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2722799"/>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108.0 %</a:t>
                      </a:r>
                    </a:p>
                  </a:txBody>
                  <a:tcPr/>
                </a:tc>
                <a:tc>
                  <a:txBody>
                    <a:bodyPr/>
                    <a:lstStyle/>
                    <a:p>
                      <a:r>
                        <a:rPr lang="en-US" sz="1000"/>
                        <a:t>1709</a:t>
                      </a:r>
                    </a:p>
                  </a:txBody>
                  <a:tcPr/>
                </a:tc>
                <a:tc>
                  <a:txBody>
                    <a:bodyPr/>
                    <a:lstStyle/>
                    <a:p>
                      <a:r>
                        <a:rPr lang="en-US" sz="1000"/>
                        <a:t>1582</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08980628"/>
                  </a:ext>
                </a:extLst>
              </a:tr>
            </a:tbl>
          </a:graphicData>
        </a:graphic>
      </p:graphicFrame>
      <p:sp>
        <p:nvSpPr>
          <p:cNvPr id="4" name="Text Placeholder 3">
            <a:extLst>
              <a:ext uri="{FF2B5EF4-FFF2-40B4-BE49-F238E27FC236}">
                <a16:creationId xmlns:a16="http://schemas.microsoft.com/office/drawing/2014/main" id="{EF8DC4E4-098F-4B97-9630-B2D65D7F34A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770414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EB9D-7A94-4F10-9F3F-97D14D76DE30}"/>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0C2AD226-83C5-432C-B073-F26875FA359F}"/>
              </a:ext>
            </a:extLst>
          </p:cNvPr>
          <p:cNvGraphicFramePr>
            <a:graphicFrameLocks noGrp="1"/>
          </p:cNvGraphicFramePr>
          <p:nvPr>
            <p:ph type="tbl" sz="quarter" idx="13"/>
            <p:extLst>
              <p:ext uri="{D42A27DB-BD31-4B8C-83A1-F6EECF244321}">
                <p14:modId xmlns:p14="http://schemas.microsoft.com/office/powerpoint/2010/main" val="193941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7587930"/>
                    </a:ext>
                  </a:extLst>
                </a:gridCol>
                <a:gridCol w="822960">
                  <a:extLst>
                    <a:ext uri="{9D8B030D-6E8A-4147-A177-3AD203B41FA5}">
                      <a16:colId xmlns:a16="http://schemas.microsoft.com/office/drawing/2014/main" val="1441717227"/>
                    </a:ext>
                  </a:extLst>
                </a:gridCol>
                <a:gridCol w="822960">
                  <a:extLst>
                    <a:ext uri="{9D8B030D-6E8A-4147-A177-3AD203B41FA5}">
                      <a16:colId xmlns:a16="http://schemas.microsoft.com/office/drawing/2014/main" val="2841208094"/>
                    </a:ext>
                  </a:extLst>
                </a:gridCol>
                <a:gridCol w="822960">
                  <a:extLst>
                    <a:ext uri="{9D8B030D-6E8A-4147-A177-3AD203B41FA5}">
                      <a16:colId xmlns:a16="http://schemas.microsoft.com/office/drawing/2014/main" val="2399697005"/>
                    </a:ext>
                  </a:extLst>
                </a:gridCol>
                <a:gridCol w="822960">
                  <a:extLst>
                    <a:ext uri="{9D8B030D-6E8A-4147-A177-3AD203B41FA5}">
                      <a16:colId xmlns:a16="http://schemas.microsoft.com/office/drawing/2014/main" val="2578478401"/>
                    </a:ext>
                  </a:extLst>
                </a:gridCol>
                <a:gridCol w="822960">
                  <a:extLst>
                    <a:ext uri="{9D8B030D-6E8A-4147-A177-3AD203B41FA5}">
                      <a16:colId xmlns:a16="http://schemas.microsoft.com/office/drawing/2014/main" val="4238506389"/>
                    </a:ext>
                  </a:extLst>
                </a:gridCol>
                <a:gridCol w="822960">
                  <a:extLst>
                    <a:ext uri="{9D8B030D-6E8A-4147-A177-3AD203B41FA5}">
                      <a16:colId xmlns:a16="http://schemas.microsoft.com/office/drawing/2014/main" val="2068331053"/>
                    </a:ext>
                  </a:extLst>
                </a:gridCol>
                <a:gridCol w="822960">
                  <a:extLst>
                    <a:ext uri="{9D8B030D-6E8A-4147-A177-3AD203B41FA5}">
                      <a16:colId xmlns:a16="http://schemas.microsoft.com/office/drawing/2014/main" val="55663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8973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545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696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8407970"/>
                  </a:ext>
                </a:extLst>
              </a:tr>
            </a:tbl>
          </a:graphicData>
        </a:graphic>
      </p:graphicFrame>
      <p:sp>
        <p:nvSpPr>
          <p:cNvPr id="4" name="Text Placeholder 3">
            <a:extLst>
              <a:ext uri="{FF2B5EF4-FFF2-40B4-BE49-F238E27FC236}">
                <a16:creationId xmlns:a16="http://schemas.microsoft.com/office/drawing/2014/main" id="{E7C12811-A1E7-4640-BB7C-5D22459B1D92}"/>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941778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2659-42E4-4499-84F2-E211D00D7E23}"/>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AAFA602A-FFA1-4692-B4CA-C898FCB2B609}"/>
              </a:ext>
            </a:extLst>
          </p:cNvPr>
          <p:cNvGraphicFramePr>
            <a:graphicFrameLocks noGrp="1"/>
          </p:cNvGraphicFramePr>
          <p:nvPr>
            <p:ph type="tbl" sz="quarter" idx="13"/>
            <p:extLst>
              <p:ext uri="{D42A27DB-BD31-4B8C-83A1-F6EECF244321}">
                <p14:modId xmlns:p14="http://schemas.microsoft.com/office/powerpoint/2010/main" val="244774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7196169"/>
                    </a:ext>
                  </a:extLst>
                </a:gridCol>
                <a:gridCol w="822960">
                  <a:extLst>
                    <a:ext uri="{9D8B030D-6E8A-4147-A177-3AD203B41FA5}">
                      <a16:colId xmlns:a16="http://schemas.microsoft.com/office/drawing/2014/main" val="3614046643"/>
                    </a:ext>
                  </a:extLst>
                </a:gridCol>
                <a:gridCol w="822960">
                  <a:extLst>
                    <a:ext uri="{9D8B030D-6E8A-4147-A177-3AD203B41FA5}">
                      <a16:colId xmlns:a16="http://schemas.microsoft.com/office/drawing/2014/main" val="106393835"/>
                    </a:ext>
                  </a:extLst>
                </a:gridCol>
                <a:gridCol w="822960">
                  <a:extLst>
                    <a:ext uri="{9D8B030D-6E8A-4147-A177-3AD203B41FA5}">
                      <a16:colId xmlns:a16="http://schemas.microsoft.com/office/drawing/2014/main" val="86776778"/>
                    </a:ext>
                  </a:extLst>
                </a:gridCol>
                <a:gridCol w="822960">
                  <a:extLst>
                    <a:ext uri="{9D8B030D-6E8A-4147-A177-3AD203B41FA5}">
                      <a16:colId xmlns:a16="http://schemas.microsoft.com/office/drawing/2014/main" val="2766246954"/>
                    </a:ext>
                  </a:extLst>
                </a:gridCol>
                <a:gridCol w="822960">
                  <a:extLst>
                    <a:ext uri="{9D8B030D-6E8A-4147-A177-3AD203B41FA5}">
                      <a16:colId xmlns:a16="http://schemas.microsoft.com/office/drawing/2014/main" val="1293738441"/>
                    </a:ext>
                  </a:extLst>
                </a:gridCol>
                <a:gridCol w="822960">
                  <a:extLst>
                    <a:ext uri="{9D8B030D-6E8A-4147-A177-3AD203B41FA5}">
                      <a16:colId xmlns:a16="http://schemas.microsoft.com/office/drawing/2014/main" val="1880596513"/>
                    </a:ext>
                  </a:extLst>
                </a:gridCol>
                <a:gridCol w="822960">
                  <a:extLst>
                    <a:ext uri="{9D8B030D-6E8A-4147-A177-3AD203B41FA5}">
                      <a16:colId xmlns:a16="http://schemas.microsoft.com/office/drawing/2014/main" val="378003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5164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352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0674260"/>
                  </a:ext>
                </a:extLst>
              </a:tr>
            </a:tbl>
          </a:graphicData>
        </a:graphic>
      </p:graphicFrame>
      <p:sp>
        <p:nvSpPr>
          <p:cNvPr id="4" name="Text Placeholder 3">
            <a:extLst>
              <a:ext uri="{FF2B5EF4-FFF2-40B4-BE49-F238E27FC236}">
                <a16:creationId xmlns:a16="http://schemas.microsoft.com/office/drawing/2014/main" id="{2D68E6F0-7D39-4353-9315-DC0FF60FDF2C}"/>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331371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77D2-CFB4-4C11-986D-6F0A05E7DB29}"/>
              </a:ext>
            </a:extLst>
          </p:cNvPr>
          <p:cNvSpPr>
            <a:spLocks noGrp="1"/>
          </p:cNvSpPr>
          <p:nvPr>
            <p:ph type="title"/>
          </p:nvPr>
        </p:nvSpPr>
        <p:spPr/>
        <p:txBody>
          <a:bodyPr/>
          <a:lstStyle/>
          <a:p>
            <a:r>
              <a:rPr lang="de-DE"/>
              <a:t>Facebook Eigene Post - Summe Interaktionen - Export | Treckerfahrer dürfen das - 1 of 2</a:t>
            </a:r>
            <a:endParaRPr lang="en-US"/>
          </a:p>
        </p:txBody>
      </p:sp>
      <p:graphicFrame>
        <p:nvGraphicFramePr>
          <p:cNvPr id="5" name="Table Placeholder 4">
            <a:extLst>
              <a:ext uri="{FF2B5EF4-FFF2-40B4-BE49-F238E27FC236}">
                <a16:creationId xmlns:a16="http://schemas.microsoft.com/office/drawing/2014/main" id="{C461E65D-898E-4CEF-BA69-F31347BFFAC3}"/>
              </a:ext>
            </a:extLst>
          </p:cNvPr>
          <p:cNvGraphicFramePr>
            <a:graphicFrameLocks noGrp="1"/>
          </p:cNvGraphicFramePr>
          <p:nvPr>
            <p:ph type="tbl" sz="quarter" idx="13"/>
            <p:extLst>
              <p:ext uri="{D42A27DB-BD31-4B8C-83A1-F6EECF244321}">
                <p14:modId xmlns:p14="http://schemas.microsoft.com/office/powerpoint/2010/main" val="366557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9704959"/>
                    </a:ext>
                  </a:extLst>
                </a:gridCol>
                <a:gridCol w="822960">
                  <a:extLst>
                    <a:ext uri="{9D8B030D-6E8A-4147-A177-3AD203B41FA5}">
                      <a16:colId xmlns:a16="http://schemas.microsoft.com/office/drawing/2014/main" val="834976124"/>
                    </a:ext>
                  </a:extLst>
                </a:gridCol>
                <a:gridCol w="822960">
                  <a:extLst>
                    <a:ext uri="{9D8B030D-6E8A-4147-A177-3AD203B41FA5}">
                      <a16:colId xmlns:a16="http://schemas.microsoft.com/office/drawing/2014/main" val="4266998937"/>
                    </a:ext>
                  </a:extLst>
                </a:gridCol>
                <a:gridCol w="822960">
                  <a:extLst>
                    <a:ext uri="{9D8B030D-6E8A-4147-A177-3AD203B41FA5}">
                      <a16:colId xmlns:a16="http://schemas.microsoft.com/office/drawing/2014/main" val="3033049195"/>
                    </a:ext>
                  </a:extLst>
                </a:gridCol>
                <a:gridCol w="822960">
                  <a:extLst>
                    <a:ext uri="{9D8B030D-6E8A-4147-A177-3AD203B41FA5}">
                      <a16:colId xmlns:a16="http://schemas.microsoft.com/office/drawing/2014/main" val="568147526"/>
                    </a:ext>
                  </a:extLst>
                </a:gridCol>
                <a:gridCol w="822960">
                  <a:extLst>
                    <a:ext uri="{9D8B030D-6E8A-4147-A177-3AD203B41FA5}">
                      <a16:colId xmlns:a16="http://schemas.microsoft.com/office/drawing/2014/main" val="4059420623"/>
                    </a:ext>
                  </a:extLst>
                </a:gridCol>
                <a:gridCol w="822960">
                  <a:extLst>
                    <a:ext uri="{9D8B030D-6E8A-4147-A177-3AD203B41FA5}">
                      <a16:colId xmlns:a16="http://schemas.microsoft.com/office/drawing/2014/main" val="4192048321"/>
                    </a:ext>
                  </a:extLst>
                </a:gridCol>
                <a:gridCol w="822960">
                  <a:extLst>
                    <a:ext uri="{9D8B030D-6E8A-4147-A177-3AD203B41FA5}">
                      <a16:colId xmlns:a16="http://schemas.microsoft.com/office/drawing/2014/main" val="282025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847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378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82293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9638937"/>
                  </a:ext>
                </a:extLst>
              </a:tr>
            </a:tbl>
          </a:graphicData>
        </a:graphic>
      </p:graphicFrame>
      <p:sp>
        <p:nvSpPr>
          <p:cNvPr id="4" name="Text Placeholder 3">
            <a:extLst>
              <a:ext uri="{FF2B5EF4-FFF2-40B4-BE49-F238E27FC236}">
                <a16:creationId xmlns:a16="http://schemas.microsoft.com/office/drawing/2014/main" id="{96080E15-C605-4A3D-9E20-24F9CF8D76E2}"/>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475628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0BC4B-92AF-4AF3-BDD4-5EB11A16256F}"/>
              </a:ext>
            </a:extLst>
          </p:cNvPr>
          <p:cNvSpPr>
            <a:spLocks noGrp="1"/>
          </p:cNvSpPr>
          <p:nvPr>
            <p:ph type="title"/>
          </p:nvPr>
        </p:nvSpPr>
        <p:spPr/>
        <p:txBody>
          <a:bodyPr/>
          <a:lstStyle/>
          <a:p>
            <a:r>
              <a:rPr lang="de-DE"/>
              <a:t>Facebook Eigene Post - Summe Interaktionen - Export | Treckerfahrer dürfen das - 2 of 2</a:t>
            </a:r>
            <a:endParaRPr lang="en-US"/>
          </a:p>
        </p:txBody>
      </p:sp>
      <p:graphicFrame>
        <p:nvGraphicFramePr>
          <p:cNvPr id="5" name="Table Placeholder 4">
            <a:extLst>
              <a:ext uri="{FF2B5EF4-FFF2-40B4-BE49-F238E27FC236}">
                <a16:creationId xmlns:a16="http://schemas.microsoft.com/office/drawing/2014/main" id="{2B62CE9B-0DC8-454A-A3BD-AC8D0D7A229F}"/>
              </a:ext>
            </a:extLst>
          </p:cNvPr>
          <p:cNvGraphicFramePr>
            <a:graphicFrameLocks noGrp="1"/>
          </p:cNvGraphicFramePr>
          <p:nvPr>
            <p:ph type="tbl" sz="quarter" idx="13"/>
            <p:extLst>
              <p:ext uri="{D42A27DB-BD31-4B8C-83A1-F6EECF244321}">
                <p14:modId xmlns:p14="http://schemas.microsoft.com/office/powerpoint/2010/main" val="354426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9194331"/>
                    </a:ext>
                  </a:extLst>
                </a:gridCol>
                <a:gridCol w="822960">
                  <a:extLst>
                    <a:ext uri="{9D8B030D-6E8A-4147-A177-3AD203B41FA5}">
                      <a16:colId xmlns:a16="http://schemas.microsoft.com/office/drawing/2014/main" val="2720160245"/>
                    </a:ext>
                  </a:extLst>
                </a:gridCol>
                <a:gridCol w="822960">
                  <a:extLst>
                    <a:ext uri="{9D8B030D-6E8A-4147-A177-3AD203B41FA5}">
                      <a16:colId xmlns:a16="http://schemas.microsoft.com/office/drawing/2014/main" val="3847559751"/>
                    </a:ext>
                  </a:extLst>
                </a:gridCol>
                <a:gridCol w="822960">
                  <a:extLst>
                    <a:ext uri="{9D8B030D-6E8A-4147-A177-3AD203B41FA5}">
                      <a16:colId xmlns:a16="http://schemas.microsoft.com/office/drawing/2014/main" val="837679055"/>
                    </a:ext>
                  </a:extLst>
                </a:gridCol>
                <a:gridCol w="822960">
                  <a:extLst>
                    <a:ext uri="{9D8B030D-6E8A-4147-A177-3AD203B41FA5}">
                      <a16:colId xmlns:a16="http://schemas.microsoft.com/office/drawing/2014/main" val="2615011854"/>
                    </a:ext>
                  </a:extLst>
                </a:gridCol>
                <a:gridCol w="822960">
                  <a:extLst>
                    <a:ext uri="{9D8B030D-6E8A-4147-A177-3AD203B41FA5}">
                      <a16:colId xmlns:a16="http://schemas.microsoft.com/office/drawing/2014/main" val="3437345399"/>
                    </a:ext>
                  </a:extLst>
                </a:gridCol>
                <a:gridCol w="822960">
                  <a:extLst>
                    <a:ext uri="{9D8B030D-6E8A-4147-A177-3AD203B41FA5}">
                      <a16:colId xmlns:a16="http://schemas.microsoft.com/office/drawing/2014/main" val="3735479450"/>
                    </a:ext>
                  </a:extLst>
                </a:gridCol>
                <a:gridCol w="822960">
                  <a:extLst>
                    <a:ext uri="{9D8B030D-6E8A-4147-A177-3AD203B41FA5}">
                      <a16:colId xmlns:a16="http://schemas.microsoft.com/office/drawing/2014/main" val="109167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190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853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- 2018-03-16 07:00:00 </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2265400"/>
                  </a:ext>
                </a:extLst>
              </a:tr>
            </a:tbl>
          </a:graphicData>
        </a:graphic>
      </p:graphicFrame>
      <p:sp>
        <p:nvSpPr>
          <p:cNvPr id="4" name="Text Placeholder 3">
            <a:extLst>
              <a:ext uri="{FF2B5EF4-FFF2-40B4-BE49-F238E27FC236}">
                <a16:creationId xmlns:a16="http://schemas.microsoft.com/office/drawing/2014/main" id="{EE8CF529-CECF-4245-883E-82382A60181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091995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D34F8-2385-41E9-9EB5-3ABE503609E5}"/>
              </a:ext>
            </a:extLst>
          </p:cNvPr>
          <p:cNvSpPr>
            <a:spLocks noGrp="1"/>
          </p:cNvSpPr>
          <p:nvPr>
            <p:ph type="title"/>
          </p:nvPr>
        </p:nvSpPr>
        <p:spPr/>
        <p:txBody>
          <a:bodyPr/>
          <a:lstStyle/>
          <a:p>
            <a:r>
              <a:rPr lang="de-DE"/>
              <a:t>Facebook 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D52D2F90-1232-44D3-906E-2A0EE1E2A5B3}"/>
              </a:ext>
            </a:extLst>
          </p:cNvPr>
          <p:cNvGraphicFramePr>
            <a:graphicFrameLocks noGrp="1"/>
          </p:cNvGraphicFramePr>
          <p:nvPr>
            <p:ph type="tbl" sz="quarter" idx="13"/>
            <p:extLst>
              <p:ext uri="{D42A27DB-BD31-4B8C-83A1-F6EECF244321}">
                <p14:modId xmlns:p14="http://schemas.microsoft.com/office/powerpoint/2010/main" val="315493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600334275"/>
                    </a:ext>
                  </a:extLst>
                </a:gridCol>
                <a:gridCol w="822960">
                  <a:extLst>
                    <a:ext uri="{9D8B030D-6E8A-4147-A177-3AD203B41FA5}">
                      <a16:colId xmlns:a16="http://schemas.microsoft.com/office/drawing/2014/main" val="2858974696"/>
                    </a:ext>
                  </a:extLst>
                </a:gridCol>
                <a:gridCol w="493776">
                  <a:extLst>
                    <a:ext uri="{9D8B030D-6E8A-4147-A177-3AD203B41FA5}">
                      <a16:colId xmlns:a16="http://schemas.microsoft.com/office/drawing/2014/main" val="1737374262"/>
                    </a:ext>
                  </a:extLst>
                </a:gridCol>
                <a:gridCol w="493776">
                  <a:extLst>
                    <a:ext uri="{9D8B030D-6E8A-4147-A177-3AD203B41FA5}">
                      <a16:colId xmlns:a16="http://schemas.microsoft.com/office/drawing/2014/main" val="578231895"/>
                    </a:ext>
                  </a:extLst>
                </a:gridCol>
                <a:gridCol w="493776">
                  <a:extLst>
                    <a:ext uri="{9D8B030D-6E8A-4147-A177-3AD203B41FA5}">
                      <a16:colId xmlns:a16="http://schemas.microsoft.com/office/drawing/2014/main" val="1186838614"/>
                    </a:ext>
                  </a:extLst>
                </a:gridCol>
                <a:gridCol w="493776">
                  <a:extLst>
                    <a:ext uri="{9D8B030D-6E8A-4147-A177-3AD203B41FA5}">
                      <a16:colId xmlns:a16="http://schemas.microsoft.com/office/drawing/2014/main" val="2752581980"/>
                    </a:ext>
                  </a:extLst>
                </a:gridCol>
                <a:gridCol w="493776">
                  <a:extLst>
                    <a:ext uri="{9D8B030D-6E8A-4147-A177-3AD203B41FA5}">
                      <a16:colId xmlns:a16="http://schemas.microsoft.com/office/drawing/2014/main" val="58602432"/>
                    </a:ext>
                  </a:extLst>
                </a:gridCol>
                <a:gridCol w="493776">
                  <a:extLst>
                    <a:ext uri="{9D8B030D-6E8A-4147-A177-3AD203B41FA5}">
                      <a16:colId xmlns:a16="http://schemas.microsoft.com/office/drawing/2014/main" val="188726451"/>
                    </a:ext>
                  </a:extLst>
                </a:gridCol>
                <a:gridCol w="493776">
                  <a:extLst>
                    <a:ext uri="{9D8B030D-6E8A-4147-A177-3AD203B41FA5}">
                      <a16:colId xmlns:a16="http://schemas.microsoft.com/office/drawing/2014/main" val="170728446"/>
                    </a:ext>
                  </a:extLst>
                </a:gridCol>
                <a:gridCol w="493776">
                  <a:extLst>
                    <a:ext uri="{9D8B030D-6E8A-4147-A177-3AD203B41FA5}">
                      <a16:colId xmlns:a16="http://schemas.microsoft.com/office/drawing/2014/main" val="1845430209"/>
                    </a:ext>
                  </a:extLst>
                </a:gridCol>
                <a:gridCol w="493776">
                  <a:extLst>
                    <a:ext uri="{9D8B030D-6E8A-4147-A177-3AD203B41FA5}">
                      <a16:colId xmlns:a16="http://schemas.microsoft.com/office/drawing/2014/main" val="425954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745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919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5347403"/>
                  </a:ext>
                </a:extLst>
              </a:tr>
            </a:tbl>
          </a:graphicData>
        </a:graphic>
      </p:graphicFrame>
      <p:sp>
        <p:nvSpPr>
          <p:cNvPr id="4" name="Text Placeholder 3">
            <a:extLst>
              <a:ext uri="{FF2B5EF4-FFF2-40B4-BE49-F238E27FC236}">
                <a16:creationId xmlns:a16="http://schemas.microsoft.com/office/drawing/2014/main" id="{F5DE05B0-A912-41DD-8597-0233E9795665}"/>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59540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E65E-4B47-42A0-82F2-ACE32A01F433}"/>
              </a:ext>
            </a:extLst>
          </p:cNvPr>
          <p:cNvSpPr>
            <a:spLocks noGrp="1"/>
          </p:cNvSpPr>
          <p:nvPr>
            <p:ph type="title"/>
          </p:nvPr>
        </p:nvSpPr>
        <p:spPr/>
        <p:txBody>
          <a:bodyPr/>
          <a:lstStyle/>
          <a:p>
            <a:r>
              <a:rPr lang="de-DE"/>
              <a:t>Facebook 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126FF488-9EA9-44A8-9FE6-8D4DA20FDEC3}"/>
              </a:ext>
            </a:extLst>
          </p:cNvPr>
          <p:cNvGraphicFramePr>
            <a:graphicFrameLocks noGrp="1"/>
          </p:cNvGraphicFramePr>
          <p:nvPr>
            <p:ph type="tbl" sz="quarter" idx="13"/>
            <p:extLst>
              <p:ext uri="{D42A27DB-BD31-4B8C-83A1-F6EECF244321}">
                <p14:modId xmlns:p14="http://schemas.microsoft.com/office/powerpoint/2010/main" val="276861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44503621"/>
                    </a:ext>
                  </a:extLst>
                </a:gridCol>
                <a:gridCol w="822960">
                  <a:extLst>
                    <a:ext uri="{9D8B030D-6E8A-4147-A177-3AD203B41FA5}">
                      <a16:colId xmlns:a16="http://schemas.microsoft.com/office/drawing/2014/main" val="1177208556"/>
                    </a:ext>
                  </a:extLst>
                </a:gridCol>
                <a:gridCol w="493776">
                  <a:extLst>
                    <a:ext uri="{9D8B030D-6E8A-4147-A177-3AD203B41FA5}">
                      <a16:colId xmlns:a16="http://schemas.microsoft.com/office/drawing/2014/main" val="2731401922"/>
                    </a:ext>
                  </a:extLst>
                </a:gridCol>
                <a:gridCol w="493776">
                  <a:extLst>
                    <a:ext uri="{9D8B030D-6E8A-4147-A177-3AD203B41FA5}">
                      <a16:colId xmlns:a16="http://schemas.microsoft.com/office/drawing/2014/main" val="3566772022"/>
                    </a:ext>
                  </a:extLst>
                </a:gridCol>
                <a:gridCol w="493776">
                  <a:extLst>
                    <a:ext uri="{9D8B030D-6E8A-4147-A177-3AD203B41FA5}">
                      <a16:colId xmlns:a16="http://schemas.microsoft.com/office/drawing/2014/main" val="749371609"/>
                    </a:ext>
                  </a:extLst>
                </a:gridCol>
                <a:gridCol w="493776">
                  <a:extLst>
                    <a:ext uri="{9D8B030D-6E8A-4147-A177-3AD203B41FA5}">
                      <a16:colId xmlns:a16="http://schemas.microsoft.com/office/drawing/2014/main" val="2426531337"/>
                    </a:ext>
                  </a:extLst>
                </a:gridCol>
                <a:gridCol w="493776">
                  <a:extLst>
                    <a:ext uri="{9D8B030D-6E8A-4147-A177-3AD203B41FA5}">
                      <a16:colId xmlns:a16="http://schemas.microsoft.com/office/drawing/2014/main" val="2925644089"/>
                    </a:ext>
                  </a:extLst>
                </a:gridCol>
                <a:gridCol w="493776">
                  <a:extLst>
                    <a:ext uri="{9D8B030D-6E8A-4147-A177-3AD203B41FA5}">
                      <a16:colId xmlns:a16="http://schemas.microsoft.com/office/drawing/2014/main" val="1817195603"/>
                    </a:ext>
                  </a:extLst>
                </a:gridCol>
                <a:gridCol w="493776">
                  <a:extLst>
                    <a:ext uri="{9D8B030D-6E8A-4147-A177-3AD203B41FA5}">
                      <a16:colId xmlns:a16="http://schemas.microsoft.com/office/drawing/2014/main" val="2102060401"/>
                    </a:ext>
                  </a:extLst>
                </a:gridCol>
                <a:gridCol w="493776">
                  <a:extLst>
                    <a:ext uri="{9D8B030D-6E8A-4147-A177-3AD203B41FA5}">
                      <a16:colId xmlns:a16="http://schemas.microsoft.com/office/drawing/2014/main" val="3212206890"/>
                    </a:ext>
                  </a:extLst>
                </a:gridCol>
                <a:gridCol w="493776">
                  <a:extLst>
                    <a:ext uri="{9D8B030D-6E8A-4147-A177-3AD203B41FA5}">
                      <a16:colId xmlns:a16="http://schemas.microsoft.com/office/drawing/2014/main" val="281487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725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55163398"/>
                  </a:ext>
                </a:extLst>
              </a:tr>
            </a:tbl>
          </a:graphicData>
        </a:graphic>
      </p:graphicFrame>
      <p:sp>
        <p:nvSpPr>
          <p:cNvPr id="4" name="Text Placeholder 3">
            <a:extLst>
              <a:ext uri="{FF2B5EF4-FFF2-40B4-BE49-F238E27FC236}">
                <a16:creationId xmlns:a16="http://schemas.microsoft.com/office/drawing/2014/main" id="{4B2F763D-E119-42E9-9249-7E21FBB00EB4}"/>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446551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81BA-4BC8-4FF5-8EF0-BDBA97A5FC3B}"/>
              </a:ext>
            </a:extLst>
          </p:cNvPr>
          <p:cNvSpPr>
            <a:spLocks noGrp="1"/>
          </p:cNvSpPr>
          <p:nvPr>
            <p:ph type="title"/>
          </p:nvPr>
        </p:nvSpPr>
        <p:spPr/>
        <p:txBody>
          <a:bodyPr/>
          <a:lstStyle/>
          <a:p>
            <a:r>
              <a:rPr lang="de-DE"/>
              <a:t>Facebook 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01CCEDD8-7A8E-4D81-9E0B-7C12388A9920}"/>
              </a:ext>
            </a:extLst>
          </p:cNvPr>
          <p:cNvGraphicFramePr>
            <a:graphicFrameLocks noGrp="1"/>
          </p:cNvGraphicFramePr>
          <p:nvPr>
            <p:ph type="tbl" sz="quarter" idx="13"/>
            <p:extLst>
              <p:ext uri="{D42A27DB-BD31-4B8C-83A1-F6EECF244321}">
                <p14:modId xmlns:p14="http://schemas.microsoft.com/office/powerpoint/2010/main" val="106026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87486378"/>
                    </a:ext>
                  </a:extLst>
                </a:gridCol>
                <a:gridCol w="822960">
                  <a:extLst>
                    <a:ext uri="{9D8B030D-6E8A-4147-A177-3AD203B41FA5}">
                      <a16:colId xmlns:a16="http://schemas.microsoft.com/office/drawing/2014/main" val="1605686109"/>
                    </a:ext>
                  </a:extLst>
                </a:gridCol>
                <a:gridCol w="493776">
                  <a:extLst>
                    <a:ext uri="{9D8B030D-6E8A-4147-A177-3AD203B41FA5}">
                      <a16:colId xmlns:a16="http://schemas.microsoft.com/office/drawing/2014/main" val="3677046672"/>
                    </a:ext>
                  </a:extLst>
                </a:gridCol>
                <a:gridCol w="493776">
                  <a:extLst>
                    <a:ext uri="{9D8B030D-6E8A-4147-A177-3AD203B41FA5}">
                      <a16:colId xmlns:a16="http://schemas.microsoft.com/office/drawing/2014/main" val="292593298"/>
                    </a:ext>
                  </a:extLst>
                </a:gridCol>
                <a:gridCol w="493776">
                  <a:extLst>
                    <a:ext uri="{9D8B030D-6E8A-4147-A177-3AD203B41FA5}">
                      <a16:colId xmlns:a16="http://schemas.microsoft.com/office/drawing/2014/main" val="3815494042"/>
                    </a:ext>
                  </a:extLst>
                </a:gridCol>
                <a:gridCol w="493776">
                  <a:extLst>
                    <a:ext uri="{9D8B030D-6E8A-4147-A177-3AD203B41FA5}">
                      <a16:colId xmlns:a16="http://schemas.microsoft.com/office/drawing/2014/main" val="500347001"/>
                    </a:ext>
                  </a:extLst>
                </a:gridCol>
                <a:gridCol w="493776">
                  <a:extLst>
                    <a:ext uri="{9D8B030D-6E8A-4147-A177-3AD203B41FA5}">
                      <a16:colId xmlns:a16="http://schemas.microsoft.com/office/drawing/2014/main" val="231065390"/>
                    </a:ext>
                  </a:extLst>
                </a:gridCol>
                <a:gridCol w="493776">
                  <a:extLst>
                    <a:ext uri="{9D8B030D-6E8A-4147-A177-3AD203B41FA5}">
                      <a16:colId xmlns:a16="http://schemas.microsoft.com/office/drawing/2014/main" val="3332370481"/>
                    </a:ext>
                  </a:extLst>
                </a:gridCol>
                <a:gridCol w="493776">
                  <a:extLst>
                    <a:ext uri="{9D8B030D-6E8A-4147-A177-3AD203B41FA5}">
                      <a16:colId xmlns:a16="http://schemas.microsoft.com/office/drawing/2014/main" val="1743949394"/>
                    </a:ext>
                  </a:extLst>
                </a:gridCol>
                <a:gridCol w="493776">
                  <a:extLst>
                    <a:ext uri="{9D8B030D-6E8A-4147-A177-3AD203B41FA5}">
                      <a16:colId xmlns:a16="http://schemas.microsoft.com/office/drawing/2014/main" val="1629739993"/>
                    </a:ext>
                  </a:extLst>
                </a:gridCol>
                <a:gridCol w="493776">
                  <a:extLst>
                    <a:ext uri="{9D8B030D-6E8A-4147-A177-3AD203B41FA5}">
                      <a16:colId xmlns:a16="http://schemas.microsoft.com/office/drawing/2014/main" val="31824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693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20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1754746"/>
                  </a:ext>
                </a:extLst>
              </a:tr>
            </a:tbl>
          </a:graphicData>
        </a:graphic>
      </p:graphicFrame>
      <p:sp>
        <p:nvSpPr>
          <p:cNvPr id="4" name="Text Placeholder 3">
            <a:extLst>
              <a:ext uri="{FF2B5EF4-FFF2-40B4-BE49-F238E27FC236}">
                <a16:creationId xmlns:a16="http://schemas.microsoft.com/office/drawing/2014/main" id="{709271E9-D042-4680-83FD-BA8A67F7FFED}"/>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69358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236FE-156D-4AD6-8475-08BC3B540B3B}"/>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1EF5D308-079E-468D-9DAA-3D259B98F071}"/>
              </a:ext>
            </a:extLst>
          </p:cNvPr>
          <p:cNvGraphicFramePr>
            <a:graphicFrameLocks noGrp="1"/>
          </p:cNvGraphicFramePr>
          <p:nvPr>
            <p:ph type="tbl" sz="quarter" idx="13"/>
            <p:extLst>
              <p:ext uri="{D42A27DB-BD31-4B8C-83A1-F6EECF244321}">
                <p14:modId xmlns:p14="http://schemas.microsoft.com/office/powerpoint/2010/main" val="24806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8953888"/>
                    </a:ext>
                  </a:extLst>
                </a:gridCol>
                <a:gridCol w="822960">
                  <a:extLst>
                    <a:ext uri="{9D8B030D-6E8A-4147-A177-3AD203B41FA5}">
                      <a16:colId xmlns:a16="http://schemas.microsoft.com/office/drawing/2014/main" val="2898608905"/>
                    </a:ext>
                  </a:extLst>
                </a:gridCol>
                <a:gridCol w="822960">
                  <a:extLst>
                    <a:ext uri="{9D8B030D-6E8A-4147-A177-3AD203B41FA5}">
                      <a16:colId xmlns:a16="http://schemas.microsoft.com/office/drawing/2014/main" val="2446220385"/>
                    </a:ext>
                  </a:extLst>
                </a:gridCol>
                <a:gridCol w="822960">
                  <a:extLst>
                    <a:ext uri="{9D8B030D-6E8A-4147-A177-3AD203B41FA5}">
                      <a16:colId xmlns:a16="http://schemas.microsoft.com/office/drawing/2014/main" val="3454537100"/>
                    </a:ext>
                  </a:extLst>
                </a:gridCol>
                <a:gridCol w="822960">
                  <a:extLst>
                    <a:ext uri="{9D8B030D-6E8A-4147-A177-3AD203B41FA5}">
                      <a16:colId xmlns:a16="http://schemas.microsoft.com/office/drawing/2014/main" val="2912516088"/>
                    </a:ext>
                  </a:extLst>
                </a:gridCol>
                <a:gridCol w="822960">
                  <a:extLst>
                    <a:ext uri="{9D8B030D-6E8A-4147-A177-3AD203B41FA5}">
                      <a16:colId xmlns:a16="http://schemas.microsoft.com/office/drawing/2014/main" val="188888361"/>
                    </a:ext>
                  </a:extLst>
                </a:gridCol>
                <a:gridCol w="822960">
                  <a:extLst>
                    <a:ext uri="{9D8B030D-6E8A-4147-A177-3AD203B41FA5}">
                      <a16:colId xmlns:a16="http://schemas.microsoft.com/office/drawing/2014/main" val="805814658"/>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426835922"/>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509164</a:t>
                      </a:r>
                    </a:p>
                  </a:txBody>
                  <a:tcPr/>
                </a:tc>
                <a:tc>
                  <a:txBody>
                    <a:bodyPr/>
                    <a:lstStyle/>
                    <a:p>
                      <a:r>
                        <a:rPr lang="en-US" sz="1000"/>
                        <a:t>356632</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72016013"/>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327359</a:t>
                      </a:r>
                    </a:p>
                  </a:txBody>
                  <a:tcPr/>
                </a:tc>
                <a:tc>
                  <a:txBody>
                    <a:bodyPr/>
                    <a:lstStyle/>
                    <a:p>
                      <a:r>
                        <a:rPr lang="en-US" sz="1000"/>
                        <a:t>268774</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117380498"/>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295526</a:t>
                      </a:r>
                    </a:p>
                  </a:txBody>
                  <a:tcPr/>
                </a:tc>
                <a:tc>
                  <a:txBody>
                    <a:bodyPr/>
                    <a:lstStyle/>
                    <a:p>
                      <a:r>
                        <a:rPr lang="en-US" sz="1000"/>
                        <a:t>256618</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587999811"/>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264007</a:t>
                      </a:r>
                    </a:p>
                  </a:txBody>
                  <a:tcPr/>
                </a:tc>
                <a:tc>
                  <a:txBody>
                    <a:bodyPr/>
                    <a:lstStyle/>
                    <a:p>
                      <a:r>
                        <a:rPr lang="en-US" sz="1000"/>
                        <a:t>213998</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39185341"/>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179142</a:t>
                      </a:r>
                    </a:p>
                  </a:txBody>
                  <a:tcPr/>
                </a:tc>
                <a:tc>
                  <a:txBody>
                    <a:bodyPr/>
                    <a:lstStyle/>
                    <a:p>
                      <a:r>
                        <a:rPr lang="en-US" sz="1000"/>
                        <a:t>141061</a:t>
                      </a:r>
                    </a:p>
                  </a:txBody>
                  <a:tcPr/>
                </a:tc>
                <a:tc>
                  <a:txBody>
                    <a:bodyPr/>
                    <a:lstStyle/>
                    <a:p>
                      <a:r>
                        <a:rPr lang="en-US" sz="1000"/>
                        <a:t>39 %</a:t>
                      </a:r>
                    </a:p>
                  </a:txBody>
                  <a:tcPr/>
                </a:tc>
                <a:tc>
                  <a:txBody>
                    <a:bodyPr/>
                    <a:lstStyle/>
                    <a:p>
                      <a:r>
                        <a:rPr lang="en-US" sz="1000"/>
                        <a:t>1:49</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629772659"/>
                  </a:ext>
                </a:extLst>
              </a:tr>
            </a:tbl>
          </a:graphicData>
        </a:graphic>
      </p:graphicFrame>
      <p:sp>
        <p:nvSpPr>
          <p:cNvPr id="4" name="Text Placeholder 3">
            <a:extLst>
              <a:ext uri="{FF2B5EF4-FFF2-40B4-BE49-F238E27FC236}">
                <a16:creationId xmlns:a16="http://schemas.microsoft.com/office/drawing/2014/main" id="{35C1E4E4-2854-4621-8CC5-668F86DEB78B}"/>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371518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5315-CA16-4E2A-8CAF-889C21E0909B}"/>
              </a:ext>
            </a:extLst>
          </p:cNvPr>
          <p:cNvSpPr>
            <a:spLocks noGrp="1"/>
          </p:cNvSpPr>
          <p:nvPr>
            <p:ph type="title"/>
          </p:nvPr>
        </p:nvSpPr>
        <p:spPr/>
        <p:txBody>
          <a:bodyPr/>
          <a:lstStyle/>
          <a:p>
            <a:r>
              <a:rPr lang="de-DE"/>
              <a:t>Facebook Eigene Videos - Crossposts (ohne Ersteller) - Export | Treckerfahrer dürfen das - 1 of 2</a:t>
            </a:r>
            <a:endParaRPr lang="en-US"/>
          </a:p>
        </p:txBody>
      </p:sp>
      <p:graphicFrame>
        <p:nvGraphicFramePr>
          <p:cNvPr id="5" name="Table Placeholder 4">
            <a:extLst>
              <a:ext uri="{FF2B5EF4-FFF2-40B4-BE49-F238E27FC236}">
                <a16:creationId xmlns:a16="http://schemas.microsoft.com/office/drawing/2014/main" id="{E4CD3C9A-FDB3-4EC1-9ED5-6EBCA03A0D70}"/>
              </a:ext>
            </a:extLst>
          </p:cNvPr>
          <p:cNvGraphicFramePr>
            <a:graphicFrameLocks noGrp="1"/>
          </p:cNvGraphicFramePr>
          <p:nvPr>
            <p:ph type="tbl" sz="quarter" idx="13"/>
            <p:extLst>
              <p:ext uri="{D42A27DB-BD31-4B8C-83A1-F6EECF244321}">
                <p14:modId xmlns:p14="http://schemas.microsoft.com/office/powerpoint/2010/main" val="1359837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74813565"/>
                    </a:ext>
                  </a:extLst>
                </a:gridCol>
                <a:gridCol w="493776">
                  <a:extLst>
                    <a:ext uri="{9D8B030D-6E8A-4147-A177-3AD203B41FA5}">
                      <a16:colId xmlns:a16="http://schemas.microsoft.com/office/drawing/2014/main" val="183217274"/>
                    </a:ext>
                  </a:extLst>
                </a:gridCol>
                <a:gridCol w="411480">
                  <a:extLst>
                    <a:ext uri="{9D8B030D-6E8A-4147-A177-3AD203B41FA5}">
                      <a16:colId xmlns:a16="http://schemas.microsoft.com/office/drawing/2014/main" val="3601424148"/>
                    </a:ext>
                  </a:extLst>
                </a:gridCol>
                <a:gridCol w="411480">
                  <a:extLst>
                    <a:ext uri="{9D8B030D-6E8A-4147-A177-3AD203B41FA5}">
                      <a16:colId xmlns:a16="http://schemas.microsoft.com/office/drawing/2014/main" val="2999967268"/>
                    </a:ext>
                  </a:extLst>
                </a:gridCol>
                <a:gridCol w="246888">
                  <a:extLst>
                    <a:ext uri="{9D8B030D-6E8A-4147-A177-3AD203B41FA5}">
                      <a16:colId xmlns:a16="http://schemas.microsoft.com/office/drawing/2014/main" val="2531167673"/>
                    </a:ext>
                  </a:extLst>
                </a:gridCol>
                <a:gridCol w="658368">
                  <a:extLst>
                    <a:ext uri="{9D8B030D-6E8A-4147-A177-3AD203B41FA5}">
                      <a16:colId xmlns:a16="http://schemas.microsoft.com/office/drawing/2014/main" val="3683912507"/>
                    </a:ext>
                  </a:extLst>
                </a:gridCol>
                <a:gridCol w="576072">
                  <a:extLst>
                    <a:ext uri="{9D8B030D-6E8A-4147-A177-3AD203B41FA5}">
                      <a16:colId xmlns:a16="http://schemas.microsoft.com/office/drawing/2014/main" val="1437899611"/>
                    </a:ext>
                  </a:extLst>
                </a:gridCol>
                <a:gridCol w="576072">
                  <a:extLst>
                    <a:ext uri="{9D8B030D-6E8A-4147-A177-3AD203B41FA5}">
                      <a16:colId xmlns:a16="http://schemas.microsoft.com/office/drawing/2014/main" val="808639212"/>
                    </a:ext>
                  </a:extLst>
                </a:gridCol>
                <a:gridCol w="411480">
                  <a:extLst>
                    <a:ext uri="{9D8B030D-6E8A-4147-A177-3AD203B41FA5}">
                      <a16:colId xmlns:a16="http://schemas.microsoft.com/office/drawing/2014/main" val="3936579599"/>
                    </a:ext>
                  </a:extLst>
                </a:gridCol>
                <a:gridCol w="658368">
                  <a:extLst>
                    <a:ext uri="{9D8B030D-6E8A-4147-A177-3AD203B41FA5}">
                      <a16:colId xmlns:a16="http://schemas.microsoft.com/office/drawing/2014/main" val="464769606"/>
                    </a:ext>
                  </a:extLst>
                </a:gridCol>
                <a:gridCol w="329184">
                  <a:extLst>
                    <a:ext uri="{9D8B030D-6E8A-4147-A177-3AD203B41FA5}">
                      <a16:colId xmlns:a16="http://schemas.microsoft.com/office/drawing/2014/main" val="3832781961"/>
                    </a:ext>
                  </a:extLst>
                </a:gridCol>
                <a:gridCol w="493776">
                  <a:extLst>
                    <a:ext uri="{9D8B030D-6E8A-4147-A177-3AD203B41FA5}">
                      <a16:colId xmlns:a16="http://schemas.microsoft.com/office/drawing/2014/main" val="4235129516"/>
                    </a:ext>
                  </a:extLst>
                </a:gridCol>
                <a:gridCol w="329184">
                  <a:extLst>
                    <a:ext uri="{9D8B030D-6E8A-4147-A177-3AD203B41FA5}">
                      <a16:colId xmlns:a16="http://schemas.microsoft.com/office/drawing/2014/main" val="372265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001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134530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10593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495662492"/>
                  </a:ext>
                </a:extLst>
              </a:tr>
            </a:tbl>
          </a:graphicData>
        </a:graphic>
      </p:graphicFrame>
      <p:sp>
        <p:nvSpPr>
          <p:cNvPr id="4" name="Text Placeholder 3">
            <a:extLst>
              <a:ext uri="{FF2B5EF4-FFF2-40B4-BE49-F238E27FC236}">
                <a16:creationId xmlns:a16="http://schemas.microsoft.com/office/drawing/2014/main" id="{EB77AAD7-F616-4FAB-80AF-C37ADE55234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628568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0FB5-5E23-4992-9EA6-42D21B0BFB4B}"/>
              </a:ext>
            </a:extLst>
          </p:cNvPr>
          <p:cNvSpPr>
            <a:spLocks noGrp="1"/>
          </p:cNvSpPr>
          <p:nvPr>
            <p:ph type="title"/>
          </p:nvPr>
        </p:nvSpPr>
        <p:spPr/>
        <p:txBody>
          <a:bodyPr/>
          <a:lstStyle/>
          <a:p>
            <a:r>
              <a:rPr lang="de-DE"/>
              <a:t>Facebook Eigene Videos - Crossposts (ohne Ersteller) - Export | Treckerfahrer dürfen das - 2 of 2</a:t>
            </a:r>
            <a:endParaRPr lang="en-US"/>
          </a:p>
        </p:txBody>
      </p:sp>
      <p:graphicFrame>
        <p:nvGraphicFramePr>
          <p:cNvPr id="5" name="Table Placeholder 4">
            <a:extLst>
              <a:ext uri="{FF2B5EF4-FFF2-40B4-BE49-F238E27FC236}">
                <a16:creationId xmlns:a16="http://schemas.microsoft.com/office/drawing/2014/main" id="{CCE79208-E7F6-4946-BF1D-16AF3FE8DC7E}"/>
              </a:ext>
            </a:extLst>
          </p:cNvPr>
          <p:cNvGraphicFramePr>
            <a:graphicFrameLocks noGrp="1"/>
          </p:cNvGraphicFramePr>
          <p:nvPr>
            <p:ph type="tbl" sz="quarter" idx="13"/>
            <p:extLst>
              <p:ext uri="{D42A27DB-BD31-4B8C-83A1-F6EECF244321}">
                <p14:modId xmlns:p14="http://schemas.microsoft.com/office/powerpoint/2010/main" val="359405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84744737"/>
                    </a:ext>
                  </a:extLst>
                </a:gridCol>
                <a:gridCol w="493776">
                  <a:extLst>
                    <a:ext uri="{9D8B030D-6E8A-4147-A177-3AD203B41FA5}">
                      <a16:colId xmlns:a16="http://schemas.microsoft.com/office/drawing/2014/main" val="2905402734"/>
                    </a:ext>
                  </a:extLst>
                </a:gridCol>
                <a:gridCol w="411480">
                  <a:extLst>
                    <a:ext uri="{9D8B030D-6E8A-4147-A177-3AD203B41FA5}">
                      <a16:colId xmlns:a16="http://schemas.microsoft.com/office/drawing/2014/main" val="1470944411"/>
                    </a:ext>
                  </a:extLst>
                </a:gridCol>
                <a:gridCol w="411480">
                  <a:extLst>
                    <a:ext uri="{9D8B030D-6E8A-4147-A177-3AD203B41FA5}">
                      <a16:colId xmlns:a16="http://schemas.microsoft.com/office/drawing/2014/main" val="582817192"/>
                    </a:ext>
                  </a:extLst>
                </a:gridCol>
                <a:gridCol w="246888">
                  <a:extLst>
                    <a:ext uri="{9D8B030D-6E8A-4147-A177-3AD203B41FA5}">
                      <a16:colId xmlns:a16="http://schemas.microsoft.com/office/drawing/2014/main" val="2585245613"/>
                    </a:ext>
                  </a:extLst>
                </a:gridCol>
                <a:gridCol w="658368">
                  <a:extLst>
                    <a:ext uri="{9D8B030D-6E8A-4147-A177-3AD203B41FA5}">
                      <a16:colId xmlns:a16="http://schemas.microsoft.com/office/drawing/2014/main" val="156855385"/>
                    </a:ext>
                  </a:extLst>
                </a:gridCol>
                <a:gridCol w="576072">
                  <a:extLst>
                    <a:ext uri="{9D8B030D-6E8A-4147-A177-3AD203B41FA5}">
                      <a16:colId xmlns:a16="http://schemas.microsoft.com/office/drawing/2014/main" val="2991182430"/>
                    </a:ext>
                  </a:extLst>
                </a:gridCol>
                <a:gridCol w="576072">
                  <a:extLst>
                    <a:ext uri="{9D8B030D-6E8A-4147-A177-3AD203B41FA5}">
                      <a16:colId xmlns:a16="http://schemas.microsoft.com/office/drawing/2014/main" val="3538552177"/>
                    </a:ext>
                  </a:extLst>
                </a:gridCol>
                <a:gridCol w="411480">
                  <a:extLst>
                    <a:ext uri="{9D8B030D-6E8A-4147-A177-3AD203B41FA5}">
                      <a16:colId xmlns:a16="http://schemas.microsoft.com/office/drawing/2014/main" val="2385468766"/>
                    </a:ext>
                  </a:extLst>
                </a:gridCol>
                <a:gridCol w="658368">
                  <a:extLst>
                    <a:ext uri="{9D8B030D-6E8A-4147-A177-3AD203B41FA5}">
                      <a16:colId xmlns:a16="http://schemas.microsoft.com/office/drawing/2014/main" val="133537117"/>
                    </a:ext>
                  </a:extLst>
                </a:gridCol>
                <a:gridCol w="329184">
                  <a:extLst>
                    <a:ext uri="{9D8B030D-6E8A-4147-A177-3AD203B41FA5}">
                      <a16:colId xmlns:a16="http://schemas.microsoft.com/office/drawing/2014/main" val="1019386405"/>
                    </a:ext>
                  </a:extLst>
                </a:gridCol>
                <a:gridCol w="493776">
                  <a:extLst>
                    <a:ext uri="{9D8B030D-6E8A-4147-A177-3AD203B41FA5}">
                      <a16:colId xmlns:a16="http://schemas.microsoft.com/office/drawing/2014/main" val="3405885414"/>
                    </a:ext>
                  </a:extLst>
                </a:gridCol>
                <a:gridCol w="329184">
                  <a:extLst>
                    <a:ext uri="{9D8B030D-6E8A-4147-A177-3AD203B41FA5}">
                      <a16:colId xmlns:a16="http://schemas.microsoft.com/office/drawing/2014/main" val="113398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3951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30610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2676140578"/>
                  </a:ext>
                </a:extLst>
              </a:tr>
            </a:tbl>
          </a:graphicData>
        </a:graphic>
      </p:graphicFrame>
      <p:sp>
        <p:nvSpPr>
          <p:cNvPr id="4" name="Text Placeholder 3">
            <a:extLst>
              <a:ext uri="{FF2B5EF4-FFF2-40B4-BE49-F238E27FC236}">
                <a16:creationId xmlns:a16="http://schemas.microsoft.com/office/drawing/2014/main" id="{2AE756AB-7EE9-47B5-9E69-5B814DB6D4E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339357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3744-BCFB-405F-B5CC-AEBBA8B1CD9F}"/>
              </a:ext>
            </a:extLst>
          </p:cNvPr>
          <p:cNvSpPr>
            <a:spLocks noGrp="1"/>
          </p:cNvSpPr>
          <p:nvPr>
            <p:ph type="title"/>
          </p:nvPr>
        </p:nvSpPr>
        <p:spPr/>
        <p:txBody>
          <a:bodyPr/>
          <a:lstStyle/>
          <a:p>
            <a:r>
              <a:rPr lang="de-DE"/>
              <a:t>Facebook Eigene Videos - Crossposts (nur Ersteller) - Export  | Treckerfahrer dürfen das</a:t>
            </a:r>
            <a:endParaRPr lang="en-US"/>
          </a:p>
        </p:txBody>
      </p:sp>
      <p:graphicFrame>
        <p:nvGraphicFramePr>
          <p:cNvPr id="5" name="Table Placeholder 4">
            <a:extLst>
              <a:ext uri="{FF2B5EF4-FFF2-40B4-BE49-F238E27FC236}">
                <a16:creationId xmlns:a16="http://schemas.microsoft.com/office/drawing/2014/main" id="{9E9F9BA2-851D-47AB-B118-B43183ADA5B7}"/>
              </a:ext>
            </a:extLst>
          </p:cNvPr>
          <p:cNvGraphicFramePr>
            <a:graphicFrameLocks noGrp="1"/>
          </p:cNvGraphicFramePr>
          <p:nvPr>
            <p:ph type="tbl" sz="quarter" idx="13"/>
            <p:extLst>
              <p:ext uri="{D42A27DB-BD31-4B8C-83A1-F6EECF244321}">
                <p14:modId xmlns:p14="http://schemas.microsoft.com/office/powerpoint/2010/main" val="4010949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60381933"/>
                    </a:ext>
                  </a:extLst>
                </a:gridCol>
                <a:gridCol w="493776">
                  <a:extLst>
                    <a:ext uri="{9D8B030D-6E8A-4147-A177-3AD203B41FA5}">
                      <a16:colId xmlns:a16="http://schemas.microsoft.com/office/drawing/2014/main" val="2901772796"/>
                    </a:ext>
                  </a:extLst>
                </a:gridCol>
                <a:gridCol w="411480">
                  <a:extLst>
                    <a:ext uri="{9D8B030D-6E8A-4147-A177-3AD203B41FA5}">
                      <a16:colId xmlns:a16="http://schemas.microsoft.com/office/drawing/2014/main" val="2110251035"/>
                    </a:ext>
                  </a:extLst>
                </a:gridCol>
                <a:gridCol w="411480">
                  <a:extLst>
                    <a:ext uri="{9D8B030D-6E8A-4147-A177-3AD203B41FA5}">
                      <a16:colId xmlns:a16="http://schemas.microsoft.com/office/drawing/2014/main" val="1342474765"/>
                    </a:ext>
                  </a:extLst>
                </a:gridCol>
                <a:gridCol w="246888">
                  <a:extLst>
                    <a:ext uri="{9D8B030D-6E8A-4147-A177-3AD203B41FA5}">
                      <a16:colId xmlns:a16="http://schemas.microsoft.com/office/drawing/2014/main" val="4058427726"/>
                    </a:ext>
                  </a:extLst>
                </a:gridCol>
                <a:gridCol w="658368">
                  <a:extLst>
                    <a:ext uri="{9D8B030D-6E8A-4147-A177-3AD203B41FA5}">
                      <a16:colId xmlns:a16="http://schemas.microsoft.com/office/drawing/2014/main" val="4261863476"/>
                    </a:ext>
                  </a:extLst>
                </a:gridCol>
                <a:gridCol w="576072">
                  <a:extLst>
                    <a:ext uri="{9D8B030D-6E8A-4147-A177-3AD203B41FA5}">
                      <a16:colId xmlns:a16="http://schemas.microsoft.com/office/drawing/2014/main" val="2941890327"/>
                    </a:ext>
                  </a:extLst>
                </a:gridCol>
                <a:gridCol w="576072">
                  <a:extLst>
                    <a:ext uri="{9D8B030D-6E8A-4147-A177-3AD203B41FA5}">
                      <a16:colId xmlns:a16="http://schemas.microsoft.com/office/drawing/2014/main" val="1236129607"/>
                    </a:ext>
                  </a:extLst>
                </a:gridCol>
                <a:gridCol w="411480">
                  <a:extLst>
                    <a:ext uri="{9D8B030D-6E8A-4147-A177-3AD203B41FA5}">
                      <a16:colId xmlns:a16="http://schemas.microsoft.com/office/drawing/2014/main" val="168750132"/>
                    </a:ext>
                  </a:extLst>
                </a:gridCol>
                <a:gridCol w="658368">
                  <a:extLst>
                    <a:ext uri="{9D8B030D-6E8A-4147-A177-3AD203B41FA5}">
                      <a16:colId xmlns:a16="http://schemas.microsoft.com/office/drawing/2014/main" val="1570858639"/>
                    </a:ext>
                  </a:extLst>
                </a:gridCol>
                <a:gridCol w="329184">
                  <a:extLst>
                    <a:ext uri="{9D8B030D-6E8A-4147-A177-3AD203B41FA5}">
                      <a16:colId xmlns:a16="http://schemas.microsoft.com/office/drawing/2014/main" val="1865572175"/>
                    </a:ext>
                  </a:extLst>
                </a:gridCol>
                <a:gridCol w="493776">
                  <a:extLst>
                    <a:ext uri="{9D8B030D-6E8A-4147-A177-3AD203B41FA5}">
                      <a16:colId xmlns:a16="http://schemas.microsoft.com/office/drawing/2014/main" val="1901185496"/>
                    </a:ext>
                  </a:extLst>
                </a:gridCol>
                <a:gridCol w="329184">
                  <a:extLst>
                    <a:ext uri="{9D8B030D-6E8A-4147-A177-3AD203B41FA5}">
                      <a16:colId xmlns:a16="http://schemas.microsoft.com/office/drawing/2014/main" val="58500617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029320021"/>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362626</a:t>
                      </a:r>
                    </a:p>
                  </a:txBody>
                  <a:tcPr/>
                </a:tc>
                <a:tc>
                  <a:txBody>
                    <a:bodyPr/>
                    <a:lstStyle/>
                    <a:p>
                      <a:r>
                        <a:rPr lang="en-US" sz="1000"/>
                        <a:t>0</a:t>
                      </a:r>
                    </a:p>
                  </a:txBody>
                  <a:tcPr/>
                </a:tc>
                <a:tc>
                  <a:txBody>
                    <a:bodyPr/>
                    <a:lstStyle/>
                    <a:p>
                      <a:r>
                        <a:rPr lang="en-US" sz="1000"/>
                        <a:t>522416</a:t>
                      </a:r>
                    </a:p>
                  </a:txBody>
                  <a:tcPr/>
                </a:tc>
                <a:tc>
                  <a:txBody>
                    <a:bodyPr/>
                    <a:lstStyle/>
                    <a:p>
                      <a:r>
                        <a:rPr lang="en-US" sz="1000"/>
                        <a:t>02:31</a:t>
                      </a:r>
                    </a:p>
                  </a:txBody>
                  <a:tcPr/>
                </a:tc>
                <a:tc>
                  <a:txBody>
                    <a:bodyPr/>
                    <a:lstStyle/>
                    <a:p>
                      <a:r>
                        <a:rPr lang="en-US" sz="1000"/>
                        <a:t>39 %</a:t>
                      </a:r>
                    </a:p>
                  </a:txBody>
                  <a:tcPr/>
                </a:tc>
                <a:tc>
                  <a:txBody>
                    <a:bodyPr/>
                    <a:lstStyle/>
                    <a:p>
                      <a:r>
                        <a:rPr lang="en-US" sz="1000"/>
                        <a:t>11479</a:t>
                      </a:r>
                    </a:p>
                  </a:txBody>
                  <a:tcPr/>
                </a:tc>
                <a:tc>
                  <a:txBody>
                    <a:bodyPr/>
                    <a:lstStyle/>
                    <a:p>
                      <a:r>
                        <a:rPr lang="en-US" sz="1000"/>
                        <a:t>440310</a:t>
                      </a:r>
                    </a:p>
                  </a:txBody>
                  <a:tcPr/>
                </a:tc>
                <a:tc>
                  <a:txBody>
                    <a:bodyPr/>
                    <a:lstStyle/>
                    <a:p>
                      <a:r>
                        <a:rPr lang="en-US" sz="1000"/>
                        <a:t>70627</a:t>
                      </a:r>
                    </a:p>
                  </a:txBody>
                  <a:tcPr/>
                </a:tc>
                <a:tc>
                  <a:txBody>
                    <a:bodyPr/>
                    <a:lstStyle/>
                    <a:p>
                      <a:r>
                        <a:rPr lang="en-US" sz="1000"/>
                        <a:t>1084102</a:t>
                      </a:r>
                    </a:p>
                  </a:txBody>
                  <a:tcPr/>
                </a:tc>
                <a:tc>
                  <a:txBody>
                    <a:bodyPr/>
                    <a:lstStyle/>
                    <a:p>
                      <a:r>
                        <a:rPr lang="en-US" sz="1000"/>
                        <a:t>4014</a:t>
                      </a:r>
                    </a:p>
                  </a:txBody>
                  <a:tcPr/>
                </a:tc>
                <a:tc>
                  <a:txBody>
                    <a:bodyPr/>
                    <a:lstStyle/>
                    <a:p>
                      <a:r>
                        <a:rPr lang="en-US" sz="1000"/>
                        <a:t>909</a:t>
                      </a:r>
                    </a:p>
                  </a:txBody>
                  <a:tcPr/>
                </a:tc>
                <a:tc>
                  <a:txBody>
                    <a:bodyPr/>
                    <a:lstStyle/>
                    <a:p>
                      <a:r>
                        <a:rPr lang="en-US" sz="1000"/>
                        <a:t>777</a:t>
                      </a:r>
                    </a:p>
                  </a:txBody>
                  <a:tcPr/>
                </a:tc>
                <a:extLst>
                  <a:ext uri="{0D108BD9-81ED-4DB2-BD59-A6C34878D82A}">
                    <a16:rowId xmlns:a16="http://schemas.microsoft.com/office/drawing/2014/main" val="694526603"/>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202637</a:t>
                      </a:r>
                    </a:p>
                  </a:txBody>
                  <a:tcPr/>
                </a:tc>
                <a:tc>
                  <a:txBody>
                    <a:bodyPr/>
                    <a:lstStyle/>
                    <a:p>
                      <a:r>
                        <a:rPr lang="en-US" sz="1000"/>
                        <a:t>0</a:t>
                      </a:r>
                    </a:p>
                  </a:txBody>
                  <a:tcPr/>
                </a:tc>
                <a:tc>
                  <a:txBody>
                    <a:bodyPr/>
                    <a:lstStyle/>
                    <a:p>
                      <a:r>
                        <a:rPr lang="en-US" sz="1000"/>
                        <a:t>342610</a:t>
                      </a:r>
                    </a:p>
                  </a:txBody>
                  <a:tcPr/>
                </a:tc>
                <a:tc>
                  <a:txBody>
                    <a:bodyPr/>
                    <a:lstStyle/>
                    <a:p>
                      <a:r>
                        <a:rPr lang="en-US" sz="1000"/>
                        <a:t>00:50</a:t>
                      </a:r>
                    </a:p>
                  </a:txBody>
                  <a:tcPr/>
                </a:tc>
                <a:tc>
                  <a:txBody>
                    <a:bodyPr/>
                    <a:lstStyle/>
                    <a:p>
                      <a:r>
                        <a:rPr lang="en-US" sz="1000"/>
                        <a:t>22 %</a:t>
                      </a:r>
                    </a:p>
                  </a:txBody>
                  <a:tcPr/>
                </a:tc>
                <a:tc>
                  <a:txBody>
                    <a:bodyPr/>
                    <a:lstStyle/>
                    <a:p>
                      <a:r>
                        <a:rPr lang="en-US" sz="1000"/>
                        <a:t>22432</a:t>
                      </a:r>
                    </a:p>
                  </a:txBody>
                  <a:tcPr/>
                </a:tc>
                <a:tc>
                  <a:txBody>
                    <a:bodyPr/>
                    <a:lstStyle/>
                    <a:p>
                      <a:r>
                        <a:rPr lang="en-US" sz="1000"/>
                        <a:t>56263</a:t>
                      </a:r>
                    </a:p>
                  </a:txBody>
                  <a:tcPr/>
                </a:tc>
                <a:tc>
                  <a:txBody>
                    <a:bodyPr/>
                    <a:lstStyle/>
                    <a:p>
                      <a:r>
                        <a:rPr lang="en-US" sz="1000"/>
                        <a:t>263915</a:t>
                      </a:r>
                    </a:p>
                  </a:txBody>
                  <a:tcPr/>
                </a:tc>
                <a:tc>
                  <a:txBody>
                    <a:bodyPr/>
                    <a:lstStyle/>
                    <a:p>
                      <a:r>
                        <a:rPr lang="en-US" sz="1000"/>
                        <a:t>763592</a:t>
                      </a:r>
                    </a:p>
                  </a:txBody>
                  <a:tcPr/>
                </a:tc>
                <a:tc>
                  <a:txBody>
                    <a:bodyPr/>
                    <a:lstStyle/>
                    <a:p>
                      <a:r>
                        <a:rPr lang="en-US" sz="1000"/>
                        <a:t>5584</a:t>
                      </a:r>
                    </a:p>
                  </a:txBody>
                  <a:tcPr/>
                </a:tc>
                <a:tc>
                  <a:txBody>
                    <a:bodyPr/>
                    <a:lstStyle/>
                    <a:p>
                      <a:r>
                        <a:rPr lang="en-US" sz="1000"/>
                        <a:t>4445</a:t>
                      </a:r>
                    </a:p>
                  </a:txBody>
                  <a:tcPr/>
                </a:tc>
                <a:tc>
                  <a:txBody>
                    <a:bodyPr/>
                    <a:lstStyle/>
                    <a:p>
                      <a:r>
                        <a:rPr lang="en-US" sz="1000"/>
                        <a:t>1557</a:t>
                      </a:r>
                    </a:p>
                  </a:txBody>
                  <a:tcPr/>
                </a:tc>
                <a:extLst>
                  <a:ext uri="{0D108BD9-81ED-4DB2-BD59-A6C34878D82A}">
                    <a16:rowId xmlns:a16="http://schemas.microsoft.com/office/drawing/2014/main" val="1837347687"/>
                  </a:ext>
                </a:extLst>
              </a:tr>
              <a:tr h="370840">
                <a:tc>
                  <a:txBody>
                    <a:bodyPr/>
                    <a:lstStyle/>
                    <a:p>
                      <a:r>
                        <a:rPr lang="de-DE" sz="1000" b="1"/>
                        <a:t> Treckerfahrer dürfen das - 2018-01-17 08:00:00 </a:t>
                      </a:r>
                      <a:r>
                        <a:rPr lang="de-DE" sz="1000"/>
                        <a:t> 
 Treckerfahrer dürfen das! - Mit Brunhilde auf der Ranch am Mittwoch, 17.01.18, um 21 Uhr im NDR Fernsehen mit Sven Tietzer.</a:t>
                      </a:r>
                      <a:endParaRPr lang="en-US" sz="1000"/>
                    </a:p>
                  </a:txBody>
                  <a:tcPr/>
                </a:tc>
                <a:tc>
                  <a:txBody>
                    <a:bodyPr/>
                    <a:lstStyle/>
                    <a:p>
                      <a:r>
                        <a:rPr lang="en-US" sz="1000"/>
                        <a:t>56522</a:t>
                      </a:r>
                    </a:p>
                  </a:txBody>
                  <a:tcPr/>
                </a:tc>
                <a:tc>
                  <a:txBody>
                    <a:bodyPr/>
                    <a:lstStyle/>
                    <a:p>
                      <a:r>
                        <a:rPr lang="en-US" sz="1000"/>
                        <a:t>0</a:t>
                      </a:r>
                    </a:p>
                  </a:txBody>
                  <a:tcPr/>
                </a:tc>
                <a:tc>
                  <a:txBody>
                    <a:bodyPr/>
                    <a:lstStyle/>
                    <a:p>
                      <a:r>
                        <a:rPr lang="en-US" sz="1000"/>
                        <a:t>95267</a:t>
                      </a:r>
                    </a:p>
                  </a:txBody>
                  <a:tcPr/>
                </a:tc>
                <a:tc>
                  <a:txBody>
                    <a:bodyPr/>
                    <a:lstStyle/>
                    <a:p>
                      <a:r>
                        <a:rPr lang="en-US" sz="1000"/>
                        <a:t>02:28</a:t>
                      </a:r>
                    </a:p>
                  </a:txBody>
                  <a:tcPr/>
                </a:tc>
                <a:tc>
                  <a:txBody>
                    <a:bodyPr/>
                    <a:lstStyle/>
                    <a:p>
                      <a:r>
                        <a:rPr lang="en-US" sz="1000"/>
                        <a:t>13 %</a:t>
                      </a:r>
                    </a:p>
                  </a:txBody>
                  <a:tcPr/>
                </a:tc>
                <a:tc>
                  <a:txBody>
                    <a:bodyPr/>
                    <a:lstStyle/>
                    <a:p>
                      <a:r>
                        <a:rPr lang="en-US" sz="1000"/>
                        <a:t>7393</a:t>
                      </a:r>
                    </a:p>
                  </a:txBody>
                  <a:tcPr/>
                </a:tc>
                <a:tc>
                  <a:txBody>
                    <a:bodyPr/>
                    <a:lstStyle/>
                    <a:p>
                      <a:r>
                        <a:rPr lang="en-US" sz="1000"/>
                        <a:t>27054</a:t>
                      </a:r>
                    </a:p>
                  </a:txBody>
                  <a:tcPr/>
                </a:tc>
                <a:tc>
                  <a:txBody>
                    <a:bodyPr/>
                    <a:lstStyle/>
                    <a:p>
                      <a:r>
                        <a:rPr lang="en-US" sz="1000"/>
                        <a:t>60820</a:t>
                      </a:r>
                    </a:p>
                  </a:txBody>
                  <a:tcPr/>
                </a:tc>
                <a:tc>
                  <a:txBody>
                    <a:bodyPr/>
                    <a:lstStyle/>
                    <a:p>
                      <a:r>
                        <a:rPr lang="en-US" sz="1000"/>
                        <a:t>264785</a:t>
                      </a:r>
                    </a:p>
                  </a:txBody>
                  <a:tcPr/>
                </a:tc>
                <a:tc>
                  <a:txBody>
                    <a:bodyPr/>
                    <a:lstStyle/>
                    <a:p>
                      <a:r>
                        <a:rPr lang="en-US" sz="1000"/>
                        <a:t>1587</a:t>
                      </a:r>
                    </a:p>
                  </a:txBody>
                  <a:tcPr/>
                </a:tc>
                <a:tc>
                  <a:txBody>
                    <a:bodyPr/>
                    <a:lstStyle/>
                    <a:p>
                      <a:r>
                        <a:rPr lang="en-US" sz="1000"/>
                        <a:t>409</a:t>
                      </a:r>
                    </a:p>
                  </a:txBody>
                  <a:tcPr/>
                </a:tc>
                <a:tc>
                  <a:txBody>
                    <a:bodyPr/>
                    <a:lstStyle/>
                    <a:p>
                      <a:r>
                        <a:rPr lang="en-US" sz="1000"/>
                        <a:t>247</a:t>
                      </a:r>
                    </a:p>
                  </a:txBody>
                  <a:tcPr/>
                </a:tc>
                <a:extLst>
                  <a:ext uri="{0D108BD9-81ED-4DB2-BD59-A6C34878D82A}">
                    <a16:rowId xmlns:a16="http://schemas.microsoft.com/office/drawing/2014/main" val="2991878426"/>
                  </a:ext>
                </a:extLst>
              </a:tr>
              <a:tr h="370840">
                <a:tc>
                  <a:txBody>
                    <a:bodyPr/>
                    <a:lstStyle/>
                    <a:p>
                      <a:r>
                        <a:rPr lang="de-DE" sz="1000" b="1"/>
                        <a:t> Treckerfahrer dürfen das - 2018-08-19 15:00:00 </a:t>
                      </a:r>
                      <a:r>
                        <a:rPr lang="de-DE" sz="1000"/>
                        <a:t> 
 Welcher dieser schrägen Typen bist DU? 🙈</a:t>
                      </a:r>
                      <a:endParaRPr lang="en-US" sz="1000"/>
                    </a:p>
                  </a:txBody>
                  <a:tcPr/>
                </a:tc>
                <a:tc>
                  <a:txBody>
                    <a:bodyPr/>
                    <a:lstStyle/>
                    <a:p>
                      <a:r>
                        <a:rPr lang="en-US" sz="1000"/>
                        <a:t>56160</a:t>
                      </a:r>
                    </a:p>
                  </a:txBody>
                  <a:tcPr/>
                </a:tc>
                <a:tc>
                  <a:txBody>
                    <a:bodyPr/>
                    <a:lstStyle/>
                    <a:p>
                      <a:r>
                        <a:rPr lang="en-US" sz="1000"/>
                        <a:t>0</a:t>
                      </a:r>
                    </a:p>
                  </a:txBody>
                  <a:tcPr/>
                </a:tc>
                <a:tc>
                  <a:txBody>
                    <a:bodyPr/>
                    <a:lstStyle/>
                    <a:p>
                      <a:r>
                        <a:rPr lang="en-US" sz="1000"/>
                        <a:t>109672</a:t>
                      </a:r>
                    </a:p>
                  </a:txBody>
                  <a:tcPr/>
                </a:tc>
                <a:tc>
                  <a:txBody>
                    <a:bodyPr/>
                    <a:lstStyle/>
                    <a:p>
                      <a:r>
                        <a:rPr lang="en-US" sz="1000"/>
                        <a:t>01:32</a:t>
                      </a:r>
                    </a:p>
                  </a:txBody>
                  <a:tcPr/>
                </a:tc>
                <a:tc>
                  <a:txBody>
                    <a:bodyPr/>
                    <a:lstStyle/>
                    <a:p>
                      <a:r>
                        <a:rPr lang="en-US" sz="1000"/>
                        <a:t>13 %</a:t>
                      </a:r>
                    </a:p>
                  </a:txBody>
                  <a:tcPr/>
                </a:tc>
                <a:tc>
                  <a:txBody>
                    <a:bodyPr/>
                    <a:lstStyle/>
                    <a:p>
                      <a:r>
                        <a:rPr lang="en-US" sz="1000"/>
                        <a:t>57415</a:t>
                      </a:r>
                    </a:p>
                  </a:txBody>
                  <a:tcPr/>
                </a:tc>
                <a:tc>
                  <a:txBody>
                    <a:bodyPr/>
                    <a:lstStyle/>
                    <a:p>
                      <a:r>
                        <a:rPr lang="en-US" sz="1000"/>
                        <a:t>8596</a:t>
                      </a:r>
                    </a:p>
                  </a:txBody>
                  <a:tcPr/>
                </a:tc>
                <a:tc>
                  <a:txBody>
                    <a:bodyPr/>
                    <a:lstStyle/>
                    <a:p>
                      <a:r>
                        <a:rPr lang="en-US" sz="1000"/>
                        <a:t>43661</a:t>
                      </a:r>
                    </a:p>
                  </a:txBody>
                  <a:tcPr/>
                </a:tc>
                <a:tc>
                  <a:txBody>
                    <a:bodyPr/>
                    <a:lstStyle/>
                    <a:p>
                      <a:r>
                        <a:rPr lang="en-US" sz="1000"/>
                        <a:t>277843</a:t>
                      </a:r>
                    </a:p>
                  </a:txBody>
                  <a:tcPr/>
                </a:tc>
                <a:tc>
                  <a:txBody>
                    <a:bodyPr/>
                    <a:lstStyle/>
                    <a:p>
                      <a:r>
                        <a:rPr lang="en-US" sz="1000"/>
                        <a:t>634</a:t>
                      </a:r>
                    </a:p>
                  </a:txBody>
                  <a:tcPr/>
                </a:tc>
                <a:tc>
                  <a:txBody>
                    <a:bodyPr/>
                    <a:lstStyle/>
                    <a:p>
                      <a:r>
                        <a:rPr lang="en-US" sz="1000"/>
                        <a:t>1286</a:t>
                      </a:r>
                    </a:p>
                  </a:txBody>
                  <a:tcPr/>
                </a:tc>
                <a:tc>
                  <a:txBody>
                    <a:bodyPr/>
                    <a:lstStyle/>
                    <a:p>
                      <a:r>
                        <a:rPr lang="en-US" sz="1000"/>
                        <a:t>187</a:t>
                      </a:r>
                    </a:p>
                  </a:txBody>
                  <a:tcPr/>
                </a:tc>
                <a:extLst>
                  <a:ext uri="{0D108BD9-81ED-4DB2-BD59-A6C34878D82A}">
                    <a16:rowId xmlns:a16="http://schemas.microsoft.com/office/drawing/2014/main" val="1310400834"/>
                  </a:ext>
                </a:extLst>
              </a:tr>
              <a:tr h="370840">
                <a:tc>
                  <a:txBody>
                    <a:bodyPr/>
                    <a:lstStyle/>
                    <a:p>
                      <a:r>
                        <a:rPr lang="de-DE" sz="1000" b="1"/>
                        <a:t> Treckerfahrer dürfen das - 2018-01-09 14:00:01 </a:t>
                      </a:r>
                      <a:r>
                        <a:rPr lang="de-DE" sz="1000"/>
                        <a:t> 
 Und weiter geht's mit "Treckerfahrer dürfen das!" - Ein Highlight in der Sendung: Fußball der anderen Art. Nachmachen unbedingt erlaubt</a:t>
                      </a:r>
                      <a:endParaRPr lang="en-US" sz="1000"/>
                    </a:p>
                  </a:txBody>
                  <a:tcPr/>
                </a:tc>
                <a:tc>
                  <a:txBody>
                    <a:bodyPr/>
                    <a:lstStyle/>
                    <a:p>
                      <a:r>
                        <a:rPr lang="en-US" sz="1000"/>
                        <a:t>15792</a:t>
                      </a:r>
                    </a:p>
                  </a:txBody>
                  <a:tcPr/>
                </a:tc>
                <a:tc>
                  <a:txBody>
                    <a:bodyPr/>
                    <a:lstStyle/>
                    <a:p>
                      <a:r>
                        <a:rPr lang="en-US" sz="1000"/>
                        <a:t>0</a:t>
                      </a:r>
                    </a:p>
                  </a:txBody>
                  <a:tcPr/>
                </a:tc>
                <a:tc>
                  <a:txBody>
                    <a:bodyPr/>
                    <a:lstStyle/>
                    <a:p>
                      <a:r>
                        <a:rPr lang="en-US" sz="1000"/>
                        <a:t>37168</a:t>
                      </a:r>
                    </a:p>
                  </a:txBody>
                  <a:tcPr/>
                </a:tc>
                <a:tc>
                  <a:txBody>
                    <a:bodyPr/>
                    <a:lstStyle/>
                    <a:p>
                      <a:r>
                        <a:rPr lang="en-US" sz="1000"/>
                        <a:t>00:58</a:t>
                      </a:r>
                    </a:p>
                  </a:txBody>
                  <a:tcPr/>
                </a:tc>
                <a:tc>
                  <a:txBody>
                    <a:bodyPr/>
                    <a:lstStyle/>
                    <a:p>
                      <a:r>
                        <a:rPr lang="en-US" sz="1000"/>
                        <a:t>15 %</a:t>
                      </a:r>
                    </a:p>
                  </a:txBody>
                  <a:tcPr/>
                </a:tc>
                <a:tc>
                  <a:txBody>
                    <a:bodyPr/>
                    <a:lstStyle/>
                    <a:p>
                      <a:r>
                        <a:rPr lang="en-US" sz="1000"/>
                        <a:t>10395</a:t>
                      </a:r>
                    </a:p>
                  </a:txBody>
                  <a:tcPr/>
                </a:tc>
                <a:tc>
                  <a:txBody>
                    <a:bodyPr/>
                    <a:lstStyle/>
                    <a:p>
                      <a:r>
                        <a:rPr lang="en-US" sz="1000"/>
                        <a:t>10335</a:t>
                      </a:r>
                    </a:p>
                  </a:txBody>
                  <a:tcPr/>
                </a:tc>
                <a:tc>
                  <a:txBody>
                    <a:bodyPr/>
                    <a:lstStyle/>
                    <a:p>
                      <a:r>
                        <a:rPr lang="en-US" sz="1000"/>
                        <a:t>16438</a:t>
                      </a:r>
                    </a:p>
                  </a:txBody>
                  <a:tcPr/>
                </a:tc>
                <a:tc>
                  <a:txBody>
                    <a:bodyPr/>
                    <a:lstStyle/>
                    <a:p>
                      <a:r>
                        <a:rPr lang="en-US" sz="1000"/>
                        <a:t>92430</a:t>
                      </a:r>
                    </a:p>
                  </a:txBody>
                  <a:tcPr/>
                </a:tc>
                <a:tc>
                  <a:txBody>
                    <a:bodyPr/>
                    <a:lstStyle/>
                    <a:p>
                      <a:r>
                        <a:rPr lang="en-US" sz="1000"/>
                        <a:t>1042</a:t>
                      </a:r>
                    </a:p>
                  </a:txBody>
                  <a:tcPr/>
                </a:tc>
                <a:tc>
                  <a:txBody>
                    <a:bodyPr/>
                    <a:lstStyle/>
                    <a:p>
                      <a:r>
                        <a:rPr lang="en-US" sz="1000"/>
                        <a:t>537</a:t>
                      </a:r>
                    </a:p>
                  </a:txBody>
                  <a:tcPr/>
                </a:tc>
                <a:tc>
                  <a:txBody>
                    <a:bodyPr/>
                    <a:lstStyle/>
                    <a:p>
                      <a:r>
                        <a:rPr lang="en-US" sz="1000"/>
                        <a:t>276</a:t>
                      </a:r>
                    </a:p>
                  </a:txBody>
                  <a:tcPr/>
                </a:tc>
                <a:extLst>
                  <a:ext uri="{0D108BD9-81ED-4DB2-BD59-A6C34878D82A}">
                    <a16:rowId xmlns:a16="http://schemas.microsoft.com/office/drawing/2014/main" val="2504055929"/>
                  </a:ext>
                </a:extLst>
              </a:tr>
            </a:tbl>
          </a:graphicData>
        </a:graphic>
      </p:graphicFrame>
      <p:sp>
        <p:nvSpPr>
          <p:cNvPr id="4" name="Text Placeholder 3">
            <a:extLst>
              <a:ext uri="{FF2B5EF4-FFF2-40B4-BE49-F238E27FC236}">
                <a16:creationId xmlns:a16="http://schemas.microsoft.com/office/drawing/2014/main" id="{F7D9A93F-1D34-41C5-876F-EC679CC6F2C1}"/>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69359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2157</Words>
  <Application>Microsoft Office PowerPoint</Application>
  <PresentationFormat>On-screen Show (4:3)</PresentationFormat>
  <Paragraphs>932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 - 1 of 2</vt:lpstr>
      <vt:lpstr>Facebook Eigene Posts - Kommentare - Export | Treckerfahrer dürfen das - 2 of 2</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 - 1 of 2</vt:lpstr>
      <vt:lpstr>Facebook Eigene Post - Summe Interaktionen - Export | Treckerfahrer dürfen das - 2 of 2</vt:lpstr>
      <vt:lpstr>Facebook Eigene Posts - Reaktionen - Export | Treckerfahrer dürfen das - 1 of 3</vt:lpstr>
      <vt:lpstr>Facebook Eigene Posts - Reaktionen - Export | Treckerfahrer dürfen das - 2 of 3</vt:lpstr>
      <vt:lpstr>Facebook Eigene Posts - Reaktionen - Export | Treckerfahrer dürfen das - 3 of 3</vt:lpstr>
      <vt:lpstr>Eigene Posts - Videostarts - Profil-bezogene Nutzung | Treckerfahrer dürfen das</vt:lpstr>
      <vt:lpstr>Facebook Eigene Videos - Crossposts (ohne Ersteller) - Export | Treckerfahrer dürfen das - 1 of 2</vt:lpstr>
      <vt:lpstr>Facebook Eigene Videos - Crossposts (ohne Ersteller) - Export | Treckerfahrer dürfen das - 2 of 2</vt:lpstr>
      <vt:lpstr>Facebook Eigene Videos - Crossposts (nur Ersteller) - Export  | Treckerfahrer dürfen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2</cp:revision>
  <dcterms:created xsi:type="dcterms:W3CDTF">2018-12-17T14:32:03Z</dcterms:created>
  <dcterms:modified xsi:type="dcterms:W3CDTF">2018-12-17T14:46:57Z</dcterms:modified>
</cp:coreProperties>
</file>