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Der Influencer der Stunde: 
Dickie Schuber...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99.05</c:v>
                </c:pt>
                <c:pt idx="1">
                  <c:v>81.53</c:v>
                </c:pt>
                <c:pt idx="2">
                  <c:v>43.14</c:v>
                </c:pt>
                <c:pt idx="3">
                  <c:v>26.26</c:v>
                </c:pt>
                <c:pt idx="4">
                  <c:v>18.21</c:v>
                </c:pt>
                <c:pt idx="5">
                  <c:v>14.58</c:v>
                </c:pt>
                <c:pt idx="6">
                  <c:v>12.92</c:v>
                </c:pt>
                <c:pt idx="7">
                  <c:v>12.12</c:v>
                </c:pt>
                <c:pt idx="8">
                  <c:v>11.39</c:v>
                </c:pt>
                <c:pt idx="9">
                  <c:v>10.83</c:v>
                </c:pt>
                <c:pt idx="10">
                  <c:v>10.43</c:v>
                </c:pt>
                <c:pt idx="11">
                  <c:v>10.1</c:v>
                </c:pt>
                <c:pt idx="12">
                  <c:v>9.7899999999999991</c:v>
                </c:pt>
                <c:pt idx="13">
                  <c:v>9.51</c:v>
                </c:pt>
                <c:pt idx="14">
                  <c:v>9.2899999999999991</c:v>
                </c:pt>
                <c:pt idx="15">
                  <c:v>9.09</c:v>
                </c:pt>
                <c:pt idx="16">
                  <c:v>7.94</c:v>
                </c:pt>
                <c:pt idx="17">
                  <c:v>7.81</c:v>
                </c:pt>
                <c:pt idx="18">
                  <c:v>7.72</c:v>
                </c:pt>
                <c:pt idx="19">
                  <c:v>7.62</c:v>
                </c:pt>
                <c:pt idx="20">
                  <c:v>7.52</c:v>
                </c:pt>
                <c:pt idx="21">
                  <c:v>7.12</c:v>
                </c:pt>
                <c:pt idx="22">
                  <c:v>6.65</c:v>
                </c:pt>
                <c:pt idx="23">
                  <c:v>6.35</c:v>
                </c:pt>
                <c:pt idx="24">
                  <c:v>5.9</c:v>
                </c:pt>
                <c:pt idx="25">
                  <c:v>5.72</c:v>
                </c:pt>
                <c:pt idx="26">
                  <c:v>5.55</c:v>
                </c:pt>
                <c:pt idx="27">
                  <c:v>5.32</c:v>
                </c:pt>
                <c:pt idx="28">
                  <c:v>5.04</c:v>
                </c:pt>
                <c:pt idx="29">
                  <c:v>4.96</c:v>
                </c:pt>
                <c:pt idx="30">
                  <c:v>4.8899999999999997</c:v>
                </c:pt>
                <c:pt idx="31">
                  <c:v>4.78</c:v>
                </c:pt>
                <c:pt idx="32">
                  <c:v>4.7</c:v>
                </c:pt>
                <c:pt idx="33">
                  <c:v>4.66</c:v>
                </c:pt>
                <c:pt idx="34">
                  <c:v>4.6399999999999997</c:v>
                </c:pt>
                <c:pt idx="35">
                  <c:v>4.5999999999999996</c:v>
                </c:pt>
                <c:pt idx="36">
                  <c:v>4.3600000000000003</c:v>
                </c:pt>
                <c:pt idx="37">
                  <c:v>4.0599999999999996</c:v>
                </c:pt>
                <c:pt idx="38">
                  <c:v>3.96</c:v>
                </c:pt>
                <c:pt idx="39">
                  <c:v>3.53</c:v>
                </c:pt>
                <c:pt idx="40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1-4269-AD13-CAF8C531D8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Schülerpetze gegen Lehrerhetze: Unsere Fra...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numCache>
            </c:num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99.03</c:v>
                </c:pt>
                <c:pt idx="1">
                  <c:v>59.86</c:v>
                </c:pt>
                <c:pt idx="2">
                  <c:v>35.61</c:v>
                </c:pt>
                <c:pt idx="3">
                  <c:v>25.85</c:v>
                </c:pt>
                <c:pt idx="4">
                  <c:v>22.6</c:v>
                </c:pt>
                <c:pt idx="5">
                  <c:v>20.16</c:v>
                </c:pt>
                <c:pt idx="6">
                  <c:v>18.510000000000002</c:v>
                </c:pt>
                <c:pt idx="7">
                  <c:v>17.21</c:v>
                </c:pt>
                <c:pt idx="8">
                  <c:v>16.02</c:v>
                </c:pt>
                <c:pt idx="9">
                  <c:v>14.9</c:v>
                </c:pt>
                <c:pt idx="10">
                  <c:v>12.19</c:v>
                </c:pt>
                <c:pt idx="11">
                  <c:v>11.37</c:v>
                </c:pt>
                <c:pt idx="12">
                  <c:v>10.87</c:v>
                </c:pt>
                <c:pt idx="13">
                  <c:v>10.49</c:v>
                </c:pt>
                <c:pt idx="14">
                  <c:v>10.130000000000001</c:v>
                </c:pt>
                <c:pt idx="15">
                  <c:v>9.76</c:v>
                </c:pt>
                <c:pt idx="16">
                  <c:v>9.36</c:v>
                </c:pt>
                <c:pt idx="17">
                  <c:v>9.0299999999999994</c:v>
                </c:pt>
                <c:pt idx="18">
                  <c:v>8.7100000000000009</c:v>
                </c:pt>
                <c:pt idx="19">
                  <c:v>8.5500000000000007</c:v>
                </c:pt>
                <c:pt idx="20">
                  <c:v>8.39</c:v>
                </c:pt>
                <c:pt idx="21">
                  <c:v>8.24</c:v>
                </c:pt>
                <c:pt idx="22">
                  <c:v>7.88</c:v>
                </c:pt>
                <c:pt idx="23">
                  <c:v>7.45</c:v>
                </c:pt>
                <c:pt idx="24">
                  <c:v>7.14</c:v>
                </c:pt>
                <c:pt idx="25">
                  <c:v>6.97</c:v>
                </c:pt>
                <c:pt idx="26">
                  <c:v>6.77</c:v>
                </c:pt>
                <c:pt idx="27">
                  <c:v>6.65</c:v>
                </c:pt>
                <c:pt idx="28">
                  <c:v>6.57</c:v>
                </c:pt>
                <c:pt idx="29">
                  <c:v>6.46</c:v>
                </c:pt>
                <c:pt idx="30">
                  <c:v>6.25</c:v>
                </c:pt>
                <c:pt idx="31">
                  <c:v>6.12</c:v>
                </c:pt>
                <c:pt idx="32">
                  <c:v>5.93</c:v>
                </c:pt>
                <c:pt idx="33">
                  <c:v>5.86</c:v>
                </c:pt>
                <c:pt idx="34">
                  <c:v>5.79</c:v>
                </c:pt>
                <c:pt idx="35">
                  <c:v>5.73</c:v>
                </c:pt>
                <c:pt idx="36">
                  <c:v>5.7</c:v>
                </c:pt>
                <c:pt idx="37">
                  <c:v>5.62</c:v>
                </c:pt>
                <c:pt idx="38">
                  <c:v>5.48</c:v>
                </c:pt>
                <c:pt idx="39">
                  <c:v>5.43</c:v>
                </c:pt>
                <c:pt idx="40">
                  <c:v>4.29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91-4269-AD13-CAF8C531D8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Gesund essen: Ein Ding der Unmöglichkeit.
...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General</c:formatCode>
                <c:ptCount val="4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</c:numCache>
            </c:numRef>
          </c:cat>
          <c:val>
            <c:numRef>
              <c:f>Sheet1!$D$2:$D$42</c:f>
              <c:numCache>
                <c:formatCode>General</c:formatCode>
                <c:ptCount val="41"/>
                <c:pt idx="0">
                  <c:v>98.48</c:v>
                </c:pt>
                <c:pt idx="1">
                  <c:v>83.85</c:v>
                </c:pt>
                <c:pt idx="2">
                  <c:v>55.17</c:v>
                </c:pt>
                <c:pt idx="3">
                  <c:v>41.55</c:v>
                </c:pt>
                <c:pt idx="4">
                  <c:v>32.35</c:v>
                </c:pt>
                <c:pt idx="5">
                  <c:v>26.39</c:v>
                </c:pt>
                <c:pt idx="6">
                  <c:v>22.54</c:v>
                </c:pt>
                <c:pt idx="7">
                  <c:v>20</c:v>
                </c:pt>
                <c:pt idx="8">
                  <c:v>18.29</c:v>
                </c:pt>
                <c:pt idx="9">
                  <c:v>17.36</c:v>
                </c:pt>
                <c:pt idx="10">
                  <c:v>16.86</c:v>
                </c:pt>
                <c:pt idx="11">
                  <c:v>16.2</c:v>
                </c:pt>
                <c:pt idx="12">
                  <c:v>14.94</c:v>
                </c:pt>
                <c:pt idx="13">
                  <c:v>13.81</c:v>
                </c:pt>
                <c:pt idx="14">
                  <c:v>13.35</c:v>
                </c:pt>
                <c:pt idx="15">
                  <c:v>13.01</c:v>
                </c:pt>
                <c:pt idx="16">
                  <c:v>11.61</c:v>
                </c:pt>
                <c:pt idx="17">
                  <c:v>11.05</c:v>
                </c:pt>
                <c:pt idx="18">
                  <c:v>10.56</c:v>
                </c:pt>
                <c:pt idx="19">
                  <c:v>10.28</c:v>
                </c:pt>
                <c:pt idx="20">
                  <c:v>10.18</c:v>
                </c:pt>
                <c:pt idx="21">
                  <c:v>10.119999999999999</c:v>
                </c:pt>
                <c:pt idx="22">
                  <c:v>9.9499999999999993</c:v>
                </c:pt>
                <c:pt idx="23">
                  <c:v>9.6300000000000008</c:v>
                </c:pt>
                <c:pt idx="24">
                  <c:v>9.4600000000000009</c:v>
                </c:pt>
                <c:pt idx="25">
                  <c:v>9.14</c:v>
                </c:pt>
                <c:pt idx="26">
                  <c:v>8.91</c:v>
                </c:pt>
                <c:pt idx="27">
                  <c:v>8.82</c:v>
                </c:pt>
                <c:pt idx="28">
                  <c:v>8.81</c:v>
                </c:pt>
                <c:pt idx="29">
                  <c:v>8.77</c:v>
                </c:pt>
                <c:pt idx="30">
                  <c:v>8.69</c:v>
                </c:pt>
                <c:pt idx="31">
                  <c:v>8.56</c:v>
                </c:pt>
                <c:pt idx="32">
                  <c:v>8.44</c:v>
                </c:pt>
                <c:pt idx="33">
                  <c:v>8.4</c:v>
                </c:pt>
                <c:pt idx="34">
                  <c:v>8.39</c:v>
                </c:pt>
                <c:pt idx="35">
                  <c:v>8.34</c:v>
                </c:pt>
                <c:pt idx="36">
                  <c:v>8.2799999999999994</c:v>
                </c:pt>
                <c:pt idx="37">
                  <c:v>8.17</c:v>
                </c:pt>
                <c:pt idx="38">
                  <c:v>7.84</c:v>
                </c:pt>
                <c:pt idx="39">
                  <c:v>7.65</c:v>
                </c:pt>
                <c:pt idx="40">
                  <c:v>7.32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91-4269-AD13-CAF8C531D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096120"/>
        <c:axId val="314095792"/>
      </c:lineChart>
      <c:catAx>
        <c:axId val="31409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95792"/>
        <c:crosses val="autoZero"/>
        <c:auto val="1"/>
        <c:lblAlgn val="ctr"/>
        <c:lblOffset val="100"/>
        <c:noMultiLvlLbl val="0"/>
      </c:catAx>
      <c:valAx>
        <c:axId val="31409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9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F673F-1E2F-4A7E-9E87-3EFEFC217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Retention Graph | Extra 3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00A4E2-EECE-445A-B4AB-978CE53CFA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3357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7C6E9-E61A-48F0-B9CA-248D533E4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24.10.2018 - 24.10.2018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9751D-FA77-4373-B8DB-1553C3FED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7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Videos Retention Graph | Extra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Videos Retention Graph | Extra 3</dc:title>
  <dc:creator>Administrator</dc:creator>
  <cp:lastModifiedBy>Administrator</cp:lastModifiedBy>
  <cp:revision>1</cp:revision>
  <dcterms:created xsi:type="dcterms:W3CDTF">2018-12-04T11:32:26Z</dcterms:created>
  <dcterms:modified xsi:type="dcterms:W3CDTF">2018-12-04T11:32:37Z</dcterms:modified>
</cp:coreProperties>
</file>