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2" r:id="rId6"/>
    <p:sldId id="263" r:id="rId7"/>
    <p:sldId id="264" r:id="rId8"/>
    <p:sldId id="266" r:id="rId9"/>
    <p:sldId id="267" r:id="rId10"/>
    <p:sldId id="268" r:id="rId11"/>
    <p:sldId id="270" r:id="rId12"/>
    <p:sldId id="271" r:id="rId13"/>
    <p:sldId id="272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716EA-62FA-4F18-A061-AAAA660C76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Posting Tabellen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D9F054-5AAB-4414-A11D-52753462D9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783304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2C69F-623D-4FA0-AEF6-13062B684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169B07-3E47-4B95-958F-C591B184D6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3034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7212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9153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2388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3320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2444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2933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6886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488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2 - 2018-11-20 14:15:44 </a:t>
                      </a:r>
                      <a:r>
                        <a:rPr lang="de-DE" sz="1000"/>
                        <a:t> 
 Und super viele iPhone Nutzer so: 😱 und dann 😍! Und dann so: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687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2 - 2018-11-23 07:34:01 </a:t>
                      </a:r>
                      <a:r>
                        <a:rPr lang="de-DE" sz="1000"/>
                        <a:t> 
 Heute ist Black Friday! Das schreit doch förmlich nach unserem Sparwitz-Beauftragten Dirk 😂😂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877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2 - 2018-11-19 10:17:20 </a:t>
                      </a:r>
                      <a:r>
                        <a:rPr lang="de-DE" sz="1000"/>
                        <a:t> 
 Es ist dann mal wieder soweit. 🛍🛒🤯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69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2 - 2018-11-20 06:09:18 </a:t>
                      </a:r>
                      <a:r>
                        <a:rPr lang="de-DE" sz="1000"/>
                        <a:t> 
 Ein mysteriöser Anruf steht im Mittelpunkt von Folge 4 unseres True-Crime-Podcasts "Täter Unbekannt". ➡️www.ndr.de/taeterunbekannt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749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635A6-C09D-4B6B-A5A7-D91674C02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19.11.2018 - 25.11.2018</a:t>
            </a:r>
          </a:p>
        </p:txBody>
      </p:sp>
    </p:spTree>
    <p:extLst>
      <p:ext uri="{BB962C8B-B14F-4D97-AF65-F5344CB8AC3E}">
        <p14:creationId xmlns:p14="http://schemas.microsoft.com/office/powerpoint/2010/main" val="3392441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0726B-ED35-45C2-9D77-328787595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2 - 1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E204E8-0DC4-4673-BE42-D66FC6367A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9875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183271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4719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1504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7211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7991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70183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1883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93551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7137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5104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5723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5467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5240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078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2 - 2018-11-20 13:16:56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super viele iPhone Nutzer so: 😱 und dann 😍! Und dann so: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343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2 - 2018-11-20 13:34:19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super viele iPhone Nutzer so: 😱 und dann 😍! Und dann so: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921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2 - 2018-11-23 07:33:54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ist Black Friday! Das schreit doch förmlich nach unserem Sparwitz-Beauftragten Dirk 😂😂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63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2 - 2018-11-23 06:03:00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ist Black Friday! Das schreit doch förmlich nach unserem Sparwitz-Beauftragten Dirk 😂😂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321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BECBF-DBB5-4FD6-BE25-F38355AF82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19.11.2018 - 25.11.2018</a:t>
            </a:r>
          </a:p>
        </p:txBody>
      </p:sp>
    </p:spTree>
    <p:extLst>
      <p:ext uri="{BB962C8B-B14F-4D97-AF65-F5344CB8AC3E}">
        <p14:creationId xmlns:p14="http://schemas.microsoft.com/office/powerpoint/2010/main" val="370528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EFA2-D77F-403E-93AD-4D4D042B8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2 - 2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313197-BEEF-4652-9F81-410F1A679B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6349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908290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48425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08374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5786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5450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16654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03819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03291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8879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0059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6406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6955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3425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908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2 - 2018-11-19 10:14:36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ist dann mal wieder soweit. 🛍🛒🤯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821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2 - 2018-11-19 16:39:03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mysteriöser Anruf steht im Mittelpunkt von Folge 4 unseres True-Crime-Podcasts "Täter Unbekannt". ➡️www.ndr.de/taeterunbekannt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937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45A697-404B-4D8F-952F-C4BC9F2837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19.11.2018 - 25.11.2018</a:t>
            </a:r>
          </a:p>
        </p:txBody>
      </p:sp>
    </p:spTree>
    <p:extLst>
      <p:ext uri="{BB962C8B-B14F-4D97-AF65-F5344CB8AC3E}">
        <p14:creationId xmlns:p14="http://schemas.microsoft.com/office/powerpoint/2010/main" val="3337006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0EE21-1AA2-4875-BC91-5CF959D9F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Aktive Nutzer - Export | NDR 2 - 1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CE1F8E-CF2E-4FF5-9B7A-E85805325F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8353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634777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1804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2518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0649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2508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1829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918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5077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033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2 - 2018-11-22 09:10:12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werdet "Drei Haselnüsse für Aschenbrödel" mit anderen Augen sehen! ❄️😮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828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2 - 2018-11-20 14:15:44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super viele iPhone Nutzer so: 😱 und dann 😍! Und dann so: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019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2 - 2018-11-24 13:11:37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13 US-Behörden warnen vor den Folgen des Klimawandels für die USA.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659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2 - 2018-11-21 13:05:01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was habt ihr als Fahranfänger so erlebt?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21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2 - 2018-11-21 19:19:35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🍟🍕🍦🍭 ➡️ 🍾🍷🍹🍺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918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2 - 2018-11-22 14:05:26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wurde der letzte Otto-Katalog gedruckt. 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4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2 - 2018-11-23 07:34:01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ist Black Friday! Das schreit doch förmlich nach unserem Sparwitz-Beauftragten Dirk 😂😂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978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2 - 2018-11-21 11:05:39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soll man sagen? Recht hat er, der Mark Forster! 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086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484DE-FEC2-4776-8D1B-18B5FF828B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19.11.2018 - 25.11.2018</a:t>
            </a:r>
          </a:p>
        </p:txBody>
      </p:sp>
    </p:spTree>
    <p:extLst>
      <p:ext uri="{BB962C8B-B14F-4D97-AF65-F5344CB8AC3E}">
        <p14:creationId xmlns:p14="http://schemas.microsoft.com/office/powerpoint/2010/main" val="3866391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4C6C5-7FA6-4C73-B97D-2B204C297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Aktive Nutzer - Export | NDR 2 - 2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E07642-1A9D-4A88-B729-3C037156BE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4639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4226715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8070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978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9690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6212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3355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1577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9886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653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2 - 2018-11-20 05:35:22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Warum klappt das nicht? 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725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2 - 2018-11-21 08:36:03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Sie sollen Steine von Brücken auf die A7 geworfen haben. Jetzt wird den beiden Männern in Flensburg der Prozess gemacht.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815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2 - 2018-11-21 20:30:01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warum habt ihr euren Hund so lieb?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062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2 - 2018-11-21 06:24:14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Brrrr... ganz schön kalt heute! ❄️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29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2 - 2018-11-21 16:09:53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Dach ist geschlossen, in der Arena von "Ein Ball für Zwei". Das nur zur Info. Sonst geht es in der neuen Podcast-Folge um den DFB, Werder und den HSV. ⚽ Jetzt abonnieren!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378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2 - 2018-11-22 12:13:54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Erst Klo, dann Zug. 🚅 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492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2 - 2018-11-19 10:17:20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ist dann mal wieder soweit. 🛍🛒🤯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547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3FBAD5-5A9B-4C2E-94A8-F7D6E276E0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19.11.2018 - 25.11.2018</a:t>
            </a:r>
          </a:p>
        </p:txBody>
      </p:sp>
    </p:spTree>
    <p:extLst>
      <p:ext uri="{BB962C8B-B14F-4D97-AF65-F5344CB8AC3E}">
        <p14:creationId xmlns:p14="http://schemas.microsoft.com/office/powerpoint/2010/main" val="3265166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CB72B-81A1-40BB-ACB6-A331E436D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Aktive Nutzer - Export | NDR 2 - 3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8A4CC3-2406-43C4-B584-F79FB22984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4641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986778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6535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8165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1705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8418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3822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5469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0106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82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2 - 2018-11-20 06:09:18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mysteriöser Anruf steht im Mittelpunkt von Folge 4 unseres True-Crime-Podcasts "Täter Unbekannt". ➡️www.ndr.de/taeterunbekannt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508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270BB-0D75-4448-81DE-B68FEB720B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19.11.2018 - 25.11.2018</a:t>
            </a:r>
          </a:p>
        </p:txBody>
      </p:sp>
    </p:spTree>
    <p:extLst>
      <p:ext uri="{BB962C8B-B14F-4D97-AF65-F5344CB8AC3E}">
        <p14:creationId xmlns:p14="http://schemas.microsoft.com/office/powerpoint/2010/main" val="692701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577B6-2B84-4C3F-A6DF-985A70DC3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2 - 1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965509-8CDD-4812-ABF2-9631A9CCA9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8569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72662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7375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9582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7213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9335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77525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3724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3299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504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015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2 - 2018-11-22 09:10:12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werdet "Drei Haselnüsse für Aschenbrödel" mit anderen Augen sehen! ❄️😮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449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2 - 2018-11-21 19:19:35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🍟🍕🍦🍭 ➡️ 🍾🍷🍹🍺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743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2 - 2018-11-24 13:11:37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13 US-Behörden warnen vor den Folgen des Klimawandels für die USA.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331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2 - 2018-11-20 14:15:44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super viele iPhone Nutzer so: 😱 und dann 😍! Und dann so: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268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2 - 2018-11-21 08:36:03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Sie sollen Steine von Brücken auf die A7 geworfen haben. Jetzt wird den beiden Männern in Flensburg der Prozess gemacht.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078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2 - 2018-11-22 12:13:54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Erst Klo, dann Zug. 🚅 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100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B8F58-9CA3-4FA7-8D5E-D731C4D78C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19.11.2018 - 25.11.2018</a:t>
            </a:r>
          </a:p>
        </p:txBody>
      </p:sp>
    </p:spTree>
    <p:extLst>
      <p:ext uri="{BB962C8B-B14F-4D97-AF65-F5344CB8AC3E}">
        <p14:creationId xmlns:p14="http://schemas.microsoft.com/office/powerpoint/2010/main" val="143888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75F88-0F0A-4418-B85E-49D492ED2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2 - 2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7818B7-FF52-42FE-9607-6FF850C05A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1394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83781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3641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6347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5562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5412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00299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0293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4525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7747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621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2 - 2018-11-23 07:34:01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ist Black Friday! Das schreit doch förmlich nach unserem Sparwitz-Beauftragten Dirk 😂😂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997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2 - 2018-11-21 06:24:14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Brrrr... ganz schön kalt heute! ❄️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968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2 - 2018-11-21 11:05:39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soll man sagen? Recht hat er, der Mark Forster! 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946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2 - 2018-11-21 13:05:01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was habt ihr als Fahranfänger so erlebt?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505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2 - 2018-11-21 16:09:53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Dach ist geschlossen, in der Arena von "Ein Ball für Zwei". Das nur zur Info. Sonst geht es in der neuen Podcast-Folge um den DFB, Werder und den HSV. ⚽ Jetzt abonnieren!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095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2 - 2018-11-20 05:35:22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Warum klappt das nicht? 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086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7191E-AEA1-4370-A8B4-C8F355419B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19.11.2018 - 25.11.2018</a:t>
            </a:r>
          </a:p>
        </p:txBody>
      </p:sp>
    </p:spTree>
    <p:extLst>
      <p:ext uri="{BB962C8B-B14F-4D97-AF65-F5344CB8AC3E}">
        <p14:creationId xmlns:p14="http://schemas.microsoft.com/office/powerpoint/2010/main" val="1144964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C5805-8CBD-4738-AA5E-FBDC6B39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2 - 3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A6FE5C-CFF6-4C75-A321-DDFC46BC60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9797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31433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7426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7166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3710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5150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82063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8358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5543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2208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568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2 - 2018-11-22 14:05:26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wurde der letzte Otto-Katalog gedruckt. 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504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2 - 2018-11-21 20:30:01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warum habt ihr euren Hund so lieb?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060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2 - 2018-11-20 06:09:18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mysteriöser Anruf steht im Mittelpunkt von Folge 4 unseres True-Crime-Podcasts "Täter Unbekannt". ➡️www.ndr.de/taeterunbekannt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488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2 - 2018-11-19 10:17:20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ist dann mal wieder soweit. 🛍🛒🤯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3367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C52318-79EF-4B15-B1AC-077FD58B81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19.11.2018 - 25.11.2018</a:t>
            </a:r>
          </a:p>
        </p:txBody>
      </p:sp>
    </p:spTree>
    <p:extLst>
      <p:ext uri="{BB962C8B-B14F-4D97-AF65-F5344CB8AC3E}">
        <p14:creationId xmlns:p14="http://schemas.microsoft.com/office/powerpoint/2010/main" val="3724770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45D23-8639-4DE3-8A60-972C746C7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NDR 2 - 1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8B843E-EDEA-45D7-8B0A-11CE3F9A32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5072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35810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5009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3546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4036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6637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278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1213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1139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581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2 - 2018-11-22 09:10:12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werdet "Drei Haselnüsse für Aschenbrödel" mit anderen Augen sehen! ❄️😮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486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2 - 2018-11-21 20:30:01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warum habt ihr euren Hund so lieb?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67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2 - 2018-11-21 13:05:01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was habt ihr als Fahranfänger so erlebt?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859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2 - 2018-11-24 13:11:37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13 US-Behörden warnen vor den Folgen des Klimawandels für die USA.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191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2 - 2018-11-21 19:19:35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🍟🍕🍦🍭 ➡️ 🍾🍷🍹🍺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88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2 - 2018-11-20 05:35:22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Warum klappt das nicht? 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05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2 - 2018-11-20 14:15:44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super viele iPhone Nutzer so: 😱 und dann 😍! Und dann so: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472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64C68F-1C82-41CA-8787-7AF6E7C8D8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19.11.2018 - 25.11.2018</a:t>
            </a:r>
          </a:p>
        </p:txBody>
      </p:sp>
    </p:spTree>
    <p:extLst>
      <p:ext uri="{BB962C8B-B14F-4D97-AF65-F5344CB8AC3E}">
        <p14:creationId xmlns:p14="http://schemas.microsoft.com/office/powerpoint/2010/main" val="3553520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32CCA-3222-40F3-9A7F-E89D92146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NDR 2 - 2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532EB8-357A-4EC9-B984-86AE8550EB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2352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96011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9098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7884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1599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1627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6256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1748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2268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961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2 - 2018-11-21 11:05:39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soll man sagen? Recht hat er, der Mark Forster! 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043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2 - 2018-11-23 07:34:01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ist Black Friday! Das schreit doch förmlich nach unserem Sparwitz-Beauftragten Dirk 😂😂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95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2 - 2018-11-22 12:13:54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Erst Klo, dann Zug. 🚅 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890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2 - 2018-11-21 08:36:03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Sie sollen Steine von Brücken auf die A7 geworfen haben. Jetzt wird den beiden Männern in Flensburg der Prozess gemacht.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708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2 - 2018-11-21 16:09:53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Dach ist geschlossen, in der Arena von "Ein Ball für Zwei". Das nur zur Info. Sonst geht es in der neuen Podcast-Folge um den DFB, Werder und den HSV. ⚽ Jetzt abonnieren!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164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36F0EB-3F5C-4B98-9773-2343922EF4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19.11.2018 - 25.11.2018</a:t>
            </a:r>
          </a:p>
        </p:txBody>
      </p:sp>
    </p:spTree>
    <p:extLst>
      <p:ext uri="{BB962C8B-B14F-4D97-AF65-F5344CB8AC3E}">
        <p14:creationId xmlns:p14="http://schemas.microsoft.com/office/powerpoint/2010/main" val="1704284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75ACE-6F3E-46D8-9F33-7F3F43A6C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NDR 2 - 3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B4ED53-926B-4D10-83AD-CA46AC33CC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2688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48157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5673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9695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9027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3732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0324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3840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0312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7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2 - 2018-11-22 14:05:26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wurde der letzte Otto-Katalog gedruckt. 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58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2 - 2018-11-21 06:24:14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Brrrr... ganz schön kalt heute! ❄️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160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2 - 2018-11-19 10:17:20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ist dann mal wieder soweit. 🛍🛒🤯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62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2 - 2018-11-20 06:09:18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mysteriöser Anruf steht im Mittelpunkt von Folge 4 unseres True-Crime-Podcasts "Täter Unbekannt". ➡️www.ndr.de/taeterunbekannt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838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CC6A5-6EDA-45A2-8C41-3A8D7DC0D8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19.11.2018 - 25.11.2018</a:t>
            </a:r>
          </a:p>
        </p:txBody>
      </p:sp>
    </p:spTree>
    <p:extLst>
      <p:ext uri="{BB962C8B-B14F-4D97-AF65-F5344CB8AC3E}">
        <p14:creationId xmlns:p14="http://schemas.microsoft.com/office/powerpoint/2010/main" val="417457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994C1-7463-4940-8B9D-C333E27DD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NDR 2 - 1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76E24F-19E4-4A89-A02B-78EAD1A1AA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5755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504317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0372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0698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343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1124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5666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0067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08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2704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5537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9952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123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2 - 2018-11-22 09:10:12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Ihr werdet "Drei Haselnüsse für Aschenbrödel" mit anderen Augen sehen! ❄️😮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37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2 - 2018-11-21 20:30:01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Und warum habt ihr euren Hund so lieb? 😍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2151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1545D8-A9CF-40EC-9A81-57CFE44482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19.11.2018 - 25.11.2018</a:t>
            </a:r>
          </a:p>
        </p:txBody>
      </p:sp>
    </p:spTree>
    <p:extLst>
      <p:ext uri="{BB962C8B-B14F-4D97-AF65-F5344CB8AC3E}">
        <p14:creationId xmlns:p14="http://schemas.microsoft.com/office/powerpoint/2010/main" val="3878158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44F1E-74D5-46AD-8731-A2A858950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NDR 2 - 2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74EEC8-30F4-4587-B0DF-E42E869EEF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5313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111752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7602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1783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9740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548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9502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6549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2149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9687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0533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7218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39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2 - 2018-11-21 13:05:01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Und was habt ihr als Fahranfänger so erlebt? 🤔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459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2 - 2018-11-24 13:11:37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13 US-Behörden warnen vor den Folgen des Klimawandels für die USA.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147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2ADB9-B9AC-4F8D-8489-1C60F4035D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19.11.2018 - 25.11.2018</a:t>
            </a:r>
          </a:p>
        </p:txBody>
      </p:sp>
    </p:spTree>
    <p:extLst>
      <p:ext uri="{BB962C8B-B14F-4D97-AF65-F5344CB8AC3E}">
        <p14:creationId xmlns:p14="http://schemas.microsoft.com/office/powerpoint/2010/main" val="4219254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230F0-C1DC-49B2-9CDF-A5EE2F69B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NDR 2 - 3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9B37F9-8DA7-4C3D-83B8-4EE11F0C99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8666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802061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398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4849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8741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8078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9039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0595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2707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9798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7744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5184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282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2 - 2018-11-21 11:05:39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soll man sagen? Recht hat er, der Mark Forster! 🖖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51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2 - 2018-11-21 19:19:35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🍟🍕🍦🍭 ➡️ 🍾🍷🍹🍺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109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80496-72D9-4BAA-B37F-0919BC80DA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19.11.2018 - 25.11.2018</a:t>
            </a:r>
          </a:p>
        </p:txBody>
      </p:sp>
    </p:spTree>
    <p:extLst>
      <p:ext uri="{BB962C8B-B14F-4D97-AF65-F5344CB8AC3E}">
        <p14:creationId xmlns:p14="http://schemas.microsoft.com/office/powerpoint/2010/main" val="3405920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DDFAD-41A9-434C-B8C2-7D223F87D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NDR 2 - 4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1B0064-97FC-494B-B681-71E37F6033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2391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874026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1728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7902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6196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1552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4891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8306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9153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7952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6277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6348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950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2 - 2018-11-23 07:34:01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Heute ist Black Friday! Das schreit doch förmlich nach unserem Sparwitz-Beauftragten Dirk 😂😂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Sparwitze zum Black Friday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2 - 2018-11-20 05:35:22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Warum klappt das nicht? 😒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13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4E5093-4E3E-421E-B525-70E3510F23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19.11.2018 - 25.11.2018</a:t>
            </a:r>
          </a:p>
        </p:txBody>
      </p:sp>
    </p:spTree>
    <p:extLst>
      <p:ext uri="{BB962C8B-B14F-4D97-AF65-F5344CB8AC3E}">
        <p14:creationId xmlns:p14="http://schemas.microsoft.com/office/powerpoint/2010/main" val="1976443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466E4-1558-4F9D-8620-51B82D9B5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NDR 2 - 5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2E2D23-200B-46F1-B8AD-AA882F9D9C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1491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212196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1628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3122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9118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3677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315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1761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3812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4695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9762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4177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806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2 - 2018-11-20 14:15:44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Und super viele iPhone Nutzer so: 😱 und dann 😍! Und dann so: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 iPhone Trick mit der Leertaste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886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2 - 2018-11-22 12:13:54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Erst Klo, dann Zug. 🚅 😳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759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AD7D4-4078-408C-A55B-5F3F478AA8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19.11.2018 - 25.11.2018</a:t>
            </a:r>
          </a:p>
        </p:txBody>
      </p:sp>
    </p:spTree>
    <p:extLst>
      <p:ext uri="{BB962C8B-B14F-4D97-AF65-F5344CB8AC3E}">
        <p14:creationId xmlns:p14="http://schemas.microsoft.com/office/powerpoint/2010/main" val="1138327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01B03-0CF9-4702-A441-02B41AE8E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NDR 2 - 6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F8B332-0C8C-4381-9A33-CEAA22C705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6694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266474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9044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9214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5030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55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66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2343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7015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6328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226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6233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83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2 - 2018-11-21 08:36:03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Sie sollen Steine von Brücken auf die A7 geworfen haben. Jetzt wird den beiden Männern in Flensburg der Prozess gemacht.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26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2 - 2018-11-22 14:05:26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Heute wurde der letzte Otto-Katalog gedruckt. 😯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502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4143F7-2F75-485B-A54F-2DD13D687A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19.11.2018 - 25.11.2018</a:t>
            </a:r>
          </a:p>
        </p:txBody>
      </p:sp>
    </p:spTree>
    <p:extLst>
      <p:ext uri="{BB962C8B-B14F-4D97-AF65-F5344CB8AC3E}">
        <p14:creationId xmlns:p14="http://schemas.microsoft.com/office/powerpoint/2010/main" val="1116691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50F85-86E0-41FD-8EE8-B6AA092DF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NDR 2 - 7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51A9EF-655D-439F-A605-F1A6AB5154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3973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505842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3516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570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288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3563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9476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5733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8550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1168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9085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2970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538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2 - 2018-11-21 06:24:14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Brrrr... ganz schön kalt heute! ❄️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72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2 - 2018-11-21 16:09:53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Dach ist geschlossen, in der Arena von "Ein Ball für Zwei". Das nur zur Info. Sonst geht es in der neuen Podcast-Folge um den DFB, Werder und den HSV. ⚽ Jetzt abonnieren!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063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0F372-BF9B-43CA-90D9-BE94819A5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19.11.2018 - 25.11.2018</a:t>
            </a:r>
          </a:p>
        </p:txBody>
      </p:sp>
    </p:spTree>
    <p:extLst>
      <p:ext uri="{BB962C8B-B14F-4D97-AF65-F5344CB8AC3E}">
        <p14:creationId xmlns:p14="http://schemas.microsoft.com/office/powerpoint/2010/main" val="2756906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241C8-C0F4-48B3-9B3E-F1BB5C5FA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NDR 2 - 8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A50BEE-7298-4F88-AB3D-B123D67A6B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2549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454074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6759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0568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7908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1555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1555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7817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2047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2329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497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8856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84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2 - 2018-11-20 06:09:18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 mysteriöser Anruf steht im Mittelpunkt von Folge 4 unseres True-Crime-Podcasts "Täter Unbekannt". ➡️www.ndr.de/taeterunbekannt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Täter Unbekannt - Folge 4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456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2 - 2018-11-19 10:17:20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ist dann mal wieder soweit. 🛍🛒🤯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cyberweek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975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DCE5E-8954-41B4-A52D-D0EB782724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19.11.2018 - 25.11.2018</a:t>
            </a:r>
          </a:p>
        </p:txBody>
      </p:sp>
    </p:spTree>
    <p:extLst>
      <p:ext uri="{BB962C8B-B14F-4D97-AF65-F5344CB8AC3E}">
        <p14:creationId xmlns:p14="http://schemas.microsoft.com/office/powerpoint/2010/main" val="34487109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1830</Words>
  <Application>Microsoft Office PowerPoint</Application>
  <PresentationFormat>On-screen Show (4:3)</PresentationFormat>
  <Paragraphs>920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Calibri</vt:lpstr>
      <vt:lpstr>Arial</vt:lpstr>
      <vt:lpstr>quintly_template</vt:lpstr>
      <vt:lpstr>MeFo - Facebook - Posting Tabellen</vt:lpstr>
      <vt:lpstr>Eigene Posts - Videostarts - Profil-bezogene Nutzung | NDR 2</vt:lpstr>
      <vt:lpstr>Facebook Eigene Videos - Crossposts (ohne Ersteller) - Export | NDR 2 - 1 of 2</vt:lpstr>
      <vt:lpstr>Facebook Eigene Videos - Crossposts (ohne Ersteller) - Export | NDR 2 - 2 of 2</vt:lpstr>
      <vt:lpstr>Facebook Eigene Posts - Aktive Nutzer - Export | NDR 2 - 1 of 3</vt:lpstr>
      <vt:lpstr>Facebook Eigene Posts - Aktive Nutzer - Export | NDR 2 - 2 of 3</vt:lpstr>
      <vt:lpstr>Facebook Eigene Posts - Aktive Nutzer - Export | NDR 2 - 3 of 3</vt:lpstr>
      <vt:lpstr>Facebook Eigene Posts - Potenzielle Reichweite - Export | NDR 2 - 1 of 3</vt:lpstr>
      <vt:lpstr>Facebook Eigene Posts - Potenzielle Reichweite - Export | NDR 2 - 2 of 3</vt:lpstr>
      <vt:lpstr>Facebook Eigene Posts - Potenzielle Reichweite - Export | NDR 2 - 3 of 3</vt:lpstr>
      <vt:lpstr>Facebook Eigene Post - Summe Interaktionen - Export | NDR 2 - 1 of 3</vt:lpstr>
      <vt:lpstr>Facebook Eigene Post - Summe Interaktionen - Export | NDR 2 - 2 of 3</vt:lpstr>
      <vt:lpstr>Facebook Eigene Post - Summe Interaktionen - Export | NDR 2 - 3 of 3</vt:lpstr>
      <vt:lpstr>Facebook Eigene Posts - Reaktionen - Export | NDR 2 - 1 of 8</vt:lpstr>
      <vt:lpstr>Facebook Eigene Posts - Reaktionen - Export | NDR 2 - 2 of 8</vt:lpstr>
      <vt:lpstr>Facebook Eigene Posts - Reaktionen - Export | NDR 2 - 3 of 8</vt:lpstr>
      <vt:lpstr>Facebook Eigene Posts - Reaktionen - Export | NDR 2 - 4 of 8</vt:lpstr>
      <vt:lpstr>Facebook Eigene Posts - Reaktionen - Export | NDR 2 - 5 of 8</vt:lpstr>
      <vt:lpstr>Facebook Eigene Posts - Reaktionen - Export | NDR 2 - 6 of 8</vt:lpstr>
      <vt:lpstr>Facebook Eigene Posts - Reaktionen - Export | NDR 2 - 7 of 8</vt:lpstr>
      <vt:lpstr>Facebook Eigene Posts - Reaktionen - Export | NDR 2 - 8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Posting Tabellen</dc:title>
  <dc:creator>Administrator</dc:creator>
  <cp:lastModifiedBy>Administrator</cp:lastModifiedBy>
  <cp:revision>1</cp:revision>
  <dcterms:created xsi:type="dcterms:W3CDTF">2018-11-26T09:22:12Z</dcterms:created>
  <dcterms:modified xsi:type="dcterms:W3CDTF">2018-11-26T09:23:19Z</dcterms:modified>
</cp:coreProperties>
</file>