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0B5B5-6DDE-404E-A909-56A1380C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E6504-88BC-46AE-8B44-CE20892E73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3880745"/>
              </p:ext>
            </p:extLst>
          </p:nvPr>
        </p:nvGraphicFramePr>
        <p:xfrm>
          <a:off x="457200" y="1731963"/>
          <a:ext cx="8229599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437754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9142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4779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699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8418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166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3775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6959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1593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1672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1515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370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1888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811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- 2018-11-05 10:01:04 </a:t>
                      </a:r>
                      <a:r>
                        <a:rPr lang="de-DE" sz="1000"/>
                        <a:t> 
 Bitte macht das nicht! 📱😔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530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- 2018-11-12 11:31:49 </a:t>
                      </a:r>
                      <a:r>
                        <a:rPr lang="de-DE" sz="1000"/>
                        <a:t> 
 „Der Name Johanna ist aber assi, oder?“ Menschen, die Kevin oder Chantal heißen, kennen solche Vorurteile. Aber ist das gerecht?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6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- 2018-11-15 11:07:39 </a:t>
                      </a:r>
                      <a:r>
                        <a:rPr lang="de-DE" sz="1000"/>
                        <a:t> 
 Ein Experiment mit versteckter Kamera: Wie reagieren die, die vor dem Club sonst nie aufgrund ihres Äußeren abgelehnt werden? ❌👱🏻‍♂️❌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48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52388-42DE-4E97-B2C5-785F1678D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01.11.2018 - 15.11.2018</a:t>
            </a:r>
          </a:p>
        </p:txBody>
      </p:sp>
    </p:spTree>
    <p:extLst>
      <p:ext uri="{BB962C8B-B14F-4D97-AF65-F5344CB8AC3E}">
        <p14:creationId xmlns:p14="http://schemas.microsoft.com/office/powerpoint/2010/main" val="2595189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</Words>
  <Application>Microsoft Office PowerPoint</Application>
  <PresentationFormat>On-screen Show (4:3)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Eigene Videos - Crossposts (nur Ersteller) - Export  | N-JOY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Videos - Crossposts (nur Ersteller) - Export  | N-JOY</dc:title>
  <dc:creator>Administrator</dc:creator>
  <cp:lastModifiedBy>Administrator</cp:lastModifiedBy>
  <cp:revision>1</cp:revision>
  <dcterms:created xsi:type="dcterms:W3CDTF">2018-11-16T13:31:13Z</dcterms:created>
  <dcterms:modified xsi:type="dcterms:W3CDTF">2018-11-16T13:31:25Z</dcterms:modified>
</cp:coreProperties>
</file>