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Sheet1!$A$2:$A$106</c:f>
            </c:multiLvlStrRef>
          </c:cat>
          <c:val>
            <c:numRef>
              <c:f>Sheet1!$B$2:$B$106</c:f>
            </c:numRef>
          </c:val>
          <c:smooth val="0"/>
          <c:extLst>
            <c:ext xmlns:c16="http://schemas.microsoft.com/office/drawing/2014/chart" uri="{C3380CC4-5D6E-409C-BE32-E72D297353CC}">
              <c16:uniqueId val="{00000000-20CF-4E4C-9A43-1565D9343DB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Sheet1!$A$2:$A$106</c:f>
            </c:multiLvlStrRef>
          </c:cat>
          <c:val>
            <c:numRef>
              <c:f>Sheet1!$C$2:$C$106</c:f>
            </c:numRef>
          </c:val>
          <c:smooth val="0"/>
          <c:extLst>
            <c:ext xmlns:c16="http://schemas.microsoft.com/office/drawing/2014/chart" uri="{C3380CC4-5D6E-409C-BE32-E72D297353CC}">
              <c16:uniqueId val="{00000001-20CF-4E4C-9A43-1565D9343DB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Sheet1!$A$2:$A$106</c:f>
            </c:multiLvlStrRef>
          </c:cat>
          <c:val>
            <c:numRef>
              <c:f>Sheet1!$D$2:$D$106</c:f>
            </c:numRef>
          </c:val>
          <c:smooth val="0"/>
          <c:extLst>
            <c:ext xmlns:c16="http://schemas.microsoft.com/office/drawing/2014/chart" uri="{C3380CC4-5D6E-409C-BE32-E72D297353CC}">
              <c16:uniqueId val="{00000002-20CF-4E4C-9A43-1565D9343DB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Sheet1!$A$2:$A$106</c:f>
            </c:multiLvlStrRef>
          </c:cat>
          <c:val>
            <c:numRef>
              <c:f>Sheet1!$E$2:$E$106</c:f>
            </c:numRef>
          </c:val>
          <c:smooth val="0"/>
          <c:extLst>
            <c:ext xmlns:c16="http://schemas.microsoft.com/office/drawing/2014/chart" uri="{C3380CC4-5D6E-409C-BE32-E72D297353CC}">
              <c16:uniqueId val="{00000003-20CF-4E4C-9A43-1565D9343DB8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Sheet1!$A$2:$A$106</c:f>
            </c:multiLvlStrRef>
          </c:cat>
          <c:val>
            <c:numRef>
              <c:f>Sheet1!$F$2:$F$106</c:f>
            </c:numRef>
          </c:val>
          <c:smooth val="0"/>
          <c:extLst>
            <c:ext xmlns:c16="http://schemas.microsoft.com/office/drawing/2014/chart" uri="{C3380CC4-5D6E-409C-BE32-E72D297353CC}">
              <c16:uniqueId val="{00000004-20CF-4E4C-9A43-1565D9343D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644088"/>
        <c:axId val="345726656"/>
      </c:lineChart>
      <c:catAx>
        <c:axId val="295644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26656"/>
        <c:crosses val="autoZero"/>
        <c:auto val="1"/>
        <c:lblAlgn val="ctr"/>
        <c:lblOffset val="100"/>
        <c:noMultiLvlLbl val="0"/>
      </c:catAx>
      <c:valAx>
        <c:axId val="34572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644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B36E8-D0B5-4B38-97A7-78AF7C3F5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Visite Konkurrenz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CA36B8-796D-472B-8177-349581221D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01314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24C98-F028-4807-8739-242D7B2402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31.10.2016 - 04.11.2018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71FE3-24A1-4282-87EA-411EA7DE7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8894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Visite Konkurrenz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Visite Konkurrenz</dc:title>
  <dc:creator>Administrator</dc:creator>
  <cp:lastModifiedBy>Administrator</cp:lastModifiedBy>
  <cp:revision>1</cp:revision>
  <dcterms:created xsi:type="dcterms:W3CDTF">2018-11-09T12:17:31Z</dcterms:created>
  <dcterms:modified xsi:type="dcterms:W3CDTF">2018-11-09T12:17:35Z</dcterms:modified>
</cp:coreProperties>
</file>