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4" r:id="rId27"/>
    <p:sldId id="285" r:id="rId28"/>
    <p:sldId id="286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01.11.2017</c:v>
                </c:pt>
                <c:pt idx="1">
                  <c:v>02.11.2017</c:v>
                </c:pt>
                <c:pt idx="2">
                  <c:v>03.11.2017</c:v>
                </c:pt>
                <c:pt idx="3">
                  <c:v>04.11.2017</c:v>
                </c:pt>
                <c:pt idx="4">
                  <c:v>05.11.2017</c:v>
                </c:pt>
                <c:pt idx="5">
                  <c:v>06.11.2017</c:v>
                </c:pt>
                <c:pt idx="6">
                  <c:v>07.11.2017</c:v>
                </c:pt>
                <c:pt idx="7">
                  <c:v>08.11.2017</c:v>
                </c:pt>
                <c:pt idx="8">
                  <c:v>09.11.2017</c:v>
                </c:pt>
                <c:pt idx="9">
                  <c:v>10.11.2017</c:v>
                </c:pt>
                <c:pt idx="10">
                  <c:v>11.11.2017</c:v>
                </c:pt>
                <c:pt idx="11">
                  <c:v>12.11.2017</c:v>
                </c:pt>
                <c:pt idx="12">
                  <c:v>13.11.2017</c:v>
                </c:pt>
                <c:pt idx="13">
                  <c:v>14.11.2017</c:v>
                </c:pt>
                <c:pt idx="14">
                  <c:v>15.11.2017</c:v>
                </c:pt>
                <c:pt idx="15">
                  <c:v>16.11.2017</c:v>
                </c:pt>
                <c:pt idx="16">
                  <c:v>17.11.2017</c:v>
                </c:pt>
                <c:pt idx="17">
                  <c:v>18.11.2017</c:v>
                </c:pt>
                <c:pt idx="18">
                  <c:v>19.11.2017</c:v>
                </c:pt>
                <c:pt idx="19">
                  <c:v>20.11.2017</c:v>
                </c:pt>
                <c:pt idx="20">
                  <c:v>21.11.2017</c:v>
                </c:pt>
                <c:pt idx="21">
                  <c:v>22.11.2017</c:v>
                </c:pt>
                <c:pt idx="22">
                  <c:v>23.11.2017</c:v>
                </c:pt>
                <c:pt idx="23">
                  <c:v>24.11.2017</c:v>
                </c:pt>
                <c:pt idx="24">
                  <c:v>25.11.2017</c:v>
                </c:pt>
                <c:pt idx="25">
                  <c:v>26.11.2017</c:v>
                </c:pt>
                <c:pt idx="26">
                  <c:v>27.11.2017</c:v>
                </c:pt>
                <c:pt idx="27">
                  <c:v>28.11.2017</c:v>
                </c:pt>
                <c:pt idx="28">
                  <c:v>29.11.2017</c:v>
                </c:pt>
                <c:pt idx="29">
                  <c:v>30.11.2017</c:v>
                </c:pt>
                <c:pt idx="30">
                  <c:v>01.12.2017</c:v>
                </c:pt>
                <c:pt idx="31">
                  <c:v>02.12.2017</c:v>
                </c:pt>
                <c:pt idx="32">
                  <c:v>03.12.2017</c:v>
                </c:pt>
                <c:pt idx="33">
                  <c:v>04.12.2017</c:v>
                </c:pt>
                <c:pt idx="34">
                  <c:v>05.12.2017</c:v>
                </c:pt>
                <c:pt idx="35">
                  <c:v>06.12.2017</c:v>
                </c:pt>
                <c:pt idx="36">
                  <c:v>07.12.2017</c:v>
                </c:pt>
                <c:pt idx="37">
                  <c:v>08.12.2017</c:v>
                </c:pt>
                <c:pt idx="38">
                  <c:v>09.12.2017</c:v>
                </c:pt>
                <c:pt idx="39">
                  <c:v>10.12.2017</c:v>
                </c:pt>
                <c:pt idx="40">
                  <c:v>11.12.2017</c:v>
                </c:pt>
                <c:pt idx="41">
                  <c:v>12.12.2017</c:v>
                </c:pt>
                <c:pt idx="42">
                  <c:v>13.12.2017</c:v>
                </c:pt>
                <c:pt idx="43">
                  <c:v>14.12.2017</c:v>
                </c:pt>
                <c:pt idx="44">
                  <c:v>15.12.2017</c:v>
                </c:pt>
                <c:pt idx="45">
                  <c:v>16.12.2017</c:v>
                </c:pt>
                <c:pt idx="46">
                  <c:v>17.12.2017</c:v>
                </c:pt>
                <c:pt idx="47">
                  <c:v>18.12.2017</c:v>
                </c:pt>
                <c:pt idx="48">
                  <c:v>19.12.2017</c:v>
                </c:pt>
                <c:pt idx="49">
                  <c:v>20.12.2017</c:v>
                </c:pt>
                <c:pt idx="50">
                  <c:v>21.12.2017</c:v>
                </c:pt>
                <c:pt idx="51">
                  <c:v>22.12.2017</c:v>
                </c:pt>
                <c:pt idx="52">
                  <c:v>23.12.2017</c:v>
                </c:pt>
                <c:pt idx="53">
                  <c:v>24.12.2017</c:v>
                </c:pt>
                <c:pt idx="54">
                  <c:v>25.12.2017</c:v>
                </c:pt>
                <c:pt idx="55">
                  <c:v>26.12.2017</c:v>
                </c:pt>
                <c:pt idx="56">
                  <c:v>27.12.2017</c:v>
                </c:pt>
                <c:pt idx="57">
                  <c:v>28.12.2017</c:v>
                </c:pt>
                <c:pt idx="58">
                  <c:v>29.12.2017</c:v>
                </c:pt>
                <c:pt idx="59">
                  <c:v>30.12.2017</c:v>
                </c:pt>
                <c:pt idx="60">
                  <c:v>31.12.2017</c:v>
                </c:pt>
                <c:pt idx="61">
                  <c:v>01.01.2018</c:v>
                </c:pt>
                <c:pt idx="62">
                  <c:v>02.01.2018</c:v>
                </c:pt>
                <c:pt idx="63">
                  <c:v>03.01.2018</c:v>
                </c:pt>
                <c:pt idx="64">
                  <c:v>04.01.2018</c:v>
                </c:pt>
                <c:pt idx="65">
                  <c:v>05.01.2018</c:v>
                </c:pt>
                <c:pt idx="66">
                  <c:v>06.01.2018</c:v>
                </c:pt>
                <c:pt idx="67">
                  <c:v>07.01.2018</c:v>
                </c:pt>
                <c:pt idx="68">
                  <c:v>08.01.2018</c:v>
                </c:pt>
                <c:pt idx="69">
                  <c:v>09.01.2018</c:v>
                </c:pt>
                <c:pt idx="70">
                  <c:v>10.01.2018</c:v>
                </c:pt>
                <c:pt idx="71">
                  <c:v>11.01.2018</c:v>
                </c:pt>
                <c:pt idx="72">
                  <c:v>12.01.2018</c:v>
                </c:pt>
                <c:pt idx="73">
                  <c:v>13.01.2018</c:v>
                </c:pt>
                <c:pt idx="74">
                  <c:v>14.01.2018</c:v>
                </c:pt>
                <c:pt idx="75">
                  <c:v>15.01.2018</c:v>
                </c:pt>
                <c:pt idx="76">
                  <c:v>16.01.2018</c:v>
                </c:pt>
                <c:pt idx="77">
                  <c:v>17.01.2018</c:v>
                </c:pt>
                <c:pt idx="78">
                  <c:v>18.01.2018</c:v>
                </c:pt>
                <c:pt idx="79">
                  <c:v>19.01.2018</c:v>
                </c:pt>
                <c:pt idx="80">
                  <c:v>20.01.2018</c:v>
                </c:pt>
                <c:pt idx="81">
                  <c:v>21.01.2018</c:v>
                </c:pt>
                <c:pt idx="82">
                  <c:v>22.01.2018</c:v>
                </c:pt>
                <c:pt idx="83">
                  <c:v>23.01.2018</c:v>
                </c:pt>
                <c:pt idx="84">
                  <c:v>24.01.2018</c:v>
                </c:pt>
                <c:pt idx="85">
                  <c:v>25.01.2018</c:v>
                </c:pt>
                <c:pt idx="86">
                  <c:v>26.01.2018</c:v>
                </c:pt>
                <c:pt idx="87">
                  <c:v>27.01.2018</c:v>
                </c:pt>
                <c:pt idx="88">
                  <c:v>28.01.2018</c:v>
                </c:pt>
                <c:pt idx="89">
                  <c:v>29.01.2018</c:v>
                </c:pt>
                <c:pt idx="90">
                  <c:v>30.01.2018</c:v>
                </c:pt>
                <c:pt idx="91">
                  <c:v>31.01.2018</c:v>
                </c:pt>
                <c:pt idx="92">
                  <c:v>01.02.2018</c:v>
                </c:pt>
                <c:pt idx="93">
                  <c:v>02.02.2018</c:v>
                </c:pt>
                <c:pt idx="94">
                  <c:v>03.02.2018</c:v>
                </c:pt>
                <c:pt idx="95">
                  <c:v>04.02.2018</c:v>
                </c:pt>
                <c:pt idx="96">
                  <c:v>05.02.2018</c:v>
                </c:pt>
                <c:pt idx="97">
                  <c:v>06.02.2018</c:v>
                </c:pt>
                <c:pt idx="98">
                  <c:v>07.02.2018</c:v>
                </c:pt>
                <c:pt idx="99">
                  <c:v>08.02.2018</c:v>
                </c:pt>
                <c:pt idx="100">
                  <c:v>09.02.2018</c:v>
                </c:pt>
                <c:pt idx="101">
                  <c:v>10.02.2018</c:v>
                </c:pt>
                <c:pt idx="102">
                  <c:v>11.02.2018</c:v>
                </c:pt>
                <c:pt idx="103">
                  <c:v>12.02.2018</c:v>
                </c:pt>
                <c:pt idx="104">
                  <c:v>13.02.2018</c:v>
                </c:pt>
                <c:pt idx="105">
                  <c:v>14.02.2018</c:v>
                </c:pt>
                <c:pt idx="106">
                  <c:v>15.02.2018</c:v>
                </c:pt>
                <c:pt idx="107">
                  <c:v>16.02.2018</c:v>
                </c:pt>
                <c:pt idx="108">
                  <c:v>17.02.2018</c:v>
                </c:pt>
                <c:pt idx="109">
                  <c:v>18.02.2018</c:v>
                </c:pt>
                <c:pt idx="110">
                  <c:v>19.02.2018</c:v>
                </c:pt>
                <c:pt idx="111">
                  <c:v>20.02.2018</c:v>
                </c:pt>
                <c:pt idx="112">
                  <c:v>21.02.2018</c:v>
                </c:pt>
                <c:pt idx="113">
                  <c:v>22.02.2018</c:v>
                </c:pt>
                <c:pt idx="114">
                  <c:v>23.02.2018</c:v>
                </c:pt>
                <c:pt idx="115">
                  <c:v>24.02.2018</c:v>
                </c:pt>
                <c:pt idx="116">
                  <c:v>25.02.2018</c:v>
                </c:pt>
                <c:pt idx="117">
                  <c:v>26.02.2018</c:v>
                </c:pt>
                <c:pt idx="118">
                  <c:v>27.02.2018</c:v>
                </c:pt>
                <c:pt idx="119">
                  <c:v>28.02.2018</c:v>
                </c:pt>
                <c:pt idx="120">
                  <c:v>01.03.2018</c:v>
                </c:pt>
                <c:pt idx="121">
                  <c:v>02.03.2018</c:v>
                </c:pt>
                <c:pt idx="122">
                  <c:v>03.03.2018</c:v>
                </c:pt>
                <c:pt idx="123">
                  <c:v>04.03.2018</c:v>
                </c:pt>
                <c:pt idx="124">
                  <c:v>05.03.2018</c:v>
                </c:pt>
                <c:pt idx="125">
                  <c:v>06.03.2018</c:v>
                </c:pt>
                <c:pt idx="126">
                  <c:v>07.03.2018</c:v>
                </c:pt>
                <c:pt idx="127">
                  <c:v>08.03.2018</c:v>
                </c:pt>
                <c:pt idx="128">
                  <c:v>09.03.2018</c:v>
                </c:pt>
                <c:pt idx="129">
                  <c:v>10.03.2018</c:v>
                </c:pt>
                <c:pt idx="130">
                  <c:v>11.03.2018</c:v>
                </c:pt>
                <c:pt idx="131">
                  <c:v>12.03.2018</c:v>
                </c:pt>
                <c:pt idx="132">
                  <c:v>13.03.2018</c:v>
                </c:pt>
                <c:pt idx="133">
                  <c:v>14.03.2018</c:v>
                </c:pt>
                <c:pt idx="134">
                  <c:v>15.03.2018</c:v>
                </c:pt>
                <c:pt idx="135">
                  <c:v>16.03.2018</c:v>
                </c:pt>
                <c:pt idx="136">
                  <c:v>17.03.2018</c:v>
                </c:pt>
                <c:pt idx="137">
                  <c:v>18.03.2018</c:v>
                </c:pt>
                <c:pt idx="138">
                  <c:v>19.03.2018</c:v>
                </c:pt>
                <c:pt idx="139">
                  <c:v>20.03.2018</c:v>
                </c:pt>
                <c:pt idx="140">
                  <c:v>21.03.2018</c:v>
                </c:pt>
                <c:pt idx="141">
                  <c:v>22.03.2018</c:v>
                </c:pt>
                <c:pt idx="142">
                  <c:v>23.03.2018</c:v>
                </c:pt>
                <c:pt idx="143">
                  <c:v>24.03.2018</c:v>
                </c:pt>
                <c:pt idx="144">
                  <c:v>25.03.2018</c:v>
                </c:pt>
                <c:pt idx="145">
                  <c:v>26.03.2018</c:v>
                </c:pt>
                <c:pt idx="146">
                  <c:v>27.03.2018</c:v>
                </c:pt>
                <c:pt idx="147">
                  <c:v>28.03.2018</c:v>
                </c:pt>
                <c:pt idx="148">
                  <c:v>29.03.2018</c:v>
                </c:pt>
                <c:pt idx="149">
                  <c:v>30.03.2018</c:v>
                </c:pt>
                <c:pt idx="150">
                  <c:v>31.03.2018</c:v>
                </c:pt>
                <c:pt idx="151">
                  <c:v>01.04.2018</c:v>
                </c:pt>
                <c:pt idx="152">
                  <c:v>02.04.2018</c:v>
                </c:pt>
                <c:pt idx="153">
                  <c:v>03.04.2018</c:v>
                </c:pt>
                <c:pt idx="154">
                  <c:v>04.04.2018</c:v>
                </c:pt>
                <c:pt idx="155">
                  <c:v>05.04.2018</c:v>
                </c:pt>
                <c:pt idx="156">
                  <c:v>06.04.2018</c:v>
                </c:pt>
                <c:pt idx="157">
                  <c:v>07.04.2018</c:v>
                </c:pt>
                <c:pt idx="158">
                  <c:v>08.04.2018</c:v>
                </c:pt>
                <c:pt idx="159">
                  <c:v>09.04.2018</c:v>
                </c:pt>
                <c:pt idx="160">
                  <c:v>10.04.2018</c:v>
                </c:pt>
                <c:pt idx="161">
                  <c:v>11.04.2018</c:v>
                </c:pt>
                <c:pt idx="162">
                  <c:v>12.04.2018</c:v>
                </c:pt>
                <c:pt idx="163">
                  <c:v>13.04.2018</c:v>
                </c:pt>
                <c:pt idx="164">
                  <c:v>14.04.2018</c:v>
                </c:pt>
                <c:pt idx="165">
                  <c:v>15.04.2018</c:v>
                </c:pt>
                <c:pt idx="166">
                  <c:v>16.04.2018</c:v>
                </c:pt>
                <c:pt idx="167">
                  <c:v>17.04.2018</c:v>
                </c:pt>
                <c:pt idx="168">
                  <c:v>18.04.2018</c:v>
                </c:pt>
                <c:pt idx="169">
                  <c:v>19.04.2018</c:v>
                </c:pt>
                <c:pt idx="170">
                  <c:v>20.04.2018</c:v>
                </c:pt>
                <c:pt idx="171">
                  <c:v>21.04.2018</c:v>
                </c:pt>
                <c:pt idx="172">
                  <c:v>22.04.2018</c:v>
                </c:pt>
                <c:pt idx="173">
                  <c:v>23.04.2018</c:v>
                </c:pt>
                <c:pt idx="174">
                  <c:v>24.04.2018</c:v>
                </c:pt>
                <c:pt idx="175">
                  <c:v>25.04.2018</c:v>
                </c:pt>
                <c:pt idx="176">
                  <c:v>26.04.2018</c:v>
                </c:pt>
                <c:pt idx="177">
                  <c:v>27.04.2018</c:v>
                </c:pt>
                <c:pt idx="178">
                  <c:v>28.04.2018</c:v>
                </c:pt>
                <c:pt idx="179">
                  <c:v>29.04.2018</c:v>
                </c:pt>
                <c:pt idx="180">
                  <c:v>30.04.2018</c:v>
                </c:pt>
                <c:pt idx="181">
                  <c:v>01.05.2018</c:v>
                </c:pt>
                <c:pt idx="182">
                  <c:v>02.05.2018</c:v>
                </c:pt>
                <c:pt idx="183">
                  <c:v>03.05.2018</c:v>
                </c:pt>
                <c:pt idx="184">
                  <c:v>04.05.2018</c:v>
                </c:pt>
                <c:pt idx="185">
                  <c:v>05.05.2018</c:v>
                </c:pt>
                <c:pt idx="186">
                  <c:v>06.05.2018</c:v>
                </c:pt>
                <c:pt idx="187">
                  <c:v>07.05.2018</c:v>
                </c:pt>
                <c:pt idx="188">
                  <c:v>08.05.2018</c:v>
                </c:pt>
                <c:pt idx="189">
                  <c:v>09.05.2018</c:v>
                </c:pt>
                <c:pt idx="190">
                  <c:v>10.05.2018</c:v>
                </c:pt>
                <c:pt idx="191">
                  <c:v>11.05.2018</c:v>
                </c:pt>
                <c:pt idx="192">
                  <c:v>12.05.2018</c:v>
                </c:pt>
                <c:pt idx="193">
                  <c:v>13.05.2018</c:v>
                </c:pt>
                <c:pt idx="194">
                  <c:v>14.05.2018</c:v>
                </c:pt>
                <c:pt idx="195">
                  <c:v>15.05.2018</c:v>
                </c:pt>
                <c:pt idx="196">
                  <c:v>16.05.2018</c:v>
                </c:pt>
                <c:pt idx="197">
                  <c:v>17.05.2018</c:v>
                </c:pt>
                <c:pt idx="198">
                  <c:v>18.05.2018</c:v>
                </c:pt>
                <c:pt idx="199">
                  <c:v>19.05.2018</c:v>
                </c:pt>
                <c:pt idx="200">
                  <c:v>20.05.2018</c:v>
                </c:pt>
                <c:pt idx="201">
                  <c:v>21.05.2018</c:v>
                </c:pt>
                <c:pt idx="202">
                  <c:v>22.05.2018</c:v>
                </c:pt>
                <c:pt idx="203">
                  <c:v>23.05.2018</c:v>
                </c:pt>
                <c:pt idx="204">
                  <c:v>24.05.2018</c:v>
                </c:pt>
                <c:pt idx="205">
                  <c:v>25.05.2018</c:v>
                </c:pt>
                <c:pt idx="206">
                  <c:v>26.05.2018</c:v>
                </c:pt>
                <c:pt idx="207">
                  <c:v>27.05.2018</c:v>
                </c:pt>
                <c:pt idx="208">
                  <c:v>28.05.2018</c:v>
                </c:pt>
                <c:pt idx="209">
                  <c:v>29.05.2018</c:v>
                </c:pt>
                <c:pt idx="210">
                  <c:v>30.05.2018</c:v>
                </c:pt>
                <c:pt idx="211">
                  <c:v>31.05.2018</c:v>
                </c:pt>
                <c:pt idx="212">
                  <c:v>01.06.2018</c:v>
                </c:pt>
                <c:pt idx="213">
                  <c:v>02.06.2018</c:v>
                </c:pt>
                <c:pt idx="214">
                  <c:v>03.06.2018</c:v>
                </c:pt>
                <c:pt idx="215">
                  <c:v>04.06.2018</c:v>
                </c:pt>
                <c:pt idx="216">
                  <c:v>05.06.2018</c:v>
                </c:pt>
                <c:pt idx="217">
                  <c:v>06.06.2018</c:v>
                </c:pt>
                <c:pt idx="218">
                  <c:v>07.06.2018</c:v>
                </c:pt>
                <c:pt idx="219">
                  <c:v>08.06.2018</c:v>
                </c:pt>
                <c:pt idx="220">
                  <c:v>09.06.2018</c:v>
                </c:pt>
                <c:pt idx="221">
                  <c:v>10.06.2018</c:v>
                </c:pt>
                <c:pt idx="222">
                  <c:v>11.06.2018</c:v>
                </c:pt>
                <c:pt idx="223">
                  <c:v>12.06.2018</c:v>
                </c:pt>
                <c:pt idx="224">
                  <c:v>13.06.2018</c:v>
                </c:pt>
                <c:pt idx="225">
                  <c:v>14.06.2018</c:v>
                </c:pt>
                <c:pt idx="226">
                  <c:v>15.06.2018</c:v>
                </c:pt>
                <c:pt idx="227">
                  <c:v>16.06.2018</c:v>
                </c:pt>
                <c:pt idx="228">
                  <c:v>17.06.2018</c:v>
                </c:pt>
                <c:pt idx="229">
                  <c:v>18.06.2018</c:v>
                </c:pt>
                <c:pt idx="230">
                  <c:v>19.06.2018</c:v>
                </c:pt>
                <c:pt idx="231">
                  <c:v>20.06.2018</c:v>
                </c:pt>
                <c:pt idx="232">
                  <c:v>21.06.2018</c:v>
                </c:pt>
                <c:pt idx="233">
                  <c:v>22.06.2018</c:v>
                </c:pt>
                <c:pt idx="234">
                  <c:v>23.06.2018</c:v>
                </c:pt>
                <c:pt idx="235">
                  <c:v>24.06.2018</c:v>
                </c:pt>
                <c:pt idx="236">
                  <c:v>25.06.2018</c:v>
                </c:pt>
                <c:pt idx="237">
                  <c:v>26.06.2018</c:v>
                </c:pt>
                <c:pt idx="238">
                  <c:v>27.06.2018</c:v>
                </c:pt>
                <c:pt idx="239">
                  <c:v>28.06.2018</c:v>
                </c:pt>
                <c:pt idx="240">
                  <c:v>29.06.2018</c:v>
                </c:pt>
                <c:pt idx="241">
                  <c:v>30.06.2018</c:v>
                </c:pt>
                <c:pt idx="242">
                  <c:v>01.07.2018</c:v>
                </c:pt>
                <c:pt idx="243">
                  <c:v>02.07.2018</c:v>
                </c:pt>
                <c:pt idx="244">
                  <c:v>03.07.2018</c:v>
                </c:pt>
                <c:pt idx="245">
                  <c:v>04.07.2018</c:v>
                </c:pt>
                <c:pt idx="246">
                  <c:v>05.07.2018</c:v>
                </c:pt>
                <c:pt idx="247">
                  <c:v>06.07.2018</c:v>
                </c:pt>
                <c:pt idx="248">
                  <c:v>07.07.2018</c:v>
                </c:pt>
                <c:pt idx="249">
                  <c:v>08.07.2018</c:v>
                </c:pt>
                <c:pt idx="250">
                  <c:v>09.07.2018</c:v>
                </c:pt>
                <c:pt idx="251">
                  <c:v>10.07.2018</c:v>
                </c:pt>
                <c:pt idx="252">
                  <c:v>11.07.2018</c:v>
                </c:pt>
                <c:pt idx="253">
                  <c:v>12.07.2018</c:v>
                </c:pt>
                <c:pt idx="254">
                  <c:v>13.07.2018</c:v>
                </c:pt>
                <c:pt idx="255">
                  <c:v>14.07.2018</c:v>
                </c:pt>
                <c:pt idx="256">
                  <c:v>15.07.2018</c:v>
                </c:pt>
                <c:pt idx="257">
                  <c:v>16.07.2018</c:v>
                </c:pt>
                <c:pt idx="258">
                  <c:v>17.07.2018</c:v>
                </c:pt>
                <c:pt idx="259">
                  <c:v>18.07.2018</c:v>
                </c:pt>
                <c:pt idx="260">
                  <c:v>19.07.2018</c:v>
                </c:pt>
                <c:pt idx="261">
                  <c:v>20.07.2018</c:v>
                </c:pt>
                <c:pt idx="262">
                  <c:v>21.07.2018</c:v>
                </c:pt>
                <c:pt idx="263">
                  <c:v>22.07.2018</c:v>
                </c:pt>
                <c:pt idx="264">
                  <c:v>23.07.2018</c:v>
                </c:pt>
                <c:pt idx="265">
                  <c:v>24.07.2018</c:v>
                </c:pt>
                <c:pt idx="266">
                  <c:v>25.07.2018</c:v>
                </c:pt>
                <c:pt idx="267">
                  <c:v>26.07.2018</c:v>
                </c:pt>
                <c:pt idx="268">
                  <c:v>27.07.2018</c:v>
                </c:pt>
                <c:pt idx="269">
                  <c:v>28.07.2018</c:v>
                </c:pt>
                <c:pt idx="270">
                  <c:v>29.07.2018</c:v>
                </c:pt>
                <c:pt idx="271">
                  <c:v>30.07.2018</c:v>
                </c:pt>
                <c:pt idx="272">
                  <c:v>31.07.2018</c:v>
                </c:pt>
                <c:pt idx="273">
                  <c:v>01.08.2018</c:v>
                </c:pt>
                <c:pt idx="274">
                  <c:v>02.08.2018</c:v>
                </c:pt>
                <c:pt idx="275">
                  <c:v>03.08.2018</c:v>
                </c:pt>
                <c:pt idx="276">
                  <c:v>04.08.2018</c:v>
                </c:pt>
                <c:pt idx="277">
                  <c:v>05.08.2018</c:v>
                </c:pt>
                <c:pt idx="278">
                  <c:v>06.08.2018</c:v>
                </c:pt>
                <c:pt idx="279">
                  <c:v>07.08.2018</c:v>
                </c:pt>
                <c:pt idx="280">
                  <c:v>08.08.2018</c:v>
                </c:pt>
                <c:pt idx="281">
                  <c:v>09.08.2018</c:v>
                </c:pt>
                <c:pt idx="282">
                  <c:v>10.08.2018</c:v>
                </c:pt>
                <c:pt idx="283">
                  <c:v>11.08.2018</c:v>
                </c:pt>
                <c:pt idx="284">
                  <c:v>12.08.2018</c:v>
                </c:pt>
                <c:pt idx="285">
                  <c:v>13.08.2018</c:v>
                </c:pt>
                <c:pt idx="286">
                  <c:v>14.08.2018</c:v>
                </c:pt>
                <c:pt idx="287">
                  <c:v>15.08.2018</c:v>
                </c:pt>
                <c:pt idx="288">
                  <c:v>16.08.2018</c:v>
                </c:pt>
                <c:pt idx="289">
                  <c:v>17.08.2018</c:v>
                </c:pt>
                <c:pt idx="290">
                  <c:v>18.08.2018</c:v>
                </c:pt>
                <c:pt idx="291">
                  <c:v>19.08.2018</c:v>
                </c:pt>
                <c:pt idx="292">
                  <c:v>20.08.2018</c:v>
                </c:pt>
                <c:pt idx="293">
                  <c:v>21.08.2018</c:v>
                </c:pt>
                <c:pt idx="294">
                  <c:v>22.08.2018</c:v>
                </c:pt>
                <c:pt idx="295">
                  <c:v>23.08.2018</c:v>
                </c:pt>
                <c:pt idx="296">
                  <c:v>24.08.2018</c:v>
                </c:pt>
                <c:pt idx="297">
                  <c:v>25.08.2018</c:v>
                </c:pt>
                <c:pt idx="298">
                  <c:v>26.08.2018</c:v>
                </c:pt>
                <c:pt idx="299">
                  <c:v>27.08.2018</c:v>
                </c:pt>
                <c:pt idx="300">
                  <c:v>28.08.2018</c:v>
                </c:pt>
                <c:pt idx="301">
                  <c:v>29.08.2018</c:v>
                </c:pt>
                <c:pt idx="302">
                  <c:v>30.08.2018</c:v>
                </c:pt>
                <c:pt idx="303">
                  <c:v>31.08.2018</c:v>
                </c:pt>
                <c:pt idx="304">
                  <c:v>01.09.2018</c:v>
                </c:pt>
                <c:pt idx="305">
                  <c:v>02.09.2018</c:v>
                </c:pt>
                <c:pt idx="306">
                  <c:v>03.09.2018</c:v>
                </c:pt>
                <c:pt idx="307">
                  <c:v>04.09.2018</c:v>
                </c:pt>
                <c:pt idx="308">
                  <c:v>05.09.2018</c:v>
                </c:pt>
                <c:pt idx="309">
                  <c:v>06.09.2018</c:v>
                </c:pt>
                <c:pt idx="310">
                  <c:v>07.09.2018</c:v>
                </c:pt>
                <c:pt idx="311">
                  <c:v>08.09.2018</c:v>
                </c:pt>
                <c:pt idx="312">
                  <c:v>09.09.2018</c:v>
                </c:pt>
                <c:pt idx="313">
                  <c:v>10.09.2018</c:v>
                </c:pt>
                <c:pt idx="314">
                  <c:v>11.09.2018</c:v>
                </c:pt>
                <c:pt idx="315">
                  <c:v>12.09.2018</c:v>
                </c:pt>
                <c:pt idx="316">
                  <c:v>13.09.2018</c:v>
                </c:pt>
                <c:pt idx="317">
                  <c:v>14.09.2018</c:v>
                </c:pt>
                <c:pt idx="318">
                  <c:v>15.09.2018</c:v>
                </c:pt>
                <c:pt idx="319">
                  <c:v>16.09.2018</c:v>
                </c:pt>
                <c:pt idx="320">
                  <c:v>17.09.2018</c:v>
                </c:pt>
                <c:pt idx="321">
                  <c:v>18.09.2018</c:v>
                </c:pt>
                <c:pt idx="322">
                  <c:v>19.09.2018</c:v>
                </c:pt>
                <c:pt idx="323">
                  <c:v>20.09.2018</c:v>
                </c:pt>
                <c:pt idx="324">
                  <c:v>21.09.2018</c:v>
                </c:pt>
                <c:pt idx="325">
                  <c:v>22.09.2018</c:v>
                </c:pt>
                <c:pt idx="326">
                  <c:v>23.09.2018</c:v>
                </c:pt>
                <c:pt idx="327">
                  <c:v>24.09.2018</c:v>
                </c:pt>
                <c:pt idx="328">
                  <c:v>25.09.2018</c:v>
                </c:pt>
                <c:pt idx="329">
                  <c:v>26.09.2018</c:v>
                </c:pt>
                <c:pt idx="330">
                  <c:v>27.09.2018</c:v>
                </c:pt>
                <c:pt idx="331">
                  <c:v>28.09.2018</c:v>
                </c:pt>
                <c:pt idx="332">
                  <c:v>29.09.2018</c:v>
                </c:pt>
                <c:pt idx="333">
                  <c:v>30.09.2018</c:v>
                </c:pt>
                <c:pt idx="334">
                  <c:v>01.10.2018</c:v>
                </c:pt>
                <c:pt idx="335">
                  <c:v>02.10.2018</c:v>
                </c:pt>
                <c:pt idx="336">
                  <c:v>03.10.2018</c:v>
                </c:pt>
                <c:pt idx="337">
                  <c:v>04.10.2018</c:v>
                </c:pt>
                <c:pt idx="338">
                  <c:v>05.10.2018</c:v>
                </c:pt>
                <c:pt idx="339">
                  <c:v>06.10.2018</c:v>
                </c:pt>
                <c:pt idx="340">
                  <c:v>07.10.2018</c:v>
                </c:pt>
                <c:pt idx="341">
                  <c:v>08.10.2018</c:v>
                </c:pt>
                <c:pt idx="342">
                  <c:v>09.10.2018</c:v>
                </c:pt>
                <c:pt idx="343">
                  <c:v>10.10.2018</c:v>
                </c:pt>
                <c:pt idx="344">
                  <c:v>11.10.2018</c:v>
                </c:pt>
                <c:pt idx="345">
                  <c:v>12.10.2018</c:v>
                </c:pt>
                <c:pt idx="346">
                  <c:v>13.10.2018</c:v>
                </c:pt>
                <c:pt idx="347">
                  <c:v>14.10.2018</c:v>
                </c:pt>
                <c:pt idx="348">
                  <c:v>15.10.2018</c:v>
                </c:pt>
                <c:pt idx="349">
                  <c:v>16.10.2018</c:v>
                </c:pt>
                <c:pt idx="350">
                  <c:v>17.10.2018</c:v>
                </c:pt>
                <c:pt idx="351">
                  <c:v>18.10.2018</c:v>
                </c:pt>
                <c:pt idx="352">
                  <c:v>19.10.2018</c:v>
                </c:pt>
                <c:pt idx="353">
                  <c:v>20.10.2018</c:v>
                </c:pt>
                <c:pt idx="354">
                  <c:v>21.10.2018</c:v>
                </c:pt>
                <c:pt idx="355">
                  <c:v>22.10.2018</c:v>
                </c:pt>
                <c:pt idx="356">
                  <c:v>23.10.2018</c:v>
                </c:pt>
                <c:pt idx="357">
                  <c:v>24.10.2018</c:v>
                </c:pt>
                <c:pt idx="358">
                  <c:v>25.10.2018</c:v>
                </c:pt>
                <c:pt idx="359">
                  <c:v>26.10.2018</c:v>
                </c:pt>
                <c:pt idx="360">
                  <c:v>27.10.2018</c:v>
                </c:pt>
                <c:pt idx="361">
                  <c:v>28.10.2018</c:v>
                </c:pt>
                <c:pt idx="362">
                  <c:v>29.10.2018</c:v>
                </c:pt>
                <c:pt idx="363">
                  <c:v>30.10.2018</c:v>
                </c:pt>
                <c:pt idx="364">
                  <c:v>31.10.2018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19446</c:v>
                </c:pt>
                <c:pt idx="1">
                  <c:v>19458</c:v>
                </c:pt>
                <c:pt idx="2">
                  <c:v>19473</c:v>
                </c:pt>
                <c:pt idx="3">
                  <c:v>19489</c:v>
                </c:pt>
                <c:pt idx="4">
                  <c:v>19510</c:v>
                </c:pt>
                <c:pt idx="5">
                  <c:v>19534</c:v>
                </c:pt>
                <c:pt idx="6">
                  <c:v>19615</c:v>
                </c:pt>
                <c:pt idx="7">
                  <c:v>19676</c:v>
                </c:pt>
                <c:pt idx="8">
                  <c:v>19703</c:v>
                </c:pt>
                <c:pt idx="9">
                  <c:v>19744</c:v>
                </c:pt>
                <c:pt idx="10">
                  <c:v>19756</c:v>
                </c:pt>
                <c:pt idx="11">
                  <c:v>19777</c:v>
                </c:pt>
                <c:pt idx="12">
                  <c:v>19791</c:v>
                </c:pt>
                <c:pt idx="13">
                  <c:v>19823</c:v>
                </c:pt>
                <c:pt idx="14">
                  <c:v>19841</c:v>
                </c:pt>
                <c:pt idx="15">
                  <c:v>19849</c:v>
                </c:pt>
                <c:pt idx="16">
                  <c:v>19863</c:v>
                </c:pt>
                <c:pt idx="17">
                  <c:v>19904</c:v>
                </c:pt>
                <c:pt idx="18">
                  <c:v>19918</c:v>
                </c:pt>
                <c:pt idx="19">
                  <c:v>19928</c:v>
                </c:pt>
                <c:pt idx="20">
                  <c:v>20012</c:v>
                </c:pt>
                <c:pt idx="21">
                  <c:v>20072</c:v>
                </c:pt>
                <c:pt idx="22">
                  <c:v>20091</c:v>
                </c:pt>
                <c:pt idx="23">
                  <c:v>20107</c:v>
                </c:pt>
                <c:pt idx="24">
                  <c:v>20130</c:v>
                </c:pt>
                <c:pt idx="25">
                  <c:v>20144</c:v>
                </c:pt>
                <c:pt idx="26">
                  <c:v>20152</c:v>
                </c:pt>
                <c:pt idx="27">
                  <c:v>20180</c:v>
                </c:pt>
                <c:pt idx="28">
                  <c:v>20187</c:v>
                </c:pt>
                <c:pt idx="29">
                  <c:v>20197</c:v>
                </c:pt>
                <c:pt idx="30">
                  <c:v>20214</c:v>
                </c:pt>
                <c:pt idx="31">
                  <c:v>20233</c:v>
                </c:pt>
                <c:pt idx="32">
                  <c:v>20244</c:v>
                </c:pt>
                <c:pt idx="33">
                  <c:v>20260</c:v>
                </c:pt>
                <c:pt idx="34">
                  <c:v>20280</c:v>
                </c:pt>
                <c:pt idx="35">
                  <c:v>20295</c:v>
                </c:pt>
                <c:pt idx="36">
                  <c:v>20309</c:v>
                </c:pt>
                <c:pt idx="37">
                  <c:v>20313</c:v>
                </c:pt>
                <c:pt idx="38">
                  <c:v>20317</c:v>
                </c:pt>
                <c:pt idx="39">
                  <c:v>20320</c:v>
                </c:pt>
                <c:pt idx="40">
                  <c:v>20340</c:v>
                </c:pt>
                <c:pt idx="41">
                  <c:v>20369</c:v>
                </c:pt>
                <c:pt idx="42">
                  <c:v>20386</c:v>
                </c:pt>
                <c:pt idx="43">
                  <c:v>20387</c:v>
                </c:pt>
                <c:pt idx="44">
                  <c:v>20389</c:v>
                </c:pt>
                <c:pt idx="45">
                  <c:v>20390</c:v>
                </c:pt>
                <c:pt idx="46">
                  <c:v>20395</c:v>
                </c:pt>
                <c:pt idx="47">
                  <c:v>20400</c:v>
                </c:pt>
                <c:pt idx="48">
                  <c:v>20393</c:v>
                </c:pt>
                <c:pt idx="49">
                  <c:v>20399</c:v>
                </c:pt>
                <c:pt idx="50">
                  <c:v>20402</c:v>
                </c:pt>
                <c:pt idx="51">
                  <c:v>20403</c:v>
                </c:pt>
                <c:pt idx="52">
                  <c:v>20417</c:v>
                </c:pt>
                <c:pt idx="53">
                  <c:v>20418</c:v>
                </c:pt>
                <c:pt idx="54">
                  <c:v>20426</c:v>
                </c:pt>
                <c:pt idx="55">
                  <c:v>20428</c:v>
                </c:pt>
                <c:pt idx="56">
                  <c:v>20429</c:v>
                </c:pt>
                <c:pt idx="57">
                  <c:v>20431</c:v>
                </c:pt>
                <c:pt idx="58">
                  <c:v>20525</c:v>
                </c:pt>
                <c:pt idx="59">
                  <c:v>20742</c:v>
                </c:pt>
                <c:pt idx="60">
                  <c:v>20821</c:v>
                </c:pt>
                <c:pt idx="61">
                  <c:v>20915</c:v>
                </c:pt>
                <c:pt idx="62">
                  <c:v>21055</c:v>
                </c:pt>
                <c:pt idx="63">
                  <c:v>21146</c:v>
                </c:pt>
                <c:pt idx="64">
                  <c:v>21229</c:v>
                </c:pt>
                <c:pt idx="65">
                  <c:v>21296</c:v>
                </c:pt>
                <c:pt idx="66">
                  <c:v>21344</c:v>
                </c:pt>
                <c:pt idx="67">
                  <c:v>21384</c:v>
                </c:pt>
                <c:pt idx="68">
                  <c:v>21487</c:v>
                </c:pt>
                <c:pt idx="69">
                  <c:v>21657</c:v>
                </c:pt>
                <c:pt idx="70">
                  <c:v>21702</c:v>
                </c:pt>
                <c:pt idx="71">
                  <c:v>21768</c:v>
                </c:pt>
                <c:pt idx="72">
                  <c:v>21822</c:v>
                </c:pt>
                <c:pt idx="73">
                  <c:v>21875</c:v>
                </c:pt>
                <c:pt idx="74">
                  <c:v>21925</c:v>
                </c:pt>
                <c:pt idx="75">
                  <c:v>21973</c:v>
                </c:pt>
                <c:pt idx="76">
                  <c:v>22070</c:v>
                </c:pt>
                <c:pt idx="77">
                  <c:v>22163</c:v>
                </c:pt>
                <c:pt idx="78">
                  <c:v>22217</c:v>
                </c:pt>
                <c:pt idx="79">
                  <c:v>22253</c:v>
                </c:pt>
                <c:pt idx="80">
                  <c:v>22321</c:v>
                </c:pt>
                <c:pt idx="81">
                  <c:v>22367</c:v>
                </c:pt>
                <c:pt idx="82">
                  <c:v>22403</c:v>
                </c:pt>
                <c:pt idx="83">
                  <c:v>22470</c:v>
                </c:pt>
                <c:pt idx="84">
                  <c:v>22518</c:v>
                </c:pt>
                <c:pt idx="85">
                  <c:v>22543</c:v>
                </c:pt>
                <c:pt idx="86">
                  <c:v>22594</c:v>
                </c:pt>
                <c:pt idx="87">
                  <c:v>22622</c:v>
                </c:pt>
                <c:pt idx="88">
                  <c:v>22657</c:v>
                </c:pt>
                <c:pt idx="89">
                  <c:v>22703</c:v>
                </c:pt>
                <c:pt idx="90">
                  <c:v>22787</c:v>
                </c:pt>
                <c:pt idx="91">
                  <c:v>22816</c:v>
                </c:pt>
                <c:pt idx="92">
                  <c:v>22837</c:v>
                </c:pt>
                <c:pt idx="93">
                  <c:v>22840</c:v>
                </c:pt>
                <c:pt idx="94">
                  <c:v>22855</c:v>
                </c:pt>
                <c:pt idx="95">
                  <c:v>22884</c:v>
                </c:pt>
                <c:pt idx="96">
                  <c:v>22909</c:v>
                </c:pt>
                <c:pt idx="97">
                  <c:v>23009</c:v>
                </c:pt>
                <c:pt idx="98">
                  <c:v>23055</c:v>
                </c:pt>
                <c:pt idx="99">
                  <c:v>23082</c:v>
                </c:pt>
                <c:pt idx="100">
                  <c:v>23101</c:v>
                </c:pt>
                <c:pt idx="101">
                  <c:v>23117</c:v>
                </c:pt>
                <c:pt idx="102">
                  <c:v>23150</c:v>
                </c:pt>
                <c:pt idx="103">
                  <c:v>23170</c:v>
                </c:pt>
                <c:pt idx="104">
                  <c:v>23277</c:v>
                </c:pt>
                <c:pt idx="105">
                  <c:v>23297</c:v>
                </c:pt>
                <c:pt idx="106">
                  <c:v>23308</c:v>
                </c:pt>
                <c:pt idx="107">
                  <c:v>23372</c:v>
                </c:pt>
                <c:pt idx="108">
                  <c:v>23417</c:v>
                </c:pt>
                <c:pt idx="109">
                  <c:v>23467</c:v>
                </c:pt>
                <c:pt idx="110">
                  <c:v>23504</c:v>
                </c:pt>
                <c:pt idx="111">
                  <c:v>23558</c:v>
                </c:pt>
                <c:pt idx="112">
                  <c:v>23599</c:v>
                </c:pt>
                <c:pt idx="113">
                  <c:v>23625</c:v>
                </c:pt>
                <c:pt idx="114">
                  <c:v>23654</c:v>
                </c:pt>
                <c:pt idx="115">
                  <c:v>23680</c:v>
                </c:pt>
                <c:pt idx="116">
                  <c:v>23723</c:v>
                </c:pt>
                <c:pt idx="117">
                  <c:v>23773</c:v>
                </c:pt>
                <c:pt idx="118">
                  <c:v>23817</c:v>
                </c:pt>
                <c:pt idx="119">
                  <c:v>23849</c:v>
                </c:pt>
                <c:pt idx="120">
                  <c:v>23893</c:v>
                </c:pt>
                <c:pt idx="121">
                  <c:v>23905</c:v>
                </c:pt>
                <c:pt idx="122">
                  <c:v>23915</c:v>
                </c:pt>
                <c:pt idx="123">
                  <c:v>23939</c:v>
                </c:pt>
                <c:pt idx="124">
                  <c:v>23963</c:v>
                </c:pt>
                <c:pt idx="125">
                  <c:v>24020</c:v>
                </c:pt>
                <c:pt idx="126">
                  <c:v>24091</c:v>
                </c:pt>
                <c:pt idx="127">
                  <c:v>24125</c:v>
                </c:pt>
                <c:pt idx="128">
                  <c:v>24147</c:v>
                </c:pt>
                <c:pt idx="129">
                  <c:v>24163</c:v>
                </c:pt>
                <c:pt idx="130">
                  <c:v>24202</c:v>
                </c:pt>
                <c:pt idx="131">
                  <c:v>24230</c:v>
                </c:pt>
                <c:pt idx="132">
                  <c:v>24285</c:v>
                </c:pt>
                <c:pt idx="133">
                  <c:v>24322</c:v>
                </c:pt>
                <c:pt idx="134">
                  <c:v>24340</c:v>
                </c:pt>
                <c:pt idx="135">
                  <c:v>24349</c:v>
                </c:pt>
                <c:pt idx="136">
                  <c:v>24372</c:v>
                </c:pt>
                <c:pt idx="137">
                  <c:v>24403</c:v>
                </c:pt>
                <c:pt idx="138">
                  <c:v>24433</c:v>
                </c:pt>
                <c:pt idx="139">
                  <c:v>24479</c:v>
                </c:pt>
                <c:pt idx="140">
                  <c:v>24554</c:v>
                </c:pt>
                <c:pt idx="141">
                  <c:v>24582</c:v>
                </c:pt>
                <c:pt idx="142">
                  <c:v>24603</c:v>
                </c:pt>
                <c:pt idx="143">
                  <c:v>24618</c:v>
                </c:pt>
                <c:pt idx="144">
                  <c:v>24636</c:v>
                </c:pt>
                <c:pt idx="145">
                  <c:v>24652</c:v>
                </c:pt>
                <c:pt idx="146">
                  <c:v>24668</c:v>
                </c:pt>
                <c:pt idx="147">
                  <c:v>24690</c:v>
                </c:pt>
                <c:pt idx="148">
                  <c:v>24724</c:v>
                </c:pt>
                <c:pt idx="149">
                  <c:v>24741</c:v>
                </c:pt>
                <c:pt idx="150">
                  <c:v>24746</c:v>
                </c:pt>
                <c:pt idx="151">
                  <c:v>24773</c:v>
                </c:pt>
                <c:pt idx="152">
                  <c:v>24807</c:v>
                </c:pt>
                <c:pt idx="153">
                  <c:v>24843</c:v>
                </c:pt>
                <c:pt idx="154">
                  <c:v>24876</c:v>
                </c:pt>
                <c:pt idx="155">
                  <c:v>24880</c:v>
                </c:pt>
                <c:pt idx="156">
                  <c:v>24893</c:v>
                </c:pt>
                <c:pt idx="157">
                  <c:v>24892</c:v>
                </c:pt>
                <c:pt idx="158">
                  <c:v>24893</c:v>
                </c:pt>
                <c:pt idx="159">
                  <c:v>24896</c:v>
                </c:pt>
                <c:pt idx="160">
                  <c:v>24905</c:v>
                </c:pt>
                <c:pt idx="161">
                  <c:v>24915</c:v>
                </c:pt>
                <c:pt idx="162">
                  <c:v>24960</c:v>
                </c:pt>
                <c:pt idx="163">
                  <c:v>24997</c:v>
                </c:pt>
                <c:pt idx="164">
                  <c:v>25015</c:v>
                </c:pt>
                <c:pt idx="165">
                  <c:v>25031</c:v>
                </c:pt>
                <c:pt idx="166">
                  <c:v>25037</c:v>
                </c:pt>
                <c:pt idx="167">
                  <c:v>25047</c:v>
                </c:pt>
                <c:pt idx="168">
                  <c:v>25077</c:v>
                </c:pt>
                <c:pt idx="169">
                  <c:v>25100</c:v>
                </c:pt>
                <c:pt idx="170">
                  <c:v>25106</c:v>
                </c:pt>
                <c:pt idx="171">
                  <c:v>25113</c:v>
                </c:pt>
                <c:pt idx="172">
                  <c:v>25116</c:v>
                </c:pt>
                <c:pt idx="173">
                  <c:v>25113</c:v>
                </c:pt>
                <c:pt idx="174">
                  <c:v>25127</c:v>
                </c:pt>
                <c:pt idx="175">
                  <c:v>25139</c:v>
                </c:pt>
                <c:pt idx="176">
                  <c:v>25142</c:v>
                </c:pt>
                <c:pt idx="177">
                  <c:v>25166</c:v>
                </c:pt>
                <c:pt idx="178">
                  <c:v>25189</c:v>
                </c:pt>
                <c:pt idx="179">
                  <c:v>25194</c:v>
                </c:pt>
                <c:pt idx="180">
                  <c:v>25202</c:v>
                </c:pt>
                <c:pt idx="181">
                  <c:v>25215</c:v>
                </c:pt>
                <c:pt idx="182">
                  <c:v>25227</c:v>
                </c:pt>
                <c:pt idx="183">
                  <c:v>25228</c:v>
                </c:pt>
                <c:pt idx="184">
                  <c:v>25236</c:v>
                </c:pt>
                <c:pt idx="185">
                  <c:v>25241</c:v>
                </c:pt>
                <c:pt idx="186">
                  <c:v>25237</c:v>
                </c:pt>
                <c:pt idx="187">
                  <c:v>25265</c:v>
                </c:pt>
                <c:pt idx="188">
                  <c:v>25283</c:v>
                </c:pt>
                <c:pt idx="189">
                  <c:v>25290</c:v>
                </c:pt>
                <c:pt idx="190">
                  <c:v>25290</c:v>
                </c:pt>
                <c:pt idx="191">
                  <c:v>25316</c:v>
                </c:pt>
                <c:pt idx="192">
                  <c:v>25329</c:v>
                </c:pt>
                <c:pt idx="193">
                  <c:v>25334</c:v>
                </c:pt>
                <c:pt idx="194">
                  <c:v>25350</c:v>
                </c:pt>
                <c:pt idx="195">
                  <c:v>25385</c:v>
                </c:pt>
                <c:pt idx="196">
                  <c:v>25397</c:v>
                </c:pt>
                <c:pt idx="197">
                  <c:v>25411</c:v>
                </c:pt>
                <c:pt idx="198">
                  <c:v>25419</c:v>
                </c:pt>
                <c:pt idx="199">
                  <c:v>25429</c:v>
                </c:pt>
                <c:pt idx="200">
                  <c:v>25440</c:v>
                </c:pt>
                <c:pt idx="201">
                  <c:v>25448</c:v>
                </c:pt>
                <c:pt idx="202">
                  <c:v>25460</c:v>
                </c:pt>
                <c:pt idx="203">
                  <c:v>25470</c:v>
                </c:pt>
                <c:pt idx="204">
                  <c:v>25476</c:v>
                </c:pt>
                <c:pt idx="205">
                  <c:v>25496</c:v>
                </c:pt>
                <c:pt idx="206">
                  <c:v>25498</c:v>
                </c:pt>
                <c:pt idx="207">
                  <c:v>25533</c:v>
                </c:pt>
                <c:pt idx="208">
                  <c:v>25550</c:v>
                </c:pt>
                <c:pt idx="209">
                  <c:v>25600</c:v>
                </c:pt>
                <c:pt idx="210">
                  <c:v>25620</c:v>
                </c:pt>
                <c:pt idx="211">
                  <c:v>25647</c:v>
                </c:pt>
                <c:pt idx="212">
                  <c:v>25674</c:v>
                </c:pt>
                <c:pt idx="213">
                  <c:v>25694</c:v>
                </c:pt>
                <c:pt idx="214">
                  <c:v>25709</c:v>
                </c:pt>
                <c:pt idx="215">
                  <c:v>25727</c:v>
                </c:pt>
                <c:pt idx="216">
                  <c:v>25743</c:v>
                </c:pt>
                <c:pt idx="217">
                  <c:v>25750</c:v>
                </c:pt>
                <c:pt idx="218">
                  <c:v>25760</c:v>
                </c:pt>
                <c:pt idx="219">
                  <c:v>25776</c:v>
                </c:pt>
                <c:pt idx="220">
                  <c:v>25781</c:v>
                </c:pt>
                <c:pt idx="221">
                  <c:v>25778</c:v>
                </c:pt>
                <c:pt idx="222">
                  <c:v>25789</c:v>
                </c:pt>
                <c:pt idx="223">
                  <c:v>25828</c:v>
                </c:pt>
                <c:pt idx="224">
                  <c:v>25835</c:v>
                </c:pt>
                <c:pt idx="225">
                  <c:v>25832</c:v>
                </c:pt>
                <c:pt idx="226">
                  <c:v>25845</c:v>
                </c:pt>
                <c:pt idx="227">
                  <c:v>25858</c:v>
                </c:pt>
                <c:pt idx="228">
                  <c:v>25873</c:v>
                </c:pt>
                <c:pt idx="229">
                  <c:v>25886</c:v>
                </c:pt>
                <c:pt idx="230">
                  <c:v>25894</c:v>
                </c:pt>
                <c:pt idx="231">
                  <c:v>25901</c:v>
                </c:pt>
                <c:pt idx="232">
                  <c:v>25910</c:v>
                </c:pt>
                <c:pt idx="233">
                  <c:v>25965</c:v>
                </c:pt>
                <c:pt idx="234">
                  <c:v>25989</c:v>
                </c:pt>
                <c:pt idx="235">
                  <c:v>25994</c:v>
                </c:pt>
                <c:pt idx="236">
                  <c:v>25999</c:v>
                </c:pt>
                <c:pt idx="237">
                  <c:v>26011</c:v>
                </c:pt>
                <c:pt idx="238">
                  <c:v>26023</c:v>
                </c:pt>
                <c:pt idx="239">
                  <c:v>26024</c:v>
                </c:pt>
                <c:pt idx="240">
                  <c:v>26035</c:v>
                </c:pt>
                <c:pt idx="241">
                  <c:v>26042</c:v>
                </c:pt>
                <c:pt idx="242">
                  <c:v>26052</c:v>
                </c:pt>
                <c:pt idx="243">
                  <c:v>26076</c:v>
                </c:pt>
                <c:pt idx="244">
                  <c:v>26088</c:v>
                </c:pt>
                <c:pt idx="245">
                  <c:v>26094</c:v>
                </c:pt>
                <c:pt idx="246">
                  <c:v>26096</c:v>
                </c:pt>
                <c:pt idx="247">
                  <c:v>26101</c:v>
                </c:pt>
                <c:pt idx="248">
                  <c:v>26105</c:v>
                </c:pt>
                <c:pt idx="249">
                  <c:v>26118</c:v>
                </c:pt>
                <c:pt idx="250">
                  <c:v>26157</c:v>
                </c:pt>
                <c:pt idx="251">
                  <c:v>26195</c:v>
                </c:pt>
                <c:pt idx="252">
                  <c:v>26221</c:v>
                </c:pt>
                <c:pt idx="253">
                  <c:v>26231</c:v>
                </c:pt>
                <c:pt idx="254">
                  <c:v>26257</c:v>
                </c:pt>
                <c:pt idx="255">
                  <c:v>26310</c:v>
                </c:pt>
                <c:pt idx="256">
                  <c:v>26332</c:v>
                </c:pt>
                <c:pt idx="257">
                  <c:v>26347</c:v>
                </c:pt>
                <c:pt idx="258">
                  <c:v>26372</c:v>
                </c:pt>
                <c:pt idx="259">
                  <c:v>26390</c:v>
                </c:pt>
                <c:pt idx="260">
                  <c:v>26395</c:v>
                </c:pt>
                <c:pt idx="261">
                  <c:v>26397</c:v>
                </c:pt>
                <c:pt idx="262">
                  <c:v>26412</c:v>
                </c:pt>
                <c:pt idx="263">
                  <c:v>26435</c:v>
                </c:pt>
                <c:pt idx="264">
                  <c:v>26470</c:v>
                </c:pt>
                <c:pt idx="265">
                  <c:v>26508</c:v>
                </c:pt>
                <c:pt idx="266">
                  <c:v>26578</c:v>
                </c:pt>
                <c:pt idx="267">
                  <c:v>26599</c:v>
                </c:pt>
                <c:pt idx="268">
                  <c:v>26615</c:v>
                </c:pt>
                <c:pt idx="269">
                  <c:v>26627</c:v>
                </c:pt>
                <c:pt idx="270">
                  <c:v>26643</c:v>
                </c:pt>
                <c:pt idx="271">
                  <c:v>26658</c:v>
                </c:pt>
                <c:pt idx="272">
                  <c:v>26683</c:v>
                </c:pt>
                <c:pt idx="273">
                  <c:v>26701</c:v>
                </c:pt>
                <c:pt idx="274">
                  <c:v>26708</c:v>
                </c:pt>
                <c:pt idx="275">
                  <c:v>26718</c:v>
                </c:pt>
                <c:pt idx="276">
                  <c:v>26730</c:v>
                </c:pt>
                <c:pt idx="277">
                  <c:v>26736</c:v>
                </c:pt>
                <c:pt idx="278">
                  <c:v>26752</c:v>
                </c:pt>
                <c:pt idx="279">
                  <c:v>26765</c:v>
                </c:pt>
                <c:pt idx="280">
                  <c:v>26802</c:v>
                </c:pt>
                <c:pt idx="281">
                  <c:v>26822</c:v>
                </c:pt>
                <c:pt idx="282">
                  <c:v>26833</c:v>
                </c:pt>
                <c:pt idx="283">
                  <c:v>26852</c:v>
                </c:pt>
                <c:pt idx="284">
                  <c:v>26870</c:v>
                </c:pt>
                <c:pt idx="285">
                  <c:v>26891</c:v>
                </c:pt>
                <c:pt idx="286">
                  <c:v>26921</c:v>
                </c:pt>
                <c:pt idx="287">
                  <c:v>26934</c:v>
                </c:pt>
                <c:pt idx="288">
                  <c:v>26940</c:v>
                </c:pt>
                <c:pt idx="289">
                  <c:v>26962</c:v>
                </c:pt>
                <c:pt idx="290">
                  <c:v>26968</c:v>
                </c:pt>
                <c:pt idx="291">
                  <c:v>26980</c:v>
                </c:pt>
                <c:pt idx="292">
                  <c:v>26991</c:v>
                </c:pt>
                <c:pt idx="293">
                  <c:v>27016</c:v>
                </c:pt>
                <c:pt idx="294">
                  <c:v>27019</c:v>
                </c:pt>
                <c:pt idx="295">
                  <c:v>27024</c:v>
                </c:pt>
                <c:pt idx="296">
                  <c:v>27024</c:v>
                </c:pt>
                <c:pt idx="297">
                  <c:v>27059</c:v>
                </c:pt>
                <c:pt idx="298">
                  <c:v>27099</c:v>
                </c:pt>
                <c:pt idx="299">
                  <c:v>27123</c:v>
                </c:pt>
                <c:pt idx="300">
                  <c:v>27233</c:v>
                </c:pt>
                <c:pt idx="301">
                  <c:v>27326</c:v>
                </c:pt>
                <c:pt idx="302">
                  <c:v>27374</c:v>
                </c:pt>
                <c:pt idx="303">
                  <c:v>27394</c:v>
                </c:pt>
                <c:pt idx="304">
                  <c:v>27407</c:v>
                </c:pt>
                <c:pt idx="305">
                  <c:v>27436</c:v>
                </c:pt>
                <c:pt idx="306">
                  <c:v>27450</c:v>
                </c:pt>
                <c:pt idx="307">
                  <c:v>27468</c:v>
                </c:pt>
                <c:pt idx="308">
                  <c:v>27481</c:v>
                </c:pt>
                <c:pt idx="309">
                  <c:v>27497</c:v>
                </c:pt>
                <c:pt idx="310">
                  <c:v>27505</c:v>
                </c:pt>
                <c:pt idx="311">
                  <c:v>27530</c:v>
                </c:pt>
                <c:pt idx="312">
                  <c:v>27574</c:v>
                </c:pt>
                <c:pt idx="313">
                  <c:v>27613</c:v>
                </c:pt>
                <c:pt idx="314">
                  <c:v>27663</c:v>
                </c:pt>
                <c:pt idx="315">
                  <c:v>27696</c:v>
                </c:pt>
                <c:pt idx="316">
                  <c:v>27730</c:v>
                </c:pt>
                <c:pt idx="317">
                  <c:v>27751</c:v>
                </c:pt>
                <c:pt idx="318">
                  <c:v>27777</c:v>
                </c:pt>
                <c:pt idx="319">
                  <c:v>27791</c:v>
                </c:pt>
                <c:pt idx="320">
                  <c:v>27799</c:v>
                </c:pt>
                <c:pt idx="321">
                  <c:v>27838</c:v>
                </c:pt>
                <c:pt idx="322">
                  <c:v>27862</c:v>
                </c:pt>
                <c:pt idx="323">
                  <c:v>27879</c:v>
                </c:pt>
                <c:pt idx="324">
                  <c:v>27884</c:v>
                </c:pt>
                <c:pt idx="325">
                  <c:v>27917</c:v>
                </c:pt>
                <c:pt idx="326">
                  <c:v>27942</c:v>
                </c:pt>
                <c:pt idx="327">
                  <c:v>27981</c:v>
                </c:pt>
                <c:pt idx="328">
                  <c:v>28013</c:v>
                </c:pt>
                <c:pt idx="329">
                  <c:v>28034</c:v>
                </c:pt>
                <c:pt idx="330">
                  <c:v>28058</c:v>
                </c:pt>
                <c:pt idx="331">
                  <c:v>28068</c:v>
                </c:pt>
                <c:pt idx="332">
                  <c:v>28078</c:v>
                </c:pt>
                <c:pt idx="333">
                  <c:v>28079</c:v>
                </c:pt>
                <c:pt idx="334">
                  <c:v>28086</c:v>
                </c:pt>
                <c:pt idx="335">
                  <c:v>28126</c:v>
                </c:pt>
                <c:pt idx="336">
                  <c:v>28201</c:v>
                </c:pt>
                <c:pt idx="337">
                  <c:v>28223</c:v>
                </c:pt>
                <c:pt idx="338">
                  <c:v>28229</c:v>
                </c:pt>
                <c:pt idx="339">
                  <c:v>28258</c:v>
                </c:pt>
                <c:pt idx="340">
                  <c:v>28264</c:v>
                </c:pt>
                <c:pt idx="341">
                  <c:v>28273</c:v>
                </c:pt>
                <c:pt idx="342">
                  <c:v>28315</c:v>
                </c:pt>
                <c:pt idx="343">
                  <c:v>28335</c:v>
                </c:pt>
                <c:pt idx="344">
                  <c:v>28352</c:v>
                </c:pt>
                <c:pt idx="345">
                  <c:v>28371</c:v>
                </c:pt>
                <c:pt idx="346">
                  <c:v>28387</c:v>
                </c:pt>
                <c:pt idx="347">
                  <c:v>28426</c:v>
                </c:pt>
                <c:pt idx="348">
                  <c:v>28463</c:v>
                </c:pt>
                <c:pt idx="349">
                  <c:v>28482</c:v>
                </c:pt>
                <c:pt idx="350">
                  <c:v>28509</c:v>
                </c:pt>
                <c:pt idx="351">
                  <c:v>28519</c:v>
                </c:pt>
                <c:pt idx="352">
                  <c:v>28533</c:v>
                </c:pt>
                <c:pt idx="353">
                  <c:v>28557</c:v>
                </c:pt>
                <c:pt idx="354">
                  <c:v>28569</c:v>
                </c:pt>
                <c:pt idx="355">
                  <c:v>28584</c:v>
                </c:pt>
                <c:pt idx="356">
                  <c:v>28636</c:v>
                </c:pt>
                <c:pt idx="357">
                  <c:v>28660</c:v>
                </c:pt>
                <c:pt idx="358">
                  <c:v>28678</c:v>
                </c:pt>
                <c:pt idx="359">
                  <c:v>28707</c:v>
                </c:pt>
                <c:pt idx="360">
                  <c:v>28723</c:v>
                </c:pt>
                <c:pt idx="361">
                  <c:v>28770</c:v>
                </c:pt>
                <c:pt idx="362">
                  <c:v>28798</c:v>
                </c:pt>
                <c:pt idx="363">
                  <c:v>28836</c:v>
                </c:pt>
                <c:pt idx="364">
                  <c:v>28882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98-4FCF-B7C6-5D61601E05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889040"/>
        <c:axId val="354892320"/>
      </c:lineChart>
      <c:catAx>
        <c:axId val="354889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92320"/>
        <c:crosses val="autoZero"/>
        <c:auto val="1"/>
        <c:lblAlgn val="ctr"/>
        <c:lblOffset val="100"/>
        <c:noMultiLvlLbl val="0"/>
      </c:catAx>
      <c:valAx>
        <c:axId val="35489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89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01.11.2017</c:v>
                </c:pt>
                <c:pt idx="1">
                  <c:v>02.11.2017</c:v>
                </c:pt>
                <c:pt idx="2">
                  <c:v>03.11.2017</c:v>
                </c:pt>
                <c:pt idx="3">
                  <c:v>04.11.2017</c:v>
                </c:pt>
                <c:pt idx="4">
                  <c:v>05.11.2017</c:v>
                </c:pt>
                <c:pt idx="5">
                  <c:v>06.11.2017</c:v>
                </c:pt>
                <c:pt idx="6">
                  <c:v>07.11.2017</c:v>
                </c:pt>
                <c:pt idx="7">
                  <c:v>08.11.2017</c:v>
                </c:pt>
                <c:pt idx="8">
                  <c:v>09.11.2017</c:v>
                </c:pt>
                <c:pt idx="9">
                  <c:v>10.11.2017</c:v>
                </c:pt>
                <c:pt idx="10">
                  <c:v>11.11.2017</c:v>
                </c:pt>
                <c:pt idx="11">
                  <c:v>12.11.2017</c:v>
                </c:pt>
                <c:pt idx="12">
                  <c:v>13.11.2017</c:v>
                </c:pt>
                <c:pt idx="13">
                  <c:v>14.11.2017</c:v>
                </c:pt>
                <c:pt idx="14">
                  <c:v>15.11.2017</c:v>
                </c:pt>
                <c:pt idx="15">
                  <c:v>16.11.2017</c:v>
                </c:pt>
                <c:pt idx="16">
                  <c:v>17.11.2017</c:v>
                </c:pt>
                <c:pt idx="17">
                  <c:v>18.11.2017</c:v>
                </c:pt>
                <c:pt idx="18">
                  <c:v>19.11.2017</c:v>
                </c:pt>
                <c:pt idx="19">
                  <c:v>20.11.2017</c:v>
                </c:pt>
                <c:pt idx="20">
                  <c:v>21.11.2017</c:v>
                </c:pt>
                <c:pt idx="21">
                  <c:v>22.11.2017</c:v>
                </c:pt>
                <c:pt idx="22">
                  <c:v>23.11.2017</c:v>
                </c:pt>
                <c:pt idx="23">
                  <c:v>24.11.2017</c:v>
                </c:pt>
                <c:pt idx="24">
                  <c:v>25.11.2017</c:v>
                </c:pt>
                <c:pt idx="25">
                  <c:v>26.11.2017</c:v>
                </c:pt>
                <c:pt idx="26">
                  <c:v>27.11.2017</c:v>
                </c:pt>
                <c:pt idx="27">
                  <c:v>28.11.2017</c:v>
                </c:pt>
                <c:pt idx="28">
                  <c:v>29.11.2017</c:v>
                </c:pt>
                <c:pt idx="29">
                  <c:v>30.11.2017</c:v>
                </c:pt>
                <c:pt idx="30">
                  <c:v>01.12.2017</c:v>
                </c:pt>
                <c:pt idx="31">
                  <c:v>02.12.2017</c:v>
                </c:pt>
                <c:pt idx="32">
                  <c:v>03.12.2017</c:v>
                </c:pt>
                <c:pt idx="33">
                  <c:v>04.12.2017</c:v>
                </c:pt>
                <c:pt idx="34">
                  <c:v>05.12.2017</c:v>
                </c:pt>
                <c:pt idx="35">
                  <c:v>06.12.2017</c:v>
                </c:pt>
                <c:pt idx="36">
                  <c:v>07.12.2017</c:v>
                </c:pt>
                <c:pt idx="37">
                  <c:v>08.12.2017</c:v>
                </c:pt>
                <c:pt idx="38">
                  <c:v>09.12.2017</c:v>
                </c:pt>
                <c:pt idx="39">
                  <c:v>10.12.2017</c:v>
                </c:pt>
                <c:pt idx="40">
                  <c:v>11.12.2017</c:v>
                </c:pt>
                <c:pt idx="41">
                  <c:v>12.12.2017</c:v>
                </c:pt>
                <c:pt idx="42">
                  <c:v>13.12.2017</c:v>
                </c:pt>
                <c:pt idx="43">
                  <c:v>14.12.2017</c:v>
                </c:pt>
                <c:pt idx="44">
                  <c:v>15.12.2017</c:v>
                </c:pt>
                <c:pt idx="45">
                  <c:v>16.12.2017</c:v>
                </c:pt>
                <c:pt idx="46">
                  <c:v>17.12.2017</c:v>
                </c:pt>
                <c:pt idx="47">
                  <c:v>18.12.2017</c:v>
                </c:pt>
                <c:pt idx="48">
                  <c:v>19.12.2017</c:v>
                </c:pt>
                <c:pt idx="49">
                  <c:v>20.12.2017</c:v>
                </c:pt>
                <c:pt idx="50">
                  <c:v>21.12.2017</c:v>
                </c:pt>
                <c:pt idx="51">
                  <c:v>22.12.2017</c:v>
                </c:pt>
                <c:pt idx="52">
                  <c:v>23.12.2017</c:v>
                </c:pt>
                <c:pt idx="53">
                  <c:v>24.12.2017</c:v>
                </c:pt>
                <c:pt idx="54">
                  <c:v>25.12.2017</c:v>
                </c:pt>
                <c:pt idx="55">
                  <c:v>26.12.2017</c:v>
                </c:pt>
                <c:pt idx="56">
                  <c:v>27.12.2017</c:v>
                </c:pt>
                <c:pt idx="57">
                  <c:v>28.12.2017</c:v>
                </c:pt>
                <c:pt idx="58">
                  <c:v>29.12.2017</c:v>
                </c:pt>
                <c:pt idx="59">
                  <c:v>30.12.2017</c:v>
                </c:pt>
                <c:pt idx="60">
                  <c:v>31.12.2017</c:v>
                </c:pt>
                <c:pt idx="61">
                  <c:v>01.01.2018</c:v>
                </c:pt>
                <c:pt idx="62">
                  <c:v>02.01.2018</c:v>
                </c:pt>
                <c:pt idx="63">
                  <c:v>03.01.2018</c:v>
                </c:pt>
                <c:pt idx="64">
                  <c:v>04.01.2018</c:v>
                </c:pt>
                <c:pt idx="65">
                  <c:v>05.01.2018</c:v>
                </c:pt>
                <c:pt idx="66">
                  <c:v>06.01.2018</c:v>
                </c:pt>
                <c:pt idx="67">
                  <c:v>07.01.2018</c:v>
                </c:pt>
                <c:pt idx="68">
                  <c:v>08.01.2018</c:v>
                </c:pt>
                <c:pt idx="69">
                  <c:v>09.01.2018</c:v>
                </c:pt>
                <c:pt idx="70">
                  <c:v>10.01.2018</c:v>
                </c:pt>
                <c:pt idx="71">
                  <c:v>11.01.2018</c:v>
                </c:pt>
                <c:pt idx="72">
                  <c:v>12.01.2018</c:v>
                </c:pt>
                <c:pt idx="73">
                  <c:v>13.01.2018</c:v>
                </c:pt>
                <c:pt idx="74">
                  <c:v>14.01.2018</c:v>
                </c:pt>
                <c:pt idx="75">
                  <c:v>15.01.2018</c:v>
                </c:pt>
                <c:pt idx="76">
                  <c:v>16.01.2018</c:v>
                </c:pt>
                <c:pt idx="77">
                  <c:v>17.01.2018</c:v>
                </c:pt>
                <c:pt idx="78">
                  <c:v>18.01.2018</c:v>
                </c:pt>
                <c:pt idx="79">
                  <c:v>19.01.2018</c:v>
                </c:pt>
                <c:pt idx="80">
                  <c:v>20.01.2018</c:v>
                </c:pt>
                <c:pt idx="81">
                  <c:v>21.01.2018</c:v>
                </c:pt>
                <c:pt idx="82">
                  <c:v>22.01.2018</c:v>
                </c:pt>
                <c:pt idx="83">
                  <c:v>23.01.2018</c:v>
                </c:pt>
                <c:pt idx="84">
                  <c:v>24.01.2018</c:v>
                </c:pt>
                <c:pt idx="85">
                  <c:v>25.01.2018</c:v>
                </c:pt>
                <c:pt idx="86">
                  <c:v>26.01.2018</c:v>
                </c:pt>
                <c:pt idx="87">
                  <c:v>27.01.2018</c:v>
                </c:pt>
                <c:pt idx="88">
                  <c:v>28.01.2018</c:v>
                </c:pt>
                <c:pt idx="89">
                  <c:v>29.01.2018</c:v>
                </c:pt>
                <c:pt idx="90">
                  <c:v>30.01.2018</c:v>
                </c:pt>
                <c:pt idx="91">
                  <c:v>31.01.2018</c:v>
                </c:pt>
                <c:pt idx="92">
                  <c:v>01.02.2018</c:v>
                </c:pt>
                <c:pt idx="93">
                  <c:v>02.02.2018</c:v>
                </c:pt>
                <c:pt idx="94">
                  <c:v>03.02.2018</c:v>
                </c:pt>
                <c:pt idx="95">
                  <c:v>04.02.2018</c:v>
                </c:pt>
                <c:pt idx="96">
                  <c:v>05.02.2018</c:v>
                </c:pt>
                <c:pt idx="97">
                  <c:v>06.02.2018</c:v>
                </c:pt>
                <c:pt idx="98">
                  <c:v>07.02.2018</c:v>
                </c:pt>
                <c:pt idx="99">
                  <c:v>08.02.2018</c:v>
                </c:pt>
                <c:pt idx="100">
                  <c:v>09.02.2018</c:v>
                </c:pt>
                <c:pt idx="101">
                  <c:v>10.02.2018</c:v>
                </c:pt>
                <c:pt idx="102">
                  <c:v>11.02.2018</c:v>
                </c:pt>
                <c:pt idx="103">
                  <c:v>12.02.2018</c:v>
                </c:pt>
                <c:pt idx="104">
                  <c:v>13.02.2018</c:v>
                </c:pt>
                <c:pt idx="105">
                  <c:v>14.02.2018</c:v>
                </c:pt>
                <c:pt idx="106">
                  <c:v>15.02.2018</c:v>
                </c:pt>
                <c:pt idx="107">
                  <c:v>16.02.2018</c:v>
                </c:pt>
                <c:pt idx="108">
                  <c:v>17.02.2018</c:v>
                </c:pt>
                <c:pt idx="109">
                  <c:v>18.02.2018</c:v>
                </c:pt>
                <c:pt idx="110">
                  <c:v>19.02.2018</c:v>
                </c:pt>
                <c:pt idx="111">
                  <c:v>20.02.2018</c:v>
                </c:pt>
                <c:pt idx="112">
                  <c:v>21.02.2018</c:v>
                </c:pt>
                <c:pt idx="113">
                  <c:v>22.02.2018</c:v>
                </c:pt>
                <c:pt idx="114">
                  <c:v>23.02.2018</c:v>
                </c:pt>
                <c:pt idx="115">
                  <c:v>24.02.2018</c:v>
                </c:pt>
                <c:pt idx="116">
                  <c:v>25.02.2018</c:v>
                </c:pt>
                <c:pt idx="117">
                  <c:v>26.02.2018</c:v>
                </c:pt>
                <c:pt idx="118">
                  <c:v>27.02.2018</c:v>
                </c:pt>
                <c:pt idx="119">
                  <c:v>28.02.2018</c:v>
                </c:pt>
                <c:pt idx="120">
                  <c:v>01.03.2018</c:v>
                </c:pt>
                <c:pt idx="121">
                  <c:v>02.03.2018</c:v>
                </c:pt>
                <c:pt idx="122">
                  <c:v>03.03.2018</c:v>
                </c:pt>
                <c:pt idx="123">
                  <c:v>04.03.2018</c:v>
                </c:pt>
                <c:pt idx="124">
                  <c:v>05.03.2018</c:v>
                </c:pt>
                <c:pt idx="125">
                  <c:v>06.03.2018</c:v>
                </c:pt>
                <c:pt idx="126">
                  <c:v>07.03.2018</c:v>
                </c:pt>
                <c:pt idx="127">
                  <c:v>08.03.2018</c:v>
                </c:pt>
                <c:pt idx="128">
                  <c:v>09.03.2018</c:v>
                </c:pt>
                <c:pt idx="129">
                  <c:v>10.03.2018</c:v>
                </c:pt>
                <c:pt idx="130">
                  <c:v>11.03.2018</c:v>
                </c:pt>
                <c:pt idx="131">
                  <c:v>12.03.2018</c:v>
                </c:pt>
                <c:pt idx="132">
                  <c:v>13.03.2018</c:v>
                </c:pt>
                <c:pt idx="133">
                  <c:v>14.03.2018</c:v>
                </c:pt>
                <c:pt idx="134">
                  <c:v>15.03.2018</c:v>
                </c:pt>
                <c:pt idx="135">
                  <c:v>16.03.2018</c:v>
                </c:pt>
                <c:pt idx="136">
                  <c:v>17.03.2018</c:v>
                </c:pt>
                <c:pt idx="137">
                  <c:v>18.03.2018</c:v>
                </c:pt>
                <c:pt idx="138">
                  <c:v>19.03.2018</c:v>
                </c:pt>
                <c:pt idx="139">
                  <c:v>20.03.2018</c:v>
                </c:pt>
                <c:pt idx="140">
                  <c:v>21.03.2018</c:v>
                </c:pt>
                <c:pt idx="141">
                  <c:v>22.03.2018</c:v>
                </c:pt>
                <c:pt idx="142">
                  <c:v>23.03.2018</c:v>
                </c:pt>
                <c:pt idx="143">
                  <c:v>24.03.2018</c:v>
                </c:pt>
                <c:pt idx="144">
                  <c:v>25.03.2018</c:v>
                </c:pt>
                <c:pt idx="145">
                  <c:v>26.03.2018</c:v>
                </c:pt>
                <c:pt idx="146">
                  <c:v>27.03.2018</c:v>
                </c:pt>
                <c:pt idx="147">
                  <c:v>28.03.2018</c:v>
                </c:pt>
                <c:pt idx="148">
                  <c:v>29.03.2018</c:v>
                </c:pt>
                <c:pt idx="149">
                  <c:v>30.03.2018</c:v>
                </c:pt>
                <c:pt idx="150">
                  <c:v>31.03.2018</c:v>
                </c:pt>
                <c:pt idx="151">
                  <c:v>01.04.2018</c:v>
                </c:pt>
                <c:pt idx="152">
                  <c:v>02.04.2018</c:v>
                </c:pt>
                <c:pt idx="153">
                  <c:v>03.04.2018</c:v>
                </c:pt>
                <c:pt idx="154">
                  <c:v>04.04.2018</c:v>
                </c:pt>
                <c:pt idx="155">
                  <c:v>05.04.2018</c:v>
                </c:pt>
                <c:pt idx="156">
                  <c:v>06.04.2018</c:v>
                </c:pt>
                <c:pt idx="157">
                  <c:v>07.04.2018</c:v>
                </c:pt>
                <c:pt idx="158">
                  <c:v>08.04.2018</c:v>
                </c:pt>
                <c:pt idx="159">
                  <c:v>09.04.2018</c:v>
                </c:pt>
                <c:pt idx="160">
                  <c:v>10.04.2018</c:v>
                </c:pt>
                <c:pt idx="161">
                  <c:v>11.04.2018</c:v>
                </c:pt>
                <c:pt idx="162">
                  <c:v>12.04.2018</c:v>
                </c:pt>
                <c:pt idx="163">
                  <c:v>13.04.2018</c:v>
                </c:pt>
                <c:pt idx="164">
                  <c:v>14.04.2018</c:v>
                </c:pt>
                <c:pt idx="165">
                  <c:v>15.04.2018</c:v>
                </c:pt>
                <c:pt idx="166">
                  <c:v>16.04.2018</c:v>
                </c:pt>
                <c:pt idx="167">
                  <c:v>17.04.2018</c:v>
                </c:pt>
                <c:pt idx="168">
                  <c:v>18.04.2018</c:v>
                </c:pt>
                <c:pt idx="169">
                  <c:v>19.04.2018</c:v>
                </c:pt>
                <c:pt idx="170">
                  <c:v>20.04.2018</c:v>
                </c:pt>
                <c:pt idx="171">
                  <c:v>21.04.2018</c:v>
                </c:pt>
                <c:pt idx="172">
                  <c:v>22.04.2018</c:v>
                </c:pt>
                <c:pt idx="173">
                  <c:v>23.04.2018</c:v>
                </c:pt>
                <c:pt idx="174">
                  <c:v>24.04.2018</c:v>
                </c:pt>
                <c:pt idx="175">
                  <c:v>25.04.2018</c:v>
                </c:pt>
                <c:pt idx="176">
                  <c:v>26.04.2018</c:v>
                </c:pt>
                <c:pt idx="177">
                  <c:v>27.04.2018</c:v>
                </c:pt>
                <c:pt idx="178">
                  <c:v>28.04.2018</c:v>
                </c:pt>
                <c:pt idx="179">
                  <c:v>29.04.2018</c:v>
                </c:pt>
                <c:pt idx="180">
                  <c:v>30.04.2018</c:v>
                </c:pt>
                <c:pt idx="181">
                  <c:v>01.05.2018</c:v>
                </c:pt>
                <c:pt idx="182">
                  <c:v>02.05.2018</c:v>
                </c:pt>
                <c:pt idx="183">
                  <c:v>03.05.2018</c:v>
                </c:pt>
                <c:pt idx="184">
                  <c:v>04.05.2018</c:v>
                </c:pt>
                <c:pt idx="185">
                  <c:v>05.05.2018</c:v>
                </c:pt>
                <c:pt idx="186">
                  <c:v>06.05.2018</c:v>
                </c:pt>
                <c:pt idx="187">
                  <c:v>07.05.2018</c:v>
                </c:pt>
                <c:pt idx="188">
                  <c:v>08.05.2018</c:v>
                </c:pt>
                <c:pt idx="189">
                  <c:v>09.05.2018</c:v>
                </c:pt>
                <c:pt idx="190">
                  <c:v>10.05.2018</c:v>
                </c:pt>
                <c:pt idx="191">
                  <c:v>11.05.2018</c:v>
                </c:pt>
                <c:pt idx="192">
                  <c:v>12.05.2018</c:v>
                </c:pt>
                <c:pt idx="193">
                  <c:v>13.05.2018</c:v>
                </c:pt>
                <c:pt idx="194">
                  <c:v>14.05.2018</c:v>
                </c:pt>
                <c:pt idx="195">
                  <c:v>15.05.2018</c:v>
                </c:pt>
                <c:pt idx="196">
                  <c:v>16.05.2018</c:v>
                </c:pt>
                <c:pt idx="197">
                  <c:v>17.05.2018</c:v>
                </c:pt>
                <c:pt idx="198">
                  <c:v>18.05.2018</c:v>
                </c:pt>
                <c:pt idx="199">
                  <c:v>19.05.2018</c:v>
                </c:pt>
                <c:pt idx="200">
                  <c:v>20.05.2018</c:v>
                </c:pt>
                <c:pt idx="201">
                  <c:v>21.05.2018</c:v>
                </c:pt>
                <c:pt idx="202">
                  <c:v>22.05.2018</c:v>
                </c:pt>
                <c:pt idx="203">
                  <c:v>23.05.2018</c:v>
                </c:pt>
                <c:pt idx="204">
                  <c:v>24.05.2018</c:v>
                </c:pt>
                <c:pt idx="205">
                  <c:v>25.05.2018</c:v>
                </c:pt>
                <c:pt idx="206">
                  <c:v>26.05.2018</c:v>
                </c:pt>
                <c:pt idx="207">
                  <c:v>27.05.2018</c:v>
                </c:pt>
                <c:pt idx="208">
                  <c:v>28.05.2018</c:v>
                </c:pt>
                <c:pt idx="209">
                  <c:v>29.05.2018</c:v>
                </c:pt>
                <c:pt idx="210">
                  <c:v>30.05.2018</c:v>
                </c:pt>
                <c:pt idx="211">
                  <c:v>31.05.2018</c:v>
                </c:pt>
                <c:pt idx="212">
                  <c:v>01.06.2018</c:v>
                </c:pt>
                <c:pt idx="213">
                  <c:v>02.06.2018</c:v>
                </c:pt>
                <c:pt idx="214">
                  <c:v>03.06.2018</c:v>
                </c:pt>
                <c:pt idx="215">
                  <c:v>04.06.2018</c:v>
                </c:pt>
                <c:pt idx="216">
                  <c:v>05.06.2018</c:v>
                </c:pt>
                <c:pt idx="217">
                  <c:v>06.06.2018</c:v>
                </c:pt>
                <c:pt idx="218">
                  <c:v>07.06.2018</c:v>
                </c:pt>
                <c:pt idx="219">
                  <c:v>08.06.2018</c:v>
                </c:pt>
                <c:pt idx="220">
                  <c:v>09.06.2018</c:v>
                </c:pt>
                <c:pt idx="221">
                  <c:v>10.06.2018</c:v>
                </c:pt>
                <c:pt idx="222">
                  <c:v>11.06.2018</c:v>
                </c:pt>
                <c:pt idx="223">
                  <c:v>12.06.2018</c:v>
                </c:pt>
                <c:pt idx="224">
                  <c:v>13.06.2018</c:v>
                </c:pt>
                <c:pt idx="225">
                  <c:v>14.06.2018</c:v>
                </c:pt>
                <c:pt idx="226">
                  <c:v>15.06.2018</c:v>
                </c:pt>
                <c:pt idx="227">
                  <c:v>16.06.2018</c:v>
                </c:pt>
                <c:pt idx="228">
                  <c:v>17.06.2018</c:v>
                </c:pt>
                <c:pt idx="229">
                  <c:v>18.06.2018</c:v>
                </c:pt>
                <c:pt idx="230">
                  <c:v>19.06.2018</c:v>
                </c:pt>
                <c:pt idx="231">
                  <c:v>20.06.2018</c:v>
                </c:pt>
                <c:pt idx="232">
                  <c:v>21.06.2018</c:v>
                </c:pt>
                <c:pt idx="233">
                  <c:v>22.06.2018</c:v>
                </c:pt>
                <c:pt idx="234">
                  <c:v>23.06.2018</c:v>
                </c:pt>
                <c:pt idx="235">
                  <c:v>24.06.2018</c:v>
                </c:pt>
                <c:pt idx="236">
                  <c:v>25.06.2018</c:v>
                </c:pt>
                <c:pt idx="237">
                  <c:v>26.06.2018</c:v>
                </c:pt>
                <c:pt idx="238">
                  <c:v>27.06.2018</c:v>
                </c:pt>
                <c:pt idx="239">
                  <c:v>28.06.2018</c:v>
                </c:pt>
                <c:pt idx="240">
                  <c:v>29.06.2018</c:v>
                </c:pt>
                <c:pt idx="241">
                  <c:v>30.06.2018</c:v>
                </c:pt>
                <c:pt idx="242">
                  <c:v>01.07.2018</c:v>
                </c:pt>
                <c:pt idx="243">
                  <c:v>02.07.2018</c:v>
                </c:pt>
                <c:pt idx="244">
                  <c:v>03.07.2018</c:v>
                </c:pt>
                <c:pt idx="245">
                  <c:v>04.07.2018</c:v>
                </c:pt>
                <c:pt idx="246">
                  <c:v>05.07.2018</c:v>
                </c:pt>
                <c:pt idx="247">
                  <c:v>06.07.2018</c:v>
                </c:pt>
                <c:pt idx="248">
                  <c:v>07.07.2018</c:v>
                </c:pt>
                <c:pt idx="249">
                  <c:v>08.07.2018</c:v>
                </c:pt>
                <c:pt idx="250">
                  <c:v>09.07.2018</c:v>
                </c:pt>
                <c:pt idx="251">
                  <c:v>10.07.2018</c:v>
                </c:pt>
                <c:pt idx="252">
                  <c:v>11.07.2018</c:v>
                </c:pt>
                <c:pt idx="253">
                  <c:v>12.07.2018</c:v>
                </c:pt>
                <c:pt idx="254">
                  <c:v>13.07.2018</c:v>
                </c:pt>
                <c:pt idx="255">
                  <c:v>14.07.2018</c:v>
                </c:pt>
                <c:pt idx="256">
                  <c:v>15.07.2018</c:v>
                </c:pt>
                <c:pt idx="257">
                  <c:v>16.07.2018</c:v>
                </c:pt>
                <c:pt idx="258">
                  <c:v>17.07.2018</c:v>
                </c:pt>
                <c:pt idx="259">
                  <c:v>18.07.2018</c:v>
                </c:pt>
                <c:pt idx="260">
                  <c:v>19.07.2018</c:v>
                </c:pt>
                <c:pt idx="261">
                  <c:v>20.07.2018</c:v>
                </c:pt>
                <c:pt idx="262">
                  <c:v>21.07.2018</c:v>
                </c:pt>
                <c:pt idx="263">
                  <c:v>22.07.2018</c:v>
                </c:pt>
                <c:pt idx="264">
                  <c:v>23.07.2018</c:v>
                </c:pt>
                <c:pt idx="265">
                  <c:v>24.07.2018</c:v>
                </c:pt>
                <c:pt idx="266">
                  <c:v>25.07.2018</c:v>
                </c:pt>
                <c:pt idx="267">
                  <c:v>26.07.2018</c:v>
                </c:pt>
                <c:pt idx="268">
                  <c:v>27.07.2018</c:v>
                </c:pt>
                <c:pt idx="269">
                  <c:v>28.07.2018</c:v>
                </c:pt>
                <c:pt idx="270">
                  <c:v>29.07.2018</c:v>
                </c:pt>
                <c:pt idx="271">
                  <c:v>30.07.2018</c:v>
                </c:pt>
                <c:pt idx="272">
                  <c:v>31.07.2018</c:v>
                </c:pt>
                <c:pt idx="273">
                  <c:v>01.08.2018</c:v>
                </c:pt>
                <c:pt idx="274">
                  <c:v>02.08.2018</c:v>
                </c:pt>
                <c:pt idx="275">
                  <c:v>03.08.2018</c:v>
                </c:pt>
                <c:pt idx="276">
                  <c:v>04.08.2018</c:v>
                </c:pt>
                <c:pt idx="277">
                  <c:v>05.08.2018</c:v>
                </c:pt>
                <c:pt idx="278">
                  <c:v>06.08.2018</c:v>
                </c:pt>
                <c:pt idx="279">
                  <c:v>07.08.2018</c:v>
                </c:pt>
                <c:pt idx="280">
                  <c:v>08.08.2018</c:v>
                </c:pt>
                <c:pt idx="281">
                  <c:v>09.08.2018</c:v>
                </c:pt>
                <c:pt idx="282">
                  <c:v>10.08.2018</c:v>
                </c:pt>
                <c:pt idx="283">
                  <c:v>11.08.2018</c:v>
                </c:pt>
                <c:pt idx="284">
                  <c:v>12.08.2018</c:v>
                </c:pt>
                <c:pt idx="285">
                  <c:v>13.08.2018</c:v>
                </c:pt>
                <c:pt idx="286">
                  <c:v>14.08.2018</c:v>
                </c:pt>
                <c:pt idx="287">
                  <c:v>15.08.2018</c:v>
                </c:pt>
                <c:pt idx="288">
                  <c:v>16.08.2018</c:v>
                </c:pt>
                <c:pt idx="289">
                  <c:v>17.08.2018</c:v>
                </c:pt>
                <c:pt idx="290">
                  <c:v>18.08.2018</c:v>
                </c:pt>
                <c:pt idx="291">
                  <c:v>19.08.2018</c:v>
                </c:pt>
                <c:pt idx="292">
                  <c:v>20.08.2018</c:v>
                </c:pt>
                <c:pt idx="293">
                  <c:v>21.08.2018</c:v>
                </c:pt>
                <c:pt idx="294">
                  <c:v>22.08.2018</c:v>
                </c:pt>
                <c:pt idx="295">
                  <c:v>23.08.2018</c:v>
                </c:pt>
                <c:pt idx="296">
                  <c:v>24.08.2018</c:v>
                </c:pt>
                <c:pt idx="297">
                  <c:v>25.08.2018</c:v>
                </c:pt>
                <c:pt idx="298">
                  <c:v>26.08.2018</c:v>
                </c:pt>
                <c:pt idx="299">
                  <c:v>27.08.2018</c:v>
                </c:pt>
                <c:pt idx="300">
                  <c:v>28.08.2018</c:v>
                </c:pt>
                <c:pt idx="301">
                  <c:v>29.08.2018</c:v>
                </c:pt>
                <c:pt idx="302">
                  <c:v>30.08.2018</c:v>
                </c:pt>
                <c:pt idx="303">
                  <c:v>31.08.2018</c:v>
                </c:pt>
                <c:pt idx="304">
                  <c:v>01.09.2018</c:v>
                </c:pt>
                <c:pt idx="305">
                  <c:v>02.09.2018</c:v>
                </c:pt>
                <c:pt idx="306">
                  <c:v>03.09.2018</c:v>
                </c:pt>
                <c:pt idx="307">
                  <c:v>04.09.2018</c:v>
                </c:pt>
                <c:pt idx="308">
                  <c:v>05.09.2018</c:v>
                </c:pt>
                <c:pt idx="309">
                  <c:v>06.09.2018</c:v>
                </c:pt>
                <c:pt idx="310">
                  <c:v>07.09.2018</c:v>
                </c:pt>
                <c:pt idx="311">
                  <c:v>08.09.2018</c:v>
                </c:pt>
                <c:pt idx="312">
                  <c:v>09.09.2018</c:v>
                </c:pt>
                <c:pt idx="313">
                  <c:v>10.09.2018</c:v>
                </c:pt>
                <c:pt idx="314">
                  <c:v>11.09.2018</c:v>
                </c:pt>
                <c:pt idx="315">
                  <c:v>12.09.2018</c:v>
                </c:pt>
                <c:pt idx="316">
                  <c:v>13.09.2018</c:v>
                </c:pt>
                <c:pt idx="317">
                  <c:v>14.09.2018</c:v>
                </c:pt>
                <c:pt idx="318">
                  <c:v>15.09.2018</c:v>
                </c:pt>
                <c:pt idx="319">
                  <c:v>16.09.2018</c:v>
                </c:pt>
                <c:pt idx="320">
                  <c:v>17.09.2018</c:v>
                </c:pt>
                <c:pt idx="321">
                  <c:v>18.09.2018</c:v>
                </c:pt>
                <c:pt idx="322">
                  <c:v>19.09.2018</c:v>
                </c:pt>
                <c:pt idx="323">
                  <c:v>20.09.2018</c:v>
                </c:pt>
                <c:pt idx="324">
                  <c:v>21.09.2018</c:v>
                </c:pt>
                <c:pt idx="325">
                  <c:v>22.09.2018</c:v>
                </c:pt>
                <c:pt idx="326">
                  <c:v>23.09.2018</c:v>
                </c:pt>
                <c:pt idx="327">
                  <c:v>24.09.2018</c:v>
                </c:pt>
                <c:pt idx="328">
                  <c:v>25.09.2018</c:v>
                </c:pt>
                <c:pt idx="329">
                  <c:v>26.09.2018</c:v>
                </c:pt>
                <c:pt idx="330">
                  <c:v>27.09.2018</c:v>
                </c:pt>
                <c:pt idx="331">
                  <c:v>28.09.2018</c:v>
                </c:pt>
                <c:pt idx="332">
                  <c:v>29.09.2018</c:v>
                </c:pt>
                <c:pt idx="333">
                  <c:v>30.09.2018</c:v>
                </c:pt>
                <c:pt idx="334">
                  <c:v>01.10.2018</c:v>
                </c:pt>
                <c:pt idx="335">
                  <c:v>02.10.2018</c:v>
                </c:pt>
                <c:pt idx="336">
                  <c:v>03.10.2018</c:v>
                </c:pt>
                <c:pt idx="337">
                  <c:v>04.10.2018</c:v>
                </c:pt>
                <c:pt idx="338">
                  <c:v>05.10.2018</c:v>
                </c:pt>
                <c:pt idx="339">
                  <c:v>06.10.2018</c:v>
                </c:pt>
                <c:pt idx="340">
                  <c:v>07.10.2018</c:v>
                </c:pt>
                <c:pt idx="341">
                  <c:v>08.10.2018</c:v>
                </c:pt>
                <c:pt idx="342">
                  <c:v>09.10.2018</c:v>
                </c:pt>
                <c:pt idx="343">
                  <c:v>10.10.2018</c:v>
                </c:pt>
                <c:pt idx="344">
                  <c:v>11.10.2018</c:v>
                </c:pt>
                <c:pt idx="345">
                  <c:v>12.10.2018</c:v>
                </c:pt>
                <c:pt idx="346">
                  <c:v>13.10.2018</c:v>
                </c:pt>
                <c:pt idx="347">
                  <c:v>14.10.2018</c:v>
                </c:pt>
                <c:pt idx="348">
                  <c:v>15.10.2018</c:v>
                </c:pt>
                <c:pt idx="349">
                  <c:v>16.10.2018</c:v>
                </c:pt>
                <c:pt idx="350">
                  <c:v>17.10.2018</c:v>
                </c:pt>
                <c:pt idx="351">
                  <c:v>18.10.2018</c:v>
                </c:pt>
                <c:pt idx="352">
                  <c:v>19.10.2018</c:v>
                </c:pt>
                <c:pt idx="353">
                  <c:v>20.10.2018</c:v>
                </c:pt>
                <c:pt idx="354">
                  <c:v>21.10.2018</c:v>
                </c:pt>
                <c:pt idx="355">
                  <c:v>22.10.2018</c:v>
                </c:pt>
                <c:pt idx="356">
                  <c:v>23.10.2018</c:v>
                </c:pt>
                <c:pt idx="357">
                  <c:v>24.10.2018</c:v>
                </c:pt>
                <c:pt idx="358">
                  <c:v>25.10.2018</c:v>
                </c:pt>
                <c:pt idx="359">
                  <c:v>26.10.2018</c:v>
                </c:pt>
                <c:pt idx="360">
                  <c:v>27.10.2018</c:v>
                </c:pt>
                <c:pt idx="361">
                  <c:v>28.10.2018</c:v>
                </c:pt>
                <c:pt idx="362">
                  <c:v>29.10.2018</c:v>
                </c:pt>
                <c:pt idx="363">
                  <c:v>30.10.2018</c:v>
                </c:pt>
                <c:pt idx="364">
                  <c:v>31.10.2018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21028</c:v>
                </c:pt>
                <c:pt idx="1">
                  <c:v>20757</c:v>
                </c:pt>
                <c:pt idx="2">
                  <c:v>22783</c:v>
                </c:pt>
                <c:pt idx="3">
                  <c:v>19659</c:v>
                </c:pt>
                <c:pt idx="4">
                  <c:v>24960</c:v>
                </c:pt>
                <c:pt idx="5">
                  <c:v>24906</c:v>
                </c:pt>
                <c:pt idx="6">
                  <c:v>53107</c:v>
                </c:pt>
                <c:pt idx="7">
                  <c:v>61934</c:v>
                </c:pt>
                <c:pt idx="8">
                  <c:v>33099</c:v>
                </c:pt>
                <c:pt idx="9">
                  <c:v>30398</c:v>
                </c:pt>
                <c:pt idx="10">
                  <c:v>21798</c:v>
                </c:pt>
                <c:pt idx="11">
                  <c:v>25217</c:v>
                </c:pt>
                <c:pt idx="12">
                  <c:v>28876</c:v>
                </c:pt>
                <c:pt idx="13">
                  <c:v>37037</c:v>
                </c:pt>
                <c:pt idx="14">
                  <c:v>22744</c:v>
                </c:pt>
                <c:pt idx="15">
                  <c:v>21487</c:v>
                </c:pt>
                <c:pt idx="16">
                  <c:v>18945</c:v>
                </c:pt>
                <c:pt idx="17">
                  <c:v>24137</c:v>
                </c:pt>
                <c:pt idx="18">
                  <c:v>22112</c:v>
                </c:pt>
                <c:pt idx="19">
                  <c:v>12836</c:v>
                </c:pt>
                <c:pt idx="20">
                  <c:v>43003</c:v>
                </c:pt>
                <c:pt idx="21">
                  <c:v>70694</c:v>
                </c:pt>
                <c:pt idx="22">
                  <c:v>41038</c:v>
                </c:pt>
                <c:pt idx="23">
                  <c:v>24996</c:v>
                </c:pt>
                <c:pt idx="24">
                  <c:v>19788</c:v>
                </c:pt>
                <c:pt idx="25">
                  <c:v>26708</c:v>
                </c:pt>
                <c:pt idx="26">
                  <c:v>16582</c:v>
                </c:pt>
                <c:pt idx="27">
                  <c:v>33977</c:v>
                </c:pt>
                <c:pt idx="28">
                  <c:v>19991</c:v>
                </c:pt>
                <c:pt idx="29">
                  <c:v>13824</c:v>
                </c:pt>
                <c:pt idx="30">
                  <c:v>22546</c:v>
                </c:pt>
                <c:pt idx="31">
                  <c:v>21298</c:v>
                </c:pt>
                <c:pt idx="32">
                  <c:v>18330</c:v>
                </c:pt>
                <c:pt idx="33">
                  <c:v>15728</c:v>
                </c:pt>
                <c:pt idx="34">
                  <c:v>23913</c:v>
                </c:pt>
                <c:pt idx="35">
                  <c:v>17556</c:v>
                </c:pt>
                <c:pt idx="36">
                  <c:v>10627</c:v>
                </c:pt>
                <c:pt idx="37">
                  <c:v>11663</c:v>
                </c:pt>
                <c:pt idx="38">
                  <c:v>8651</c:v>
                </c:pt>
                <c:pt idx="39">
                  <c:v>10136</c:v>
                </c:pt>
                <c:pt idx="40">
                  <c:v>15405</c:v>
                </c:pt>
                <c:pt idx="41">
                  <c:v>16041</c:v>
                </c:pt>
                <c:pt idx="42">
                  <c:v>12918</c:v>
                </c:pt>
                <c:pt idx="43">
                  <c:v>13039</c:v>
                </c:pt>
                <c:pt idx="44">
                  <c:v>13113</c:v>
                </c:pt>
                <c:pt idx="45">
                  <c:v>16905</c:v>
                </c:pt>
                <c:pt idx="46">
                  <c:v>19284</c:v>
                </c:pt>
                <c:pt idx="47">
                  <c:v>16382</c:v>
                </c:pt>
                <c:pt idx="48">
                  <c:v>13873</c:v>
                </c:pt>
                <c:pt idx="49">
                  <c:v>12111</c:v>
                </c:pt>
                <c:pt idx="50">
                  <c:v>10897</c:v>
                </c:pt>
                <c:pt idx="51">
                  <c:v>9895</c:v>
                </c:pt>
                <c:pt idx="52">
                  <c:v>36380</c:v>
                </c:pt>
                <c:pt idx="53">
                  <c:v>26682</c:v>
                </c:pt>
                <c:pt idx="54">
                  <c:v>19775</c:v>
                </c:pt>
                <c:pt idx="55">
                  <c:v>20668</c:v>
                </c:pt>
                <c:pt idx="56">
                  <c:v>15930</c:v>
                </c:pt>
                <c:pt idx="57">
                  <c:v>14658</c:v>
                </c:pt>
                <c:pt idx="58">
                  <c:v>77912</c:v>
                </c:pt>
                <c:pt idx="59">
                  <c:v>218291</c:v>
                </c:pt>
                <c:pt idx="60">
                  <c:v>120792</c:v>
                </c:pt>
                <c:pt idx="61">
                  <c:v>122613</c:v>
                </c:pt>
                <c:pt idx="62">
                  <c:v>144400</c:v>
                </c:pt>
                <c:pt idx="63">
                  <c:v>96279</c:v>
                </c:pt>
                <c:pt idx="64">
                  <c:v>80164</c:v>
                </c:pt>
                <c:pt idx="65">
                  <c:v>69753</c:v>
                </c:pt>
                <c:pt idx="66">
                  <c:v>55174</c:v>
                </c:pt>
                <c:pt idx="67">
                  <c:v>59855</c:v>
                </c:pt>
                <c:pt idx="68">
                  <c:v>59713</c:v>
                </c:pt>
                <c:pt idx="69">
                  <c:v>60127</c:v>
                </c:pt>
                <c:pt idx="70">
                  <c:v>36157</c:v>
                </c:pt>
                <c:pt idx="71">
                  <c:v>45704</c:v>
                </c:pt>
                <c:pt idx="72">
                  <c:v>52500</c:v>
                </c:pt>
                <c:pt idx="73">
                  <c:v>56773</c:v>
                </c:pt>
                <c:pt idx="74">
                  <c:v>52127</c:v>
                </c:pt>
                <c:pt idx="75">
                  <c:v>40246</c:v>
                </c:pt>
                <c:pt idx="76">
                  <c:v>48945</c:v>
                </c:pt>
                <c:pt idx="77">
                  <c:v>91379</c:v>
                </c:pt>
                <c:pt idx="78">
                  <c:v>64665</c:v>
                </c:pt>
                <c:pt idx="79">
                  <c:v>52265</c:v>
                </c:pt>
                <c:pt idx="80">
                  <c:v>66798</c:v>
                </c:pt>
                <c:pt idx="81">
                  <c:v>51028</c:v>
                </c:pt>
                <c:pt idx="82">
                  <c:v>47815</c:v>
                </c:pt>
                <c:pt idx="83">
                  <c:v>45304</c:v>
                </c:pt>
                <c:pt idx="84">
                  <c:v>33793</c:v>
                </c:pt>
                <c:pt idx="85">
                  <c:v>30702</c:v>
                </c:pt>
                <c:pt idx="86">
                  <c:v>38868</c:v>
                </c:pt>
                <c:pt idx="87">
                  <c:v>36701</c:v>
                </c:pt>
                <c:pt idx="88">
                  <c:v>42325</c:v>
                </c:pt>
                <c:pt idx="89">
                  <c:v>45227</c:v>
                </c:pt>
                <c:pt idx="90">
                  <c:v>50633</c:v>
                </c:pt>
                <c:pt idx="91">
                  <c:v>32568</c:v>
                </c:pt>
                <c:pt idx="92">
                  <c:v>25277</c:v>
                </c:pt>
                <c:pt idx="93">
                  <c:v>18755</c:v>
                </c:pt>
                <c:pt idx="94">
                  <c:v>19120</c:v>
                </c:pt>
                <c:pt idx="95">
                  <c:v>27702</c:v>
                </c:pt>
                <c:pt idx="96">
                  <c:v>20520</c:v>
                </c:pt>
                <c:pt idx="97">
                  <c:v>40551</c:v>
                </c:pt>
                <c:pt idx="98">
                  <c:v>32854</c:v>
                </c:pt>
                <c:pt idx="99">
                  <c:v>25686</c:v>
                </c:pt>
                <c:pt idx="100">
                  <c:v>17580</c:v>
                </c:pt>
                <c:pt idx="101">
                  <c:v>16288</c:v>
                </c:pt>
                <c:pt idx="102">
                  <c:v>15162</c:v>
                </c:pt>
                <c:pt idx="103">
                  <c:v>13574</c:v>
                </c:pt>
                <c:pt idx="104">
                  <c:v>41966</c:v>
                </c:pt>
                <c:pt idx="105">
                  <c:v>25895</c:v>
                </c:pt>
                <c:pt idx="106">
                  <c:v>19655</c:v>
                </c:pt>
                <c:pt idx="107">
                  <c:v>32397</c:v>
                </c:pt>
                <c:pt idx="108">
                  <c:v>30470</c:v>
                </c:pt>
                <c:pt idx="109">
                  <c:v>30404</c:v>
                </c:pt>
                <c:pt idx="110">
                  <c:v>23765</c:v>
                </c:pt>
                <c:pt idx="111">
                  <c:v>40015</c:v>
                </c:pt>
                <c:pt idx="112">
                  <c:v>39534</c:v>
                </c:pt>
                <c:pt idx="113">
                  <c:v>30254</c:v>
                </c:pt>
                <c:pt idx="114">
                  <c:v>30455</c:v>
                </c:pt>
                <c:pt idx="115">
                  <c:v>26275</c:v>
                </c:pt>
                <c:pt idx="116">
                  <c:v>38419</c:v>
                </c:pt>
                <c:pt idx="117">
                  <c:v>44007</c:v>
                </c:pt>
                <c:pt idx="118">
                  <c:v>36493</c:v>
                </c:pt>
                <c:pt idx="119">
                  <c:v>30700</c:v>
                </c:pt>
                <c:pt idx="120">
                  <c:v>42002</c:v>
                </c:pt>
                <c:pt idx="121">
                  <c:v>24496</c:v>
                </c:pt>
                <c:pt idx="122">
                  <c:v>23478</c:v>
                </c:pt>
                <c:pt idx="123">
                  <c:v>29989</c:v>
                </c:pt>
                <c:pt idx="124">
                  <c:v>25617</c:v>
                </c:pt>
                <c:pt idx="125">
                  <c:v>41054</c:v>
                </c:pt>
                <c:pt idx="126">
                  <c:v>46431</c:v>
                </c:pt>
                <c:pt idx="127">
                  <c:v>33912</c:v>
                </c:pt>
                <c:pt idx="128">
                  <c:v>23635</c:v>
                </c:pt>
                <c:pt idx="129">
                  <c:v>23563</c:v>
                </c:pt>
                <c:pt idx="130">
                  <c:v>26084</c:v>
                </c:pt>
                <c:pt idx="131">
                  <c:v>21417</c:v>
                </c:pt>
                <c:pt idx="132">
                  <c:v>25657</c:v>
                </c:pt>
                <c:pt idx="133">
                  <c:v>24432</c:v>
                </c:pt>
                <c:pt idx="134">
                  <c:v>18516</c:v>
                </c:pt>
                <c:pt idx="135">
                  <c:v>15133</c:v>
                </c:pt>
                <c:pt idx="136">
                  <c:v>21304</c:v>
                </c:pt>
                <c:pt idx="137">
                  <c:v>23919</c:v>
                </c:pt>
                <c:pt idx="138">
                  <c:v>28303</c:v>
                </c:pt>
                <c:pt idx="139">
                  <c:v>43970</c:v>
                </c:pt>
                <c:pt idx="140">
                  <c:v>51344</c:v>
                </c:pt>
                <c:pt idx="141">
                  <c:v>30254</c:v>
                </c:pt>
                <c:pt idx="142">
                  <c:v>24985</c:v>
                </c:pt>
                <c:pt idx="143">
                  <c:v>25116</c:v>
                </c:pt>
                <c:pt idx="144">
                  <c:v>19415</c:v>
                </c:pt>
                <c:pt idx="145">
                  <c:v>14059</c:v>
                </c:pt>
                <c:pt idx="146">
                  <c:v>20092</c:v>
                </c:pt>
                <c:pt idx="147">
                  <c:v>17610</c:v>
                </c:pt>
                <c:pt idx="148">
                  <c:v>35181</c:v>
                </c:pt>
                <c:pt idx="149">
                  <c:v>27885</c:v>
                </c:pt>
                <c:pt idx="150">
                  <c:v>29294</c:v>
                </c:pt>
                <c:pt idx="151">
                  <c:v>25391</c:v>
                </c:pt>
                <c:pt idx="152">
                  <c:v>29678</c:v>
                </c:pt>
                <c:pt idx="153">
                  <c:v>32390</c:v>
                </c:pt>
                <c:pt idx="154">
                  <c:v>35937</c:v>
                </c:pt>
                <c:pt idx="155">
                  <c:v>26255</c:v>
                </c:pt>
                <c:pt idx="156">
                  <c:v>14566</c:v>
                </c:pt>
                <c:pt idx="157">
                  <c:v>10161</c:v>
                </c:pt>
                <c:pt idx="158">
                  <c:v>14979</c:v>
                </c:pt>
                <c:pt idx="159">
                  <c:v>11965</c:v>
                </c:pt>
                <c:pt idx="160">
                  <c:v>11583</c:v>
                </c:pt>
                <c:pt idx="161">
                  <c:v>18067</c:v>
                </c:pt>
                <c:pt idx="162">
                  <c:v>31837</c:v>
                </c:pt>
                <c:pt idx="163">
                  <c:v>20481</c:v>
                </c:pt>
                <c:pt idx="164">
                  <c:v>13890</c:v>
                </c:pt>
                <c:pt idx="165">
                  <c:v>12513</c:v>
                </c:pt>
                <c:pt idx="166">
                  <c:v>12383</c:v>
                </c:pt>
                <c:pt idx="167">
                  <c:v>13622</c:v>
                </c:pt>
                <c:pt idx="168">
                  <c:v>36122</c:v>
                </c:pt>
                <c:pt idx="169">
                  <c:v>36518</c:v>
                </c:pt>
                <c:pt idx="170">
                  <c:v>22426</c:v>
                </c:pt>
                <c:pt idx="171">
                  <c:v>15035</c:v>
                </c:pt>
                <c:pt idx="172">
                  <c:v>21184</c:v>
                </c:pt>
                <c:pt idx="173">
                  <c:v>18154</c:v>
                </c:pt>
                <c:pt idx="174">
                  <c:v>15094</c:v>
                </c:pt>
                <c:pt idx="175">
                  <c:v>11193</c:v>
                </c:pt>
                <c:pt idx="176">
                  <c:v>19917</c:v>
                </c:pt>
                <c:pt idx="177">
                  <c:v>24601</c:v>
                </c:pt>
                <c:pt idx="178">
                  <c:v>27117</c:v>
                </c:pt>
                <c:pt idx="179">
                  <c:v>17707</c:v>
                </c:pt>
                <c:pt idx="180">
                  <c:v>16978</c:v>
                </c:pt>
                <c:pt idx="181">
                  <c:v>21097</c:v>
                </c:pt>
                <c:pt idx="182">
                  <c:v>20006</c:v>
                </c:pt>
                <c:pt idx="183">
                  <c:v>16873</c:v>
                </c:pt>
                <c:pt idx="184">
                  <c:v>29208</c:v>
                </c:pt>
                <c:pt idx="185">
                  <c:v>22470</c:v>
                </c:pt>
                <c:pt idx="186">
                  <c:v>18605</c:v>
                </c:pt>
                <c:pt idx="187">
                  <c:v>22616</c:v>
                </c:pt>
                <c:pt idx="188">
                  <c:v>22115</c:v>
                </c:pt>
                <c:pt idx="189">
                  <c:v>28347</c:v>
                </c:pt>
                <c:pt idx="190">
                  <c:v>18230</c:v>
                </c:pt>
                <c:pt idx="191">
                  <c:v>22164</c:v>
                </c:pt>
                <c:pt idx="192">
                  <c:v>14666</c:v>
                </c:pt>
                <c:pt idx="193">
                  <c:v>17560</c:v>
                </c:pt>
                <c:pt idx="194">
                  <c:v>17973</c:v>
                </c:pt>
                <c:pt idx="195">
                  <c:v>18051</c:v>
                </c:pt>
                <c:pt idx="196">
                  <c:v>13663</c:v>
                </c:pt>
                <c:pt idx="197">
                  <c:v>18282</c:v>
                </c:pt>
                <c:pt idx="198">
                  <c:v>19339</c:v>
                </c:pt>
                <c:pt idx="199">
                  <c:v>20232</c:v>
                </c:pt>
                <c:pt idx="200">
                  <c:v>17167</c:v>
                </c:pt>
                <c:pt idx="201">
                  <c:v>34861</c:v>
                </c:pt>
                <c:pt idx="202">
                  <c:v>20900</c:v>
                </c:pt>
                <c:pt idx="203">
                  <c:v>18256</c:v>
                </c:pt>
                <c:pt idx="204">
                  <c:v>17478</c:v>
                </c:pt>
                <c:pt idx="205">
                  <c:v>36993</c:v>
                </c:pt>
                <c:pt idx="206">
                  <c:v>19661</c:v>
                </c:pt>
                <c:pt idx="207">
                  <c:v>26293</c:v>
                </c:pt>
                <c:pt idx="208">
                  <c:v>22479</c:v>
                </c:pt>
                <c:pt idx="209">
                  <c:v>34203</c:v>
                </c:pt>
                <c:pt idx="210">
                  <c:v>27406</c:v>
                </c:pt>
                <c:pt idx="211">
                  <c:v>42882</c:v>
                </c:pt>
                <c:pt idx="212">
                  <c:v>27380</c:v>
                </c:pt>
                <c:pt idx="213">
                  <c:v>37403</c:v>
                </c:pt>
                <c:pt idx="214">
                  <c:v>32473</c:v>
                </c:pt>
                <c:pt idx="215">
                  <c:v>27863</c:v>
                </c:pt>
                <c:pt idx="216">
                  <c:v>25699</c:v>
                </c:pt>
                <c:pt idx="217">
                  <c:v>19839</c:v>
                </c:pt>
                <c:pt idx="218">
                  <c:v>53247</c:v>
                </c:pt>
                <c:pt idx="219">
                  <c:v>29919</c:v>
                </c:pt>
                <c:pt idx="220">
                  <c:v>21667</c:v>
                </c:pt>
                <c:pt idx="221">
                  <c:v>23535</c:v>
                </c:pt>
                <c:pt idx="222">
                  <c:v>17176</c:v>
                </c:pt>
                <c:pt idx="223">
                  <c:v>26437</c:v>
                </c:pt>
                <c:pt idx="224">
                  <c:v>16831</c:v>
                </c:pt>
                <c:pt idx="225">
                  <c:v>17749</c:v>
                </c:pt>
                <c:pt idx="226">
                  <c:v>30379</c:v>
                </c:pt>
                <c:pt idx="227">
                  <c:v>27053</c:v>
                </c:pt>
                <c:pt idx="228">
                  <c:v>33456</c:v>
                </c:pt>
                <c:pt idx="229">
                  <c:v>21798</c:v>
                </c:pt>
                <c:pt idx="230">
                  <c:v>23636</c:v>
                </c:pt>
                <c:pt idx="231">
                  <c:v>19244</c:v>
                </c:pt>
                <c:pt idx="232">
                  <c:v>15477</c:v>
                </c:pt>
                <c:pt idx="233">
                  <c:v>35513</c:v>
                </c:pt>
                <c:pt idx="234">
                  <c:v>24879</c:v>
                </c:pt>
                <c:pt idx="235">
                  <c:v>24652</c:v>
                </c:pt>
                <c:pt idx="236">
                  <c:v>14377</c:v>
                </c:pt>
                <c:pt idx="237">
                  <c:v>20960</c:v>
                </c:pt>
                <c:pt idx="238">
                  <c:v>21113</c:v>
                </c:pt>
                <c:pt idx="239">
                  <c:v>17601</c:v>
                </c:pt>
                <c:pt idx="240">
                  <c:v>17712</c:v>
                </c:pt>
                <c:pt idx="241">
                  <c:v>18461</c:v>
                </c:pt>
                <c:pt idx="242">
                  <c:v>27583</c:v>
                </c:pt>
                <c:pt idx="243">
                  <c:v>46782</c:v>
                </c:pt>
                <c:pt idx="244">
                  <c:v>31936</c:v>
                </c:pt>
                <c:pt idx="245">
                  <c:v>16768</c:v>
                </c:pt>
                <c:pt idx="246">
                  <c:v>14760</c:v>
                </c:pt>
                <c:pt idx="247">
                  <c:v>18275</c:v>
                </c:pt>
                <c:pt idx="248">
                  <c:v>14971</c:v>
                </c:pt>
                <c:pt idx="249">
                  <c:v>24178</c:v>
                </c:pt>
                <c:pt idx="250">
                  <c:v>50010</c:v>
                </c:pt>
                <c:pt idx="251">
                  <c:v>37974</c:v>
                </c:pt>
                <c:pt idx="252">
                  <c:v>41947</c:v>
                </c:pt>
                <c:pt idx="253">
                  <c:v>31082</c:v>
                </c:pt>
                <c:pt idx="254">
                  <c:v>24228</c:v>
                </c:pt>
                <c:pt idx="255">
                  <c:v>32497</c:v>
                </c:pt>
                <c:pt idx="256">
                  <c:v>27944</c:v>
                </c:pt>
                <c:pt idx="257">
                  <c:v>21662</c:v>
                </c:pt>
                <c:pt idx="258">
                  <c:v>23016</c:v>
                </c:pt>
                <c:pt idx="259">
                  <c:v>23260</c:v>
                </c:pt>
                <c:pt idx="260">
                  <c:v>16923</c:v>
                </c:pt>
                <c:pt idx="261">
                  <c:v>23543</c:v>
                </c:pt>
                <c:pt idx="262">
                  <c:v>21385</c:v>
                </c:pt>
                <c:pt idx="263">
                  <c:v>30223</c:v>
                </c:pt>
                <c:pt idx="264">
                  <c:v>37159</c:v>
                </c:pt>
                <c:pt idx="265">
                  <c:v>27598</c:v>
                </c:pt>
                <c:pt idx="266">
                  <c:v>35091</c:v>
                </c:pt>
                <c:pt idx="267">
                  <c:v>19379</c:v>
                </c:pt>
                <c:pt idx="268">
                  <c:v>24097</c:v>
                </c:pt>
                <c:pt idx="269">
                  <c:v>20781</c:v>
                </c:pt>
                <c:pt idx="270">
                  <c:v>25462</c:v>
                </c:pt>
                <c:pt idx="271">
                  <c:v>45283</c:v>
                </c:pt>
                <c:pt idx="272">
                  <c:v>28481</c:v>
                </c:pt>
                <c:pt idx="273">
                  <c:v>30933</c:v>
                </c:pt>
                <c:pt idx="274">
                  <c:v>23811</c:v>
                </c:pt>
                <c:pt idx="275">
                  <c:v>24177</c:v>
                </c:pt>
                <c:pt idx="276">
                  <c:v>33077</c:v>
                </c:pt>
                <c:pt idx="277">
                  <c:v>29349</c:v>
                </c:pt>
                <c:pt idx="278">
                  <c:v>25810</c:v>
                </c:pt>
                <c:pt idx="279">
                  <c:v>36430</c:v>
                </c:pt>
                <c:pt idx="280">
                  <c:v>42526</c:v>
                </c:pt>
                <c:pt idx="281">
                  <c:v>28403</c:v>
                </c:pt>
                <c:pt idx="282">
                  <c:v>20539</c:v>
                </c:pt>
                <c:pt idx="283">
                  <c:v>48315</c:v>
                </c:pt>
                <c:pt idx="284">
                  <c:v>39506</c:v>
                </c:pt>
                <c:pt idx="285">
                  <c:v>30789</c:v>
                </c:pt>
                <c:pt idx="286">
                  <c:v>56463</c:v>
                </c:pt>
                <c:pt idx="287">
                  <c:v>31834</c:v>
                </c:pt>
                <c:pt idx="288">
                  <c:v>23913</c:v>
                </c:pt>
                <c:pt idx="289">
                  <c:v>24908</c:v>
                </c:pt>
                <c:pt idx="290">
                  <c:v>16611</c:v>
                </c:pt>
                <c:pt idx="291">
                  <c:v>16816</c:v>
                </c:pt>
                <c:pt idx="292">
                  <c:v>17480</c:v>
                </c:pt>
                <c:pt idx="293">
                  <c:v>20982</c:v>
                </c:pt>
                <c:pt idx="294">
                  <c:v>16598</c:v>
                </c:pt>
                <c:pt idx="295">
                  <c:v>17646</c:v>
                </c:pt>
                <c:pt idx="296">
                  <c:v>18112</c:v>
                </c:pt>
                <c:pt idx="297">
                  <c:v>74042</c:v>
                </c:pt>
                <c:pt idx="298">
                  <c:v>82768</c:v>
                </c:pt>
                <c:pt idx="299">
                  <c:v>58993</c:v>
                </c:pt>
                <c:pt idx="300">
                  <c:v>153468</c:v>
                </c:pt>
                <c:pt idx="301">
                  <c:v>114032</c:v>
                </c:pt>
                <c:pt idx="302">
                  <c:v>79327</c:v>
                </c:pt>
                <c:pt idx="303">
                  <c:v>51241</c:v>
                </c:pt>
                <c:pt idx="304">
                  <c:v>34740</c:v>
                </c:pt>
                <c:pt idx="305">
                  <c:v>56354</c:v>
                </c:pt>
                <c:pt idx="306">
                  <c:v>34640</c:v>
                </c:pt>
                <c:pt idx="307">
                  <c:v>24856</c:v>
                </c:pt>
                <c:pt idx="308">
                  <c:v>36071</c:v>
                </c:pt>
                <c:pt idx="309">
                  <c:v>30160</c:v>
                </c:pt>
                <c:pt idx="310">
                  <c:v>21065</c:v>
                </c:pt>
                <c:pt idx="311">
                  <c:v>43225</c:v>
                </c:pt>
                <c:pt idx="312">
                  <c:v>84660</c:v>
                </c:pt>
                <c:pt idx="313">
                  <c:v>62104</c:v>
                </c:pt>
                <c:pt idx="314">
                  <c:v>49449</c:v>
                </c:pt>
                <c:pt idx="315">
                  <c:v>36849</c:v>
                </c:pt>
                <c:pt idx="316">
                  <c:v>31605</c:v>
                </c:pt>
                <c:pt idx="317">
                  <c:v>25972</c:v>
                </c:pt>
                <c:pt idx="318">
                  <c:v>25197</c:v>
                </c:pt>
                <c:pt idx="319">
                  <c:v>24977</c:v>
                </c:pt>
                <c:pt idx="320">
                  <c:v>14024</c:v>
                </c:pt>
                <c:pt idx="321">
                  <c:v>20997</c:v>
                </c:pt>
                <c:pt idx="322">
                  <c:v>25705</c:v>
                </c:pt>
                <c:pt idx="323">
                  <c:v>15145</c:v>
                </c:pt>
                <c:pt idx="324">
                  <c:v>19792</c:v>
                </c:pt>
                <c:pt idx="325">
                  <c:v>29104</c:v>
                </c:pt>
                <c:pt idx="326">
                  <c:v>35518</c:v>
                </c:pt>
                <c:pt idx="327">
                  <c:v>39226</c:v>
                </c:pt>
                <c:pt idx="328">
                  <c:v>42262</c:v>
                </c:pt>
                <c:pt idx="329">
                  <c:v>31026</c:v>
                </c:pt>
                <c:pt idx="330">
                  <c:v>26116</c:v>
                </c:pt>
                <c:pt idx="331">
                  <c:v>26094</c:v>
                </c:pt>
                <c:pt idx="332">
                  <c:v>23099</c:v>
                </c:pt>
                <c:pt idx="333">
                  <c:v>19179</c:v>
                </c:pt>
                <c:pt idx="334">
                  <c:v>17829</c:v>
                </c:pt>
                <c:pt idx="335">
                  <c:v>29716</c:v>
                </c:pt>
                <c:pt idx="336">
                  <c:v>61550</c:v>
                </c:pt>
                <c:pt idx="337">
                  <c:v>28259</c:v>
                </c:pt>
                <c:pt idx="338">
                  <c:v>19712</c:v>
                </c:pt>
                <c:pt idx="339">
                  <c:v>37377</c:v>
                </c:pt>
                <c:pt idx="340">
                  <c:v>45221</c:v>
                </c:pt>
                <c:pt idx="341">
                  <c:v>77060</c:v>
                </c:pt>
                <c:pt idx="342">
                  <c:v>43385</c:v>
                </c:pt>
                <c:pt idx="343">
                  <c:v>46563</c:v>
                </c:pt>
                <c:pt idx="344">
                  <c:v>34634</c:v>
                </c:pt>
                <c:pt idx="345">
                  <c:v>32676</c:v>
                </c:pt>
                <c:pt idx="346">
                  <c:v>24970</c:v>
                </c:pt>
                <c:pt idx="347">
                  <c:v>46972</c:v>
                </c:pt>
                <c:pt idx="348">
                  <c:v>53065</c:v>
                </c:pt>
                <c:pt idx="349">
                  <c:v>31833</c:v>
                </c:pt>
                <c:pt idx="350">
                  <c:v>27354</c:v>
                </c:pt>
                <c:pt idx="351">
                  <c:v>22159</c:v>
                </c:pt>
                <c:pt idx="352">
                  <c:v>18411</c:v>
                </c:pt>
                <c:pt idx="353">
                  <c:v>28201</c:v>
                </c:pt>
                <c:pt idx="354">
                  <c:v>29564</c:v>
                </c:pt>
                <c:pt idx="355">
                  <c:v>22928</c:v>
                </c:pt>
                <c:pt idx="356">
                  <c:v>17460</c:v>
                </c:pt>
                <c:pt idx="357">
                  <c:v>24630</c:v>
                </c:pt>
                <c:pt idx="358">
                  <c:v>25524</c:v>
                </c:pt>
                <c:pt idx="359">
                  <c:v>29587</c:v>
                </c:pt>
                <c:pt idx="360">
                  <c:v>22030</c:v>
                </c:pt>
                <c:pt idx="361">
                  <c:v>37637</c:v>
                </c:pt>
                <c:pt idx="362">
                  <c:v>29880</c:v>
                </c:pt>
                <c:pt idx="363">
                  <c:v>26135</c:v>
                </c:pt>
                <c:pt idx="364">
                  <c:v>43754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55-43DA-8AFA-136E620E6A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888384"/>
        <c:axId val="354890024"/>
      </c:lineChart>
      <c:catAx>
        <c:axId val="354888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90024"/>
        <c:crosses val="autoZero"/>
        <c:auto val="1"/>
        <c:lblAlgn val="ctr"/>
        <c:lblOffset val="100"/>
        <c:noMultiLvlLbl val="0"/>
      </c:catAx>
      <c:valAx>
        <c:axId val="354890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888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01.11.2017</c:v>
                </c:pt>
                <c:pt idx="1">
                  <c:v>02.11.2017</c:v>
                </c:pt>
                <c:pt idx="2">
                  <c:v>03.11.2017</c:v>
                </c:pt>
                <c:pt idx="3">
                  <c:v>04.11.2017</c:v>
                </c:pt>
                <c:pt idx="4">
                  <c:v>05.11.2017</c:v>
                </c:pt>
                <c:pt idx="5">
                  <c:v>06.11.2017</c:v>
                </c:pt>
                <c:pt idx="6">
                  <c:v>07.11.2017</c:v>
                </c:pt>
                <c:pt idx="7">
                  <c:v>08.11.2017</c:v>
                </c:pt>
                <c:pt idx="8">
                  <c:v>09.11.2017</c:v>
                </c:pt>
                <c:pt idx="9">
                  <c:v>10.11.2017</c:v>
                </c:pt>
                <c:pt idx="10">
                  <c:v>11.11.2017</c:v>
                </c:pt>
                <c:pt idx="11">
                  <c:v>12.11.2017</c:v>
                </c:pt>
                <c:pt idx="12">
                  <c:v>13.11.2017</c:v>
                </c:pt>
                <c:pt idx="13">
                  <c:v>14.11.2017</c:v>
                </c:pt>
                <c:pt idx="14">
                  <c:v>15.11.2017</c:v>
                </c:pt>
                <c:pt idx="15">
                  <c:v>16.11.2017</c:v>
                </c:pt>
                <c:pt idx="16">
                  <c:v>17.11.2017</c:v>
                </c:pt>
                <c:pt idx="17">
                  <c:v>18.11.2017</c:v>
                </c:pt>
                <c:pt idx="18">
                  <c:v>19.11.2017</c:v>
                </c:pt>
                <c:pt idx="19">
                  <c:v>20.11.2017</c:v>
                </c:pt>
                <c:pt idx="20">
                  <c:v>21.11.2017</c:v>
                </c:pt>
                <c:pt idx="21">
                  <c:v>22.11.2017</c:v>
                </c:pt>
                <c:pt idx="22">
                  <c:v>23.11.2017</c:v>
                </c:pt>
                <c:pt idx="23">
                  <c:v>24.11.2017</c:v>
                </c:pt>
                <c:pt idx="24">
                  <c:v>25.11.2017</c:v>
                </c:pt>
                <c:pt idx="25">
                  <c:v>26.11.2017</c:v>
                </c:pt>
                <c:pt idx="26">
                  <c:v>27.11.2017</c:v>
                </c:pt>
                <c:pt idx="27">
                  <c:v>28.11.2017</c:v>
                </c:pt>
                <c:pt idx="28">
                  <c:v>29.11.2017</c:v>
                </c:pt>
                <c:pt idx="29">
                  <c:v>30.11.2017</c:v>
                </c:pt>
                <c:pt idx="30">
                  <c:v>01.12.2017</c:v>
                </c:pt>
                <c:pt idx="31">
                  <c:v>02.12.2017</c:v>
                </c:pt>
                <c:pt idx="32">
                  <c:v>03.12.2017</c:v>
                </c:pt>
                <c:pt idx="33">
                  <c:v>04.12.2017</c:v>
                </c:pt>
                <c:pt idx="34">
                  <c:v>05.12.2017</c:v>
                </c:pt>
                <c:pt idx="35">
                  <c:v>06.12.2017</c:v>
                </c:pt>
                <c:pt idx="36">
                  <c:v>07.12.2017</c:v>
                </c:pt>
                <c:pt idx="37">
                  <c:v>08.12.2017</c:v>
                </c:pt>
                <c:pt idx="38">
                  <c:v>09.12.2017</c:v>
                </c:pt>
                <c:pt idx="39">
                  <c:v>10.12.2017</c:v>
                </c:pt>
                <c:pt idx="40">
                  <c:v>11.12.2017</c:v>
                </c:pt>
                <c:pt idx="41">
                  <c:v>12.12.2017</c:v>
                </c:pt>
                <c:pt idx="42">
                  <c:v>13.12.2017</c:v>
                </c:pt>
                <c:pt idx="43">
                  <c:v>14.12.2017</c:v>
                </c:pt>
                <c:pt idx="44">
                  <c:v>15.12.2017</c:v>
                </c:pt>
                <c:pt idx="45">
                  <c:v>16.12.2017</c:v>
                </c:pt>
                <c:pt idx="46">
                  <c:v>17.12.2017</c:v>
                </c:pt>
                <c:pt idx="47">
                  <c:v>18.12.2017</c:v>
                </c:pt>
                <c:pt idx="48">
                  <c:v>19.12.2017</c:v>
                </c:pt>
                <c:pt idx="49">
                  <c:v>20.12.2017</c:v>
                </c:pt>
                <c:pt idx="50">
                  <c:v>21.12.2017</c:v>
                </c:pt>
                <c:pt idx="51">
                  <c:v>22.12.2017</c:v>
                </c:pt>
                <c:pt idx="52">
                  <c:v>23.12.2017</c:v>
                </c:pt>
                <c:pt idx="53">
                  <c:v>24.12.2017</c:v>
                </c:pt>
                <c:pt idx="54">
                  <c:v>25.12.2017</c:v>
                </c:pt>
                <c:pt idx="55">
                  <c:v>26.12.2017</c:v>
                </c:pt>
                <c:pt idx="56">
                  <c:v>27.12.2017</c:v>
                </c:pt>
                <c:pt idx="57">
                  <c:v>28.12.2017</c:v>
                </c:pt>
                <c:pt idx="58">
                  <c:v>29.12.2017</c:v>
                </c:pt>
                <c:pt idx="59">
                  <c:v>30.12.2017</c:v>
                </c:pt>
                <c:pt idx="60">
                  <c:v>31.12.2017</c:v>
                </c:pt>
                <c:pt idx="61">
                  <c:v>01.01.2018</c:v>
                </c:pt>
                <c:pt idx="62">
                  <c:v>02.01.2018</c:v>
                </c:pt>
                <c:pt idx="63">
                  <c:v>03.01.2018</c:v>
                </c:pt>
                <c:pt idx="64">
                  <c:v>04.01.2018</c:v>
                </c:pt>
                <c:pt idx="65">
                  <c:v>05.01.2018</c:v>
                </c:pt>
                <c:pt idx="66">
                  <c:v>06.01.2018</c:v>
                </c:pt>
                <c:pt idx="67">
                  <c:v>07.01.2018</c:v>
                </c:pt>
                <c:pt idx="68">
                  <c:v>08.01.2018</c:v>
                </c:pt>
                <c:pt idx="69">
                  <c:v>09.01.2018</c:v>
                </c:pt>
                <c:pt idx="70">
                  <c:v>10.01.2018</c:v>
                </c:pt>
                <c:pt idx="71">
                  <c:v>11.01.2018</c:v>
                </c:pt>
                <c:pt idx="72">
                  <c:v>12.01.2018</c:v>
                </c:pt>
                <c:pt idx="73">
                  <c:v>13.01.2018</c:v>
                </c:pt>
                <c:pt idx="74">
                  <c:v>14.01.2018</c:v>
                </c:pt>
                <c:pt idx="75">
                  <c:v>15.01.2018</c:v>
                </c:pt>
                <c:pt idx="76">
                  <c:v>16.01.2018</c:v>
                </c:pt>
                <c:pt idx="77">
                  <c:v>17.01.2018</c:v>
                </c:pt>
                <c:pt idx="78">
                  <c:v>18.01.2018</c:v>
                </c:pt>
                <c:pt idx="79">
                  <c:v>19.01.2018</c:v>
                </c:pt>
                <c:pt idx="80">
                  <c:v>20.01.2018</c:v>
                </c:pt>
                <c:pt idx="81">
                  <c:v>21.01.2018</c:v>
                </c:pt>
                <c:pt idx="82">
                  <c:v>22.01.2018</c:v>
                </c:pt>
                <c:pt idx="83">
                  <c:v>23.01.2018</c:v>
                </c:pt>
                <c:pt idx="84">
                  <c:v>24.01.2018</c:v>
                </c:pt>
                <c:pt idx="85">
                  <c:v>25.01.2018</c:v>
                </c:pt>
                <c:pt idx="86">
                  <c:v>26.01.2018</c:v>
                </c:pt>
                <c:pt idx="87">
                  <c:v>27.01.2018</c:v>
                </c:pt>
                <c:pt idx="88">
                  <c:v>28.01.2018</c:v>
                </c:pt>
                <c:pt idx="89">
                  <c:v>29.01.2018</c:v>
                </c:pt>
                <c:pt idx="90">
                  <c:v>30.01.2018</c:v>
                </c:pt>
                <c:pt idx="91">
                  <c:v>31.01.2018</c:v>
                </c:pt>
                <c:pt idx="92">
                  <c:v>01.02.2018</c:v>
                </c:pt>
                <c:pt idx="93">
                  <c:v>02.02.2018</c:v>
                </c:pt>
                <c:pt idx="94">
                  <c:v>03.02.2018</c:v>
                </c:pt>
                <c:pt idx="95">
                  <c:v>04.02.2018</c:v>
                </c:pt>
                <c:pt idx="96">
                  <c:v>05.02.2018</c:v>
                </c:pt>
                <c:pt idx="97">
                  <c:v>06.02.2018</c:v>
                </c:pt>
                <c:pt idx="98">
                  <c:v>07.02.2018</c:v>
                </c:pt>
                <c:pt idx="99">
                  <c:v>08.02.2018</c:v>
                </c:pt>
                <c:pt idx="100">
                  <c:v>09.02.2018</c:v>
                </c:pt>
                <c:pt idx="101">
                  <c:v>10.02.2018</c:v>
                </c:pt>
                <c:pt idx="102">
                  <c:v>11.02.2018</c:v>
                </c:pt>
                <c:pt idx="103">
                  <c:v>12.02.2018</c:v>
                </c:pt>
                <c:pt idx="104">
                  <c:v>13.02.2018</c:v>
                </c:pt>
                <c:pt idx="105">
                  <c:v>14.02.2018</c:v>
                </c:pt>
                <c:pt idx="106">
                  <c:v>15.02.2018</c:v>
                </c:pt>
                <c:pt idx="107">
                  <c:v>16.02.2018</c:v>
                </c:pt>
                <c:pt idx="108">
                  <c:v>17.02.2018</c:v>
                </c:pt>
                <c:pt idx="109">
                  <c:v>18.02.2018</c:v>
                </c:pt>
                <c:pt idx="110">
                  <c:v>19.02.2018</c:v>
                </c:pt>
                <c:pt idx="111">
                  <c:v>20.02.2018</c:v>
                </c:pt>
                <c:pt idx="112">
                  <c:v>21.02.2018</c:v>
                </c:pt>
                <c:pt idx="113">
                  <c:v>22.02.2018</c:v>
                </c:pt>
                <c:pt idx="114">
                  <c:v>23.02.2018</c:v>
                </c:pt>
                <c:pt idx="115">
                  <c:v>24.02.2018</c:v>
                </c:pt>
                <c:pt idx="116">
                  <c:v>25.02.2018</c:v>
                </c:pt>
                <c:pt idx="117">
                  <c:v>26.02.2018</c:v>
                </c:pt>
                <c:pt idx="118">
                  <c:v>27.02.2018</c:v>
                </c:pt>
                <c:pt idx="119">
                  <c:v>28.02.2018</c:v>
                </c:pt>
                <c:pt idx="120">
                  <c:v>01.03.2018</c:v>
                </c:pt>
                <c:pt idx="121">
                  <c:v>02.03.2018</c:v>
                </c:pt>
                <c:pt idx="122">
                  <c:v>03.03.2018</c:v>
                </c:pt>
                <c:pt idx="123">
                  <c:v>04.03.2018</c:v>
                </c:pt>
                <c:pt idx="124">
                  <c:v>05.03.2018</c:v>
                </c:pt>
                <c:pt idx="125">
                  <c:v>06.03.2018</c:v>
                </c:pt>
                <c:pt idx="126">
                  <c:v>07.03.2018</c:v>
                </c:pt>
                <c:pt idx="127">
                  <c:v>08.03.2018</c:v>
                </c:pt>
                <c:pt idx="128">
                  <c:v>09.03.2018</c:v>
                </c:pt>
                <c:pt idx="129">
                  <c:v>10.03.2018</c:v>
                </c:pt>
                <c:pt idx="130">
                  <c:v>11.03.2018</c:v>
                </c:pt>
                <c:pt idx="131">
                  <c:v>12.03.2018</c:v>
                </c:pt>
                <c:pt idx="132">
                  <c:v>13.03.2018</c:v>
                </c:pt>
                <c:pt idx="133">
                  <c:v>14.03.2018</c:v>
                </c:pt>
                <c:pt idx="134">
                  <c:v>15.03.2018</c:v>
                </c:pt>
                <c:pt idx="135">
                  <c:v>16.03.2018</c:v>
                </c:pt>
                <c:pt idx="136">
                  <c:v>17.03.2018</c:v>
                </c:pt>
                <c:pt idx="137">
                  <c:v>18.03.2018</c:v>
                </c:pt>
                <c:pt idx="138">
                  <c:v>19.03.2018</c:v>
                </c:pt>
                <c:pt idx="139">
                  <c:v>20.03.2018</c:v>
                </c:pt>
                <c:pt idx="140">
                  <c:v>21.03.2018</c:v>
                </c:pt>
                <c:pt idx="141">
                  <c:v>22.03.2018</c:v>
                </c:pt>
                <c:pt idx="142">
                  <c:v>23.03.2018</c:v>
                </c:pt>
                <c:pt idx="143">
                  <c:v>24.03.2018</c:v>
                </c:pt>
                <c:pt idx="144">
                  <c:v>25.03.2018</c:v>
                </c:pt>
                <c:pt idx="145">
                  <c:v>26.03.2018</c:v>
                </c:pt>
                <c:pt idx="146">
                  <c:v>27.03.2018</c:v>
                </c:pt>
                <c:pt idx="147">
                  <c:v>28.03.2018</c:v>
                </c:pt>
                <c:pt idx="148">
                  <c:v>29.03.2018</c:v>
                </c:pt>
                <c:pt idx="149">
                  <c:v>30.03.2018</c:v>
                </c:pt>
                <c:pt idx="150">
                  <c:v>31.03.2018</c:v>
                </c:pt>
                <c:pt idx="151">
                  <c:v>01.04.2018</c:v>
                </c:pt>
                <c:pt idx="152">
                  <c:v>02.04.2018</c:v>
                </c:pt>
                <c:pt idx="153">
                  <c:v>03.04.2018</c:v>
                </c:pt>
                <c:pt idx="154">
                  <c:v>04.04.2018</c:v>
                </c:pt>
                <c:pt idx="155">
                  <c:v>05.04.2018</c:v>
                </c:pt>
                <c:pt idx="156">
                  <c:v>06.04.2018</c:v>
                </c:pt>
                <c:pt idx="157">
                  <c:v>07.04.2018</c:v>
                </c:pt>
                <c:pt idx="158">
                  <c:v>08.04.2018</c:v>
                </c:pt>
                <c:pt idx="159">
                  <c:v>09.04.2018</c:v>
                </c:pt>
                <c:pt idx="160">
                  <c:v>10.04.2018</c:v>
                </c:pt>
                <c:pt idx="161">
                  <c:v>11.04.2018</c:v>
                </c:pt>
                <c:pt idx="162">
                  <c:v>12.04.2018</c:v>
                </c:pt>
                <c:pt idx="163">
                  <c:v>13.04.2018</c:v>
                </c:pt>
                <c:pt idx="164">
                  <c:v>14.04.2018</c:v>
                </c:pt>
                <c:pt idx="165">
                  <c:v>15.04.2018</c:v>
                </c:pt>
                <c:pt idx="166">
                  <c:v>16.04.2018</c:v>
                </c:pt>
                <c:pt idx="167">
                  <c:v>17.04.2018</c:v>
                </c:pt>
                <c:pt idx="168">
                  <c:v>18.04.2018</c:v>
                </c:pt>
                <c:pt idx="169">
                  <c:v>19.04.2018</c:v>
                </c:pt>
                <c:pt idx="170">
                  <c:v>20.04.2018</c:v>
                </c:pt>
                <c:pt idx="171">
                  <c:v>21.04.2018</c:v>
                </c:pt>
                <c:pt idx="172">
                  <c:v>22.04.2018</c:v>
                </c:pt>
                <c:pt idx="173">
                  <c:v>23.04.2018</c:v>
                </c:pt>
                <c:pt idx="174">
                  <c:v>24.04.2018</c:v>
                </c:pt>
                <c:pt idx="175">
                  <c:v>25.04.2018</c:v>
                </c:pt>
                <c:pt idx="176">
                  <c:v>26.04.2018</c:v>
                </c:pt>
                <c:pt idx="177">
                  <c:v>27.04.2018</c:v>
                </c:pt>
                <c:pt idx="178">
                  <c:v>28.04.2018</c:v>
                </c:pt>
                <c:pt idx="179">
                  <c:v>29.04.2018</c:v>
                </c:pt>
                <c:pt idx="180">
                  <c:v>30.04.2018</c:v>
                </c:pt>
                <c:pt idx="181">
                  <c:v>01.05.2018</c:v>
                </c:pt>
                <c:pt idx="182">
                  <c:v>02.05.2018</c:v>
                </c:pt>
                <c:pt idx="183">
                  <c:v>03.05.2018</c:v>
                </c:pt>
                <c:pt idx="184">
                  <c:v>04.05.2018</c:v>
                </c:pt>
                <c:pt idx="185">
                  <c:v>05.05.2018</c:v>
                </c:pt>
                <c:pt idx="186">
                  <c:v>06.05.2018</c:v>
                </c:pt>
                <c:pt idx="187">
                  <c:v>07.05.2018</c:v>
                </c:pt>
                <c:pt idx="188">
                  <c:v>08.05.2018</c:v>
                </c:pt>
                <c:pt idx="189">
                  <c:v>09.05.2018</c:v>
                </c:pt>
                <c:pt idx="190">
                  <c:v>10.05.2018</c:v>
                </c:pt>
                <c:pt idx="191">
                  <c:v>11.05.2018</c:v>
                </c:pt>
                <c:pt idx="192">
                  <c:v>12.05.2018</c:v>
                </c:pt>
                <c:pt idx="193">
                  <c:v>13.05.2018</c:v>
                </c:pt>
                <c:pt idx="194">
                  <c:v>14.05.2018</c:v>
                </c:pt>
                <c:pt idx="195">
                  <c:v>15.05.2018</c:v>
                </c:pt>
                <c:pt idx="196">
                  <c:v>16.05.2018</c:v>
                </c:pt>
                <c:pt idx="197">
                  <c:v>17.05.2018</c:v>
                </c:pt>
                <c:pt idx="198">
                  <c:v>18.05.2018</c:v>
                </c:pt>
                <c:pt idx="199">
                  <c:v>19.05.2018</c:v>
                </c:pt>
                <c:pt idx="200">
                  <c:v>20.05.2018</c:v>
                </c:pt>
                <c:pt idx="201">
                  <c:v>21.05.2018</c:v>
                </c:pt>
                <c:pt idx="202">
                  <c:v>22.05.2018</c:v>
                </c:pt>
                <c:pt idx="203">
                  <c:v>23.05.2018</c:v>
                </c:pt>
                <c:pt idx="204">
                  <c:v>24.05.2018</c:v>
                </c:pt>
                <c:pt idx="205">
                  <c:v>25.05.2018</c:v>
                </c:pt>
                <c:pt idx="206">
                  <c:v>26.05.2018</c:v>
                </c:pt>
                <c:pt idx="207">
                  <c:v>27.05.2018</c:v>
                </c:pt>
                <c:pt idx="208">
                  <c:v>28.05.2018</c:v>
                </c:pt>
                <c:pt idx="209">
                  <c:v>29.05.2018</c:v>
                </c:pt>
                <c:pt idx="210">
                  <c:v>30.05.2018</c:v>
                </c:pt>
                <c:pt idx="211">
                  <c:v>31.05.2018</c:v>
                </c:pt>
                <c:pt idx="212">
                  <c:v>01.06.2018</c:v>
                </c:pt>
                <c:pt idx="213">
                  <c:v>02.06.2018</c:v>
                </c:pt>
                <c:pt idx="214">
                  <c:v>03.06.2018</c:v>
                </c:pt>
                <c:pt idx="215">
                  <c:v>04.06.2018</c:v>
                </c:pt>
                <c:pt idx="216">
                  <c:v>05.06.2018</c:v>
                </c:pt>
                <c:pt idx="217">
                  <c:v>06.06.2018</c:v>
                </c:pt>
                <c:pt idx="218">
                  <c:v>07.06.2018</c:v>
                </c:pt>
                <c:pt idx="219">
                  <c:v>08.06.2018</c:v>
                </c:pt>
                <c:pt idx="220">
                  <c:v>09.06.2018</c:v>
                </c:pt>
                <c:pt idx="221">
                  <c:v>10.06.2018</c:v>
                </c:pt>
                <c:pt idx="222">
                  <c:v>11.06.2018</c:v>
                </c:pt>
                <c:pt idx="223">
                  <c:v>12.06.2018</c:v>
                </c:pt>
                <c:pt idx="224">
                  <c:v>13.06.2018</c:v>
                </c:pt>
                <c:pt idx="225">
                  <c:v>14.06.2018</c:v>
                </c:pt>
                <c:pt idx="226">
                  <c:v>15.06.2018</c:v>
                </c:pt>
                <c:pt idx="227">
                  <c:v>16.06.2018</c:v>
                </c:pt>
                <c:pt idx="228">
                  <c:v>17.06.2018</c:v>
                </c:pt>
                <c:pt idx="229">
                  <c:v>18.06.2018</c:v>
                </c:pt>
                <c:pt idx="230">
                  <c:v>19.06.2018</c:v>
                </c:pt>
                <c:pt idx="231">
                  <c:v>20.06.2018</c:v>
                </c:pt>
                <c:pt idx="232">
                  <c:v>21.06.2018</c:v>
                </c:pt>
                <c:pt idx="233">
                  <c:v>22.06.2018</c:v>
                </c:pt>
                <c:pt idx="234">
                  <c:v>23.06.2018</c:v>
                </c:pt>
                <c:pt idx="235">
                  <c:v>24.06.2018</c:v>
                </c:pt>
                <c:pt idx="236">
                  <c:v>25.06.2018</c:v>
                </c:pt>
                <c:pt idx="237">
                  <c:v>26.06.2018</c:v>
                </c:pt>
                <c:pt idx="238">
                  <c:v>27.06.2018</c:v>
                </c:pt>
                <c:pt idx="239">
                  <c:v>28.06.2018</c:v>
                </c:pt>
                <c:pt idx="240">
                  <c:v>29.06.2018</c:v>
                </c:pt>
                <c:pt idx="241">
                  <c:v>30.06.2018</c:v>
                </c:pt>
                <c:pt idx="242">
                  <c:v>01.07.2018</c:v>
                </c:pt>
                <c:pt idx="243">
                  <c:v>02.07.2018</c:v>
                </c:pt>
                <c:pt idx="244">
                  <c:v>03.07.2018</c:v>
                </c:pt>
                <c:pt idx="245">
                  <c:v>04.07.2018</c:v>
                </c:pt>
                <c:pt idx="246">
                  <c:v>05.07.2018</c:v>
                </c:pt>
                <c:pt idx="247">
                  <c:v>06.07.2018</c:v>
                </c:pt>
                <c:pt idx="248">
                  <c:v>07.07.2018</c:v>
                </c:pt>
                <c:pt idx="249">
                  <c:v>08.07.2018</c:v>
                </c:pt>
                <c:pt idx="250">
                  <c:v>09.07.2018</c:v>
                </c:pt>
                <c:pt idx="251">
                  <c:v>10.07.2018</c:v>
                </c:pt>
                <c:pt idx="252">
                  <c:v>11.07.2018</c:v>
                </c:pt>
                <c:pt idx="253">
                  <c:v>12.07.2018</c:v>
                </c:pt>
                <c:pt idx="254">
                  <c:v>13.07.2018</c:v>
                </c:pt>
                <c:pt idx="255">
                  <c:v>14.07.2018</c:v>
                </c:pt>
                <c:pt idx="256">
                  <c:v>15.07.2018</c:v>
                </c:pt>
                <c:pt idx="257">
                  <c:v>16.07.2018</c:v>
                </c:pt>
                <c:pt idx="258">
                  <c:v>17.07.2018</c:v>
                </c:pt>
                <c:pt idx="259">
                  <c:v>18.07.2018</c:v>
                </c:pt>
                <c:pt idx="260">
                  <c:v>19.07.2018</c:v>
                </c:pt>
                <c:pt idx="261">
                  <c:v>20.07.2018</c:v>
                </c:pt>
                <c:pt idx="262">
                  <c:v>21.07.2018</c:v>
                </c:pt>
                <c:pt idx="263">
                  <c:v>22.07.2018</c:v>
                </c:pt>
                <c:pt idx="264">
                  <c:v>23.07.2018</c:v>
                </c:pt>
                <c:pt idx="265">
                  <c:v>24.07.2018</c:v>
                </c:pt>
                <c:pt idx="266">
                  <c:v>25.07.2018</c:v>
                </c:pt>
                <c:pt idx="267">
                  <c:v>26.07.2018</c:v>
                </c:pt>
                <c:pt idx="268">
                  <c:v>27.07.2018</c:v>
                </c:pt>
                <c:pt idx="269">
                  <c:v>28.07.2018</c:v>
                </c:pt>
                <c:pt idx="270">
                  <c:v>29.07.2018</c:v>
                </c:pt>
                <c:pt idx="271">
                  <c:v>30.07.2018</c:v>
                </c:pt>
                <c:pt idx="272">
                  <c:v>31.07.2018</c:v>
                </c:pt>
                <c:pt idx="273">
                  <c:v>01.08.2018</c:v>
                </c:pt>
                <c:pt idx="274">
                  <c:v>02.08.2018</c:v>
                </c:pt>
                <c:pt idx="275">
                  <c:v>03.08.2018</c:v>
                </c:pt>
                <c:pt idx="276">
                  <c:v>04.08.2018</c:v>
                </c:pt>
                <c:pt idx="277">
                  <c:v>05.08.2018</c:v>
                </c:pt>
                <c:pt idx="278">
                  <c:v>06.08.2018</c:v>
                </c:pt>
                <c:pt idx="279">
                  <c:v>07.08.2018</c:v>
                </c:pt>
                <c:pt idx="280">
                  <c:v>08.08.2018</c:v>
                </c:pt>
                <c:pt idx="281">
                  <c:v>09.08.2018</c:v>
                </c:pt>
                <c:pt idx="282">
                  <c:v>10.08.2018</c:v>
                </c:pt>
                <c:pt idx="283">
                  <c:v>11.08.2018</c:v>
                </c:pt>
                <c:pt idx="284">
                  <c:v>12.08.2018</c:v>
                </c:pt>
                <c:pt idx="285">
                  <c:v>13.08.2018</c:v>
                </c:pt>
                <c:pt idx="286">
                  <c:v>14.08.2018</c:v>
                </c:pt>
                <c:pt idx="287">
                  <c:v>15.08.2018</c:v>
                </c:pt>
                <c:pt idx="288">
                  <c:v>16.08.2018</c:v>
                </c:pt>
                <c:pt idx="289">
                  <c:v>17.08.2018</c:v>
                </c:pt>
                <c:pt idx="290">
                  <c:v>18.08.2018</c:v>
                </c:pt>
                <c:pt idx="291">
                  <c:v>19.08.2018</c:v>
                </c:pt>
                <c:pt idx="292">
                  <c:v>20.08.2018</c:v>
                </c:pt>
                <c:pt idx="293">
                  <c:v>21.08.2018</c:v>
                </c:pt>
                <c:pt idx="294">
                  <c:v>22.08.2018</c:v>
                </c:pt>
                <c:pt idx="295">
                  <c:v>23.08.2018</c:v>
                </c:pt>
                <c:pt idx="296">
                  <c:v>24.08.2018</c:v>
                </c:pt>
                <c:pt idx="297">
                  <c:v>25.08.2018</c:v>
                </c:pt>
                <c:pt idx="298">
                  <c:v>26.08.2018</c:v>
                </c:pt>
                <c:pt idx="299">
                  <c:v>27.08.2018</c:v>
                </c:pt>
                <c:pt idx="300">
                  <c:v>28.08.2018</c:v>
                </c:pt>
                <c:pt idx="301">
                  <c:v>29.08.2018</c:v>
                </c:pt>
                <c:pt idx="302">
                  <c:v>30.08.2018</c:v>
                </c:pt>
                <c:pt idx="303">
                  <c:v>31.08.2018</c:v>
                </c:pt>
                <c:pt idx="304">
                  <c:v>01.09.2018</c:v>
                </c:pt>
                <c:pt idx="305">
                  <c:v>02.09.2018</c:v>
                </c:pt>
                <c:pt idx="306">
                  <c:v>03.09.2018</c:v>
                </c:pt>
                <c:pt idx="307">
                  <c:v>04.09.2018</c:v>
                </c:pt>
                <c:pt idx="308">
                  <c:v>05.09.2018</c:v>
                </c:pt>
                <c:pt idx="309">
                  <c:v>06.09.2018</c:v>
                </c:pt>
                <c:pt idx="310">
                  <c:v>07.09.2018</c:v>
                </c:pt>
                <c:pt idx="311">
                  <c:v>08.09.2018</c:v>
                </c:pt>
                <c:pt idx="312">
                  <c:v>09.09.2018</c:v>
                </c:pt>
                <c:pt idx="313">
                  <c:v>10.09.2018</c:v>
                </c:pt>
                <c:pt idx="314">
                  <c:v>11.09.2018</c:v>
                </c:pt>
                <c:pt idx="315">
                  <c:v>12.09.2018</c:v>
                </c:pt>
                <c:pt idx="316">
                  <c:v>13.09.2018</c:v>
                </c:pt>
                <c:pt idx="317">
                  <c:v>14.09.2018</c:v>
                </c:pt>
                <c:pt idx="318">
                  <c:v>15.09.2018</c:v>
                </c:pt>
                <c:pt idx="319">
                  <c:v>16.09.2018</c:v>
                </c:pt>
                <c:pt idx="320">
                  <c:v>17.09.2018</c:v>
                </c:pt>
                <c:pt idx="321">
                  <c:v>18.09.2018</c:v>
                </c:pt>
                <c:pt idx="322">
                  <c:v>19.09.2018</c:v>
                </c:pt>
                <c:pt idx="323">
                  <c:v>20.09.2018</c:v>
                </c:pt>
                <c:pt idx="324">
                  <c:v>21.09.2018</c:v>
                </c:pt>
                <c:pt idx="325">
                  <c:v>22.09.2018</c:v>
                </c:pt>
                <c:pt idx="326">
                  <c:v>23.09.2018</c:v>
                </c:pt>
                <c:pt idx="327">
                  <c:v>24.09.2018</c:v>
                </c:pt>
                <c:pt idx="328">
                  <c:v>25.09.2018</c:v>
                </c:pt>
                <c:pt idx="329">
                  <c:v>26.09.2018</c:v>
                </c:pt>
                <c:pt idx="330">
                  <c:v>27.09.2018</c:v>
                </c:pt>
                <c:pt idx="331">
                  <c:v>28.09.2018</c:v>
                </c:pt>
                <c:pt idx="332">
                  <c:v>29.09.2018</c:v>
                </c:pt>
                <c:pt idx="333">
                  <c:v>30.09.2018</c:v>
                </c:pt>
                <c:pt idx="334">
                  <c:v>01.10.2018</c:v>
                </c:pt>
                <c:pt idx="335">
                  <c:v>02.10.2018</c:v>
                </c:pt>
                <c:pt idx="336">
                  <c:v>03.10.2018</c:v>
                </c:pt>
                <c:pt idx="337">
                  <c:v>04.10.2018</c:v>
                </c:pt>
                <c:pt idx="338">
                  <c:v>05.10.2018</c:v>
                </c:pt>
                <c:pt idx="339">
                  <c:v>06.10.2018</c:v>
                </c:pt>
                <c:pt idx="340">
                  <c:v>07.10.2018</c:v>
                </c:pt>
                <c:pt idx="341">
                  <c:v>08.10.2018</c:v>
                </c:pt>
                <c:pt idx="342">
                  <c:v>09.10.2018</c:v>
                </c:pt>
                <c:pt idx="343">
                  <c:v>10.10.2018</c:v>
                </c:pt>
                <c:pt idx="344">
                  <c:v>11.10.2018</c:v>
                </c:pt>
                <c:pt idx="345">
                  <c:v>12.10.2018</c:v>
                </c:pt>
                <c:pt idx="346">
                  <c:v>13.10.2018</c:v>
                </c:pt>
                <c:pt idx="347">
                  <c:v>14.10.2018</c:v>
                </c:pt>
                <c:pt idx="348">
                  <c:v>15.10.2018</c:v>
                </c:pt>
                <c:pt idx="349">
                  <c:v>16.10.2018</c:v>
                </c:pt>
                <c:pt idx="350">
                  <c:v>17.10.2018</c:v>
                </c:pt>
                <c:pt idx="351">
                  <c:v>18.10.2018</c:v>
                </c:pt>
                <c:pt idx="352">
                  <c:v>19.10.2018</c:v>
                </c:pt>
                <c:pt idx="353">
                  <c:v>20.10.2018</c:v>
                </c:pt>
                <c:pt idx="354">
                  <c:v>21.10.2018</c:v>
                </c:pt>
                <c:pt idx="355">
                  <c:v>22.10.2018</c:v>
                </c:pt>
                <c:pt idx="356">
                  <c:v>23.10.2018</c:v>
                </c:pt>
                <c:pt idx="357">
                  <c:v>24.10.2018</c:v>
                </c:pt>
                <c:pt idx="358">
                  <c:v>25.10.2018</c:v>
                </c:pt>
                <c:pt idx="359">
                  <c:v>26.10.2018</c:v>
                </c:pt>
                <c:pt idx="360">
                  <c:v>27.10.2018</c:v>
                </c:pt>
                <c:pt idx="361">
                  <c:v>28.10.2018</c:v>
                </c:pt>
                <c:pt idx="362">
                  <c:v>29.10.2018</c:v>
                </c:pt>
                <c:pt idx="363">
                  <c:v>30.10.2018</c:v>
                </c:pt>
                <c:pt idx="364">
                  <c:v>31.10.2018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2014</c:v>
                </c:pt>
                <c:pt idx="1">
                  <c:v>1664</c:v>
                </c:pt>
                <c:pt idx="2">
                  <c:v>1930</c:v>
                </c:pt>
                <c:pt idx="3">
                  <c:v>1716</c:v>
                </c:pt>
                <c:pt idx="4">
                  <c:v>2656</c:v>
                </c:pt>
                <c:pt idx="5">
                  <c:v>2366</c:v>
                </c:pt>
                <c:pt idx="6">
                  <c:v>4460</c:v>
                </c:pt>
                <c:pt idx="7">
                  <c:v>4142</c:v>
                </c:pt>
                <c:pt idx="8">
                  <c:v>2700</c:v>
                </c:pt>
                <c:pt idx="9">
                  <c:v>3182</c:v>
                </c:pt>
                <c:pt idx="10">
                  <c:v>1679</c:v>
                </c:pt>
                <c:pt idx="11">
                  <c:v>2584</c:v>
                </c:pt>
                <c:pt idx="12">
                  <c:v>2835</c:v>
                </c:pt>
                <c:pt idx="13">
                  <c:v>2780</c:v>
                </c:pt>
                <c:pt idx="14">
                  <c:v>2022</c:v>
                </c:pt>
                <c:pt idx="15">
                  <c:v>2147</c:v>
                </c:pt>
                <c:pt idx="16">
                  <c:v>1535</c:v>
                </c:pt>
                <c:pt idx="17">
                  <c:v>2187</c:v>
                </c:pt>
                <c:pt idx="18">
                  <c:v>1458</c:v>
                </c:pt>
                <c:pt idx="19">
                  <c:v>939</c:v>
                </c:pt>
                <c:pt idx="20">
                  <c:v>4607</c:v>
                </c:pt>
                <c:pt idx="21">
                  <c:v>5379</c:v>
                </c:pt>
                <c:pt idx="22">
                  <c:v>2619</c:v>
                </c:pt>
                <c:pt idx="23">
                  <c:v>1604</c:v>
                </c:pt>
                <c:pt idx="24">
                  <c:v>1765</c:v>
                </c:pt>
                <c:pt idx="25">
                  <c:v>2525</c:v>
                </c:pt>
                <c:pt idx="26">
                  <c:v>1297</c:v>
                </c:pt>
                <c:pt idx="27">
                  <c:v>1688</c:v>
                </c:pt>
                <c:pt idx="28">
                  <c:v>1345</c:v>
                </c:pt>
                <c:pt idx="29">
                  <c:v>1152</c:v>
                </c:pt>
                <c:pt idx="30">
                  <c:v>1850</c:v>
                </c:pt>
                <c:pt idx="31">
                  <c:v>1882</c:v>
                </c:pt>
                <c:pt idx="32">
                  <c:v>1558</c:v>
                </c:pt>
                <c:pt idx="33">
                  <c:v>1543</c:v>
                </c:pt>
                <c:pt idx="34">
                  <c:v>1478</c:v>
                </c:pt>
                <c:pt idx="35">
                  <c:v>1103</c:v>
                </c:pt>
                <c:pt idx="36">
                  <c:v>658</c:v>
                </c:pt>
                <c:pt idx="37">
                  <c:v>695</c:v>
                </c:pt>
                <c:pt idx="38">
                  <c:v>564</c:v>
                </c:pt>
                <c:pt idx="39">
                  <c:v>980</c:v>
                </c:pt>
                <c:pt idx="40">
                  <c:v>1450</c:v>
                </c:pt>
                <c:pt idx="41">
                  <c:v>1714</c:v>
                </c:pt>
                <c:pt idx="42">
                  <c:v>1216</c:v>
                </c:pt>
                <c:pt idx="43">
                  <c:v>1493</c:v>
                </c:pt>
                <c:pt idx="44">
                  <c:v>1266</c:v>
                </c:pt>
                <c:pt idx="45">
                  <c:v>1023</c:v>
                </c:pt>
                <c:pt idx="46">
                  <c:v>1143</c:v>
                </c:pt>
                <c:pt idx="47">
                  <c:v>1608</c:v>
                </c:pt>
                <c:pt idx="48">
                  <c:v>1189</c:v>
                </c:pt>
                <c:pt idx="49">
                  <c:v>1054</c:v>
                </c:pt>
                <c:pt idx="50">
                  <c:v>904</c:v>
                </c:pt>
                <c:pt idx="51">
                  <c:v>829</c:v>
                </c:pt>
                <c:pt idx="52">
                  <c:v>2017</c:v>
                </c:pt>
                <c:pt idx="53">
                  <c:v>1390</c:v>
                </c:pt>
                <c:pt idx="54">
                  <c:v>1440</c:v>
                </c:pt>
                <c:pt idx="55">
                  <c:v>1772</c:v>
                </c:pt>
                <c:pt idx="56">
                  <c:v>1402</c:v>
                </c:pt>
                <c:pt idx="57">
                  <c:v>1008</c:v>
                </c:pt>
                <c:pt idx="58">
                  <c:v>5472</c:v>
                </c:pt>
                <c:pt idx="59">
                  <c:v>14142</c:v>
                </c:pt>
                <c:pt idx="60">
                  <c:v>6451</c:v>
                </c:pt>
                <c:pt idx="61">
                  <c:v>7269</c:v>
                </c:pt>
                <c:pt idx="62">
                  <c:v>9037</c:v>
                </c:pt>
                <c:pt idx="63">
                  <c:v>5735</c:v>
                </c:pt>
                <c:pt idx="64">
                  <c:v>5194</c:v>
                </c:pt>
                <c:pt idx="65">
                  <c:v>4417</c:v>
                </c:pt>
                <c:pt idx="66">
                  <c:v>4357</c:v>
                </c:pt>
                <c:pt idx="67">
                  <c:v>4924</c:v>
                </c:pt>
                <c:pt idx="68">
                  <c:v>5818</c:v>
                </c:pt>
                <c:pt idx="69">
                  <c:v>4219</c:v>
                </c:pt>
                <c:pt idx="70">
                  <c:v>2497</c:v>
                </c:pt>
                <c:pt idx="71">
                  <c:v>2322</c:v>
                </c:pt>
                <c:pt idx="72">
                  <c:v>3365</c:v>
                </c:pt>
                <c:pt idx="73">
                  <c:v>4332</c:v>
                </c:pt>
                <c:pt idx="74">
                  <c:v>4025</c:v>
                </c:pt>
                <c:pt idx="75">
                  <c:v>3488</c:v>
                </c:pt>
                <c:pt idx="76">
                  <c:v>3745</c:v>
                </c:pt>
                <c:pt idx="77">
                  <c:v>6956</c:v>
                </c:pt>
                <c:pt idx="78">
                  <c:v>4417</c:v>
                </c:pt>
                <c:pt idx="79">
                  <c:v>2997</c:v>
                </c:pt>
                <c:pt idx="80">
                  <c:v>4165</c:v>
                </c:pt>
                <c:pt idx="81">
                  <c:v>3418</c:v>
                </c:pt>
                <c:pt idx="82">
                  <c:v>2730</c:v>
                </c:pt>
                <c:pt idx="83">
                  <c:v>3391</c:v>
                </c:pt>
                <c:pt idx="84">
                  <c:v>2366</c:v>
                </c:pt>
                <c:pt idx="85">
                  <c:v>2164</c:v>
                </c:pt>
                <c:pt idx="86">
                  <c:v>2158</c:v>
                </c:pt>
                <c:pt idx="87">
                  <c:v>2246</c:v>
                </c:pt>
                <c:pt idx="88">
                  <c:v>2929</c:v>
                </c:pt>
                <c:pt idx="89">
                  <c:v>2937</c:v>
                </c:pt>
                <c:pt idx="90">
                  <c:v>4275</c:v>
                </c:pt>
                <c:pt idx="91">
                  <c:v>2851</c:v>
                </c:pt>
                <c:pt idx="92">
                  <c:v>1794</c:v>
                </c:pt>
                <c:pt idx="93">
                  <c:v>1953</c:v>
                </c:pt>
                <c:pt idx="94">
                  <c:v>1813</c:v>
                </c:pt>
                <c:pt idx="95">
                  <c:v>2823</c:v>
                </c:pt>
                <c:pt idx="96">
                  <c:v>1852</c:v>
                </c:pt>
                <c:pt idx="97">
                  <c:v>4097</c:v>
                </c:pt>
                <c:pt idx="98">
                  <c:v>3076</c:v>
                </c:pt>
                <c:pt idx="99">
                  <c:v>2167</c:v>
                </c:pt>
                <c:pt idx="100">
                  <c:v>1249</c:v>
                </c:pt>
                <c:pt idx="101">
                  <c:v>1779</c:v>
                </c:pt>
                <c:pt idx="102">
                  <c:v>1547</c:v>
                </c:pt>
                <c:pt idx="103">
                  <c:v>1232</c:v>
                </c:pt>
                <c:pt idx="104">
                  <c:v>3376</c:v>
                </c:pt>
                <c:pt idx="105">
                  <c:v>1621</c:v>
                </c:pt>
                <c:pt idx="106">
                  <c:v>1353</c:v>
                </c:pt>
                <c:pt idx="107">
                  <c:v>2719</c:v>
                </c:pt>
                <c:pt idx="108">
                  <c:v>2792</c:v>
                </c:pt>
                <c:pt idx="109">
                  <c:v>4291</c:v>
                </c:pt>
                <c:pt idx="110">
                  <c:v>2328</c:v>
                </c:pt>
                <c:pt idx="111">
                  <c:v>2997</c:v>
                </c:pt>
                <c:pt idx="112">
                  <c:v>2411</c:v>
                </c:pt>
                <c:pt idx="113">
                  <c:v>2859</c:v>
                </c:pt>
                <c:pt idx="114">
                  <c:v>2723</c:v>
                </c:pt>
                <c:pt idx="115">
                  <c:v>2107</c:v>
                </c:pt>
                <c:pt idx="116">
                  <c:v>2656</c:v>
                </c:pt>
                <c:pt idx="117">
                  <c:v>2963</c:v>
                </c:pt>
                <c:pt idx="118">
                  <c:v>2734</c:v>
                </c:pt>
                <c:pt idx="119">
                  <c:v>3197</c:v>
                </c:pt>
                <c:pt idx="120">
                  <c:v>2831</c:v>
                </c:pt>
                <c:pt idx="121">
                  <c:v>1460</c:v>
                </c:pt>
                <c:pt idx="122">
                  <c:v>1682</c:v>
                </c:pt>
                <c:pt idx="123">
                  <c:v>1964</c:v>
                </c:pt>
                <c:pt idx="124">
                  <c:v>1737</c:v>
                </c:pt>
                <c:pt idx="125">
                  <c:v>2450</c:v>
                </c:pt>
                <c:pt idx="126">
                  <c:v>3642</c:v>
                </c:pt>
                <c:pt idx="127">
                  <c:v>2480</c:v>
                </c:pt>
                <c:pt idx="128">
                  <c:v>1684</c:v>
                </c:pt>
                <c:pt idx="129">
                  <c:v>1575</c:v>
                </c:pt>
                <c:pt idx="130">
                  <c:v>1993</c:v>
                </c:pt>
                <c:pt idx="131">
                  <c:v>1787</c:v>
                </c:pt>
                <c:pt idx="132">
                  <c:v>2580</c:v>
                </c:pt>
                <c:pt idx="133">
                  <c:v>2036</c:v>
                </c:pt>
                <c:pt idx="134">
                  <c:v>1388</c:v>
                </c:pt>
                <c:pt idx="135">
                  <c:v>1121</c:v>
                </c:pt>
                <c:pt idx="136">
                  <c:v>1969</c:v>
                </c:pt>
                <c:pt idx="137">
                  <c:v>2285</c:v>
                </c:pt>
                <c:pt idx="138">
                  <c:v>2264</c:v>
                </c:pt>
                <c:pt idx="139">
                  <c:v>3014</c:v>
                </c:pt>
                <c:pt idx="140">
                  <c:v>3549</c:v>
                </c:pt>
                <c:pt idx="141">
                  <c:v>2228</c:v>
                </c:pt>
                <c:pt idx="142">
                  <c:v>1815</c:v>
                </c:pt>
                <c:pt idx="143">
                  <c:v>1524</c:v>
                </c:pt>
                <c:pt idx="144">
                  <c:v>1129</c:v>
                </c:pt>
                <c:pt idx="145">
                  <c:v>921</c:v>
                </c:pt>
                <c:pt idx="146">
                  <c:v>1630</c:v>
                </c:pt>
                <c:pt idx="147">
                  <c:v>1850</c:v>
                </c:pt>
                <c:pt idx="148">
                  <c:v>3085</c:v>
                </c:pt>
                <c:pt idx="149">
                  <c:v>2322</c:v>
                </c:pt>
                <c:pt idx="150">
                  <c:v>2152</c:v>
                </c:pt>
                <c:pt idx="151">
                  <c:v>1682</c:v>
                </c:pt>
                <c:pt idx="152">
                  <c:v>2319</c:v>
                </c:pt>
                <c:pt idx="153">
                  <c:v>3036</c:v>
                </c:pt>
                <c:pt idx="154">
                  <c:v>2921</c:v>
                </c:pt>
                <c:pt idx="155">
                  <c:v>1847</c:v>
                </c:pt>
                <c:pt idx="156">
                  <c:v>912</c:v>
                </c:pt>
                <c:pt idx="157">
                  <c:v>561</c:v>
                </c:pt>
                <c:pt idx="158">
                  <c:v>1110</c:v>
                </c:pt>
                <c:pt idx="159">
                  <c:v>982</c:v>
                </c:pt>
                <c:pt idx="160">
                  <c:v>762</c:v>
                </c:pt>
                <c:pt idx="161">
                  <c:v>1466</c:v>
                </c:pt>
                <c:pt idx="162">
                  <c:v>2184</c:v>
                </c:pt>
                <c:pt idx="163">
                  <c:v>1328</c:v>
                </c:pt>
                <c:pt idx="164">
                  <c:v>857</c:v>
                </c:pt>
                <c:pt idx="165">
                  <c:v>806</c:v>
                </c:pt>
                <c:pt idx="166">
                  <c:v>950</c:v>
                </c:pt>
                <c:pt idx="167">
                  <c:v>893</c:v>
                </c:pt>
                <c:pt idx="168">
                  <c:v>2549</c:v>
                </c:pt>
                <c:pt idx="169">
                  <c:v>2373</c:v>
                </c:pt>
                <c:pt idx="170">
                  <c:v>2027</c:v>
                </c:pt>
                <c:pt idx="171">
                  <c:v>1200</c:v>
                </c:pt>
                <c:pt idx="172">
                  <c:v>2144</c:v>
                </c:pt>
                <c:pt idx="173">
                  <c:v>1262</c:v>
                </c:pt>
                <c:pt idx="174">
                  <c:v>1398</c:v>
                </c:pt>
                <c:pt idx="175">
                  <c:v>898</c:v>
                </c:pt>
                <c:pt idx="176">
                  <c:v>1875</c:v>
                </c:pt>
                <c:pt idx="177">
                  <c:v>1862</c:v>
                </c:pt>
                <c:pt idx="178">
                  <c:v>1535</c:v>
                </c:pt>
                <c:pt idx="179">
                  <c:v>1229</c:v>
                </c:pt>
                <c:pt idx="180">
                  <c:v>1140</c:v>
                </c:pt>
                <c:pt idx="181">
                  <c:v>1882</c:v>
                </c:pt>
                <c:pt idx="182">
                  <c:v>2243</c:v>
                </c:pt>
                <c:pt idx="183">
                  <c:v>1630</c:v>
                </c:pt>
                <c:pt idx="184">
                  <c:v>2549</c:v>
                </c:pt>
                <c:pt idx="185">
                  <c:v>1464</c:v>
                </c:pt>
                <c:pt idx="186">
                  <c:v>1448</c:v>
                </c:pt>
                <c:pt idx="187">
                  <c:v>1198</c:v>
                </c:pt>
                <c:pt idx="188">
                  <c:v>1231</c:v>
                </c:pt>
                <c:pt idx="189">
                  <c:v>1770</c:v>
                </c:pt>
                <c:pt idx="190">
                  <c:v>1550</c:v>
                </c:pt>
                <c:pt idx="191">
                  <c:v>2477</c:v>
                </c:pt>
                <c:pt idx="192">
                  <c:v>2071</c:v>
                </c:pt>
                <c:pt idx="193">
                  <c:v>1842</c:v>
                </c:pt>
                <c:pt idx="194">
                  <c:v>1288</c:v>
                </c:pt>
                <c:pt idx="195">
                  <c:v>1171</c:v>
                </c:pt>
                <c:pt idx="196">
                  <c:v>1271</c:v>
                </c:pt>
                <c:pt idx="197">
                  <c:v>1967</c:v>
                </c:pt>
                <c:pt idx="198">
                  <c:v>1928</c:v>
                </c:pt>
                <c:pt idx="199">
                  <c:v>2063</c:v>
                </c:pt>
                <c:pt idx="200">
                  <c:v>1742</c:v>
                </c:pt>
                <c:pt idx="201">
                  <c:v>2147</c:v>
                </c:pt>
                <c:pt idx="202">
                  <c:v>1414</c:v>
                </c:pt>
                <c:pt idx="203">
                  <c:v>1684</c:v>
                </c:pt>
                <c:pt idx="204">
                  <c:v>1765</c:v>
                </c:pt>
                <c:pt idx="205">
                  <c:v>2255</c:v>
                </c:pt>
                <c:pt idx="206">
                  <c:v>1424</c:v>
                </c:pt>
                <c:pt idx="207">
                  <c:v>2175</c:v>
                </c:pt>
                <c:pt idx="208">
                  <c:v>1811</c:v>
                </c:pt>
                <c:pt idx="209">
                  <c:v>2444</c:v>
                </c:pt>
                <c:pt idx="210">
                  <c:v>3001</c:v>
                </c:pt>
                <c:pt idx="211">
                  <c:v>4039</c:v>
                </c:pt>
                <c:pt idx="212">
                  <c:v>2761</c:v>
                </c:pt>
                <c:pt idx="213">
                  <c:v>5372</c:v>
                </c:pt>
                <c:pt idx="214">
                  <c:v>3934</c:v>
                </c:pt>
                <c:pt idx="215">
                  <c:v>3274</c:v>
                </c:pt>
                <c:pt idx="216">
                  <c:v>3618</c:v>
                </c:pt>
                <c:pt idx="217">
                  <c:v>2354</c:v>
                </c:pt>
                <c:pt idx="218">
                  <c:v>4588</c:v>
                </c:pt>
                <c:pt idx="219">
                  <c:v>2276</c:v>
                </c:pt>
                <c:pt idx="220">
                  <c:v>1718</c:v>
                </c:pt>
                <c:pt idx="221">
                  <c:v>1998</c:v>
                </c:pt>
                <c:pt idx="222">
                  <c:v>1444</c:v>
                </c:pt>
                <c:pt idx="223">
                  <c:v>2149</c:v>
                </c:pt>
                <c:pt idx="224">
                  <c:v>1136</c:v>
                </c:pt>
                <c:pt idx="225">
                  <c:v>1085</c:v>
                </c:pt>
                <c:pt idx="226">
                  <c:v>1880</c:v>
                </c:pt>
                <c:pt idx="227">
                  <c:v>1739</c:v>
                </c:pt>
                <c:pt idx="228">
                  <c:v>2011</c:v>
                </c:pt>
                <c:pt idx="229">
                  <c:v>1426</c:v>
                </c:pt>
                <c:pt idx="230">
                  <c:v>1582</c:v>
                </c:pt>
                <c:pt idx="231">
                  <c:v>1823</c:v>
                </c:pt>
                <c:pt idx="232">
                  <c:v>1723</c:v>
                </c:pt>
                <c:pt idx="233">
                  <c:v>3122</c:v>
                </c:pt>
                <c:pt idx="234">
                  <c:v>2113</c:v>
                </c:pt>
                <c:pt idx="235">
                  <c:v>1870</c:v>
                </c:pt>
                <c:pt idx="236">
                  <c:v>1326</c:v>
                </c:pt>
                <c:pt idx="237">
                  <c:v>2149</c:v>
                </c:pt>
                <c:pt idx="238">
                  <c:v>1837</c:v>
                </c:pt>
                <c:pt idx="239">
                  <c:v>1582</c:v>
                </c:pt>
                <c:pt idx="240">
                  <c:v>1700</c:v>
                </c:pt>
                <c:pt idx="241">
                  <c:v>2161</c:v>
                </c:pt>
                <c:pt idx="242">
                  <c:v>3418</c:v>
                </c:pt>
                <c:pt idx="243">
                  <c:v>3284</c:v>
                </c:pt>
                <c:pt idx="244">
                  <c:v>2307</c:v>
                </c:pt>
                <c:pt idx="245">
                  <c:v>2096</c:v>
                </c:pt>
                <c:pt idx="246">
                  <c:v>2389</c:v>
                </c:pt>
                <c:pt idx="247">
                  <c:v>1811</c:v>
                </c:pt>
                <c:pt idx="248">
                  <c:v>1691</c:v>
                </c:pt>
                <c:pt idx="249">
                  <c:v>3085</c:v>
                </c:pt>
                <c:pt idx="250">
                  <c:v>3412</c:v>
                </c:pt>
                <c:pt idx="251">
                  <c:v>2577</c:v>
                </c:pt>
                <c:pt idx="252">
                  <c:v>2734</c:v>
                </c:pt>
                <c:pt idx="253">
                  <c:v>2511</c:v>
                </c:pt>
                <c:pt idx="254">
                  <c:v>2577</c:v>
                </c:pt>
                <c:pt idx="255">
                  <c:v>3154</c:v>
                </c:pt>
                <c:pt idx="256">
                  <c:v>2332</c:v>
                </c:pt>
                <c:pt idx="257">
                  <c:v>2363</c:v>
                </c:pt>
                <c:pt idx="258">
                  <c:v>1842</c:v>
                </c:pt>
                <c:pt idx="259">
                  <c:v>1969</c:v>
                </c:pt>
                <c:pt idx="260">
                  <c:v>1818</c:v>
                </c:pt>
                <c:pt idx="261">
                  <c:v>1938</c:v>
                </c:pt>
                <c:pt idx="262">
                  <c:v>1507</c:v>
                </c:pt>
                <c:pt idx="263">
                  <c:v>2823</c:v>
                </c:pt>
                <c:pt idx="264">
                  <c:v>2757</c:v>
                </c:pt>
                <c:pt idx="265">
                  <c:v>1728</c:v>
                </c:pt>
                <c:pt idx="266">
                  <c:v>2350</c:v>
                </c:pt>
                <c:pt idx="267">
                  <c:v>1507</c:v>
                </c:pt>
                <c:pt idx="268">
                  <c:v>1535</c:v>
                </c:pt>
                <c:pt idx="269">
                  <c:v>1875</c:v>
                </c:pt>
                <c:pt idx="270">
                  <c:v>2616</c:v>
                </c:pt>
                <c:pt idx="271">
                  <c:v>4203</c:v>
                </c:pt>
                <c:pt idx="272">
                  <c:v>2704</c:v>
                </c:pt>
                <c:pt idx="273">
                  <c:v>3159</c:v>
                </c:pt>
                <c:pt idx="274">
                  <c:v>2285</c:v>
                </c:pt>
                <c:pt idx="275">
                  <c:v>2570</c:v>
                </c:pt>
                <c:pt idx="276">
                  <c:v>2601</c:v>
                </c:pt>
                <c:pt idx="277">
                  <c:v>2464</c:v>
                </c:pt>
                <c:pt idx="278">
                  <c:v>2249</c:v>
                </c:pt>
                <c:pt idx="279">
                  <c:v>2202</c:v>
                </c:pt>
                <c:pt idx="280">
                  <c:v>2542</c:v>
                </c:pt>
                <c:pt idx="281">
                  <c:v>1610</c:v>
                </c:pt>
                <c:pt idx="282">
                  <c:v>1372</c:v>
                </c:pt>
                <c:pt idx="283">
                  <c:v>2316</c:v>
                </c:pt>
                <c:pt idx="284">
                  <c:v>2332</c:v>
                </c:pt>
                <c:pt idx="285">
                  <c:v>2190</c:v>
                </c:pt>
                <c:pt idx="286">
                  <c:v>3549</c:v>
                </c:pt>
                <c:pt idx="287">
                  <c:v>2285</c:v>
                </c:pt>
                <c:pt idx="288">
                  <c:v>1621</c:v>
                </c:pt>
                <c:pt idx="289">
                  <c:v>1823</c:v>
                </c:pt>
                <c:pt idx="290">
                  <c:v>1216</c:v>
                </c:pt>
                <c:pt idx="291">
                  <c:v>1305</c:v>
                </c:pt>
                <c:pt idx="292">
                  <c:v>1450</c:v>
                </c:pt>
                <c:pt idx="293">
                  <c:v>4075</c:v>
                </c:pt>
                <c:pt idx="294">
                  <c:v>2030</c:v>
                </c:pt>
                <c:pt idx="295">
                  <c:v>2243</c:v>
                </c:pt>
                <c:pt idx="296">
                  <c:v>2014</c:v>
                </c:pt>
                <c:pt idx="297">
                  <c:v>5457</c:v>
                </c:pt>
                <c:pt idx="298">
                  <c:v>5419</c:v>
                </c:pt>
                <c:pt idx="299">
                  <c:v>3450</c:v>
                </c:pt>
                <c:pt idx="300">
                  <c:v>8764</c:v>
                </c:pt>
                <c:pt idx="301">
                  <c:v>7238</c:v>
                </c:pt>
                <c:pt idx="302">
                  <c:v>5297</c:v>
                </c:pt>
                <c:pt idx="303">
                  <c:v>3334</c:v>
                </c:pt>
                <c:pt idx="304">
                  <c:v>2587</c:v>
                </c:pt>
                <c:pt idx="305">
                  <c:v>3235</c:v>
                </c:pt>
                <c:pt idx="306">
                  <c:v>3117</c:v>
                </c:pt>
                <c:pt idx="307">
                  <c:v>2190</c:v>
                </c:pt>
                <c:pt idx="308">
                  <c:v>2030</c:v>
                </c:pt>
                <c:pt idx="309">
                  <c:v>1758</c:v>
                </c:pt>
                <c:pt idx="310">
                  <c:v>1569</c:v>
                </c:pt>
                <c:pt idx="311">
                  <c:v>2659</c:v>
                </c:pt>
                <c:pt idx="312">
                  <c:v>4684</c:v>
                </c:pt>
                <c:pt idx="313">
                  <c:v>3618</c:v>
                </c:pt>
                <c:pt idx="314">
                  <c:v>3304</c:v>
                </c:pt>
                <c:pt idx="315">
                  <c:v>2823</c:v>
                </c:pt>
                <c:pt idx="316">
                  <c:v>2060</c:v>
                </c:pt>
                <c:pt idx="317">
                  <c:v>1964</c:v>
                </c:pt>
                <c:pt idx="318">
                  <c:v>1586</c:v>
                </c:pt>
                <c:pt idx="319">
                  <c:v>2036</c:v>
                </c:pt>
                <c:pt idx="320">
                  <c:v>937</c:v>
                </c:pt>
                <c:pt idx="321">
                  <c:v>2656</c:v>
                </c:pt>
                <c:pt idx="322">
                  <c:v>2745</c:v>
                </c:pt>
                <c:pt idx="323">
                  <c:v>1121</c:v>
                </c:pt>
                <c:pt idx="324">
                  <c:v>1815</c:v>
                </c:pt>
                <c:pt idx="325">
                  <c:v>2115</c:v>
                </c:pt>
                <c:pt idx="326">
                  <c:v>2213</c:v>
                </c:pt>
                <c:pt idx="327">
                  <c:v>3672</c:v>
                </c:pt>
                <c:pt idx="328">
                  <c:v>2959</c:v>
                </c:pt>
                <c:pt idx="329">
                  <c:v>2460</c:v>
                </c:pt>
                <c:pt idx="330">
                  <c:v>2202</c:v>
                </c:pt>
                <c:pt idx="331">
                  <c:v>2228</c:v>
                </c:pt>
                <c:pt idx="332">
                  <c:v>1985</c:v>
                </c:pt>
                <c:pt idx="333">
                  <c:v>1582</c:v>
                </c:pt>
                <c:pt idx="334">
                  <c:v>1702</c:v>
                </c:pt>
                <c:pt idx="335">
                  <c:v>3751</c:v>
                </c:pt>
                <c:pt idx="336">
                  <c:v>4259</c:v>
                </c:pt>
                <c:pt idx="337">
                  <c:v>3527</c:v>
                </c:pt>
                <c:pt idx="338">
                  <c:v>1716</c:v>
                </c:pt>
                <c:pt idx="339">
                  <c:v>4203</c:v>
                </c:pt>
                <c:pt idx="340">
                  <c:v>3294</c:v>
                </c:pt>
                <c:pt idx="341">
                  <c:v>3776</c:v>
                </c:pt>
                <c:pt idx="342">
                  <c:v>4097</c:v>
                </c:pt>
                <c:pt idx="343">
                  <c:v>3304</c:v>
                </c:pt>
                <c:pt idx="344">
                  <c:v>3386</c:v>
                </c:pt>
                <c:pt idx="345">
                  <c:v>3466</c:v>
                </c:pt>
                <c:pt idx="346">
                  <c:v>2418</c:v>
                </c:pt>
                <c:pt idx="347">
                  <c:v>6126</c:v>
                </c:pt>
                <c:pt idx="348">
                  <c:v>4150</c:v>
                </c:pt>
                <c:pt idx="349">
                  <c:v>2246</c:v>
                </c:pt>
                <c:pt idx="350">
                  <c:v>2219</c:v>
                </c:pt>
                <c:pt idx="351">
                  <c:v>2382</c:v>
                </c:pt>
                <c:pt idx="352">
                  <c:v>1422</c:v>
                </c:pt>
                <c:pt idx="353">
                  <c:v>2950</c:v>
                </c:pt>
                <c:pt idx="354">
                  <c:v>2484</c:v>
                </c:pt>
                <c:pt idx="355">
                  <c:v>1728</c:v>
                </c:pt>
                <c:pt idx="356">
                  <c:v>1258</c:v>
                </c:pt>
                <c:pt idx="357">
                  <c:v>2298</c:v>
                </c:pt>
                <c:pt idx="358">
                  <c:v>2408</c:v>
                </c:pt>
                <c:pt idx="359">
                  <c:v>3360</c:v>
                </c:pt>
                <c:pt idx="360">
                  <c:v>2937</c:v>
                </c:pt>
                <c:pt idx="361">
                  <c:v>4408</c:v>
                </c:pt>
                <c:pt idx="362">
                  <c:v>2997</c:v>
                </c:pt>
                <c:pt idx="363">
                  <c:v>3284</c:v>
                </c:pt>
                <c:pt idx="364">
                  <c:v>3678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71-4CB4-BE69-4D452F9636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110528"/>
        <c:axId val="357112824"/>
      </c:lineChart>
      <c:catAx>
        <c:axId val="35711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112824"/>
        <c:crosses val="autoZero"/>
        <c:auto val="1"/>
        <c:lblAlgn val="ctr"/>
        <c:lblOffset val="100"/>
        <c:noMultiLvlLbl val="0"/>
      </c:catAx>
      <c:valAx>
        <c:axId val="357112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11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01.11.2017</c:v>
                </c:pt>
                <c:pt idx="1">
                  <c:v>02.11.2017</c:v>
                </c:pt>
                <c:pt idx="2">
                  <c:v>03.11.2017</c:v>
                </c:pt>
                <c:pt idx="3">
                  <c:v>04.11.2017</c:v>
                </c:pt>
                <c:pt idx="4">
                  <c:v>05.11.2017</c:v>
                </c:pt>
                <c:pt idx="5">
                  <c:v>06.11.2017</c:v>
                </c:pt>
                <c:pt idx="6">
                  <c:v>07.11.2017</c:v>
                </c:pt>
                <c:pt idx="7">
                  <c:v>08.11.2017</c:v>
                </c:pt>
                <c:pt idx="8">
                  <c:v>09.11.2017</c:v>
                </c:pt>
                <c:pt idx="9">
                  <c:v>10.11.2017</c:v>
                </c:pt>
                <c:pt idx="10">
                  <c:v>11.11.2017</c:v>
                </c:pt>
                <c:pt idx="11">
                  <c:v>12.11.2017</c:v>
                </c:pt>
                <c:pt idx="12">
                  <c:v>13.11.2017</c:v>
                </c:pt>
                <c:pt idx="13">
                  <c:v>14.11.2017</c:v>
                </c:pt>
                <c:pt idx="14">
                  <c:v>15.11.2017</c:v>
                </c:pt>
                <c:pt idx="15">
                  <c:v>16.11.2017</c:v>
                </c:pt>
                <c:pt idx="16">
                  <c:v>17.11.2017</c:v>
                </c:pt>
                <c:pt idx="17">
                  <c:v>18.11.2017</c:v>
                </c:pt>
                <c:pt idx="18">
                  <c:v>19.11.2017</c:v>
                </c:pt>
                <c:pt idx="19">
                  <c:v>20.11.2017</c:v>
                </c:pt>
                <c:pt idx="20">
                  <c:v>21.11.2017</c:v>
                </c:pt>
                <c:pt idx="21">
                  <c:v>22.11.2017</c:v>
                </c:pt>
                <c:pt idx="22">
                  <c:v>23.11.2017</c:v>
                </c:pt>
                <c:pt idx="23">
                  <c:v>24.11.2017</c:v>
                </c:pt>
                <c:pt idx="24">
                  <c:v>25.11.2017</c:v>
                </c:pt>
                <c:pt idx="25">
                  <c:v>26.11.2017</c:v>
                </c:pt>
                <c:pt idx="26">
                  <c:v>27.11.2017</c:v>
                </c:pt>
                <c:pt idx="27">
                  <c:v>28.11.2017</c:v>
                </c:pt>
                <c:pt idx="28">
                  <c:v>29.11.2017</c:v>
                </c:pt>
                <c:pt idx="29">
                  <c:v>30.11.2017</c:v>
                </c:pt>
                <c:pt idx="30">
                  <c:v>01.12.2017</c:v>
                </c:pt>
                <c:pt idx="31">
                  <c:v>02.12.2017</c:v>
                </c:pt>
                <c:pt idx="32">
                  <c:v>03.12.2017</c:v>
                </c:pt>
                <c:pt idx="33">
                  <c:v>04.12.2017</c:v>
                </c:pt>
                <c:pt idx="34">
                  <c:v>05.12.2017</c:v>
                </c:pt>
                <c:pt idx="35">
                  <c:v>06.12.2017</c:v>
                </c:pt>
                <c:pt idx="36">
                  <c:v>07.12.2017</c:v>
                </c:pt>
                <c:pt idx="37">
                  <c:v>08.12.2017</c:v>
                </c:pt>
                <c:pt idx="38">
                  <c:v>09.12.2017</c:v>
                </c:pt>
                <c:pt idx="39">
                  <c:v>10.12.2017</c:v>
                </c:pt>
                <c:pt idx="40">
                  <c:v>11.12.2017</c:v>
                </c:pt>
                <c:pt idx="41">
                  <c:v>12.12.2017</c:v>
                </c:pt>
                <c:pt idx="42">
                  <c:v>13.12.2017</c:v>
                </c:pt>
                <c:pt idx="43">
                  <c:v>14.12.2017</c:v>
                </c:pt>
                <c:pt idx="44">
                  <c:v>15.12.2017</c:v>
                </c:pt>
                <c:pt idx="45">
                  <c:v>16.12.2017</c:v>
                </c:pt>
                <c:pt idx="46">
                  <c:v>17.12.2017</c:v>
                </c:pt>
                <c:pt idx="47">
                  <c:v>18.12.2017</c:v>
                </c:pt>
                <c:pt idx="48">
                  <c:v>19.12.2017</c:v>
                </c:pt>
                <c:pt idx="49">
                  <c:v>20.12.2017</c:v>
                </c:pt>
                <c:pt idx="50">
                  <c:v>21.12.2017</c:v>
                </c:pt>
                <c:pt idx="51">
                  <c:v>22.12.2017</c:v>
                </c:pt>
                <c:pt idx="52">
                  <c:v>23.12.2017</c:v>
                </c:pt>
                <c:pt idx="53">
                  <c:v>24.12.2017</c:v>
                </c:pt>
                <c:pt idx="54">
                  <c:v>25.12.2017</c:v>
                </c:pt>
                <c:pt idx="55">
                  <c:v>26.12.2017</c:v>
                </c:pt>
                <c:pt idx="56">
                  <c:v>27.12.2017</c:v>
                </c:pt>
                <c:pt idx="57">
                  <c:v>28.12.2017</c:v>
                </c:pt>
                <c:pt idx="58">
                  <c:v>29.12.2017</c:v>
                </c:pt>
                <c:pt idx="59">
                  <c:v>30.12.2017</c:v>
                </c:pt>
                <c:pt idx="60">
                  <c:v>31.12.2017</c:v>
                </c:pt>
                <c:pt idx="61">
                  <c:v>01.01.2018</c:v>
                </c:pt>
                <c:pt idx="62">
                  <c:v>02.01.2018</c:v>
                </c:pt>
                <c:pt idx="63">
                  <c:v>03.01.2018</c:v>
                </c:pt>
                <c:pt idx="64">
                  <c:v>04.01.2018</c:v>
                </c:pt>
                <c:pt idx="65">
                  <c:v>05.01.2018</c:v>
                </c:pt>
                <c:pt idx="66">
                  <c:v>06.01.2018</c:v>
                </c:pt>
                <c:pt idx="67">
                  <c:v>07.01.2018</c:v>
                </c:pt>
                <c:pt idx="68">
                  <c:v>08.01.2018</c:v>
                </c:pt>
                <c:pt idx="69">
                  <c:v>09.01.2018</c:v>
                </c:pt>
                <c:pt idx="70">
                  <c:v>10.01.2018</c:v>
                </c:pt>
                <c:pt idx="71">
                  <c:v>11.01.2018</c:v>
                </c:pt>
                <c:pt idx="72">
                  <c:v>12.01.2018</c:v>
                </c:pt>
                <c:pt idx="73">
                  <c:v>13.01.2018</c:v>
                </c:pt>
                <c:pt idx="74">
                  <c:v>14.01.2018</c:v>
                </c:pt>
                <c:pt idx="75">
                  <c:v>15.01.2018</c:v>
                </c:pt>
                <c:pt idx="76">
                  <c:v>16.01.2018</c:v>
                </c:pt>
                <c:pt idx="77">
                  <c:v>17.01.2018</c:v>
                </c:pt>
                <c:pt idx="78">
                  <c:v>18.01.2018</c:v>
                </c:pt>
                <c:pt idx="79">
                  <c:v>19.01.2018</c:v>
                </c:pt>
                <c:pt idx="80">
                  <c:v>20.01.2018</c:v>
                </c:pt>
                <c:pt idx="81">
                  <c:v>21.01.2018</c:v>
                </c:pt>
                <c:pt idx="82">
                  <c:v>22.01.2018</c:v>
                </c:pt>
                <c:pt idx="83">
                  <c:v>23.01.2018</c:v>
                </c:pt>
                <c:pt idx="84">
                  <c:v>24.01.2018</c:v>
                </c:pt>
                <c:pt idx="85">
                  <c:v>25.01.2018</c:v>
                </c:pt>
                <c:pt idx="86">
                  <c:v>26.01.2018</c:v>
                </c:pt>
                <c:pt idx="87">
                  <c:v>27.01.2018</c:v>
                </c:pt>
                <c:pt idx="88">
                  <c:v>28.01.2018</c:v>
                </c:pt>
                <c:pt idx="89">
                  <c:v>29.01.2018</c:v>
                </c:pt>
                <c:pt idx="90">
                  <c:v>30.01.2018</c:v>
                </c:pt>
                <c:pt idx="91">
                  <c:v>31.01.2018</c:v>
                </c:pt>
                <c:pt idx="92">
                  <c:v>01.02.2018</c:v>
                </c:pt>
                <c:pt idx="93">
                  <c:v>02.02.2018</c:v>
                </c:pt>
                <c:pt idx="94">
                  <c:v>03.02.2018</c:v>
                </c:pt>
                <c:pt idx="95">
                  <c:v>04.02.2018</c:v>
                </c:pt>
                <c:pt idx="96">
                  <c:v>05.02.2018</c:v>
                </c:pt>
                <c:pt idx="97">
                  <c:v>06.02.2018</c:v>
                </c:pt>
                <c:pt idx="98">
                  <c:v>07.02.2018</c:v>
                </c:pt>
                <c:pt idx="99">
                  <c:v>08.02.2018</c:v>
                </c:pt>
                <c:pt idx="100">
                  <c:v>09.02.2018</c:v>
                </c:pt>
                <c:pt idx="101">
                  <c:v>10.02.2018</c:v>
                </c:pt>
                <c:pt idx="102">
                  <c:v>11.02.2018</c:v>
                </c:pt>
                <c:pt idx="103">
                  <c:v>12.02.2018</c:v>
                </c:pt>
                <c:pt idx="104">
                  <c:v>13.02.2018</c:v>
                </c:pt>
                <c:pt idx="105">
                  <c:v>14.02.2018</c:v>
                </c:pt>
                <c:pt idx="106">
                  <c:v>15.02.2018</c:v>
                </c:pt>
                <c:pt idx="107">
                  <c:v>16.02.2018</c:v>
                </c:pt>
                <c:pt idx="108">
                  <c:v>17.02.2018</c:v>
                </c:pt>
                <c:pt idx="109">
                  <c:v>18.02.2018</c:v>
                </c:pt>
                <c:pt idx="110">
                  <c:v>19.02.2018</c:v>
                </c:pt>
                <c:pt idx="111">
                  <c:v>20.02.2018</c:v>
                </c:pt>
                <c:pt idx="112">
                  <c:v>21.02.2018</c:v>
                </c:pt>
                <c:pt idx="113">
                  <c:v>22.02.2018</c:v>
                </c:pt>
                <c:pt idx="114">
                  <c:v>23.02.2018</c:v>
                </c:pt>
                <c:pt idx="115">
                  <c:v>24.02.2018</c:v>
                </c:pt>
                <c:pt idx="116">
                  <c:v>25.02.2018</c:v>
                </c:pt>
                <c:pt idx="117">
                  <c:v>26.02.2018</c:v>
                </c:pt>
                <c:pt idx="118">
                  <c:v>27.02.2018</c:v>
                </c:pt>
                <c:pt idx="119">
                  <c:v>28.02.2018</c:v>
                </c:pt>
                <c:pt idx="120">
                  <c:v>01.03.2018</c:v>
                </c:pt>
                <c:pt idx="121">
                  <c:v>02.03.2018</c:v>
                </c:pt>
                <c:pt idx="122">
                  <c:v>03.03.2018</c:v>
                </c:pt>
                <c:pt idx="123">
                  <c:v>04.03.2018</c:v>
                </c:pt>
                <c:pt idx="124">
                  <c:v>05.03.2018</c:v>
                </c:pt>
                <c:pt idx="125">
                  <c:v>06.03.2018</c:v>
                </c:pt>
                <c:pt idx="126">
                  <c:v>07.03.2018</c:v>
                </c:pt>
                <c:pt idx="127">
                  <c:v>08.03.2018</c:v>
                </c:pt>
                <c:pt idx="128">
                  <c:v>09.03.2018</c:v>
                </c:pt>
                <c:pt idx="129">
                  <c:v>10.03.2018</c:v>
                </c:pt>
                <c:pt idx="130">
                  <c:v>11.03.2018</c:v>
                </c:pt>
                <c:pt idx="131">
                  <c:v>12.03.2018</c:v>
                </c:pt>
                <c:pt idx="132">
                  <c:v>13.03.2018</c:v>
                </c:pt>
                <c:pt idx="133">
                  <c:v>14.03.2018</c:v>
                </c:pt>
                <c:pt idx="134">
                  <c:v>15.03.2018</c:v>
                </c:pt>
                <c:pt idx="135">
                  <c:v>16.03.2018</c:v>
                </c:pt>
                <c:pt idx="136">
                  <c:v>17.03.2018</c:v>
                </c:pt>
                <c:pt idx="137">
                  <c:v>18.03.2018</c:v>
                </c:pt>
                <c:pt idx="138">
                  <c:v>19.03.2018</c:v>
                </c:pt>
                <c:pt idx="139">
                  <c:v>20.03.2018</c:v>
                </c:pt>
                <c:pt idx="140">
                  <c:v>21.03.2018</c:v>
                </c:pt>
                <c:pt idx="141">
                  <c:v>22.03.2018</c:v>
                </c:pt>
                <c:pt idx="142">
                  <c:v>23.03.2018</c:v>
                </c:pt>
                <c:pt idx="143">
                  <c:v>24.03.2018</c:v>
                </c:pt>
                <c:pt idx="144">
                  <c:v>25.03.2018</c:v>
                </c:pt>
                <c:pt idx="145">
                  <c:v>26.03.2018</c:v>
                </c:pt>
                <c:pt idx="146">
                  <c:v>27.03.2018</c:v>
                </c:pt>
                <c:pt idx="147">
                  <c:v>28.03.2018</c:v>
                </c:pt>
                <c:pt idx="148">
                  <c:v>29.03.2018</c:v>
                </c:pt>
                <c:pt idx="149">
                  <c:v>30.03.2018</c:v>
                </c:pt>
                <c:pt idx="150">
                  <c:v>31.03.2018</c:v>
                </c:pt>
                <c:pt idx="151">
                  <c:v>01.04.2018</c:v>
                </c:pt>
                <c:pt idx="152">
                  <c:v>02.04.2018</c:v>
                </c:pt>
                <c:pt idx="153">
                  <c:v>03.04.2018</c:v>
                </c:pt>
                <c:pt idx="154">
                  <c:v>04.04.2018</c:v>
                </c:pt>
                <c:pt idx="155">
                  <c:v>05.04.2018</c:v>
                </c:pt>
                <c:pt idx="156">
                  <c:v>06.04.2018</c:v>
                </c:pt>
                <c:pt idx="157">
                  <c:v>07.04.2018</c:v>
                </c:pt>
                <c:pt idx="158">
                  <c:v>08.04.2018</c:v>
                </c:pt>
                <c:pt idx="159">
                  <c:v>09.04.2018</c:v>
                </c:pt>
                <c:pt idx="160">
                  <c:v>10.04.2018</c:v>
                </c:pt>
                <c:pt idx="161">
                  <c:v>11.04.2018</c:v>
                </c:pt>
                <c:pt idx="162">
                  <c:v>12.04.2018</c:v>
                </c:pt>
                <c:pt idx="163">
                  <c:v>13.04.2018</c:v>
                </c:pt>
                <c:pt idx="164">
                  <c:v>14.04.2018</c:v>
                </c:pt>
                <c:pt idx="165">
                  <c:v>15.04.2018</c:v>
                </c:pt>
                <c:pt idx="166">
                  <c:v>16.04.2018</c:v>
                </c:pt>
                <c:pt idx="167">
                  <c:v>17.04.2018</c:v>
                </c:pt>
                <c:pt idx="168">
                  <c:v>18.04.2018</c:v>
                </c:pt>
                <c:pt idx="169">
                  <c:v>19.04.2018</c:v>
                </c:pt>
                <c:pt idx="170">
                  <c:v>20.04.2018</c:v>
                </c:pt>
                <c:pt idx="171">
                  <c:v>21.04.2018</c:v>
                </c:pt>
                <c:pt idx="172">
                  <c:v>22.04.2018</c:v>
                </c:pt>
                <c:pt idx="173">
                  <c:v>23.04.2018</c:v>
                </c:pt>
                <c:pt idx="174">
                  <c:v>24.04.2018</c:v>
                </c:pt>
                <c:pt idx="175">
                  <c:v>25.04.2018</c:v>
                </c:pt>
                <c:pt idx="176">
                  <c:v>26.04.2018</c:v>
                </c:pt>
                <c:pt idx="177">
                  <c:v>27.04.2018</c:v>
                </c:pt>
                <c:pt idx="178">
                  <c:v>28.04.2018</c:v>
                </c:pt>
                <c:pt idx="179">
                  <c:v>29.04.2018</c:v>
                </c:pt>
                <c:pt idx="180">
                  <c:v>30.04.2018</c:v>
                </c:pt>
                <c:pt idx="181">
                  <c:v>01.05.2018</c:v>
                </c:pt>
                <c:pt idx="182">
                  <c:v>02.05.2018</c:v>
                </c:pt>
                <c:pt idx="183">
                  <c:v>03.05.2018</c:v>
                </c:pt>
                <c:pt idx="184">
                  <c:v>04.05.2018</c:v>
                </c:pt>
                <c:pt idx="185">
                  <c:v>05.05.2018</c:v>
                </c:pt>
                <c:pt idx="186">
                  <c:v>06.05.2018</c:v>
                </c:pt>
                <c:pt idx="187">
                  <c:v>07.05.2018</c:v>
                </c:pt>
                <c:pt idx="188">
                  <c:v>08.05.2018</c:v>
                </c:pt>
                <c:pt idx="189">
                  <c:v>09.05.2018</c:v>
                </c:pt>
                <c:pt idx="190">
                  <c:v>10.05.2018</c:v>
                </c:pt>
                <c:pt idx="191">
                  <c:v>11.05.2018</c:v>
                </c:pt>
                <c:pt idx="192">
                  <c:v>12.05.2018</c:v>
                </c:pt>
                <c:pt idx="193">
                  <c:v>13.05.2018</c:v>
                </c:pt>
                <c:pt idx="194">
                  <c:v>14.05.2018</c:v>
                </c:pt>
                <c:pt idx="195">
                  <c:v>15.05.2018</c:v>
                </c:pt>
                <c:pt idx="196">
                  <c:v>16.05.2018</c:v>
                </c:pt>
                <c:pt idx="197">
                  <c:v>17.05.2018</c:v>
                </c:pt>
                <c:pt idx="198">
                  <c:v>18.05.2018</c:v>
                </c:pt>
                <c:pt idx="199">
                  <c:v>19.05.2018</c:v>
                </c:pt>
                <c:pt idx="200">
                  <c:v>20.05.2018</c:v>
                </c:pt>
                <c:pt idx="201">
                  <c:v>21.05.2018</c:v>
                </c:pt>
                <c:pt idx="202">
                  <c:v>22.05.2018</c:v>
                </c:pt>
                <c:pt idx="203">
                  <c:v>23.05.2018</c:v>
                </c:pt>
                <c:pt idx="204">
                  <c:v>24.05.2018</c:v>
                </c:pt>
                <c:pt idx="205">
                  <c:v>25.05.2018</c:v>
                </c:pt>
                <c:pt idx="206">
                  <c:v>26.05.2018</c:v>
                </c:pt>
                <c:pt idx="207">
                  <c:v>27.05.2018</c:v>
                </c:pt>
                <c:pt idx="208">
                  <c:v>28.05.2018</c:v>
                </c:pt>
                <c:pt idx="209">
                  <c:v>29.05.2018</c:v>
                </c:pt>
                <c:pt idx="210">
                  <c:v>30.05.2018</c:v>
                </c:pt>
                <c:pt idx="211">
                  <c:v>31.05.2018</c:v>
                </c:pt>
                <c:pt idx="212">
                  <c:v>01.06.2018</c:v>
                </c:pt>
                <c:pt idx="213">
                  <c:v>02.06.2018</c:v>
                </c:pt>
                <c:pt idx="214">
                  <c:v>03.06.2018</c:v>
                </c:pt>
                <c:pt idx="215">
                  <c:v>04.06.2018</c:v>
                </c:pt>
                <c:pt idx="216">
                  <c:v>05.06.2018</c:v>
                </c:pt>
                <c:pt idx="217">
                  <c:v>06.06.2018</c:v>
                </c:pt>
                <c:pt idx="218">
                  <c:v>07.06.2018</c:v>
                </c:pt>
                <c:pt idx="219">
                  <c:v>08.06.2018</c:v>
                </c:pt>
                <c:pt idx="220">
                  <c:v>09.06.2018</c:v>
                </c:pt>
                <c:pt idx="221">
                  <c:v>10.06.2018</c:v>
                </c:pt>
                <c:pt idx="222">
                  <c:v>11.06.2018</c:v>
                </c:pt>
                <c:pt idx="223">
                  <c:v>12.06.2018</c:v>
                </c:pt>
                <c:pt idx="224">
                  <c:v>13.06.2018</c:v>
                </c:pt>
                <c:pt idx="225">
                  <c:v>14.06.2018</c:v>
                </c:pt>
                <c:pt idx="226">
                  <c:v>15.06.2018</c:v>
                </c:pt>
                <c:pt idx="227">
                  <c:v>16.06.2018</c:v>
                </c:pt>
                <c:pt idx="228">
                  <c:v>17.06.2018</c:v>
                </c:pt>
                <c:pt idx="229">
                  <c:v>18.06.2018</c:v>
                </c:pt>
                <c:pt idx="230">
                  <c:v>19.06.2018</c:v>
                </c:pt>
                <c:pt idx="231">
                  <c:v>20.06.2018</c:v>
                </c:pt>
                <c:pt idx="232">
                  <c:v>21.06.2018</c:v>
                </c:pt>
                <c:pt idx="233">
                  <c:v>22.06.2018</c:v>
                </c:pt>
                <c:pt idx="234">
                  <c:v>23.06.2018</c:v>
                </c:pt>
                <c:pt idx="235">
                  <c:v>24.06.2018</c:v>
                </c:pt>
                <c:pt idx="236">
                  <c:v>25.06.2018</c:v>
                </c:pt>
                <c:pt idx="237">
                  <c:v>26.06.2018</c:v>
                </c:pt>
                <c:pt idx="238">
                  <c:v>27.06.2018</c:v>
                </c:pt>
                <c:pt idx="239">
                  <c:v>28.06.2018</c:v>
                </c:pt>
                <c:pt idx="240">
                  <c:v>29.06.2018</c:v>
                </c:pt>
                <c:pt idx="241">
                  <c:v>30.06.2018</c:v>
                </c:pt>
                <c:pt idx="242">
                  <c:v>01.07.2018</c:v>
                </c:pt>
                <c:pt idx="243">
                  <c:v>02.07.2018</c:v>
                </c:pt>
                <c:pt idx="244">
                  <c:v>03.07.2018</c:v>
                </c:pt>
                <c:pt idx="245">
                  <c:v>04.07.2018</c:v>
                </c:pt>
                <c:pt idx="246">
                  <c:v>05.07.2018</c:v>
                </c:pt>
                <c:pt idx="247">
                  <c:v>06.07.2018</c:v>
                </c:pt>
                <c:pt idx="248">
                  <c:v>07.07.2018</c:v>
                </c:pt>
                <c:pt idx="249">
                  <c:v>08.07.2018</c:v>
                </c:pt>
                <c:pt idx="250">
                  <c:v>09.07.2018</c:v>
                </c:pt>
                <c:pt idx="251">
                  <c:v>10.07.2018</c:v>
                </c:pt>
                <c:pt idx="252">
                  <c:v>11.07.2018</c:v>
                </c:pt>
                <c:pt idx="253">
                  <c:v>12.07.2018</c:v>
                </c:pt>
                <c:pt idx="254">
                  <c:v>13.07.2018</c:v>
                </c:pt>
                <c:pt idx="255">
                  <c:v>14.07.2018</c:v>
                </c:pt>
                <c:pt idx="256">
                  <c:v>15.07.2018</c:v>
                </c:pt>
                <c:pt idx="257">
                  <c:v>16.07.2018</c:v>
                </c:pt>
                <c:pt idx="258">
                  <c:v>17.07.2018</c:v>
                </c:pt>
                <c:pt idx="259">
                  <c:v>18.07.2018</c:v>
                </c:pt>
                <c:pt idx="260">
                  <c:v>19.07.2018</c:v>
                </c:pt>
                <c:pt idx="261">
                  <c:v>20.07.2018</c:v>
                </c:pt>
                <c:pt idx="262">
                  <c:v>21.07.2018</c:v>
                </c:pt>
                <c:pt idx="263">
                  <c:v>22.07.2018</c:v>
                </c:pt>
                <c:pt idx="264">
                  <c:v>23.07.2018</c:v>
                </c:pt>
                <c:pt idx="265">
                  <c:v>24.07.2018</c:v>
                </c:pt>
                <c:pt idx="266">
                  <c:v>25.07.2018</c:v>
                </c:pt>
                <c:pt idx="267">
                  <c:v>26.07.2018</c:v>
                </c:pt>
                <c:pt idx="268">
                  <c:v>27.07.2018</c:v>
                </c:pt>
                <c:pt idx="269">
                  <c:v>28.07.2018</c:v>
                </c:pt>
                <c:pt idx="270">
                  <c:v>29.07.2018</c:v>
                </c:pt>
                <c:pt idx="271">
                  <c:v>30.07.2018</c:v>
                </c:pt>
                <c:pt idx="272">
                  <c:v>31.07.2018</c:v>
                </c:pt>
                <c:pt idx="273">
                  <c:v>01.08.2018</c:v>
                </c:pt>
                <c:pt idx="274">
                  <c:v>02.08.2018</c:v>
                </c:pt>
                <c:pt idx="275">
                  <c:v>03.08.2018</c:v>
                </c:pt>
                <c:pt idx="276">
                  <c:v>04.08.2018</c:v>
                </c:pt>
                <c:pt idx="277">
                  <c:v>05.08.2018</c:v>
                </c:pt>
                <c:pt idx="278">
                  <c:v>06.08.2018</c:v>
                </c:pt>
                <c:pt idx="279">
                  <c:v>07.08.2018</c:v>
                </c:pt>
                <c:pt idx="280">
                  <c:v>08.08.2018</c:v>
                </c:pt>
                <c:pt idx="281">
                  <c:v>09.08.2018</c:v>
                </c:pt>
                <c:pt idx="282">
                  <c:v>10.08.2018</c:v>
                </c:pt>
                <c:pt idx="283">
                  <c:v>11.08.2018</c:v>
                </c:pt>
                <c:pt idx="284">
                  <c:v>12.08.2018</c:v>
                </c:pt>
                <c:pt idx="285">
                  <c:v>13.08.2018</c:v>
                </c:pt>
                <c:pt idx="286">
                  <c:v>14.08.2018</c:v>
                </c:pt>
                <c:pt idx="287">
                  <c:v>15.08.2018</c:v>
                </c:pt>
                <c:pt idx="288">
                  <c:v>16.08.2018</c:v>
                </c:pt>
                <c:pt idx="289">
                  <c:v>17.08.2018</c:v>
                </c:pt>
                <c:pt idx="290">
                  <c:v>18.08.2018</c:v>
                </c:pt>
                <c:pt idx="291">
                  <c:v>19.08.2018</c:v>
                </c:pt>
                <c:pt idx="292">
                  <c:v>20.08.2018</c:v>
                </c:pt>
                <c:pt idx="293">
                  <c:v>21.08.2018</c:v>
                </c:pt>
                <c:pt idx="294">
                  <c:v>22.08.2018</c:v>
                </c:pt>
                <c:pt idx="295">
                  <c:v>23.08.2018</c:v>
                </c:pt>
                <c:pt idx="296">
                  <c:v>24.08.2018</c:v>
                </c:pt>
                <c:pt idx="297">
                  <c:v>25.08.2018</c:v>
                </c:pt>
                <c:pt idx="298">
                  <c:v>26.08.2018</c:v>
                </c:pt>
                <c:pt idx="299">
                  <c:v>27.08.2018</c:v>
                </c:pt>
                <c:pt idx="300">
                  <c:v>28.08.2018</c:v>
                </c:pt>
                <c:pt idx="301">
                  <c:v>29.08.2018</c:v>
                </c:pt>
                <c:pt idx="302">
                  <c:v>30.08.2018</c:v>
                </c:pt>
                <c:pt idx="303">
                  <c:v>31.08.2018</c:v>
                </c:pt>
                <c:pt idx="304">
                  <c:v>01.09.2018</c:v>
                </c:pt>
                <c:pt idx="305">
                  <c:v>02.09.2018</c:v>
                </c:pt>
                <c:pt idx="306">
                  <c:v>03.09.2018</c:v>
                </c:pt>
                <c:pt idx="307">
                  <c:v>04.09.2018</c:v>
                </c:pt>
                <c:pt idx="308">
                  <c:v>05.09.2018</c:v>
                </c:pt>
                <c:pt idx="309">
                  <c:v>06.09.2018</c:v>
                </c:pt>
                <c:pt idx="310">
                  <c:v>07.09.2018</c:v>
                </c:pt>
                <c:pt idx="311">
                  <c:v>08.09.2018</c:v>
                </c:pt>
                <c:pt idx="312">
                  <c:v>09.09.2018</c:v>
                </c:pt>
                <c:pt idx="313">
                  <c:v>10.09.2018</c:v>
                </c:pt>
                <c:pt idx="314">
                  <c:v>11.09.2018</c:v>
                </c:pt>
                <c:pt idx="315">
                  <c:v>12.09.2018</c:v>
                </c:pt>
                <c:pt idx="316">
                  <c:v>13.09.2018</c:v>
                </c:pt>
                <c:pt idx="317">
                  <c:v>14.09.2018</c:v>
                </c:pt>
                <c:pt idx="318">
                  <c:v>15.09.2018</c:v>
                </c:pt>
                <c:pt idx="319">
                  <c:v>16.09.2018</c:v>
                </c:pt>
                <c:pt idx="320">
                  <c:v>17.09.2018</c:v>
                </c:pt>
                <c:pt idx="321">
                  <c:v>18.09.2018</c:v>
                </c:pt>
                <c:pt idx="322">
                  <c:v>19.09.2018</c:v>
                </c:pt>
                <c:pt idx="323">
                  <c:v>20.09.2018</c:v>
                </c:pt>
                <c:pt idx="324">
                  <c:v>21.09.2018</c:v>
                </c:pt>
                <c:pt idx="325">
                  <c:v>22.09.2018</c:v>
                </c:pt>
                <c:pt idx="326">
                  <c:v>23.09.2018</c:v>
                </c:pt>
                <c:pt idx="327">
                  <c:v>24.09.2018</c:v>
                </c:pt>
                <c:pt idx="328">
                  <c:v>25.09.2018</c:v>
                </c:pt>
                <c:pt idx="329">
                  <c:v>26.09.2018</c:v>
                </c:pt>
                <c:pt idx="330">
                  <c:v>27.09.2018</c:v>
                </c:pt>
                <c:pt idx="331">
                  <c:v>28.09.2018</c:v>
                </c:pt>
                <c:pt idx="332">
                  <c:v>29.09.2018</c:v>
                </c:pt>
                <c:pt idx="333">
                  <c:v>30.09.2018</c:v>
                </c:pt>
                <c:pt idx="334">
                  <c:v>01.10.2018</c:v>
                </c:pt>
                <c:pt idx="335">
                  <c:v>02.10.2018</c:v>
                </c:pt>
                <c:pt idx="336">
                  <c:v>03.10.2018</c:v>
                </c:pt>
                <c:pt idx="337">
                  <c:v>04.10.2018</c:v>
                </c:pt>
                <c:pt idx="338">
                  <c:v>05.10.2018</c:v>
                </c:pt>
                <c:pt idx="339">
                  <c:v>06.10.2018</c:v>
                </c:pt>
                <c:pt idx="340">
                  <c:v>07.10.2018</c:v>
                </c:pt>
                <c:pt idx="341">
                  <c:v>08.10.2018</c:v>
                </c:pt>
                <c:pt idx="342">
                  <c:v>09.10.2018</c:v>
                </c:pt>
                <c:pt idx="343">
                  <c:v>10.10.2018</c:v>
                </c:pt>
                <c:pt idx="344">
                  <c:v>11.10.2018</c:v>
                </c:pt>
                <c:pt idx="345">
                  <c:v>12.10.2018</c:v>
                </c:pt>
                <c:pt idx="346">
                  <c:v>13.10.2018</c:v>
                </c:pt>
                <c:pt idx="347">
                  <c:v>14.10.2018</c:v>
                </c:pt>
                <c:pt idx="348">
                  <c:v>15.10.2018</c:v>
                </c:pt>
                <c:pt idx="349">
                  <c:v>16.10.2018</c:v>
                </c:pt>
                <c:pt idx="350">
                  <c:v>17.10.2018</c:v>
                </c:pt>
                <c:pt idx="351">
                  <c:v>18.10.2018</c:v>
                </c:pt>
                <c:pt idx="352">
                  <c:v>19.10.2018</c:v>
                </c:pt>
                <c:pt idx="353">
                  <c:v>20.10.2018</c:v>
                </c:pt>
                <c:pt idx="354">
                  <c:v>21.10.2018</c:v>
                </c:pt>
                <c:pt idx="355">
                  <c:v>22.10.2018</c:v>
                </c:pt>
                <c:pt idx="356">
                  <c:v>23.10.2018</c:v>
                </c:pt>
                <c:pt idx="357">
                  <c:v>24.10.2018</c:v>
                </c:pt>
                <c:pt idx="358">
                  <c:v>25.10.2018</c:v>
                </c:pt>
                <c:pt idx="359">
                  <c:v>26.10.2018</c:v>
                </c:pt>
                <c:pt idx="360">
                  <c:v>27.10.2018</c:v>
                </c:pt>
                <c:pt idx="361">
                  <c:v>28.10.2018</c:v>
                </c:pt>
                <c:pt idx="362">
                  <c:v>29.10.2018</c:v>
                </c:pt>
                <c:pt idx="363">
                  <c:v>30.10.2018</c:v>
                </c:pt>
                <c:pt idx="364">
                  <c:v>31.10.2018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9067</c:v>
                </c:pt>
                <c:pt idx="1">
                  <c:v>7775</c:v>
                </c:pt>
                <c:pt idx="2">
                  <c:v>5735</c:v>
                </c:pt>
                <c:pt idx="3">
                  <c:v>6454</c:v>
                </c:pt>
                <c:pt idx="4">
                  <c:v>10924</c:v>
                </c:pt>
                <c:pt idx="5">
                  <c:v>9540</c:v>
                </c:pt>
                <c:pt idx="6">
                  <c:v>11588</c:v>
                </c:pt>
                <c:pt idx="7">
                  <c:v>5898</c:v>
                </c:pt>
                <c:pt idx="8">
                  <c:v>8827</c:v>
                </c:pt>
                <c:pt idx="9">
                  <c:v>9153</c:v>
                </c:pt>
                <c:pt idx="10">
                  <c:v>5551</c:v>
                </c:pt>
                <c:pt idx="11">
                  <c:v>8717</c:v>
                </c:pt>
                <c:pt idx="12">
                  <c:v>7534</c:v>
                </c:pt>
                <c:pt idx="13">
                  <c:v>6591</c:v>
                </c:pt>
                <c:pt idx="14">
                  <c:v>5980</c:v>
                </c:pt>
                <c:pt idx="15">
                  <c:v>6945</c:v>
                </c:pt>
                <c:pt idx="16">
                  <c:v>4518</c:v>
                </c:pt>
                <c:pt idx="17">
                  <c:v>7006</c:v>
                </c:pt>
                <c:pt idx="18">
                  <c:v>5485</c:v>
                </c:pt>
                <c:pt idx="19">
                  <c:v>3150</c:v>
                </c:pt>
                <c:pt idx="20">
                  <c:v>6584</c:v>
                </c:pt>
                <c:pt idx="21">
                  <c:v>12078</c:v>
                </c:pt>
                <c:pt idx="22">
                  <c:v>7417</c:v>
                </c:pt>
                <c:pt idx="23">
                  <c:v>3869</c:v>
                </c:pt>
                <c:pt idx="24">
                  <c:v>2844</c:v>
                </c:pt>
                <c:pt idx="25">
                  <c:v>5296</c:v>
                </c:pt>
                <c:pt idx="26">
                  <c:v>2581</c:v>
                </c:pt>
                <c:pt idx="27">
                  <c:v>1768</c:v>
                </c:pt>
                <c:pt idx="28">
                  <c:v>3194</c:v>
                </c:pt>
                <c:pt idx="29">
                  <c:v>3324</c:v>
                </c:pt>
                <c:pt idx="30">
                  <c:v>6254</c:v>
                </c:pt>
                <c:pt idx="31">
                  <c:v>5899</c:v>
                </c:pt>
                <c:pt idx="32">
                  <c:v>5580</c:v>
                </c:pt>
                <c:pt idx="33">
                  <c:v>5410</c:v>
                </c:pt>
                <c:pt idx="34">
                  <c:v>4580</c:v>
                </c:pt>
                <c:pt idx="35">
                  <c:v>1772</c:v>
                </c:pt>
                <c:pt idx="36">
                  <c:v>1685</c:v>
                </c:pt>
                <c:pt idx="37">
                  <c:v>1325</c:v>
                </c:pt>
                <c:pt idx="38">
                  <c:v>1458</c:v>
                </c:pt>
                <c:pt idx="39">
                  <c:v>1372</c:v>
                </c:pt>
                <c:pt idx="40">
                  <c:v>2592</c:v>
                </c:pt>
                <c:pt idx="41">
                  <c:v>2126</c:v>
                </c:pt>
                <c:pt idx="42">
                  <c:v>572</c:v>
                </c:pt>
                <c:pt idx="43">
                  <c:v>1248</c:v>
                </c:pt>
                <c:pt idx="44">
                  <c:v>2293</c:v>
                </c:pt>
                <c:pt idx="45">
                  <c:v>2544</c:v>
                </c:pt>
                <c:pt idx="46">
                  <c:v>3296</c:v>
                </c:pt>
                <c:pt idx="47">
                  <c:v>6781</c:v>
                </c:pt>
                <c:pt idx="48">
                  <c:v>2823</c:v>
                </c:pt>
                <c:pt idx="49">
                  <c:v>2462</c:v>
                </c:pt>
                <c:pt idx="50">
                  <c:v>3861</c:v>
                </c:pt>
                <c:pt idx="51">
                  <c:v>3550</c:v>
                </c:pt>
                <c:pt idx="52">
                  <c:v>2768</c:v>
                </c:pt>
                <c:pt idx="53">
                  <c:v>1876</c:v>
                </c:pt>
                <c:pt idx="54">
                  <c:v>5819</c:v>
                </c:pt>
                <c:pt idx="55">
                  <c:v>7520</c:v>
                </c:pt>
                <c:pt idx="56">
                  <c:v>4697</c:v>
                </c:pt>
                <c:pt idx="57">
                  <c:v>2261</c:v>
                </c:pt>
                <c:pt idx="58">
                  <c:v>16162</c:v>
                </c:pt>
                <c:pt idx="59">
                  <c:v>40059</c:v>
                </c:pt>
                <c:pt idx="60">
                  <c:v>17073</c:v>
                </c:pt>
                <c:pt idx="61">
                  <c:v>19211</c:v>
                </c:pt>
                <c:pt idx="62">
                  <c:v>21805</c:v>
                </c:pt>
                <c:pt idx="63">
                  <c:v>16043</c:v>
                </c:pt>
                <c:pt idx="64">
                  <c:v>15390</c:v>
                </c:pt>
                <c:pt idx="65">
                  <c:v>11449</c:v>
                </c:pt>
                <c:pt idx="66">
                  <c:v>8197</c:v>
                </c:pt>
                <c:pt idx="67">
                  <c:v>10154</c:v>
                </c:pt>
                <c:pt idx="68">
                  <c:v>14080</c:v>
                </c:pt>
                <c:pt idx="69">
                  <c:v>10333</c:v>
                </c:pt>
                <c:pt idx="70">
                  <c:v>6983</c:v>
                </c:pt>
                <c:pt idx="71">
                  <c:v>6782</c:v>
                </c:pt>
                <c:pt idx="72">
                  <c:v>9241</c:v>
                </c:pt>
                <c:pt idx="73">
                  <c:v>7756</c:v>
                </c:pt>
                <c:pt idx="74">
                  <c:v>8728</c:v>
                </c:pt>
                <c:pt idx="75">
                  <c:v>8901</c:v>
                </c:pt>
                <c:pt idx="76">
                  <c:v>10303</c:v>
                </c:pt>
                <c:pt idx="77">
                  <c:v>19395</c:v>
                </c:pt>
                <c:pt idx="78">
                  <c:v>12747</c:v>
                </c:pt>
                <c:pt idx="79">
                  <c:v>10372</c:v>
                </c:pt>
                <c:pt idx="80">
                  <c:v>15504</c:v>
                </c:pt>
                <c:pt idx="81">
                  <c:v>12433</c:v>
                </c:pt>
                <c:pt idx="82">
                  <c:v>5238</c:v>
                </c:pt>
                <c:pt idx="83">
                  <c:v>8749</c:v>
                </c:pt>
                <c:pt idx="84">
                  <c:v>4586</c:v>
                </c:pt>
                <c:pt idx="85">
                  <c:v>3172</c:v>
                </c:pt>
                <c:pt idx="86">
                  <c:v>8032</c:v>
                </c:pt>
                <c:pt idx="87">
                  <c:v>6306</c:v>
                </c:pt>
                <c:pt idx="88">
                  <c:v>4834</c:v>
                </c:pt>
                <c:pt idx="89">
                  <c:v>2729</c:v>
                </c:pt>
                <c:pt idx="90">
                  <c:v>3478</c:v>
                </c:pt>
                <c:pt idx="91">
                  <c:v>3885</c:v>
                </c:pt>
                <c:pt idx="92">
                  <c:v>3771</c:v>
                </c:pt>
                <c:pt idx="93">
                  <c:v>2310</c:v>
                </c:pt>
                <c:pt idx="94">
                  <c:v>3910</c:v>
                </c:pt>
                <c:pt idx="95">
                  <c:v>2481</c:v>
                </c:pt>
                <c:pt idx="96">
                  <c:v>2746</c:v>
                </c:pt>
                <c:pt idx="97">
                  <c:v>2443</c:v>
                </c:pt>
                <c:pt idx="98">
                  <c:v>7550</c:v>
                </c:pt>
                <c:pt idx="99">
                  <c:v>6322</c:v>
                </c:pt>
                <c:pt idx="100">
                  <c:v>2595</c:v>
                </c:pt>
                <c:pt idx="101">
                  <c:v>1695</c:v>
                </c:pt>
                <c:pt idx="102">
                  <c:v>3562</c:v>
                </c:pt>
                <c:pt idx="103">
                  <c:v>2215</c:v>
                </c:pt>
                <c:pt idx="104">
                  <c:v>2195</c:v>
                </c:pt>
                <c:pt idx="105">
                  <c:v>1885</c:v>
                </c:pt>
                <c:pt idx="106">
                  <c:v>3682</c:v>
                </c:pt>
                <c:pt idx="107">
                  <c:v>6798</c:v>
                </c:pt>
                <c:pt idx="108">
                  <c:v>4392</c:v>
                </c:pt>
                <c:pt idx="109">
                  <c:v>6847</c:v>
                </c:pt>
                <c:pt idx="110">
                  <c:v>3437</c:v>
                </c:pt>
                <c:pt idx="111">
                  <c:v>1520</c:v>
                </c:pt>
                <c:pt idx="112">
                  <c:v>3651</c:v>
                </c:pt>
                <c:pt idx="113">
                  <c:v>3086</c:v>
                </c:pt>
                <c:pt idx="114">
                  <c:v>2165</c:v>
                </c:pt>
                <c:pt idx="115">
                  <c:v>2900</c:v>
                </c:pt>
                <c:pt idx="116">
                  <c:v>6606</c:v>
                </c:pt>
                <c:pt idx="117">
                  <c:v>9079</c:v>
                </c:pt>
                <c:pt idx="118">
                  <c:v>6861</c:v>
                </c:pt>
                <c:pt idx="119">
                  <c:v>7487</c:v>
                </c:pt>
                <c:pt idx="120">
                  <c:v>6265</c:v>
                </c:pt>
                <c:pt idx="121">
                  <c:v>4245</c:v>
                </c:pt>
                <c:pt idx="122">
                  <c:v>4727</c:v>
                </c:pt>
                <c:pt idx="123">
                  <c:v>5303</c:v>
                </c:pt>
                <c:pt idx="124">
                  <c:v>3631</c:v>
                </c:pt>
                <c:pt idx="125">
                  <c:v>5387</c:v>
                </c:pt>
                <c:pt idx="126">
                  <c:v>4413</c:v>
                </c:pt>
                <c:pt idx="127">
                  <c:v>4250</c:v>
                </c:pt>
                <c:pt idx="128">
                  <c:v>4180</c:v>
                </c:pt>
                <c:pt idx="129">
                  <c:v>5057</c:v>
                </c:pt>
                <c:pt idx="130">
                  <c:v>5507</c:v>
                </c:pt>
                <c:pt idx="131">
                  <c:v>3136</c:v>
                </c:pt>
                <c:pt idx="132">
                  <c:v>5123</c:v>
                </c:pt>
                <c:pt idx="133">
                  <c:v>3465</c:v>
                </c:pt>
                <c:pt idx="134">
                  <c:v>3417</c:v>
                </c:pt>
                <c:pt idx="135">
                  <c:v>2287</c:v>
                </c:pt>
                <c:pt idx="136">
                  <c:v>3885</c:v>
                </c:pt>
                <c:pt idx="137">
                  <c:v>2245</c:v>
                </c:pt>
                <c:pt idx="138">
                  <c:v>5545</c:v>
                </c:pt>
                <c:pt idx="139">
                  <c:v>6843</c:v>
                </c:pt>
                <c:pt idx="140">
                  <c:v>8257</c:v>
                </c:pt>
                <c:pt idx="141">
                  <c:v>5569</c:v>
                </c:pt>
                <c:pt idx="142">
                  <c:v>4563</c:v>
                </c:pt>
                <c:pt idx="143">
                  <c:v>4332</c:v>
                </c:pt>
                <c:pt idx="144">
                  <c:v>3004</c:v>
                </c:pt>
                <c:pt idx="145">
                  <c:v>2949</c:v>
                </c:pt>
                <c:pt idx="146">
                  <c:v>1689</c:v>
                </c:pt>
                <c:pt idx="147">
                  <c:v>4683</c:v>
                </c:pt>
                <c:pt idx="148">
                  <c:v>9640</c:v>
                </c:pt>
                <c:pt idx="149">
                  <c:v>5302</c:v>
                </c:pt>
                <c:pt idx="150">
                  <c:v>1979</c:v>
                </c:pt>
                <c:pt idx="151">
                  <c:v>2877</c:v>
                </c:pt>
                <c:pt idx="152">
                  <c:v>4997</c:v>
                </c:pt>
                <c:pt idx="153">
                  <c:v>4748</c:v>
                </c:pt>
                <c:pt idx="154">
                  <c:v>6217</c:v>
                </c:pt>
                <c:pt idx="155">
                  <c:v>4653</c:v>
                </c:pt>
                <c:pt idx="156">
                  <c:v>2080</c:v>
                </c:pt>
                <c:pt idx="157">
                  <c:v>1362</c:v>
                </c:pt>
                <c:pt idx="158">
                  <c:v>1531</c:v>
                </c:pt>
                <c:pt idx="159">
                  <c:v>1255</c:v>
                </c:pt>
                <c:pt idx="160">
                  <c:v>1293</c:v>
                </c:pt>
                <c:pt idx="161">
                  <c:v>1544</c:v>
                </c:pt>
                <c:pt idx="162">
                  <c:v>2689</c:v>
                </c:pt>
                <c:pt idx="163">
                  <c:v>2392</c:v>
                </c:pt>
                <c:pt idx="164">
                  <c:v>1910</c:v>
                </c:pt>
                <c:pt idx="165">
                  <c:v>1363</c:v>
                </c:pt>
                <c:pt idx="166">
                  <c:v>1673</c:v>
                </c:pt>
                <c:pt idx="167">
                  <c:v>1096</c:v>
                </c:pt>
                <c:pt idx="168">
                  <c:v>5728</c:v>
                </c:pt>
                <c:pt idx="169">
                  <c:v>4792</c:v>
                </c:pt>
                <c:pt idx="170">
                  <c:v>2449</c:v>
                </c:pt>
                <c:pt idx="171">
                  <c:v>2113</c:v>
                </c:pt>
                <c:pt idx="172">
                  <c:v>2058</c:v>
                </c:pt>
                <c:pt idx="173">
                  <c:v>1585</c:v>
                </c:pt>
                <c:pt idx="174">
                  <c:v>2228</c:v>
                </c:pt>
                <c:pt idx="175">
                  <c:v>1777</c:v>
                </c:pt>
                <c:pt idx="176">
                  <c:v>4167</c:v>
                </c:pt>
                <c:pt idx="177">
                  <c:v>2148</c:v>
                </c:pt>
                <c:pt idx="178">
                  <c:v>1618</c:v>
                </c:pt>
                <c:pt idx="179">
                  <c:v>1365</c:v>
                </c:pt>
                <c:pt idx="180">
                  <c:v>2257</c:v>
                </c:pt>
                <c:pt idx="181">
                  <c:v>6326</c:v>
                </c:pt>
                <c:pt idx="182">
                  <c:v>3354</c:v>
                </c:pt>
                <c:pt idx="183">
                  <c:v>1430</c:v>
                </c:pt>
                <c:pt idx="184">
                  <c:v>5838</c:v>
                </c:pt>
                <c:pt idx="185">
                  <c:v>3472</c:v>
                </c:pt>
                <c:pt idx="186">
                  <c:v>2726</c:v>
                </c:pt>
                <c:pt idx="187">
                  <c:v>3765</c:v>
                </c:pt>
                <c:pt idx="188">
                  <c:v>2148</c:v>
                </c:pt>
                <c:pt idx="189">
                  <c:v>1219</c:v>
                </c:pt>
                <c:pt idx="190">
                  <c:v>1032</c:v>
                </c:pt>
                <c:pt idx="191">
                  <c:v>1797</c:v>
                </c:pt>
                <c:pt idx="192">
                  <c:v>754</c:v>
                </c:pt>
                <c:pt idx="193">
                  <c:v>3679</c:v>
                </c:pt>
                <c:pt idx="194">
                  <c:v>4458</c:v>
                </c:pt>
                <c:pt idx="195">
                  <c:v>2080</c:v>
                </c:pt>
                <c:pt idx="196">
                  <c:v>2443</c:v>
                </c:pt>
                <c:pt idx="197">
                  <c:v>2531</c:v>
                </c:pt>
                <c:pt idx="198">
                  <c:v>2791</c:v>
                </c:pt>
                <c:pt idx="199">
                  <c:v>2870</c:v>
                </c:pt>
                <c:pt idx="200">
                  <c:v>2135</c:v>
                </c:pt>
                <c:pt idx="201">
                  <c:v>4530</c:v>
                </c:pt>
                <c:pt idx="202">
                  <c:v>2598</c:v>
                </c:pt>
                <c:pt idx="203">
                  <c:v>2883</c:v>
                </c:pt>
                <c:pt idx="204">
                  <c:v>3560</c:v>
                </c:pt>
                <c:pt idx="205">
                  <c:v>3354</c:v>
                </c:pt>
                <c:pt idx="206">
                  <c:v>3912</c:v>
                </c:pt>
                <c:pt idx="207">
                  <c:v>2583</c:v>
                </c:pt>
                <c:pt idx="208">
                  <c:v>2260</c:v>
                </c:pt>
                <c:pt idx="209">
                  <c:v>1475</c:v>
                </c:pt>
                <c:pt idx="210">
                  <c:v>7284</c:v>
                </c:pt>
                <c:pt idx="211">
                  <c:v>7173</c:v>
                </c:pt>
                <c:pt idx="212">
                  <c:v>5378</c:v>
                </c:pt>
                <c:pt idx="213">
                  <c:v>9945</c:v>
                </c:pt>
                <c:pt idx="214">
                  <c:v>8587</c:v>
                </c:pt>
                <c:pt idx="215">
                  <c:v>7534</c:v>
                </c:pt>
                <c:pt idx="216">
                  <c:v>5039</c:v>
                </c:pt>
                <c:pt idx="217">
                  <c:v>3402</c:v>
                </c:pt>
                <c:pt idx="218">
                  <c:v>5773</c:v>
                </c:pt>
                <c:pt idx="219">
                  <c:v>3355</c:v>
                </c:pt>
                <c:pt idx="220">
                  <c:v>3195</c:v>
                </c:pt>
                <c:pt idx="221">
                  <c:v>2228</c:v>
                </c:pt>
                <c:pt idx="222">
                  <c:v>2019</c:v>
                </c:pt>
                <c:pt idx="223">
                  <c:v>3811</c:v>
                </c:pt>
                <c:pt idx="224">
                  <c:v>1970</c:v>
                </c:pt>
                <c:pt idx="225">
                  <c:v>2719</c:v>
                </c:pt>
                <c:pt idx="226">
                  <c:v>4485</c:v>
                </c:pt>
                <c:pt idx="227">
                  <c:v>5118</c:v>
                </c:pt>
                <c:pt idx="228">
                  <c:v>5377</c:v>
                </c:pt>
                <c:pt idx="229">
                  <c:v>3267</c:v>
                </c:pt>
                <c:pt idx="230">
                  <c:v>2211</c:v>
                </c:pt>
                <c:pt idx="231">
                  <c:v>3441</c:v>
                </c:pt>
                <c:pt idx="232">
                  <c:v>4974</c:v>
                </c:pt>
                <c:pt idx="233">
                  <c:v>5616</c:v>
                </c:pt>
                <c:pt idx="234">
                  <c:v>4312</c:v>
                </c:pt>
                <c:pt idx="235">
                  <c:v>6369</c:v>
                </c:pt>
                <c:pt idx="236">
                  <c:v>2924</c:v>
                </c:pt>
                <c:pt idx="237">
                  <c:v>6616</c:v>
                </c:pt>
                <c:pt idx="238">
                  <c:v>7094</c:v>
                </c:pt>
                <c:pt idx="239">
                  <c:v>4037</c:v>
                </c:pt>
                <c:pt idx="240">
                  <c:v>5468</c:v>
                </c:pt>
                <c:pt idx="241">
                  <c:v>3759</c:v>
                </c:pt>
                <c:pt idx="242">
                  <c:v>7794</c:v>
                </c:pt>
                <c:pt idx="243">
                  <c:v>5774</c:v>
                </c:pt>
                <c:pt idx="244">
                  <c:v>5710</c:v>
                </c:pt>
                <c:pt idx="245">
                  <c:v>7414</c:v>
                </c:pt>
                <c:pt idx="246">
                  <c:v>5604</c:v>
                </c:pt>
                <c:pt idx="247">
                  <c:v>5051</c:v>
                </c:pt>
                <c:pt idx="248">
                  <c:v>5174</c:v>
                </c:pt>
                <c:pt idx="249">
                  <c:v>6209</c:v>
                </c:pt>
                <c:pt idx="250">
                  <c:v>12824</c:v>
                </c:pt>
                <c:pt idx="251">
                  <c:v>7421</c:v>
                </c:pt>
                <c:pt idx="252">
                  <c:v>7569</c:v>
                </c:pt>
                <c:pt idx="253">
                  <c:v>4617</c:v>
                </c:pt>
                <c:pt idx="254">
                  <c:v>4011</c:v>
                </c:pt>
                <c:pt idx="255">
                  <c:v>9557</c:v>
                </c:pt>
                <c:pt idx="256">
                  <c:v>6016</c:v>
                </c:pt>
                <c:pt idx="257">
                  <c:v>7325</c:v>
                </c:pt>
                <c:pt idx="258">
                  <c:v>3274</c:v>
                </c:pt>
                <c:pt idx="259">
                  <c:v>2983</c:v>
                </c:pt>
                <c:pt idx="260">
                  <c:v>3397</c:v>
                </c:pt>
                <c:pt idx="261">
                  <c:v>4726</c:v>
                </c:pt>
                <c:pt idx="262">
                  <c:v>3347</c:v>
                </c:pt>
                <c:pt idx="263">
                  <c:v>7044</c:v>
                </c:pt>
                <c:pt idx="264">
                  <c:v>9189</c:v>
                </c:pt>
                <c:pt idx="265">
                  <c:v>4771</c:v>
                </c:pt>
                <c:pt idx="266">
                  <c:v>7068</c:v>
                </c:pt>
                <c:pt idx="267">
                  <c:v>3858</c:v>
                </c:pt>
                <c:pt idx="268">
                  <c:v>2881</c:v>
                </c:pt>
                <c:pt idx="269">
                  <c:v>4541</c:v>
                </c:pt>
                <c:pt idx="270">
                  <c:v>4309</c:v>
                </c:pt>
                <c:pt idx="271">
                  <c:v>2882</c:v>
                </c:pt>
                <c:pt idx="272">
                  <c:v>4089</c:v>
                </c:pt>
                <c:pt idx="273">
                  <c:v>4998</c:v>
                </c:pt>
                <c:pt idx="274">
                  <c:v>4670</c:v>
                </c:pt>
                <c:pt idx="275">
                  <c:v>5942</c:v>
                </c:pt>
                <c:pt idx="276">
                  <c:v>8757</c:v>
                </c:pt>
                <c:pt idx="277">
                  <c:v>6232</c:v>
                </c:pt>
                <c:pt idx="278">
                  <c:v>4047</c:v>
                </c:pt>
                <c:pt idx="279">
                  <c:v>3553</c:v>
                </c:pt>
                <c:pt idx="280">
                  <c:v>3663</c:v>
                </c:pt>
                <c:pt idx="281">
                  <c:v>2430</c:v>
                </c:pt>
                <c:pt idx="282">
                  <c:v>3379</c:v>
                </c:pt>
                <c:pt idx="283">
                  <c:v>3018</c:v>
                </c:pt>
                <c:pt idx="284">
                  <c:v>3881</c:v>
                </c:pt>
                <c:pt idx="285">
                  <c:v>5759</c:v>
                </c:pt>
                <c:pt idx="286">
                  <c:v>8702</c:v>
                </c:pt>
                <c:pt idx="287">
                  <c:v>6208</c:v>
                </c:pt>
                <c:pt idx="288">
                  <c:v>4514</c:v>
                </c:pt>
                <c:pt idx="289">
                  <c:v>5287</c:v>
                </c:pt>
                <c:pt idx="290">
                  <c:v>2538</c:v>
                </c:pt>
                <c:pt idx="291">
                  <c:v>4122</c:v>
                </c:pt>
                <c:pt idx="292">
                  <c:v>2626</c:v>
                </c:pt>
                <c:pt idx="293">
                  <c:v>3602</c:v>
                </c:pt>
                <c:pt idx="294">
                  <c:v>1748</c:v>
                </c:pt>
                <c:pt idx="295">
                  <c:v>1285</c:v>
                </c:pt>
                <c:pt idx="296">
                  <c:v>2967</c:v>
                </c:pt>
                <c:pt idx="297">
                  <c:v>14921</c:v>
                </c:pt>
                <c:pt idx="298">
                  <c:v>14623</c:v>
                </c:pt>
                <c:pt idx="299">
                  <c:v>9549</c:v>
                </c:pt>
                <c:pt idx="300">
                  <c:v>22548</c:v>
                </c:pt>
                <c:pt idx="301">
                  <c:v>20434</c:v>
                </c:pt>
                <c:pt idx="302">
                  <c:v>13611</c:v>
                </c:pt>
                <c:pt idx="303">
                  <c:v>8852</c:v>
                </c:pt>
                <c:pt idx="304">
                  <c:v>6371</c:v>
                </c:pt>
                <c:pt idx="305">
                  <c:v>6926</c:v>
                </c:pt>
                <c:pt idx="306">
                  <c:v>4393</c:v>
                </c:pt>
                <c:pt idx="307">
                  <c:v>2967</c:v>
                </c:pt>
                <c:pt idx="308">
                  <c:v>2607</c:v>
                </c:pt>
                <c:pt idx="309">
                  <c:v>2484</c:v>
                </c:pt>
                <c:pt idx="310">
                  <c:v>1518</c:v>
                </c:pt>
                <c:pt idx="311">
                  <c:v>8528</c:v>
                </c:pt>
                <c:pt idx="312">
                  <c:v>14508</c:v>
                </c:pt>
                <c:pt idx="313">
                  <c:v>10915</c:v>
                </c:pt>
                <c:pt idx="314">
                  <c:v>8207</c:v>
                </c:pt>
                <c:pt idx="315">
                  <c:v>5073</c:v>
                </c:pt>
                <c:pt idx="316">
                  <c:v>4953</c:v>
                </c:pt>
                <c:pt idx="317">
                  <c:v>4252</c:v>
                </c:pt>
                <c:pt idx="318">
                  <c:v>3668</c:v>
                </c:pt>
                <c:pt idx="319">
                  <c:v>2884</c:v>
                </c:pt>
                <c:pt idx="320">
                  <c:v>1967</c:v>
                </c:pt>
                <c:pt idx="321">
                  <c:v>1946</c:v>
                </c:pt>
                <c:pt idx="322">
                  <c:v>2331</c:v>
                </c:pt>
                <c:pt idx="323">
                  <c:v>1994</c:v>
                </c:pt>
                <c:pt idx="324">
                  <c:v>3376</c:v>
                </c:pt>
                <c:pt idx="325">
                  <c:v>4367</c:v>
                </c:pt>
                <c:pt idx="326">
                  <c:v>3931</c:v>
                </c:pt>
                <c:pt idx="327">
                  <c:v>6277</c:v>
                </c:pt>
                <c:pt idx="328">
                  <c:v>5214</c:v>
                </c:pt>
                <c:pt idx="329">
                  <c:v>6191</c:v>
                </c:pt>
                <c:pt idx="330">
                  <c:v>4987</c:v>
                </c:pt>
                <c:pt idx="331">
                  <c:v>4288</c:v>
                </c:pt>
                <c:pt idx="332">
                  <c:v>5449</c:v>
                </c:pt>
                <c:pt idx="333">
                  <c:v>5439</c:v>
                </c:pt>
                <c:pt idx="334">
                  <c:v>4515</c:v>
                </c:pt>
                <c:pt idx="335">
                  <c:v>4820</c:v>
                </c:pt>
                <c:pt idx="336">
                  <c:v>2870</c:v>
                </c:pt>
                <c:pt idx="337">
                  <c:v>2612</c:v>
                </c:pt>
                <c:pt idx="338">
                  <c:v>2982</c:v>
                </c:pt>
                <c:pt idx="339">
                  <c:v>6826</c:v>
                </c:pt>
                <c:pt idx="340">
                  <c:v>5245</c:v>
                </c:pt>
                <c:pt idx="341">
                  <c:v>4366</c:v>
                </c:pt>
                <c:pt idx="342">
                  <c:v>2223</c:v>
                </c:pt>
                <c:pt idx="343">
                  <c:v>10701</c:v>
                </c:pt>
                <c:pt idx="344">
                  <c:v>5517</c:v>
                </c:pt>
                <c:pt idx="345">
                  <c:v>5657</c:v>
                </c:pt>
                <c:pt idx="346">
                  <c:v>4832</c:v>
                </c:pt>
                <c:pt idx="347">
                  <c:v>9215</c:v>
                </c:pt>
                <c:pt idx="348">
                  <c:v>10427</c:v>
                </c:pt>
                <c:pt idx="349">
                  <c:v>4083</c:v>
                </c:pt>
                <c:pt idx="350">
                  <c:v>2410</c:v>
                </c:pt>
                <c:pt idx="351">
                  <c:v>1528</c:v>
                </c:pt>
                <c:pt idx="352">
                  <c:v>1728</c:v>
                </c:pt>
                <c:pt idx="353">
                  <c:v>1239</c:v>
                </c:pt>
                <c:pt idx="354">
                  <c:v>4884</c:v>
                </c:pt>
                <c:pt idx="355">
                  <c:v>4176</c:v>
                </c:pt>
                <c:pt idx="356">
                  <c:v>3434</c:v>
                </c:pt>
                <c:pt idx="357">
                  <c:v>4339</c:v>
                </c:pt>
                <c:pt idx="358">
                  <c:v>3780</c:v>
                </c:pt>
                <c:pt idx="359">
                  <c:v>7410</c:v>
                </c:pt>
                <c:pt idx="360">
                  <c:v>3904</c:v>
                </c:pt>
                <c:pt idx="361">
                  <c:v>1509</c:v>
                </c:pt>
                <c:pt idx="362">
                  <c:v>2644</c:v>
                </c:pt>
                <c:pt idx="363">
                  <c:v>4970</c:v>
                </c:pt>
                <c:pt idx="364">
                  <c:v>7263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77-4B1B-997B-A17AD2D79C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108560"/>
        <c:axId val="357108888"/>
      </c:lineChart>
      <c:catAx>
        <c:axId val="35710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108888"/>
        <c:crosses val="autoZero"/>
        <c:auto val="1"/>
        <c:lblAlgn val="ctr"/>
        <c:lblOffset val="100"/>
        <c:noMultiLvlLbl val="0"/>
      </c:catAx>
      <c:valAx>
        <c:axId val="357108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10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F5-443C-B405-4E36303067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F5-443C-B405-4E36303067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F5-443C-B405-4E36303067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0F5-443C-B405-4E36303067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6446576"/>
        <c:axId val="356440344"/>
      </c:barChart>
      <c:catAx>
        <c:axId val="356446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440344"/>
        <c:crosses val="autoZero"/>
        <c:auto val="1"/>
        <c:lblAlgn val="ctr"/>
        <c:lblOffset val="100"/>
        <c:noMultiLvlLbl val="0"/>
      </c:catAx>
      <c:valAx>
        <c:axId val="356440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446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F11CC-CAF9-49B1-9986-02DEC753DA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A0AE63-67CA-4803-AB06-5E2F72668E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77957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189F5-33B0-4F6A-85F3-97E06408E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Visite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921E19-AF5E-430F-8BD0-51C5D78E8F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50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362677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694253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994212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935568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75510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3547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822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113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F9360A-7FB4-4A2E-AA3D-824E7EF3F0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558560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2713F-A47C-47B3-BD74-F7C7CF72E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Visite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11024C-0585-488D-8BC8-A343B8AA31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0888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3293144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779718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684776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240721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407338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38314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8796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728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135781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140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A7D8E-B336-4411-992E-61D0AA369D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205908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668D8-EC47-4CF6-AC50-3866154BA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Fans | Visite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911E47-BA06-4301-90EC-A62DE2AE11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53550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69F61-6632-41E4-9702-A334193D47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163F28-2EF6-4FFC-9DDE-B595CE7EA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207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24245-8C86-460E-BA9E-25FB94EBE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Potenzielle Reichweite | Visite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124EF9-FC6C-4765-9304-BC6030F1AB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4103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099C9-25EE-4EB4-8A47-9457D3D355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D5CF5-3107-4C01-B222-F710FD623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639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F0414-E8EF-4D57-9057-56CE984DC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Aktive Nutzer | Visite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CDFE22-0EE3-4ABF-A045-8A57A25B59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33812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44C06C-0DAB-4615-89F5-26006A7AB1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6A6381-0C19-4474-8EDF-49E53AE85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784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29843-6700-4697-81C9-BB4BBD0A7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Video-Starts ab 10 Sek. | Visite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F0DDD4-5A72-483C-8651-2D2282846B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8660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F3D9CC-662D-499D-A8AF-74BA27E0E0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CAE7A-CAA9-4A67-A769-D8AF1C6FC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626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B5E2C-0554-465A-B76E-DB76FF33F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Visite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5CD5BC-301C-4329-AD2F-AA2EC1F6FF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0355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311615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737528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097771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424262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762427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48999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596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0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E7D2A-B513-4AE4-92AC-62FAA633B1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433576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C36EB-6277-4A45-98F8-7C9923DD4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FB Insights | Visite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E97E56-6901-49BF-9376-41E32199D9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23806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982559-7CE6-4093-9BB1-248E521BF5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2FA01-C3B3-4627-81B9-1229B17FB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469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DC35A-0856-47C1-9FEF-672B7D810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Tabelle - FB Insights | Visite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2DC26A-EC93-4635-B35A-E3CB1AE867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0437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157589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3762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8446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0207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6131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124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3706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7382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720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244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54E0F5-F84A-458C-AEC7-03B82888CD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3132462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9C67E-74A3-4E6A-A1D0-1A105490E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Shares - Export | Visite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359611-3BAE-4EB6-B7AD-EB6AA3252E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0510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87475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1861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9714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9974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3001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0627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1020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1834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552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- 2017-12-29 09:03:00 </a:t>
                      </a:r>
                      <a:r>
                        <a:rPr lang="de-DE" sz="1000"/>
                        <a:t> 
 Für Krafttraining ist es nie zu spät!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35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- 2018-08-25 06:15:00 </a:t>
                      </a:r>
                      <a:r>
                        <a:rPr lang="de-DE" sz="1000"/>
                        <a:t> 
 Woraus bestehen eigentlich veganer Käse oder laktosefreie Milch? Ersatzprodukte liegen im Trend. Das SWR Fernsehen hat sich die Zutatenlisten mal genauer angeschaut.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666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- 2018-07-09 09:31:00 </a:t>
                      </a:r>
                      <a:r>
                        <a:rPr lang="de-DE" sz="1000"/>
                        <a:t> 
 Herzstillstand: Könnten Sie Erste Hilfe leisten? 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42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- 2018-09-08 08:22:00 </a:t>
                      </a:r>
                      <a:r>
                        <a:rPr lang="de-DE" sz="1000"/>
                        <a:t> 
 Herzstillstand - und jetzt? Jeder kann Leben retten und der Disko-Klassiker "Stayin' alive" hilft dabei! #TagderErstenHilfe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172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- 2018-08-03 09:25:00 </a:t>
                      </a:r>
                      <a:r>
                        <a:rPr lang="de-DE" sz="1000"/>
                        <a:t> 
 Schmerzen die Füße? Diese vier Übungen sind einfach und gut für Füße und Zehen!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336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F4507E-3C2F-4535-BA87-E1F26B40D0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652779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E9F28-723D-4628-8CD7-9425DA71B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Visite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B3EFCA-AA6F-439F-AFD1-94A3B2C0CF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7394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27857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8392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1780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8541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4368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6193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0529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3260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254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- 2017-12-29 09:03:00 </a:t>
                      </a:r>
                      <a:r>
                        <a:rPr lang="de-DE" sz="1000"/>
                        <a:t> 
 Für Krafttraining ist es nie zu spät!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609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- 2018-05-31 05:20:00 </a:t>
                      </a:r>
                      <a:r>
                        <a:rPr lang="de-DE" sz="1000"/>
                        <a:t> 
 🚬 Sie? Würden Sie auf E-Zigaretten umsteigen?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654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- 2018-08-25 06:15:00 </a:t>
                      </a:r>
                      <a:r>
                        <a:rPr lang="de-DE" sz="1000"/>
                        <a:t> 
 Woraus bestehen eigentlich veganer Käse oder laktosefreie Milch? Ersatzprodukte liegen im Trend. Das SWR Fernsehen hat sich die Zutatenlisten mal genauer angeschaut.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541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- 2018-04-22 12:00:12 </a:t>
                      </a:r>
                      <a:r>
                        <a:rPr lang="de-DE" sz="1000"/>
                        <a:t> 
 Und wir dachten, das Gesündeste daran sei die Zitrone 😉 Was können Sie bei Heuschnupfen empfehlen?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227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- 2018-07-08 13:39:00 </a:t>
                      </a:r>
                      <a:r>
                        <a:rPr lang="de-DE" sz="1000"/>
                        <a:t> 
 Sie sind gegen die Zeitumstellung? Dann wäre jetzt die große Gelegenheit! Die EU befragt die Bürger noch bis 16. August.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306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5C5750-084A-412F-AC68-E6D0525580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624516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7F099-4595-425F-A5E3-5D7271BB6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Visite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745C8E-FDEE-4773-8C6F-EE6C530C8A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7582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35738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8765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3123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5877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5324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3353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8807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816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8035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574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- 2018-07-30 14:17:00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Zeig' mir deine Fingernägel und ich sag' dir, wie es dir geht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05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- 2018-04-20 14:03:00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Müdigkeit, Erschöpfung, depressive Verstimmung - wer an Morbus Addison leidet, hat wegen der unspezifischen Symptome oft einen schweren Weg bis zur Diagnose hinter sich!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390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- 2018-10-30 09:03:00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Abend schon was vor?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549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E5BD1B-4C7A-45E7-8B1B-A6F74F7C36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804636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C2090-C8F9-4422-BAA1-19A0EE59A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Visite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3DB685-57E5-4757-B172-1C5851F45F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4976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17140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6004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7482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6323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9067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280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626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8588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1756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214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- 2018-02-02 16:04:00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Eiweiß-Shakes werden gern als DAS Abnehm-Wundermittel angepriesen. Doch die Details sind entscheidend für den Erfolg.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796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- 2018-03-12 16:55:28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schlimm sind meine Hüft-Probleme wirklich? Unser Selbsttest gibt Aufschluss in unter zwei Minuten.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031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FE7014-6A34-47FA-9FBE-042BA03B52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82689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157B4-C9D6-4739-B1AD-A2AD4D249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Export | Visite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864828-3399-4B78-9164-75F4B0B74E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9409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88007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0806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0237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9455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9312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634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0255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120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- 2018-02-18 18:18:00 </a:t>
                      </a:r>
                      <a:r>
                        <a:rPr lang="de-DE" sz="1000"/>
                        <a:t> 
 Auaaaa! 😫 Fersensporn ist echt schmerzhaft - und so kommt es dazu: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019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- 2018-01-12 10:22:00 </a:t>
                      </a:r>
                      <a:r>
                        <a:rPr lang="de-DE" sz="1000"/>
                        <a:t> 
 😲 Mit dieser Krankheit ist nicht zu spaßen.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430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- 2018-09-24 14:13:00 </a:t>
                      </a:r>
                      <a:r>
                        <a:rPr lang="de-DE" sz="1000"/>
                        <a:t> 
 Wann ist man eigentlich so richtig tot? Ganz so schnell wie gedacht wohl nicht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381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- 2018-02-28 14:55:00 </a:t>
                      </a:r>
                      <a:r>
                        <a:rPr lang="de-DE" sz="1000"/>
                        <a:t> 
 Runter...und rauf...und runter! So machen Sie Kniebeugen richtig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203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- 2018-05-13 17:42:00 </a:t>
                      </a:r>
                      <a:r>
                        <a:rPr lang="de-DE" sz="1000"/>
                        <a:t> 
 So gelingt eine Erektion. ⤴️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586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F9710-BD88-424A-A76F-C365B1F12B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260657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0BF22-EBCD-4F5F-99E1-DFD729954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Flop - Export | Visite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12F44C-A5FB-41DF-AAD9-7E016CC34A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9767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56016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5472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6979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2186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0556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7988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2984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819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Visite - 2018-08-21 13:52:11 </a:t>
                      </a:r>
                      <a:r>
                        <a:rPr lang="en-US" sz="1000"/>
                        <a:t> 
 Interessante Gegenrede: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151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- 2018-08-21 17:49:00 </a:t>
                      </a:r>
                      <a:r>
                        <a:rPr lang="de-DE" sz="1000"/>
                        <a:t> 
 Wieso bleiben Tätowierungen ein Leben lang sichtbar? W wie Wissen erklärt's!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11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- 2018-08-26 13:26:00 </a:t>
                      </a:r>
                      <a:r>
                        <a:rPr lang="de-DE" sz="1000"/>
                        <a:t> 
 Erinnern Sie sich noch? Vor 20 Jahren wurden die blauen Pillen zugelassen.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33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- 2018-08-15 18:03:00 </a:t>
                      </a:r>
                      <a:r>
                        <a:rPr lang="de-DE" sz="1000"/>
                        <a:t> 
 Eine Betroffene berichtet: Ihr Leben mit der Magersucht.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70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- 2018-08-10 17:45:00 </a:t>
                      </a:r>
                      <a:r>
                        <a:rPr lang="de-DE" sz="1000"/>
                        <a:t> 
 Fünf Gründe, warum Schwimmen gesund und glücklich macht.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34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E76239-5A0F-4CD9-8D39-376CF5790F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861487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886D3-A8F6-4F3A-B491-1759203AE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Visite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EB5A0D-D974-447E-8466-53DDF92C15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3779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39491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9295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5935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248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6542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29302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4357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5213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8499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414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- 2017-12-29 09:03:00 </a:t>
                      </a:r>
                      <a:r>
                        <a:rPr lang="de-DE" sz="1000"/>
                        <a:t> 
 Für Krafttraining ist es nie zu spät!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1660289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1649016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1660289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228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- 2018-08-25 06:15:00 </a:t>
                      </a:r>
                      <a:r>
                        <a:rPr lang="de-DE" sz="1000"/>
                        <a:t> 
 Woraus bestehen eigentlich veganer Käse oder laktosefreie Milch? Ersatzprodukte liegen im Trend. Das SWR Fernsehen hat sich die Zutatenlisten mal genauer angeschaut.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710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- 2018-01-26 16:07:01 </a:t>
                      </a:r>
                      <a:r>
                        <a:rPr lang="de-DE" sz="1000"/>
                        <a:t> 
 Muskeln bauen sich schneller ab, als man denkt.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853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- 2018-05-23 13:47:00 </a:t>
                      </a:r>
                      <a:r>
                        <a:rPr lang="de-DE" sz="1000"/>
                        <a:t> 
 Kopfschmerzen?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722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- 2018-10-30 14:14:00 </a:t>
                      </a:r>
                      <a:r>
                        <a:rPr lang="de-DE" sz="1000"/>
                        <a:t> 
 Unser Dr. Johannes Wimmer ist ein großer Apfel-Fan - und ab 19. November wieder im NDR Fernsehen zu 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280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1BA9B8-9B8B-4D50-B333-FE8A620663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3528326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C1B37-B2CF-42EC-ABCA-6E08B71D2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Aktive Nutzer - Export | Visite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56D474-F393-4172-ACA6-952BBE32F6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0592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852550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7827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5223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8982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7708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6435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3792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0516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912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- 2017-12-29 09:03:00 </a:t>
                      </a:r>
                      <a:r>
                        <a:rPr lang="de-DE" sz="1000"/>
                        <a:t> 
 Für Krafttraining ist es nie zu spät!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1660289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24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- 2018-08-25 06:15:00 </a:t>
                      </a:r>
                      <a:r>
                        <a:rPr lang="de-DE" sz="1000"/>
                        <a:t> 
 Woraus bestehen eigentlich veganer Käse oder laktosefreie Milch? Ersatzprodukte liegen im Trend. Das SWR Fernsehen hat sich die Zutatenlisten mal genauer angeschaut.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975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- 2018-05-31 05:20:00 </a:t>
                      </a:r>
                      <a:r>
                        <a:rPr lang="de-DE" sz="1000"/>
                        <a:t> 
 🚬 Sie? Würden Sie auf E-Zigaretten umsteigen?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442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- 2018-01-26 16:07:01 </a:t>
                      </a:r>
                      <a:r>
                        <a:rPr lang="de-DE" sz="1000"/>
                        <a:t> 
 Muskeln bauen sich schneller ab, als man denkt.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094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- 2018-10-14 06:08:00 </a:t>
                      </a:r>
                      <a:r>
                        <a:rPr lang="de-DE" sz="1000"/>
                        <a:t> 
 Was hat die  "Darm-Hirn-Achse" mit Krankheiten wie Multipler Sklerose, Parkinson oder Alzheimer zu tun?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946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3FF0CA-A1FA-4215-9D9F-90987AE5AA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3868269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EC9D2-58A9-4293-B7DF-412980F41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 - Export | Visite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083B84-65D9-49A7-975C-CF294943DC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5834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23737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8125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1479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2299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4182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7339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2711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6602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436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- 2018-09-12 18:04:00 </a:t>
                      </a:r>
                      <a:r>
                        <a:rPr lang="de-DE" sz="1000"/>
                        <a:t> 
 Über das problematische Schöllkraut in Iberogast haben wir ja auch schon berichtet. Gut, dass die Packungsbeilage jetzt geändert wird!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995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- 2018-07-13 16:55:00 </a:t>
                      </a:r>
                      <a:r>
                        <a:rPr lang="de-DE" sz="1000"/>
                        <a:t> 
 50 Euro Gebühr als "Abschreckung" - richtige Maßnahme gegen Notfälle, die keine sind?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248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- 2018-10-04 09:06:00 </a:t>
                      </a:r>
                      <a:r>
                        <a:rPr lang="de-DE" sz="1000"/>
                        <a:t> 
 Ihr neuer Job: schlafen! Es gibt leider einen kleinen Haken bei der Sache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528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- 2018-07-05 12:14:37 </a:t>
                      </a:r>
                      <a:r>
                        <a:rPr lang="de-DE" sz="1000"/>
                        <a:t> 
 Nehmen Sie Blutdrucksenker? Chargen eines Blutdrucksenkers sollen zurückgerufen werden, da sie krebserregende Stoffe enthalten könnten. Das sollten Sie wissen: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979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- 2018-09-01 10:20:21 </a:t>
                      </a:r>
                      <a:r>
                        <a:rPr lang="de-DE" sz="1000"/>
                        <a:t> 
 Die Zeitumstellung soll abgeschafft werden. Was das bedeutet, erklärt die tagesschau in diesem Clip.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860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21442B-3456-4F7B-AD6D-07B49FF630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4577928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F442F-18F1-41D3-92AC-C483C3AAA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Visite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F83121-A543-48DC-8A16-09C50C7428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8193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68494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046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5458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1569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888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5333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1499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7688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610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Visite - 2018-07-02 16:53:37 </a:t>
                      </a:r>
                      <a:r>
                        <a:rPr lang="en-US" sz="1000"/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75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- 2017-12-08 06:57:00 </a:t>
                      </a:r>
                      <a:r>
                        <a:rPr lang="de-DE" sz="1000"/>
                        <a:t> 
 Kleiner Tipp gegen Juckreiz 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539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- 2018-06-17 05:07:00 </a:t>
                      </a:r>
                      <a:r>
                        <a:rPr lang="de-DE" sz="1000"/>
                        <a:t> 
 Unsere Bewegungs-Docs suchen immer noch Menschen mit Parkinson, die eine individuelle Bewegungstherapie ausprobieren möchten. Sie können sich hier direkt über Facebook bewerben, einfach über "Nachricht senden" (s. Button unter dem Foto).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742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- 2018-02-02 06:25:00 </a:t>
                      </a:r>
                      <a:r>
                        <a:rPr lang="de-DE" sz="1000"/>
                        <a:t> 
 Was soll ich nur anziehen? Heute ist DIE Gelegenheit für Ihre knallig-roten Kleidungsstücke!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671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- 2018-01-24 07:07:00 </a:t>
                      </a:r>
                      <a:r>
                        <a:rPr lang="de-DE" sz="1000"/>
                        <a:t> 
 Das kann man sich merken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336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44341-D222-49C4-B716-887DE15D4D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2832048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6F7EB-0884-46A7-B828-BA1A62994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 - Summe Interaktionen - Export | Visite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FE7D53-200D-4099-B362-7E6B7ABFF3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0949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58461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4489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2830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5506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438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2806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9803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6523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537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- 2017-12-29 09:03:00 </a:t>
                      </a:r>
                      <a:r>
                        <a:rPr lang="de-DE" sz="1000"/>
                        <a:t> 
 Für Krafttraining ist es nie zu spät!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01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- 2018-08-25 06:15:00 </a:t>
                      </a:r>
                      <a:r>
                        <a:rPr lang="de-DE" sz="1000"/>
                        <a:t> 
 Woraus bestehen eigentlich veganer Käse oder laktosefreie Milch? Ersatzprodukte liegen im Trend. Das SWR Fernsehen hat sich die Zutatenlisten mal genauer angeschaut.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316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- 2018-10-30 14:14:00 </a:t>
                      </a:r>
                      <a:r>
                        <a:rPr lang="de-DE" sz="1000"/>
                        <a:t> 
 Unser Dr. Johannes Wimmer ist ein großer Apfel-Fan - und ab 19. November wieder im NDR Fernsehen zu sehen!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886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- 2018-05-23 13:47:00 </a:t>
                      </a:r>
                      <a:r>
                        <a:rPr lang="de-DE" sz="1000"/>
                        <a:t> 
 Kopfschmerzen?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908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- 2018-07-09 09:31:00 </a:t>
                      </a:r>
                      <a:r>
                        <a:rPr lang="de-DE" sz="1000"/>
                        <a:t> 
 Herzstillstand: Könnten Sie Erste Hilfe leisten? 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24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D0BF3-DAE0-4F5C-9585-E85661EF4F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7246728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6CA59-F931-47E3-BCB1-39F54680C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Visite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45DD71-C068-4EE6-8D8B-3A4944141C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7575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451549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6861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5124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7741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5137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3653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1129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7007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5973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9258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9546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498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- 2017-12-29 09:03:00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Für Krafttraining ist es nie zu spät!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Krafttraining im Alter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313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- 2018-08-25 06:15:00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Woraus bestehen eigentlich veganer Käse oder laktosefreie Milch? Ersatzprodukte liegen im Trend. Das SWR Fernsehen hat sich die Zutatenlisten mal genauer angeschaut.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Schöne neue Essenswelt: Die Angst vor Weizen, Milch und Co.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661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A07A6-AD80-4282-A443-F2646D6BE8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8185132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62756-960E-40AF-9439-F5919A89D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Visite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FA06CD-1907-4E31-B861-71CB87BA8D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466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929464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1845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3509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4594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1884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9734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5713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6464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6517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5679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3979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808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- 2018-10-30 14:14:00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Unser Dr. Johannes Wimmer ist ein großer Apfel-Fan - und ab 19. November wieder im NDR Fernsehen zu sehen!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734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- 2018-05-23 13:47:00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Kopfschmerzen?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268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0A625-62C3-4089-BF09-8FB058DEF6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702282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691BD-2DEE-4575-92EF-175730974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Visite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A3EC77-E0D6-49C1-9D1F-5B652A4C85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9488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4240289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9325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2173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7665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4559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1445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771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6931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5805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4275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6031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227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 - 2018-01-26 16:07:01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Muskeln bauen sich schneller ab, als man denkt.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Fakten über Muskelabbau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865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D3B39E-1595-4D44-8590-084EE5BB92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2520983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07597-5DB6-414F-B966-0CAA6B390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Visite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DA7CB6-CA3B-4B7C-8423-7421763027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5670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44127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9045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5950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537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6234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3846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5368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162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- 2017-12-29 09:03:00 </a:t>
                      </a:r>
                      <a:r>
                        <a:rPr lang="de-DE" sz="1000"/>
                        <a:t> 
 Für Krafttraining ist es nie zu spät!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948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- 2018-08-25 06:15:00 </a:t>
                      </a:r>
                      <a:r>
                        <a:rPr lang="de-DE" sz="1000"/>
                        <a:t> 
 Woraus bestehen eigentlich veganer Käse oder laktosefreie Milch? Ersatzprodukte liegen im Trend. Das SWR Fernsehen hat sich die Zutatenlisten mal genauer angeschaut.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625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- 2018-01-26 16:07:01 </a:t>
                      </a:r>
                      <a:r>
                        <a:rPr lang="de-DE" sz="1000"/>
                        <a:t> 
 Muskeln bauen sich schneller ab, als man denkt.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782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- 2018-05-31 05:20:00 </a:t>
                      </a:r>
                      <a:r>
                        <a:rPr lang="de-DE" sz="1000"/>
                        <a:t> 
 🚬 Sie? Würden Sie auf E-Zigaretten umsteigen?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192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- 2018-08-03 09:25:00 </a:t>
                      </a:r>
                      <a:r>
                        <a:rPr lang="de-DE" sz="1000"/>
                        <a:t> 
 Schmerzen die Füße? Diese vier Übungen sind einfach und gut für Füße und Zehen!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582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E009E-6181-48C6-89CF-8531A46591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2052805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EDA8C-8B62-475D-B9B1-3D0176AC6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Visite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D81ECF-C032-412C-8743-FC1F87DADD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4406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016063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93399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23271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4546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7406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28383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22281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79594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933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980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7725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0562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690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823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- 2017-12-29 09:03:00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Für Krafttraining ist es nie zu spät!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615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- 2018-08-24 17:34:15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Woraus bestehen eigentlich veganer Käse oder laktosefreie Milch? Ersatzprodukte liegen im Trend. Das SWR Fernsehen hat sich die Zutatenlisten mal genauer angeschaut.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318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- 2018-10-11 14:04:43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Richtig essen bei Rheuma oder Arthose: Womit haben Sie gute Erfahrungen gemacht?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070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3D7BA-0DFC-42FA-B791-C900CC5689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1086031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839A1-ACB0-410C-8270-9D4011F9C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Visite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7DA32A-5913-45EA-A35B-D4123393C3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7173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253893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2896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60321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1424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1639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06801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0715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67155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6667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582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9646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5404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2340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393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- 2018-01-23 09:57:01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Probleme mit Rheuma oder Arthrose? Richtige Ernährung kann eine wirksame Waffe gegen Entzündungen im Körper sein! 
-------------------------------------
Neue Folgen E-Docs, montags um 21 Uhr ➡️ http://bit.ly/2Bl1sn7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947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Visite - 2018-04-18 07:06:00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Probleme mit Rheuma oder Arthrose? Richtige Ernährung kann eine wirksame Waffe gegen Entzündungen im Körper sein!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785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5C054-7A69-4B0B-9ACE-49283CE698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22762645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B9AC5-1261-4E03-85B5-3BEB7847D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Visite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88ADC5-D48C-4EFA-A324-2475300B25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0127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66065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2981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29055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1610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1189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80332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4906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08260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2077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7238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4644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3276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3229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766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- 2018-10-15 05:32:04 </a:t>
                      </a:r>
                      <a:r>
                        <a:rPr lang="de-DE" sz="1000"/>
                        <a:t> 
 Erste Hilfe beim Herzstillstand - jede Sekunde zählt!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2845027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2605633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4684337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239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- 2018-09-08 08:22:00 </a:t>
                      </a:r>
                      <a:r>
                        <a:rPr lang="de-DE" sz="1000"/>
                        <a:t> 
 Herzstillstand - und jetzt? Jeder kann Leben retten und der Disko-Klassiker "Stayin' alive" hilft dabei! #TagderErstenHilfe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2845026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2605632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4684337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002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- 2018-07-09 09:31:00 </a:t>
                      </a:r>
                      <a:r>
                        <a:rPr lang="de-DE" sz="1000"/>
                        <a:t> 
 Herzstillstand: Könnten Sie Erste Hilfe leisten? 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2845026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2605632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4684337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991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- 2018-10-05 13:46:59 </a:t>
                      </a:r>
                      <a:r>
                        <a:rPr lang="de-DE" sz="1000"/>
                        <a:t> 
 Ja, E-Zigaretten sind weniger schädlich als normale Zigaretten, aber: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395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Visite - 2018-01-08 17:40:01 </a:t>
                      </a:r>
                      <a:r>
                        <a:rPr lang="de-DE" sz="1000"/>
                        <a:t> 
 Ist das jetzt glutenfrei oder nicht? Gar nicht so einfach beim Einkaufen zu erkennen! E-Doc Anne Fleck zeigt, wo überall doch Gluten "versteckt" ist. 
-------------------------------------------------------
Iss dich gesund! Eine neue Folge E-Docs ➡️ http://bit.ly/2CDtQSZ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93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B92EA9-8048-4502-8A1E-3E74210C12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01.11.2017 - 31.10.2018</a:t>
            </a:r>
          </a:p>
        </p:txBody>
      </p:sp>
    </p:spTree>
    <p:extLst>
      <p:ext uri="{BB962C8B-B14F-4D97-AF65-F5344CB8AC3E}">
        <p14:creationId xmlns:p14="http://schemas.microsoft.com/office/powerpoint/2010/main" val="19734556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1857</Words>
  <Application>Microsoft Office PowerPoint</Application>
  <PresentationFormat>On-screen Show (4:3)</PresentationFormat>
  <Paragraphs>903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quintly_template</vt:lpstr>
      <vt:lpstr>MeFo - Facebook - Social Media - Evaluation</vt:lpstr>
      <vt:lpstr>Facebook Profil - Potenz.Reichw.,Aktive Nutzer,I-Rate,Fans | Visite</vt:lpstr>
      <vt:lpstr>Facebook Anzahl Post, Reaktionen (Kommentare, Shares, Likes) - FB Insights | Visite</vt:lpstr>
      <vt:lpstr>Facebook Profil - Fans | Visite</vt:lpstr>
      <vt:lpstr>Facebook Profil - Potenzielle Reichweite | Visite</vt:lpstr>
      <vt:lpstr>Facebook Profil - Aktive Nutzer | Visite</vt:lpstr>
      <vt:lpstr>Facebook Profil - Video-Starts ab 10 Sek. | Visite</vt:lpstr>
      <vt:lpstr>Facebook Profil - Durchschnitt Potenzi. Reichweite pro Tag | Visite</vt:lpstr>
      <vt:lpstr>Facebook Distributionstyp - FB Insights | Visite</vt:lpstr>
      <vt:lpstr>Facebook Distributionstyp - Tabelle - FB Insights | Visite</vt:lpstr>
      <vt:lpstr>Facebook Eigene Posts - Shares - Export | Visite</vt:lpstr>
      <vt:lpstr>Facebook Eigene Posts - Kommentare - Export | Visite</vt:lpstr>
      <vt:lpstr>Facebook Eigene Posts - Links - Export | Visite - 1 of 2</vt:lpstr>
      <vt:lpstr>Facebook Eigene Posts - Links - Export | Visite - 2 of 2</vt:lpstr>
      <vt:lpstr>Facebook Eigene Posts - Videostartrate - Export | Visite</vt:lpstr>
      <vt:lpstr>Facebook Eigene Posts - Videostartrate - Flop - Export | Visite</vt:lpstr>
      <vt:lpstr>Facebook Eigene Posts - Potenzielle Reichweite - Export | Visite</vt:lpstr>
      <vt:lpstr>Facebook Eigene Posts - Aktive Nutzer - Export | Visite</vt:lpstr>
      <vt:lpstr>Facebook Eigene Posts - I-Rate Aktive Nutzer - Export | Visite</vt:lpstr>
      <vt:lpstr>Facebook Eigene Posts - I-Rate Aktive Nutzer-Flop - Export | Visite</vt:lpstr>
      <vt:lpstr>Facebook Eigene Post - Summe Interaktionen - Export | Visite</vt:lpstr>
      <vt:lpstr>Facebook Eigene Posts - Reaktionen - Export | Visite - 1 of 3</vt:lpstr>
      <vt:lpstr>Facebook Eigene Posts - Reaktionen - Export | Visite - 2 of 3</vt:lpstr>
      <vt:lpstr>Facebook Eigene Posts - Reaktionen - Export | Visite - 3 of 3</vt:lpstr>
      <vt:lpstr>Eigene Posts - Videostarts - Profil-bezogene Nutzung | Visite</vt:lpstr>
      <vt:lpstr>Facebook Eigene Videos - Crossposts (ohne Ersteller) - Export | Visite - 1 of 2</vt:lpstr>
      <vt:lpstr>Facebook Eigene Videos - Crossposts (ohne Ersteller) - Export | Visite - 2 of 2</vt:lpstr>
      <vt:lpstr>Facebook Eigene Videos - Crossposts (nur Ersteller) - Export  | Visite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2018-11-09T10:44:57Z</dcterms:created>
  <dcterms:modified xsi:type="dcterms:W3CDTF">2018-11-09T10:46:18Z</dcterms:modified>
</cp:coreProperties>
</file>