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Sheet1!$A$2:$A$1043</c:f>
              <c:strCache>
                <c:ptCount val="1042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  <c:pt idx="830">
                  <c:v>10.04.2018</c:v>
                </c:pt>
                <c:pt idx="831">
                  <c:v>11.04.2018</c:v>
                </c:pt>
                <c:pt idx="832">
                  <c:v>12.04.2018</c:v>
                </c:pt>
                <c:pt idx="833">
                  <c:v>13.04.2018</c:v>
                </c:pt>
                <c:pt idx="834">
                  <c:v>14.04.2018</c:v>
                </c:pt>
                <c:pt idx="835">
                  <c:v>15.04.2018</c:v>
                </c:pt>
                <c:pt idx="836">
                  <c:v>16.04.2018</c:v>
                </c:pt>
                <c:pt idx="837">
                  <c:v>17.04.2018</c:v>
                </c:pt>
                <c:pt idx="838">
                  <c:v>18.04.2018</c:v>
                </c:pt>
                <c:pt idx="839">
                  <c:v>19.04.2018</c:v>
                </c:pt>
                <c:pt idx="840">
                  <c:v>20.04.2018</c:v>
                </c:pt>
                <c:pt idx="841">
                  <c:v>21.04.2018</c:v>
                </c:pt>
                <c:pt idx="842">
                  <c:v>22.04.2018</c:v>
                </c:pt>
                <c:pt idx="843">
                  <c:v>23.04.2018</c:v>
                </c:pt>
                <c:pt idx="844">
                  <c:v>24.04.2018</c:v>
                </c:pt>
                <c:pt idx="845">
                  <c:v>25.04.2018</c:v>
                </c:pt>
                <c:pt idx="846">
                  <c:v>26.04.2018</c:v>
                </c:pt>
                <c:pt idx="847">
                  <c:v>27.04.2018</c:v>
                </c:pt>
                <c:pt idx="848">
                  <c:v>28.04.2018</c:v>
                </c:pt>
                <c:pt idx="849">
                  <c:v>29.04.2018</c:v>
                </c:pt>
                <c:pt idx="850">
                  <c:v>30.04.2018</c:v>
                </c:pt>
                <c:pt idx="851">
                  <c:v>01.05.2018</c:v>
                </c:pt>
                <c:pt idx="852">
                  <c:v>02.05.2018</c:v>
                </c:pt>
                <c:pt idx="853">
                  <c:v>03.05.2018</c:v>
                </c:pt>
                <c:pt idx="854">
                  <c:v>04.05.2018</c:v>
                </c:pt>
                <c:pt idx="855">
                  <c:v>05.05.2018</c:v>
                </c:pt>
                <c:pt idx="856">
                  <c:v>06.05.2018</c:v>
                </c:pt>
                <c:pt idx="857">
                  <c:v>07.05.2018</c:v>
                </c:pt>
                <c:pt idx="858">
                  <c:v>08.05.2018</c:v>
                </c:pt>
                <c:pt idx="859">
                  <c:v>09.05.2018</c:v>
                </c:pt>
                <c:pt idx="860">
                  <c:v>10.05.2018</c:v>
                </c:pt>
                <c:pt idx="861">
                  <c:v>11.05.2018</c:v>
                </c:pt>
                <c:pt idx="862">
                  <c:v>12.05.2018</c:v>
                </c:pt>
                <c:pt idx="863">
                  <c:v>13.05.2018</c:v>
                </c:pt>
                <c:pt idx="864">
                  <c:v>14.05.2018</c:v>
                </c:pt>
                <c:pt idx="865">
                  <c:v>15.05.2018</c:v>
                </c:pt>
                <c:pt idx="866">
                  <c:v>16.05.2018</c:v>
                </c:pt>
                <c:pt idx="867">
                  <c:v>17.05.2018</c:v>
                </c:pt>
                <c:pt idx="868">
                  <c:v>18.05.2018</c:v>
                </c:pt>
                <c:pt idx="869">
                  <c:v>19.05.2018</c:v>
                </c:pt>
                <c:pt idx="870">
                  <c:v>20.05.2018</c:v>
                </c:pt>
                <c:pt idx="871">
                  <c:v>21.05.2018</c:v>
                </c:pt>
                <c:pt idx="872">
                  <c:v>22.05.2018</c:v>
                </c:pt>
                <c:pt idx="873">
                  <c:v>23.05.2018</c:v>
                </c:pt>
                <c:pt idx="874">
                  <c:v>24.05.2018</c:v>
                </c:pt>
                <c:pt idx="875">
                  <c:v>25.05.2018</c:v>
                </c:pt>
                <c:pt idx="876">
                  <c:v>26.05.2018</c:v>
                </c:pt>
                <c:pt idx="877">
                  <c:v>27.05.2018</c:v>
                </c:pt>
                <c:pt idx="878">
                  <c:v>28.05.2018</c:v>
                </c:pt>
                <c:pt idx="879">
                  <c:v>29.05.2018</c:v>
                </c:pt>
                <c:pt idx="880">
                  <c:v>30.05.2018</c:v>
                </c:pt>
                <c:pt idx="881">
                  <c:v>31.05.2018</c:v>
                </c:pt>
                <c:pt idx="882">
                  <c:v>01.06.2018</c:v>
                </c:pt>
                <c:pt idx="883">
                  <c:v>02.06.2018</c:v>
                </c:pt>
                <c:pt idx="884">
                  <c:v>03.06.2018</c:v>
                </c:pt>
                <c:pt idx="885">
                  <c:v>04.06.2018</c:v>
                </c:pt>
                <c:pt idx="886">
                  <c:v>05.06.2018</c:v>
                </c:pt>
                <c:pt idx="887">
                  <c:v>06.06.2018</c:v>
                </c:pt>
                <c:pt idx="888">
                  <c:v>07.06.2018</c:v>
                </c:pt>
                <c:pt idx="889">
                  <c:v>08.06.2018</c:v>
                </c:pt>
                <c:pt idx="890">
                  <c:v>09.06.2018</c:v>
                </c:pt>
                <c:pt idx="891">
                  <c:v>10.06.2018</c:v>
                </c:pt>
                <c:pt idx="892">
                  <c:v>11.06.2018</c:v>
                </c:pt>
                <c:pt idx="893">
                  <c:v>12.06.2018</c:v>
                </c:pt>
                <c:pt idx="894">
                  <c:v>13.06.2018</c:v>
                </c:pt>
                <c:pt idx="895">
                  <c:v>14.06.2018</c:v>
                </c:pt>
                <c:pt idx="896">
                  <c:v>15.06.2018</c:v>
                </c:pt>
                <c:pt idx="897">
                  <c:v>16.06.2018</c:v>
                </c:pt>
                <c:pt idx="898">
                  <c:v>17.06.2018</c:v>
                </c:pt>
                <c:pt idx="899">
                  <c:v>18.06.2018</c:v>
                </c:pt>
                <c:pt idx="900">
                  <c:v>19.06.2018</c:v>
                </c:pt>
                <c:pt idx="901">
                  <c:v>20.06.2018</c:v>
                </c:pt>
                <c:pt idx="902">
                  <c:v>21.06.2018</c:v>
                </c:pt>
                <c:pt idx="903">
                  <c:v>22.06.2018</c:v>
                </c:pt>
                <c:pt idx="904">
                  <c:v>23.06.2018</c:v>
                </c:pt>
                <c:pt idx="905">
                  <c:v>24.06.2018</c:v>
                </c:pt>
                <c:pt idx="906">
                  <c:v>25.06.2018</c:v>
                </c:pt>
                <c:pt idx="907">
                  <c:v>26.06.2018</c:v>
                </c:pt>
                <c:pt idx="908">
                  <c:v>27.06.2018</c:v>
                </c:pt>
                <c:pt idx="909">
                  <c:v>28.06.2018</c:v>
                </c:pt>
                <c:pt idx="910">
                  <c:v>29.06.2018</c:v>
                </c:pt>
                <c:pt idx="911">
                  <c:v>30.06.2018</c:v>
                </c:pt>
                <c:pt idx="912">
                  <c:v>01.07.2018</c:v>
                </c:pt>
                <c:pt idx="913">
                  <c:v>02.07.2018</c:v>
                </c:pt>
                <c:pt idx="914">
                  <c:v>03.07.2018</c:v>
                </c:pt>
                <c:pt idx="915">
                  <c:v>04.07.2018</c:v>
                </c:pt>
                <c:pt idx="916">
                  <c:v>05.07.2018</c:v>
                </c:pt>
                <c:pt idx="917">
                  <c:v>06.07.2018</c:v>
                </c:pt>
                <c:pt idx="918">
                  <c:v>07.07.2018</c:v>
                </c:pt>
                <c:pt idx="919">
                  <c:v>08.07.2018</c:v>
                </c:pt>
                <c:pt idx="920">
                  <c:v>09.07.2018</c:v>
                </c:pt>
                <c:pt idx="921">
                  <c:v>10.07.2018</c:v>
                </c:pt>
                <c:pt idx="922">
                  <c:v>11.07.2018</c:v>
                </c:pt>
                <c:pt idx="923">
                  <c:v>12.07.2018</c:v>
                </c:pt>
                <c:pt idx="924">
                  <c:v>13.07.2018</c:v>
                </c:pt>
                <c:pt idx="925">
                  <c:v>14.07.2018</c:v>
                </c:pt>
                <c:pt idx="926">
                  <c:v>15.07.2018</c:v>
                </c:pt>
                <c:pt idx="927">
                  <c:v>16.07.2018</c:v>
                </c:pt>
                <c:pt idx="928">
                  <c:v>17.07.2018</c:v>
                </c:pt>
                <c:pt idx="929">
                  <c:v>18.07.2018</c:v>
                </c:pt>
                <c:pt idx="930">
                  <c:v>19.07.2018</c:v>
                </c:pt>
                <c:pt idx="931">
                  <c:v>20.07.2018</c:v>
                </c:pt>
                <c:pt idx="932">
                  <c:v>21.07.2018</c:v>
                </c:pt>
                <c:pt idx="933">
                  <c:v>22.07.2018</c:v>
                </c:pt>
                <c:pt idx="934">
                  <c:v>23.07.2018</c:v>
                </c:pt>
                <c:pt idx="935">
                  <c:v>24.07.2018</c:v>
                </c:pt>
                <c:pt idx="936">
                  <c:v>25.07.2018</c:v>
                </c:pt>
                <c:pt idx="937">
                  <c:v>26.07.2018</c:v>
                </c:pt>
                <c:pt idx="938">
                  <c:v>27.07.2018</c:v>
                </c:pt>
                <c:pt idx="939">
                  <c:v>28.07.2018</c:v>
                </c:pt>
                <c:pt idx="940">
                  <c:v>29.07.2018</c:v>
                </c:pt>
                <c:pt idx="941">
                  <c:v>30.07.2018</c:v>
                </c:pt>
                <c:pt idx="942">
                  <c:v>31.07.2018</c:v>
                </c:pt>
                <c:pt idx="943">
                  <c:v>01.08.2018</c:v>
                </c:pt>
                <c:pt idx="944">
                  <c:v>02.08.2018</c:v>
                </c:pt>
                <c:pt idx="945">
                  <c:v>03.08.2018</c:v>
                </c:pt>
                <c:pt idx="946">
                  <c:v>04.08.2018</c:v>
                </c:pt>
                <c:pt idx="947">
                  <c:v>05.08.2018</c:v>
                </c:pt>
                <c:pt idx="948">
                  <c:v>06.08.2018</c:v>
                </c:pt>
                <c:pt idx="949">
                  <c:v>07.08.2018</c:v>
                </c:pt>
                <c:pt idx="950">
                  <c:v>08.08.2018</c:v>
                </c:pt>
                <c:pt idx="951">
                  <c:v>09.08.2018</c:v>
                </c:pt>
                <c:pt idx="952">
                  <c:v>10.08.2018</c:v>
                </c:pt>
                <c:pt idx="953">
                  <c:v>11.08.2018</c:v>
                </c:pt>
                <c:pt idx="954">
                  <c:v>12.08.2018</c:v>
                </c:pt>
                <c:pt idx="955">
                  <c:v>13.08.2018</c:v>
                </c:pt>
                <c:pt idx="956">
                  <c:v>14.08.2018</c:v>
                </c:pt>
                <c:pt idx="957">
                  <c:v>15.08.2018</c:v>
                </c:pt>
                <c:pt idx="958">
                  <c:v>16.08.2018</c:v>
                </c:pt>
                <c:pt idx="959">
                  <c:v>17.08.2018</c:v>
                </c:pt>
                <c:pt idx="960">
                  <c:v>18.08.2018</c:v>
                </c:pt>
                <c:pt idx="961">
                  <c:v>19.08.2018</c:v>
                </c:pt>
                <c:pt idx="962">
                  <c:v>20.08.2018</c:v>
                </c:pt>
                <c:pt idx="963">
                  <c:v>21.08.2018</c:v>
                </c:pt>
                <c:pt idx="964">
                  <c:v>22.08.2018</c:v>
                </c:pt>
                <c:pt idx="965">
                  <c:v>23.08.2018</c:v>
                </c:pt>
                <c:pt idx="966">
                  <c:v>24.08.2018</c:v>
                </c:pt>
                <c:pt idx="967">
                  <c:v>25.08.2018</c:v>
                </c:pt>
                <c:pt idx="968">
                  <c:v>26.08.2018</c:v>
                </c:pt>
                <c:pt idx="969">
                  <c:v>27.08.2018</c:v>
                </c:pt>
                <c:pt idx="970">
                  <c:v>28.08.2018</c:v>
                </c:pt>
                <c:pt idx="971">
                  <c:v>29.08.2018</c:v>
                </c:pt>
                <c:pt idx="972">
                  <c:v>30.08.2018</c:v>
                </c:pt>
                <c:pt idx="973">
                  <c:v>31.08.2018</c:v>
                </c:pt>
                <c:pt idx="974">
                  <c:v>01.09.2018</c:v>
                </c:pt>
                <c:pt idx="975">
                  <c:v>02.09.2018</c:v>
                </c:pt>
                <c:pt idx="976">
                  <c:v>03.09.2018</c:v>
                </c:pt>
                <c:pt idx="977">
                  <c:v>04.09.2018</c:v>
                </c:pt>
                <c:pt idx="978">
                  <c:v>05.09.2018</c:v>
                </c:pt>
                <c:pt idx="979">
                  <c:v>06.09.2018</c:v>
                </c:pt>
                <c:pt idx="980">
                  <c:v>07.09.2018</c:v>
                </c:pt>
                <c:pt idx="981">
                  <c:v>08.09.2018</c:v>
                </c:pt>
                <c:pt idx="982">
                  <c:v>09.09.2018</c:v>
                </c:pt>
                <c:pt idx="983">
                  <c:v>10.09.2018</c:v>
                </c:pt>
                <c:pt idx="984">
                  <c:v>11.09.2018</c:v>
                </c:pt>
                <c:pt idx="985">
                  <c:v>12.09.2018</c:v>
                </c:pt>
                <c:pt idx="986">
                  <c:v>13.09.2018</c:v>
                </c:pt>
                <c:pt idx="987">
                  <c:v>14.09.2018</c:v>
                </c:pt>
                <c:pt idx="988">
                  <c:v>15.09.2018</c:v>
                </c:pt>
                <c:pt idx="989">
                  <c:v>16.09.2018</c:v>
                </c:pt>
                <c:pt idx="990">
                  <c:v>17.09.2018</c:v>
                </c:pt>
                <c:pt idx="991">
                  <c:v>18.09.2018</c:v>
                </c:pt>
                <c:pt idx="992">
                  <c:v>19.09.2018</c:v>
                </c:pt>
                <c:pt idx="993">
                  <c:v>20.09.2018</c:v>
                </c:pt>
                <c:pt idx="994">
                  <c:v>21.09.2018</c:v>
                </c:pt>
                <c:pt idx="995">
                  <c:v>22.09.2018</c:v>
                </c:pt>
                <c:pt idx="996">
                  <c:v>23.09.2018</c:v>
                </c:pt>
                <c:pt idx="997">
                  <c:v>24.09.2018</c:v>
                </c:pt>
                <c:pt idx="998">
                  <c:v>25.09.2018</c:v>
                </c:pt>
                <c:pt idx="999">
                  <c:v>26.09.2018</c:v>
                </c:pt>
                <c:pt idx="1000">
                  <c:v>27.09.2018</c:v>
                </c:pt>
                <c:pt idx="1001">
                  <c:v>28.09.2018</c:v>
                </c:pt>
                <c:pt idx="1002">
                  <c:v>29.09.2018</c:v>
                </c:pt>
                <c:pt idx="1003">
                  <c:v>30.09.2018</c:v>
                </c:pt>
                <c:pt idx="1004">
                  <c:v>01.10.2018</c:v>
                </c:pt>
                <c:pt idx="1005">
                  <c:v>02.10.2018</c:v>
                </c:pt>
                <c:pt idx="1006">
                  <c:v>03.10.2018</c:v>
                </c:pt>
                <c:pt idx="1007">
                  <c:v>04.10.2018</c:v>
                </c:pt>
                <c:pt idx="1008">
                  <c:v>05.10.2018</c:v>
                </c:pt>
                <c:pt idx="1009">
                  <c:v>06.10.2018</c:v>
                </c:pt>
                <c:pt idx="1010">
                  <c:v>07.10.2018</c:v>
                </c:pt>
                <c:pt idx="1011">
                  <c:v>08.10.2018</c:v>
                </c:pt>
                <c:pt idx="1012">
                  <c:v>09.10.2018</c:v>
                </c:pt>
                <c:pt idx="1013">
                  <c:v>10.10.2018</c:v>
                </c:pt>
                <c:pt idx="1014">
                  <c:v>11.10.2018</c:v>
                </c:pt>
                <c:pt idx="1015">
                  <c:v>12.10.2018</c:v>
                </c:pt>
                <c:pt idx="1016">
                  <c:v>13.10.2018</c:v>
                </c:pt>
                <c:pt idx="1017">
                  <c:v>14.10.2018</c:v>
                </c:pt>
                <c:pt idx="1018">
                  <c:v>15.10.2018</c:v>
                </c:pt>
                <c:pt idx="1019">
                  <c:v>16.10.2018</c:v>
                </c:pt>
                <c:pt idx="1020">
                  <c:v>17.10.2018</c:v>
                </c:pt>
                <c:pt idx="1021">
                  <c:v>18.10.2018</c:v>
                </c:pt>
                <c:pt idx="1022">
                  <c:v>19.10.2018</c:v>
                </c:pt>
                <c:pt idx="1023">
                  <c:v>20.10.2018</c:v>
                </c:pt>
                <c:pt idx="1024">
                  <c:v>21.10.2018</c:v>
                </c:pt>
                <c:pt idx="1025">
                  <c:v>22.10.2018</c:v>
                </c:pt>
                <c:pt idx="1026">
                  <c:v>23.10.2018</c:v>
                </c:pt>
                <c:pt idx="1027">
                  <c:v>24.10.2018</c:v>
                </c:pt>
                <c:pt idx="1028">
                  <c:v>25.10.2018</c:v>
                </c:pt>
                <c:pt idx="1029">
                  <c:v>26.10.2018</c:v>
                </c:pt>
                <c:pt idx="1030">
                  <c:v>27.10.2018</c:v>
                </c:pt>
                <c:pt idx="1031">
                  <c:v>28.10.2018</c:v>
                </c:pt>
                <c:pt idx="1032">
                  <c:v>29.10.2018</c:v>
                </c:pt>
                <c:pt idx="1033">
                  <c:v>30.10.2018</c:v>
                </c:pt>
                <c:pt idx="1034">
                  <c:v>31.10.2018</c:v>
                </c:pt>
                <c:pt idx="1035">
                  <c:v>01.11.2018</c:v>
                </c:pt>
                <c:pt idx="1036">
                  <c:v>02.11.2018</c:v>
                </c:pt>
                <c:pt idx="1037">
                  <c:v>03.11.2018</c:v>
                </c:pt>
                <c:pt idx="1038">
                  <c:v>04.11.2018</c:v>
                </c:pt>
                <c:pt idx="1039">
                  <c:v>05.11.2018</c:v>
                </c:pt>
                <c:pt idx="1040">
                  <c:v>06.11.2018</c:v>
                </c:pt>
                <c:pt idx="1041">
                  <c:v>07.11.2018</c:v>
                </c:pt>
              </c:strCache>
            </c:strRef>
          </c:cat>
          <c:val>
            <c:numRef>
              <c:f>Sheet1!$B$2:$B$1043</c:f>
              <c:numCache>
                <c:formatCode>General</c:formatCode>
                <c:ptCount val="1042"/>
                <c:pt idx="307">
                  <c:v>253174</c:v>
                </c:pt>
                <c:pt idx="308">
                  <c:v>253287</c:v>
                </c:pt>
                <c:pt idx="309">
                  <c:v>253581</c:v>
                </c:pt>
                <c:pt idx="310">
                  <c:v>253762</c:v>
                </c:pt>
                <c:pt idx="311">
                  <c:v>253807</c:v>
                </c:pt>
                <c:pt idx="312">
                  <c:v>253836</c:v>
                </c:pt>
                <c:pt idx="313">
                  <c:v>253868</c:v>
                </c:pt>
                <c:pt idx="314">
                  <c:v>253880</c:v>
                </c:pt>
                <c:pt idx="315">
                  <c:v>253895</c:v>
                </c:pt>
                <c:pt idx="316">
                  <c:v>253916</c:v>
                </c:pt>
                <c:pt idx="317">
                  <c:v>253946</c:v>
                </c:pt>
                <c:pt idx="318">
                  <c:v>253986</c:v>
                </c:pt>
                <c:pt idx="319">
                  <c:v>254014</c:v>
                </c:pt>
                <c:pt idx="320">
                  <c:v>254022</c:v>
                </c:pt>
                <c:pt idx="321">
                  <c:v>254064</c:v>
                </c:pt>
                <c:pt idx="322">
                  <c:v>254082</c:v>
                </c:pt>
                <c:pt idx="323">
                  <c:v>254094</c:v>
                </c:pt>
                <c:pt idx="324">
                  <c:v>254121</c:v>
                </c:pt>
                <c:pt idx="325">
                  <c:v>254129</c:v>
                </c:pt>
                <c:pt idx="326">
                  <c:v>254146</c:v>
                </c:pt>
                <c:pt idx="327">
                  <c:v>254165</c:v>
                </c:pt>
                <c:pt idx="328">
                  <c:v>254171</c:v>
                </c:pt>
                <c:pt idx="329">
                  <c:v>254175</c:v>
                </c:pt>
                <c:pt idx="330">
                  <c:v>254155</c:v>
                </c:pt>
                <c:pt idx="331">
                  <c:v>254174</c:v>
                </c:pt>
                <c:pt idx="332">
                  <c:v>254192</c:v>
                </c:pt>
                <c:pt idx="333">
                  <c:v>254197</c:v>
                </c:pt>
                <c:pt idx="334">
                  <c:v>254198</c:v>
                </c:pt>
                <c:pt idx="335">
                  <c:v>254267</c:v>
                </c:pt>
                <c:pt idx="336">
                  <c:v>254325</c:v>
                </c:pt>
                <c:pt idx="337">
                  <c:v>254324</c:v>
                </c:pt>
                <c:pt idx="338">
                  <c:v>254314</c:v>
                </c:pt>
                <c:pt idx="339">
                  <c:v>254303</c:v>
                </c:pt>
                <c:pt idx="340">
                  <c:v>254297</c:v>
                </c:pt>
                <c:pt idx="341">
                  <c:v>254279</c:v>
                </c:pt>
                <c:pt idx="342">
                  <c:v>254282</c:v>
                </c:pt>
                <c:pt idx="343">
                  <c:v>254276</c:v>
                </c:pt>
                <c:pt idx="344">
                  <c:v>254278</c:v>
                </c:pt>
                <c:pt idx="345">
                  <c:v>254267</c:v>
                </c:pt>
                <c:pt idx="346">
                  <c:v>254274</c:v>
                </c:pt>
                <c:pt idx="347">
                  <c:v>254266</c:v>
                </c:pt>
                <c:pt idx="348">
                  <c:v>254253</c:v>
                </c:pt>
                <c:pt idx="349">
                  <c:v>254290</c:v>
                </c:pt>
                <c:pt idx="350">
                  <c:v>254327</c:v>
                </c:pt>
                <c:pt idx="351">
                  <c:v>254337</c:v>
                </c:pt>
                <c:pt idx="352">
                  <c:v>254385</c:v>
                </c:pt>
                <c:pt idx="353">
                  <c:v>254426</c:v>
                </c:pt>
                <c:pt idx="354">
                  <c:v>254442</c:v>
                </c:pt>
                <c:pt idx="355">
                  <c:v>254633</c:v>
                </c:pt>
                <c:pt idx="356">
                  <c:v>254954</c:v>
                </c:pt>
                <c:pt idx="357">
                  <c:v>255238</c:v>
                </c:pt>
                <c:pt idx="358">
                  <c:v>255276</c:v>
                </c:pt>
                <c:pt idx="359">
                  <c:v>255265</c:v>
                </c:pt>
                <c:pt idx="360">
                  <c:v>255261</c:v>
                </c:pt>
                <c:pt idx="361">
                  <c:v>255250</c:v>
                </c:pt>
                <c:pt idx="362">
                  <c:v>255249</c:v>
                </c:pt>
                <c:pt idx="363">
                  <c:v>255260</c:v>
                </c:pt>
                <c:pt idx="364">
                  <c:v>255267</c:v>
                </c:pt>
                <c:pt idx="365">
                  <c:v>255271</c:v>
                </c:pt>
                <c:pt idx="366">
                  <c:v>255239</c:v>
                </c:pt>
                <c:pt idx="367">
                  <c:v>255229</c:v>
                </c:pt>
                <c:pt idx="368">
                  <c:v>255225</c:v>
                </c:pt>
                <c:pt idx="369">
                  <c:v>255763</c:v>
                </c:pt>
                <c:pt idx="370">
                  <c:v>256162</c:v>
                </c:pt>
                <c:pt idx="371">
                  <c:v>256269</c:v>
                </c:pt>
                <c:pt idx="372">
                  <c:v>256317</c:v>
                </c:pt>
                <c:pt idx="373">
                  <c:v>256324</c:v>
                </c:pt>
                <c:pt idx="374">
                  <c:v>256331</c:v>
                </c:pt>
                <c:pt idx="375">
                  <c:v>256348</c:v>
                </c:pt>
                <c:pt idx="376">
                  <c:v>256350</c:v>
                </c:pt>
                <c:pt idx="377">
                  <c:v>256386</c:v>
                </c:pt>
                <c:pt idx="378">
                  <c:v>256400</c:v>
                </c:pt>
                <c:pt idx="379">
                  <c:v>256385</c:v>
                </c:pt>
                <c:pt idx="380">
                  <c:v>256384</c:v>
                </c:pt>
                <c:pt idx="381">
                  <c:v>256386</c:v>
                </c:pt>
                <c:pt idx="382">
                  <c:v>256411</c:v>
                </c:pt>
                <c:pt idx="383">
                  <c:v>256437</c:v>
                </c:pt>
                <c:pt idx="384">
                  <c:v>256456</c:v>
                </c:pt>
                <c:pt idx="385">
                  <c:v>256446</c:v>
                </c:pt>
                <c:pt idx="386">
                  <c:v>256426</c:v>
                </c:pt>
                <c:pt idx="387">
                  <c:v>256427</c:v>
                </c:pt>
                <c:pt idx="388">
                  <c:v>256434</c:v>
                </c:pt>
                <c:pt idx="389">
                  <c:v>256449</c:v>
                </c:pt>
                <c:pt idx="390">
                  <c:v>256460</c:v>
                </c:pt>
                <c:pt idx="391">
                  <c:v>256495</c:v>
                </c:pt>
                <c:pt idx="392">
                  <c:v>256493</c:v>
                </c:pt>
                <c:pt idx="393">
                  <c:v>256519</c:v>
                </c:pt>
                <c:pt idx="394">
                  <c:v>256544</c:v>
                </c:pt>
                <c:pt idx="395">
                  <c:v>256553</c:v>
                </c:pt>
                <c:pt idx="396">
                  <c:v>256555</c:v>
                </c:pt>
                <c:pt idx="397">
                  <c:v>256557</c:v>
                </c:pt>
                <c:pt idx="398">
                  <c:v>256593</c:v>
                </c:pt>
                <c:pt idx="399">
                  <c:v>256592</c:v>
                </c:pt>
                <c:pt idx="400">
                  <c:v>256615</c:v>
                </c:pt>
                <c:pt idx="401">
                  <c:v>256633</c:v>
                </c:pt>
                <c:pt idx="402">
                  <c:v>256632</c:v>
                </c:pt>
                <c:pt idx="403">
                  <c:v>256667</c:v>
                </c:pt>
                <c:pt idx="404">
                  <c:v>256670</c:v>
                </c:pt>
                <c:pt idx="405">
                  <c:v>256660</c:v>
                </c:pt>
                <c:pt idx="406">
                  <c:v>256652</c:v>
                </c:pt>
                <c:pt idx="407">
                  <c:v>256655</c:v>
                </c:pt>
                <c:pt idx="408">
                  <c:v>256658</c:v>
                </c:pt>
                <c:pt idx="409">
                  <c:v>256634</c:v>
                </c:pt>
                <c:pt idx="410">
                  <c:v>256632</c:v>
                </c:pt>
                <c:pt idx="411">
                  <c:v>256691</c:v>
                </c:pt>
                <c:pt idx="412">
                  <c:v>256697</c:v>
                </c:pt>
                <c:pt idx="413">
                  <c:v>256727</c:v>
                </c:pt>
                <c:pt idx="414">
                  <c:v>256721</c:v>
                </c:pt>
                <c:pt idx="415">
                  <c:v>256735</c:v>
                </c:pt>
                <c:pt idx="416">
                  <c:v>256759</c:v>
                </c:pt>
                <c:pt idx="417">
                  <c:v>256833</c:v>
                </c:pt>
                <c:pt idx="418">
                  <c:v>256899</c:v>
                </c:pt>
                <c:pt idx="419">
                  <c:v>257054</c:v>
                </c:pt>
                <c:pt idx="420">
                  <c:v>257155</c:v>
                </c:pt>
                <c:pt idx="421">
                  <c:v>257243</c:v>
                </c:pt>
                <c:pt idx="422">
                  <c:v>257276</c:v>
                </c:pt>
                <c:pt idx="423">
                  <c:v>257350</c:v>
                </c:pt>
                <c:pt idx="424">
                  <c:v>257410</c:v>
                </c:pt>
                <c:pt idx="425">
                  <c:v>257413</c:v>
                </c:pt>
                <c:pt idx="426">
                  <c:v>257417</c:v>
                </c:pt>
                <c:pt idx="427">
                  <c:v>257445</c:v>
                </c:pt>
                <c:pt idx="428">
                  <c:v>257468</c:v>
                </c:pt>
                <c:pt idx="429">
                  <c:v>257476</c:v>
                </c:pt>
                <c:pt idx="430">
                  <c:v>257481</c:v>
                </c:pt>
                <c:pt idx="431">
                  <c:v>257494</c:v>
                </c:pt>
                <c:pt idx="432">
                  <c:v>257516</c:v>
                </c:pt>
                <c:pt idx="433">
                  <c:v>257566</c:v>
                </c:pt>
                <c:pt idx="434">
                  <c:v>257582</c:v>
                </c:pt>
                <c:pt idx="435">
                  <c:v>257594</c:v>
                </c:pt>
                <c:pt idx="436">
                  <c:v>257605</c:v>
                </c:pt>
                <c:pt idx="437">
                  <c:v>257610</c:v>
                </c:pt>
                <c:pt idx="438">
                  <c:v>257629</c:v>
                </c:pt>
                <c:pt idx="439">
                  <c:v>257626</c:v>
                </c:pt>
                <c:pt idx="440">
                  <c:v>257854</c:v>
                </c:pt>
                <c:pt idx="441">
                  <c:v>258242</c:v>
                </c:pt>
                <c:pt idx="442">
                  <c:v>258458</c:v>
                </c:pt>
                <c:pt idx="443">
                  <c:v>258694</c:v>
                </c:pt>
                <c:pt idx="444">
                  <c:v>258769</c:v>
                </c:pt>
                <c:pt idx="445">
                  <c:v>258839</c:v>
                </c:pt>
                <c:pt idx="446">
                  <c:v>258911</c:v>
                </c:pt>
                <c:pt idx="447">
                  <c:v>258937</c:v>
                </c:pt>
                <c:pt idx="448">
                  <c:v>258959</c:v>
                </c:pt>
                <c:pt idx="449">
                  <c:v>258965</c:v>
                </c:pt>
                <c:pt idx="450">
                  <c:v>258995</c:v>
                </c:pt>
                <c:pt idx="451">
                  <c:v>259043</c:v>
                </c:pt>
                <c:pt idx="452">
                  <c:v>259069</c:v>
                </c:pt>
                <c:pt idx="453">
                  <c:v>259139</c:v>
                </c:pt>
                <c:pt idx="454">
                  <c:v>259207</c:v>
                </c:pt>
                <c:pt idx="455">
                  <c:v>259277</c:v>
                </c:pt>
                <c:pt idx="456">
                  <c:v>259456</c:v>
                </c:pt>
                <c:pt idx="457">
                  <c:v>259553</c:v>
                </c:pt>
                <c:pt idx="458">
                  <c:v>259601</c:v>
                </c:pt>
                <c:pt idx="459">
                  <c:v>259635</c:v>
                </c:pt>
                <c:pt idx="460">
                  <c:v>259662</c:v>
                </c:pt>
                <c:pt idx="461">
                  <c:v>259675</c:v>
                </c:pt>
                <c:pt idx="462">
                  <c:v>259688</c:v>
                </c:pt>
                <c:pt idx="463">
                  <c:v>259715</c:v>
                </c:pt>
                <c:pt idx="464">
                  <c:v>259728</c:v>
                </c:pt>
                <c:pt idx="465">
                  <c:v>259726</c:v>
                </c:pt>
                <c:pt idx="466">
                  <c:v>259744</c:v>
                </c:pt>
                <c:pt idx="467">
                  <c:v>259757</c:v>
                </c:pt>
                <c:pt idx="468">
                  <c:v>259765</c:v>
                </c:pt>
                <c:pt idx="469">
                  <c:v>259894</c:v>
                </c:pt>
                <c:pt idx="470">
                  <c:v>260166</c:v>
                </c:pt>
                <c:pt idx="471">
                  <c:v>260340</c:v>
                </c:pt>
                <c:pt idx="472">
                  <c:v>260454</c:v>
                </c:pt>
                <c:pt idx="473">
                  <c:v>260463</c:v>
                </c:pt>
                <c:pt idx="474">
                  <c:v>260511</c:v>
                </c:pt>
                <c:pt idx="475">
                  <c:v>260565</c:v>
                </c:pt>
                <c:pt idx="476">
                  <c:v>260605</c:v>
                </c:pt>
                <c:pt idx="477">
                  <c:v>260619</c:v>
                </c:pt>
                <c:pt idx="478">
                  <c:v>260657</c:v>
                </c:pt>
                <c:pt idx="479">
                  <c:v>260713</c:v>
                </c:pt>
                <c:pt idx="480">
                  <c:v>260737</c:v>
                </c:pt>
                <c:pt idx="481">
                  <c:v>260784</c:v>
                </c:pt>
                <c:pt idx="482">
                  <c:v>260794</c:v>
                </c:pt>
                <c:pt idx="483">
                  <c:v>260806</c:v>
                </c:pt>
                <c:pt idx="484">
                  <c:v>260820</c:v>
                </c:pt>
                <c:pt idx="485">
                  <c:v>260818</c:v>
                </c:pt>
                <c:pt idx="486">
                  <c:v>260841</c:v>
                </c:pt>
                <c:pt idx="487">
                  <c:v>260847</c:v>
                </c:pt>
                <c:pt idx="488">
                  <c:v>260868</c:v>
                </c:pt>
                <c:pt idx="489">
                  <c:v>260922</c:v>
                </c:pt>
                <c:pt idx="490">
                  <c:v>260976</c:v>
                </c:pt>
                <c:pt idx="491">
                  <c:v>261000</c:v>
                </c:pt>
                <c:pt idx="492">
                  <c:v>261017</c:v>
                </c:pt>
                <c:pt idx="493">
                  <c:v>261025</c:v>
                </c:pt>
                <c:pt idx="494">
                  <c:v>261021</c:v>
                </c:pt>
                <c:pt idx="495">
                  <c:v>261035</c:v>
                </c:pt>
                <c:pt idx="496">
                  <c:v>261047</c:v>
                </c:pt>
                <c:pt idx="497">
                  <c:v>261051</c:v>
                </c:pt>
                <c:pt idx="498">
                  <c:v>261068</c:v>
                </c:pt>
                <c:pt idx="499">
                  <c:v>261132</c:v>
                </c:pt>
                <c:pt idx="500">
                  <c:v>261176</c:v>
                </c:pt>
                <c:pt idx="501">
                  <c:v>261238</c:v>
                </c:pt>
                <c:pt idx="502">
                  <c:v>261279</c:v>
                </c:pt>
                <c:pt idx="503">
                  <c:v>261299</c:v>
                </c:pt>
                <c:pt idx="504">
                  <c:v>261311</c:v>
                </c:pt>
                <c:pt idx="505">
                  <c:v>261319</c:v>
                </c:pt>
                <c:pt idx="506">
                  <c:v>261327</c:v>
                </c:pt>
                <c:pt idx="507">
                  <c:v>261338</c:v>
                </c:pt>
                <c:pt idx="508">
                  <c:v>261370</c:v>
                </c:pt>
                <c:pt idx="509">
                  <c:v>261389</c:v>
                </c:pt>
                <c:pt idx="510">
                  <c:v>261410</c:v>
                </c:pt>
                <c:pt idx="511">
                  <c:v>261445</c:v>
                </c:pt>
                <c:pt idx="512">
                  <c:v>261498</c:v>
                </c:pt>
                <c:pt idx="513">
                  <c:v>261575</c:v>
                </c:pt>
                <c:pt idx="514">
                  <c:v>261598</c:v>
                </c:pt>
                <c:pt idx="515">
                  <c:v>261714</c:v>
                </c:pt>
                <c:pt idx="516">
                  <c:v>261763</c:v>
                </c:pt>
                <c:pt idx="517">
                  <c:v>261763</c:v>
                </c:pt>
                <c:pt idx="518">
                  <c:v>261784</c:v>
                </c:pt>
                <c:pt idx="519">
                  <c:v>261777</c:v>
                </c:pt>
                <c:pt idx="520">
                  <c:v>261777</c:v>
                </c:pt>
                <c:pt idx="521">
                  <c:v>261801</c:v>
                </c:pt>
                <c:pt idx="522">
                  <c:v>261813</c:v>
                </c:pt>
                <c:pt idx="523">
                  <c:v>261871</c:v>
                </c:pt>
                <c:pt idx="524">
                  <c:v>261917</c:v>
                </c:pt>
                <c:pt idx="525">
                  <c:v>262001</c:v>
                </c:pt>
                <c:pt idx="526">
                  <c:v>262028</c:v>
                </c:pt>
                <c:pt idx="527">
                  <c:v>262065</c:v>
                </c:pt>
                <c:pt idx="528">
                  <c:v>262145</c:v>
                </c:pt>
                <c:pt idx="529">
                  <c:v>262147</c:v>
                </c:pt>
                <c:pt idx="530">
                  <c:v>262167</c:v>
                </c:pt>
                <c:pt idx="531">
                  <c:v>262198</c:v>
                </c:pt>
                <c:pt idx="532">
                  <c:v>262214</c:v>
                </c:pt>
                <c:pt idx="533">
                  <c:v>262239</c:v>
                </c:pt>
                <c:pt idx="534">
                  <c:v>262259</c:v>
                </c:pt>
                <c:pt idx="535">
                  <c:v>262281</c:v>
                </c:pt>
                <c:pt idx="536">
                  <c:v>262289</c:v>
                </c:pt>
                <c:pt idx="537">
                  <c:v>262316</c:v>
                </c:pt>
                <c:pt idx="538">
                  <c:v>262379</c:v>
                </c:pt>
                <c:pt idx="539">
                  <c:v>262399</c:v>
                </c:pt>
                <c:pt idx="540">
                  <c:v>262407</c:v>
                </c:pt>
                <c:pt idx="541">
                  <c:v>262424</c:v>
                </c:pt>
                <c:pt idx="542">
                  <c:v>262507</c:v>
                </c:pt>
                <c:pt idx="543">
                  <c:v>262530</c:v>
                </c:pt>
                <c:pt idx="544">
                  <c:v>262697</c:v>
                </c:pt>
                <c:pt idx="545">
                  <c:v>262774</c:v>
                </c:pt>
                <c:pt idx="546">
                  <c:v>262844</c:v>
                </c:pt>
                <c:pt idx="547">
                  <c:v>262873</c:v>
                </c:pt>
                <c:pt idx="548">
                  <c:v>262896</c:v>
                </c:pt>
                <c:pt idx="549">
                  <c:v>262894</c:v>
                </c:pt>
                <c:pt idx="550">
                  <c:v>262920</c:v>
                </c:pt>
                <c:pt idx="551">
                  <c:v>262931</c:v>
                </c:pt>
                <c:pt idx="552">
                  <c:v>262937</c:v>
                </c:pt>
                <c:pt idx="553">
                  <c:v>262990</c:v>
                </c:pt>
                <c:pt idx="554">
                  <c:v>263043</c:v>
                </c:pt>
                <c:pt idx="555">
                  <c:v>263076</c:v>
                </c:pt>
                <c:pt idx="556">
                  <c:v>263107</c:v>
                </c:pt>
                <c:pt idx="557">
                  <c:v>263135</c:v>
                </c:pt>
                <c:pt idx="558">
                  <c:v>263140</c:v>
                </c:pt>
                <c:pt idx="559">
                  <c:v>263152</c:v>
                </c:pt>
                <c:pt idx="560">
                  <c:v>263161</c:v>
                </c:pt>
                <c:pt idx="561">
                  <c:v>263172</c:v>
                </c:pt>
                <c:pt idx="562">
                  <c:v>263162</c:v>
                </c:pt>
                <c:pt idx="563">
                  <c:v>263168</c:v>
                </c:pt>
                <c:pt idx="564">
                  <c:v>263176</c:v>
                </c:pt>
                <c:pt idx="565">
                  <c:v>263166</c:v>
                </c:pt>
                <c:pt idx="566">
                  <c:v>263358</c:v>
                </c:pt>
                <c:pt idx="567">
                  <c:v>263428</c:v>
                </c:pt>
                <c:pt idx="568">
                  <c:v>263443</c:v>
                </c:pt>
                <c:pt idx="569">
                  <c:v>263469</c:v>
                </c:pt>
                <c:pt idx="570">
                  <c:v>263476</c:v>
                </c:pt>
                <c:pt idx="571">
                  <c:v>263494</c:v>
                </c:pt>
                <c:pt idx="572">
                  <c:v>263498</c:v>
                </c:pt>
                <c:pt idx="573">
                  <c:v>263503</c:v>
                </c:pt>
                <c:pt idx="574">
                  <c:v>263522</c:v>
                </c:pt>
                <c:pt idx="575">
                  <c:v>263532</c:v>
                </c:pt>
                <c:pt idx="576">
                  <c:v>263551</c:v>
                </c:pt>
                <c:pt idx="577">
                  <c:v>263560</c:v>
                </c:pt>
                <c:pt idx="578">
                  <c:v>263595</c:v>
                </c:pt>
                <c:pt idx="579">
                  <c:v>263612</c:v>
                </c:pt>
                <c:pt idx="580">
                  <c:v>263706</c:v>
                </c:pt>
                <c:pt idx="581">
                  <c:v>263751</c:v>
                </c:pt>
                <c:pt idx="582">
                  <c:v>263766</c:v>
                </c:pt>
                <c:pt idx="583">
                  <c:v>263778</c:v>
                </c:pt>
                <c:pt idx="584">
                  <c:v>263785</c:v>
                </c:pt>
                <c:pt idx="585">
                  <c:v>263829</c:v>
                </c:pt>
                <c:pt idx="586">
                  <c:v>263870</c:v>
                </c:pt>
                <c:pt idx="587">
                  <c:v>263950</c:v>
                </c:pt>
                <c:pt idx="588">
                  <c:v>263995</c:v>
                </c:pt>
                <c:pt idx="589">
                  <c:v>264028</c:v>
                </c:pt>
                <c:pt idx="590">
                  <c:v>264188</c:v>
                </c:pt>
                <c:pt idx="591">
                  <c:v>264230</c:v>
                </c:pt>
                <c:pt idx="592">
                  <c:v>264270</c:v>
                </c:pt>
                <c:pt idx="593">
                  <c:v>264315</c:v>
                </c:pt>
                <c:pt idx="594">
                  <c:v>264371</c:v>
                </c:pt>
                <c:pt idx="595">
                  <c:v>264402</c:v>
                </c:pt>
                <c:pt idx="596">
                  <c:v>264509</c:v>
                </c:pt>
                <c:pt idx="597">
                  <c:v>264535</c:v>
                </c:pt>
                <c:pt idx="598">
                  <c:v>264513</c:v>
                </c:pt>
                <c:pt idx="599">
                  <c:v>264523</c:v>
                </c:pt>
                <c:pt idx="600">
                  <c:v>264532</c:v>
                </c:pt>
                <c:pt idx="601">
                  <c:v>264528</c:v>
                </c:pt>
                <c:pt idx="602">
                  <c:v>264559</c:v>
                </c:pt>
                <c:pt idx="603">
                  <c:v>264585</c:v>
                </c:pt>
                <c:pt idx="604">
                  <c:v>264600</c:v>
                </c:pt>
                <c:pt idx="605">
                  <c:v>264603</c:v>
                </c:pt>
                <c:pt idx="606">
                  <c:v>264640</c:v>
                </c:pt>
                <c:pt idx="607">
                  <c:v>264656</c:v>
                </c:pt>
                <c:pt idx="608">
                  <c:v>264661</c:v>
                </c:pt>
                <c:pt idx="609">
                  <c:v>264672</c:v>
                </c:pt>
                <c:pt idx="610">
                  <c:v>264692</c:v>
                </c:pt>
                <c:pt idx="611">
                  <c:v>264703</c:v>
                </c:pt>
                <c:pt idx="612">
                  <c:v>264754</c:v>
                </c:pt>
                <c:pt idx="613">
                  <c:v>264856</c:v>
                </c:pt>
                <c:pt idx="614">
                  <c:v>264996</c:v>
                </c:pt>
                <c:pt idx="615">
                  <c:v>265240</c:v>
                </c:pt>
                <c:pt idx="616">
                  <c:v>265468</c:v>
                </c:pt>
                <c:pt idx="617">
                  <c:v>265563</c:v>
                </c:pt>
                <c:pt idx="618">
                  <c:v>265640</c:v>
                </c:pt>
                <c:pt idx="619">
                  <c:v>265725</c:v>
                </c:pt>
                <c:pt idx="620">
                  <c:v>265795</c:v>
                </c:pt>
                <c:pt idx="621">
                  <c:v>265824</c:v>
                </c:pt>
                <c:pt idx="622">
                  <c:v>265885</c:v>
                </c:pt>
                <c:pt idx="623">
                  <c:v>265936</c:v>
                </c:pt>
                <c:pt idx="624">
                  <c:v>265981</c:v>
                </c:pt>
                <c:pt idx="625">
                  <c:v>266018</c:v>
                </c:pt>
                <c:pt idx="626">
                  <c:v>266048</c:v>
                </c:pt>
                <c:pt idx="627">
                  <c:v>266125</c:v>
                </c:pt>
                <c:pt idx="628">
                  <c:v>266185</c:v>
                </c:pt>
                <c:pt idx="629">
                  <c:v>266229</c:v>
                </c:pt>
                <c:pt idx="630">
                  <c:v>266281</c:v>
                </c:pt>
                <c:pt idx="631">
                  <c:v>266276</c:v>
                </c:pt>
                <c:pt idx="632">
                  <c:v>266284</c:v>
                </c:pt>
                <c:pt idx="633">
                  <c:v>266292</c:v>
                </c:pt>
                <c:pt idx="634">
                  <c:v>266322</c:v>
                </c:pt>
                <c:pt idx="635">
                  <c:v>266316</c:v>
                </c:pt>
                <c:pt idx="636">
                  <c:v>266381</c:v>
                </c:pt>
                <c:pt idx="637">
                  <c:v>266391</c:v>
                </c:pt>
                <c:pt idx="638">
                  <c:v>266403</c:v>
                </c:pt>
                <c:pt idx="639">
                  <c:v>266399</c:v>
                </c:pt>
                <c:pt idx="640">
                  <c:v>266402</c:v>
                </c:pt>
                <c:pt idx="641">
                  <c:v>266404</c:v>
                </c:pt>
                <c:pt idx="642">
                  <c:v>266428</c:v>
                </c:pt>
                <c:pt idx="643">
                  <c:v>266523</c:v>
                </c:pt>
                <c:pt idx="644">
                  <c:v>266553</c:v>
                </c:pt>
                <c:pt idx="645">
                  <c:v>266563</c:v>
                </c:pt>
                <c:pt idx="646">
                  <c:v>266580</c:v>
                </c:pt>
                <c:pt idx="647">
                  <c:v>266579</c:v>
                </c:pt>
                <c:pt idx="648">
                  <c:v>266583</c:v>
                </c:pt>
                <c:pt idx="649">
                  <c:v>266591</c:v>
                </c:pt>
                <c:pt idx="650">
                  <c:v>266599</c:v>
                </c:pt>
                <c:pt idx="651">
                  <c:v>266596</c:v>
                </c:pt>
                <c:pt idx="652">
                  <c:v>266604</c:v>
                </c:pt>
                <c:pt idx="653">
                  <c:v>266607</c:v>
                </c:pt>
                <c:pt idx="654">
                  <c:v>266610</c:v>
                </c:pt>
                <c:pt idx="655">
                  <c:v>266732</c:v>
                </c:pt>
                <c:pt idx="656">
                  <c:v>266757</c:v>
                </c:pt>
                <c:pt idx="657">
                  <c:v>266796</c:v>
                </c:pt>
                <c:pt idx="658">
                  <c:v>266812</c:v>
                </c:pt>
                <c:pt idx="659">
                  <c:v>266802</c:v>
                </c:pt>
                <c:pt idx="660">
                  <c:v>266801</c:v>
                </c:pt>
                <c:pt idx="661">
                  <c:v>266805</c:v>
                </c:pt>
                <c:pt idx="662">
                  <c:v>266825</c:v>
                </c:pt>
                <c:pt idx="663">
                  <c:v>266818</c:v>
                </c:pt>
                <c:pt idx="664">
                  <c:v>266819</c:v>
                </c:pt>
                <c:pt idx="665">
                  <c:v>266817</c:v>
                </c:pt>
                <c:pt idx="666">
                  <c:v>266813</c:v>
                </c:pt>
                <c:pt idx="667">
                  <c:v>266800</c:v>
                </c:pt>
                <c:pt idx="668">
                  <c:v>266812</c:v>
                </c:pt>
                <c:pt idx="669">
                  <c:v>266820</c:v>
                </c:pt>
                <c:pt idx="670">
                  <c:v>266823</c:v>
                </c:pt>
                <c:pt idx="671">
                  <c:v>266833</c:v>
                </c:pt>
                <c:pt idx="672">
                  <c:v>266831</c:v>
                </c:pt>
                <c:pt idx="673">
                  <c:v>266830</c:v>
                </c:pt>
                <c:pt idx="674">
                  <c:v>266823</c:v>
                </c:pt>
                <c:pt idx="675">
                  <c:v>266833</c:v>
                </c:pt>
                <c:pt idx="676">
                  <c:v>266851</c:v>
                </c:pt>
                <c:pt idx="677">
                  <c:v>266875</c:v>
                </c:pt>
                <c:pt idx="678">
                  <c:v>266905</c:v>
                </c:pt>
                <c:pt idx="679">
                  <c:v>266911</c:v>
                </c:pt>
                <c:pt idx="680">
                  <c:v>266901</c:v>
                </c:pt>
                <c:pt idx="681">
                  <c:v>266896</c:v>
                </c:pt>
                <c:pt idx="682">
                  <c:v>266913</c:v>
                </c:pt>
                <c:pt idx="683">
                  <c:v>266931</c:v>
                </c:pt>
                <c:pt idx="684">
                  <c:v>266928</c:v>
                </c:pt>
                <c:pt idx="685">
                  <c:v>266943</c:v>
                </c:pt>
                <c:pt idx="686">
                  <c:v>266940</c:v>
                </c:pt>
                <c:pt idx="687">
                  <c:v>266944</c:v>
                </c:pt>
                <c:pt idx="688">
                  <c:v>266946</c:v>
                </c:pt>
                <c:pt idx="689">
                  <c:v>266951</c:v>
                </c:pt>
                <c:pt idx="690">
                  <c:v>267107</c:v>
                </c:pt>
                <c:pt idx="691">
                  <c:v>267215</c:v>
                </c:pt>
                <c:pt idx="692">
                  <c:v>267388</c:v>
                </c:pt>
                <c:pt idx="693">
                  <c:v>267565</c:v>
                </c:pt>
                <c:pt idx="694">
                  <c:v>267747</c:v>
                </c:pt>
                <c:pt idx="695">
                  <c:v>267969</c:v>
                </c:pt>
                <c:pt idx="696">
                  <c:v>268095</c:v>
                </c:pt>
                <c:pt idx="697">
                  <c:v>268221</c:v>
                </c:pt>
                <c:pt idx="698">
                  <c:v>268372</c:v>
                </c:pt>
                <c:pt idx="699">
                  <c:v>268507</c:v>
                </c:pt>
                <c:pt idx="700">
                  <c:v>268556</c:v>
                </c:pt>
                <c:pt idx="701">
                  <c:v>268636</c:v>
                </c:pt>
                <c:pt idx="702">
                  <c:v>268709</c:v>
                </c:pt>
                <c:pt idx="703">
                  <c:v>268806</c:v>
                </c:pt>
                <c:pt idx="704">
                  <c:v>268897</c:v>
                </c:pt>
                <c:pt idx="705">
                  <c:v>268957</c:v>
                </c:pt>
                <c:pt idx="706">
                  <c:v>269011</c:v>
                </c:pt>
                <c:pt idx="707">
                  <c:v>269079</c:v>
                </c:pt>
                <c:pt idx="708">
                  <c:v>269120</c:v>
                </c:pt>
                <c:pt idx="709">
                  <c:v>269137</c:v>
                </c:pt>
                <c:pt idx="710">
                  <c:v>269145</c:v>
                </c:pt>
                <c:pt idx="711">
                  <c:v>269138</c:v>
                </c:pt>
                <c:pt idx="712">
                  <c:v>269184</c:v>
                </c:pt>
                <c:pt idx="713">
                  <c:v>269216</c:v>
                </c:pt>
                <c:pt idx="714">
                  <c:v>269251</c:v>
                </c:pt>
                <c:pt idx="715">
                  <c:v>269262</c:v>
                </c:pt>
                <c:pt idx="716">
                  <c:v>269291</c:v>
                </c:pt>
                <c:pt idx="717">
                  <c:v>269293</c:v>
                </c:pt>
                <c:pt idx="718">
                  <c:v>269299</c:v>
                </c:pt>
                <c:pt idx="719">
                  <c:v>269306</c:v>
                </c:pt>
                <c:pt idx="720">
                  <c:v>269331</c:v>
                </c:pt>
                <c:pt idx="721">
                  <c:v>269396</c:v>
                </c:pt>
                <c:pt idx="722">
                  <c:v>269444</c:v>
                </c:pt>
                <c:pt idx="723">
                  <c:v>269500</c:v>
                </c:pt>
                <c:pt idx="724">
                  <c:v>269508</c:v>
                </c:pt>
                <c:pt idx="725">
                  <c:v>269505</c:v>
                </c:pt>
                <c:pt idx="726">
                  <c:v>269539</c:v>
                </c:pt>
                <c:pt idx="727">
                  <c:v>269555</c:v>
                </c:pt>
                <c:pt idx="728">
                  <c:v>269570</c:v>
                </c:pt>
                <c:pt idx="729">
                  <c:v>269603</c:v>
                </c:pt>
                <c:pt idx="730">
                  <c:v>269625</c:v>
                </c:pt>
                <c:pt idx="731">
                  <c:v>269626</c:v>
                </c:pt>
                <c:pt idx="732">
                  <c:v>269677</c:v>
                </c:pt>
                <c:pt idx="733">
                  <c:v>269739</c:v>
                </c:pt>
                <c:pt idx="734">
                  <c:v>269789</c:v>
                </c:pt>
                <c:pt idx="735">
                  <c:v>269796</c:v>
                </c:pt>
                <c:pt idx="736">
                  <c:v>269798</c:v>
                </c:pt>
                <c:pt idx="737">
                  <c:v>269804</c:v>
                </c:pt>
                <c:pt idx="738">
                  <c:v>269913</c:v>
                </c:pt>
                <c:pt idx="739">
                  <c:v>269967</c:v>
                </c:pt>
                <c:pt idx="740">
                  <c:v>270017</c:v>
                </c:pt>
                <c:pt idx="741">
                  <c:v>270050</c:v>
                </c:pt>
                <c:pt idx="742">
                  <c:v>270074</c:v>
                </c:pt>
                <c:pt idx="743">
                  <c:v>270078</c:v>
                </c:pt>
                <c:pt idx="744">
                  <c:v>270098</c:v>
                </c:pt>
                <c:pt idx="745">
                  <c:v>270108</c:v>
                </c:pt>
                <c:pt idx="746">
                  <c:v>270124</c:v>
                </c:pt>
                <c:pt idx="747">
                  <c:v>270136</c:v>
                </c:pt>
                <c:pt idx="748">
                  <c:v>270148</c:v>
                </c:pt>
                <c:pt idx="749">
                  <c:v>270162</c:v>
                </c:pt>
                <c:pt idx="750">
                  <c:v>270192</c:v>
                </c:pt>
                <c:pt idx="751">
                  <c:v>270227</c:v>
                </c:pt>
                <c:pt idx="752">
                  <c:v>270260</c:v>
                </c:pt>
                <c:pt idx="753">
                  <c:v>270271</c:v>
                </c:pt>
                <c:pt idx="754">
                  <c:v>270289</c:v>
                </c:pt>
                <c:pt idx="755">
                  <c:v>270669</c:v>
                </c:pt>
                <c:pt idx="756">
                  <c:v>270898</c:v>
                </c:pt>
                <c:pt idx="757">
                  <c:v>271050</c:v>
                </c:pt>
                <c:pt idx="758">
                  <c:v>271173</c:v>
                </c:pt>
                <c:pt idx="759">
                  <c:v>271293</c:v>
                </c:pt>
                <c:pt idx="760">
                  <c:v>271417</c:v>
                </c:pt>
                <c:pt idx="761">
                  <c:v>271520</c:v>
                </c:pt>
                <c:pt idx="762">
                  <c:v>271589</c:v>
                </c:pt>
                <c:pt idx="763">
                  <c:v>271635</c:v>
                </c:pt>
                <c:pt idx="764">
                  <c:v>271649</c:v>
                </c:pt>
                <c:pt idx="765">
                  <c:v>271680</c:v>
                </c:pt>
                <c:pt idx="766">
                  <c:v>271713</c:v>
                </c:pt>
                <c:pt idx="767">
                  <c:v>271738</c:v>
                </c:pt>
                <c:pt idx="768">
                  <c:v>271737</c:v>
                </c:pt>
                <c:pt idx="769">
                  <c:v>271753</c:v>
                </c:pt>
                <c:pt idx="770">
                  <c:v>271775</c:v>
                </c:pt>
                <c:pt idx="771">
                  <c:v>271762</c:v>
                </c:pt>
                <c:pt idx="772">
                  <c:v>271759</c:v>
                </c:pt>
                <c:pt idx="773">
                  <c:v>271765</c:v>
                </c:pt>
                <c:pt idx="774">
                  <c:v>271813</c:v>
                </c:pt>
                <c:pt idx="775">
                  <c:v>271821</c:v>
                </c:pt>
                <c:pt idx="776">
                  <c:v>271801</c:v>
                </c:pt>
                <c:pt idx="777">
                  <c:v>271796</c:v>
                </c:pt>
                <c:pt idx="778">
                  <c:v>271790</c:v>
                </c:pt>
                <c:pt idx="779">
                  <c:v>271790</c:v>
                </c:pt>
                <c:pt idx="780">
                  <c:v>271788</c:v>
                </c:pt>
                <c:pt idx="781">
                  <c:v>271919</c:v>
                </c:pt>
                <c:pt idx="782">
                  <c:v>272052</c:v>
                </c:pt>
                <c:pt idx="783">
                  <c:v>272209</c:v>
                </c:pt>
                <c:pt idx="784">
                  <c:v>272266</c:v>
                </c:pt>
                <c:pt idx="785">
                  <c:v>272288</c:v>
                </c:pt>
                <c:pt idx="786">
                  <c:v>272299</c:v>
                </c:pt>
                <c:pt idx="787">
                  <c:v>272464</c:v>
                </c:pt>
                <c:pt idx="788">
                  <c:v>272628</c:v>
                </c:pt>
                <c:pt idx="789">
                  <c:v>272664</c:v>
                </c:pt>
                <c:pt idx="790">
                  <c:v>272686</c:v>
                </c:pt>
                <c:pt idx="791">
                  <c:v>272696</c:v>
                </c:pt>
                <c:pt idx="792">
                  <c:v>272685</c:v>
                </c:pt>
                <c:pt idx="793">
                  <c:v>272671</c:v>
                </c:pt>
                <c:pt idx="794">
                  <c:v>272673</c:v>
                </c:pt>
                <c:pt idx="795">
                  <c:v>272684</c:v>
                </c:pt>
                <c:pt idx="796">
                  <c:v>272752</c:v>
                </c:pt>
                <c:pt idx="797">
                  <c:v>272780</c:v>
                </c:pt>
                <c:pt idx="798">
                  <c:v>272793</c:v>
                </c:pt>
                <c:pt idx="799">
                  <c:v>272811</c:v>
                </c:pt>
                <c:pt idx="800">
                  <c:v>272817</c:v>
                </c:pt>
                <c:pt idx="801">
                  <c:v>272832</c:v>
                </c:pt>
                <c:pt idx="802">
                  <c:v>272878</c:v>
                </c:pt>
                <c:pt idx="803">
                  <c:v>272903</c:v>
                </c:pt>
                <c:pt idx="804">
                  <c:v>272944</c:v>
                </c:pt>
                <c:pt idx="805">
                  <c:v>272946</c:v>
                </c:pt>
                <c:pt idx="806">
                  <c:v>272998</c:v>
                </c:pt>
                <c:pt idx="807">
                  <c:v>273158</c:v>
                </c:pt>
                <c:pt idx="808">
                  <c:v>273218</c:v>
                </c:pt>
                <c:pt idx="809">
                  <c:v>273307</c:v>
                </c:pt>
                <c:pt idx="810">
                  <c:v>273408</c:v>
                </c:pt>
                <c:pt idx="811">
                  <c:v>273495</c:v>
                </c:pt>
                <c:pt idx="812">
                  <c:v>273499</c:v>
                </c:pt>
                <c:pt idx="813">
                  <c:v>273499</c:v>
                </c:pt>
                <c:pt idx="814">
                  <c:v>273497</c:v>
                </c:pt>
                <c:pt idx="815">
                  <c:v>273484</c:v>
                </c:pt>
                <c:pt idx="816">
                  <c:v>273495</c:v>
                </c:pt>
                <c:pt idx="817">
                  <c:v>273492</c:v>
                </c:pt>
                <c:pt idx="818">
                  <c:v>273668</c:v>
                </c:pt>
                <c:pt idx="819">
                  <c:v>273711</c:v>
                </c:pt>
                <c:pt idx="820">
                  <c:v>273762</c:v>
                </c:pt>
                <c:pt idx="821">
                  <c:v>273790</c:v>
                </c:pt>
                <c:pt idx="822">
                  <c:v>273788</c:v>
                </c:pt>
                <c:pt idx="823">
                  <c:v>273792</c:v>
                </c:pt>
                <c:pt idx="824">
                  <c:v>273756</c:v>
                </c:pt>
                <c:pt idx="825">
                  <c:v>273829</c:v>
                </c:pt>
                <c:pt idx="826">
                  <c:v>273865</c:v>
                </c:pt>
                <c:pt idx="827">
                  <c:v>273892</c:v>
                </c:pt>
                <c:pt idx="828">
                  <c:v>273895</c:v>
                </c:pt>
                <c:pt idx="829">
                  <c:v>273918</c:v>
                </c:pt>
                <c:pt idx="830">
                  <c:v>274015</c:v>
                </c:pt>
                <c:pt idx="831">
                  <c:v>274103</c:v>
                </c:pt>
                <c:pt idx="832">
                  <c:v>274139</c:v>
                </c:pt>
                <c:pt idx="833">
                  <c:v>274152</c:v>
                </c:pt>
                <c:pt idx="834">
                  <c:v>274161</c:v>
                </c:pt>
                <c:pt idx="835">
                  <c:v>274157</c:v>
                </c:pt>
                <c:pt idx="836">
                  <c:v>274160</c:v>
                </c:pt>
                <c:pt idx="837">
                  <c:v>274145</c:v>
                </c:pt>
                <c:pt idx="838">
                  <c:v>274136</c:v>
                </c:pt>
                <c:pt idx="839">
                  <c:v>274127</c:v>
                </c:pt>
                <c:pt idx="840">
                  <c:v>274174</c:v>
                </c:pt>
                <c:pt idx="841">
                  <c:v>274180</c:v>
                </c:pt>
                <c:pt idx="842">
                  <c:v>274177</c:v>
                </c:pt>
                <c:pt idx="843">
                  <c:v>274179</c:v>
                </c:pt>
                <c:pt idx="844">
                  <c:v>274204</c:v>
                </c:pt>
                <c:pt idx="845">
                  <c:v>274250</c:v>
                </c:pt>
                <c:pt idx="846">
                  <c:v>274263</c:v>
                </c:pt>
                <c:pt idx="847">
                  <c:v>274329</c:v>
                </c:pt>
                <c:pt idx="848">
                  <c:v>274430</c:v>
                </c:pt>
                <c:pt idx="849">
                  <c:v>274470</c:v>
                </c:pt>
                <c:pt idx="850">
                  <c:v>274491</c:v>
                </c:pt>
                <c:pt idx="851">
                  <c:v>274482</c:v>
                </c:pt>
                <c:pt idx="852">
                  <c:v>274473</c:v>
                </c:pt>
                <c:pt idx="853">
                  <c:v>274490</c:v>
                </c:pt>
                <c:pt idx="854">
                  <c:v>274497</c:v>
                </c:pt>
                <c:pt idx="855">
                  <c:v>274493</c:v>
                </c:pt>
                <c:pt idx="856">
                  <c:v>274500</c:v>
                </c:pt>
                <c:pt idx="857">
                  <c:v>274495</c:v>
                </c:pt>
                <c:pt idx="858">
                  <c:v>274473</c:v>
                </c:pt>
                <c:pt idx="859">
                  <c:v>274448</c:v>
                </c:pt>
                <c:pt idx="860">
                  <c:v>274463</c:v>
                </c:pt>
                <c:pt idx="861">
                  <c:v>274463</c:v>
                </c:pt>
                <c:pt idx="862">
                  <c:v>274451</c:v>
                </c:pt>
                <c:pt idx="863">
                  <c:v>274431</c:v>
                </c:pt>
                <c:pt idx="864">
                  <c:v>274422</c:v>
                </c:pt>
                <c:pt idx="865">
                  <c:v>274397</c:v>
                </c:pt>
                <c:pt idx="866">
                  <c:v>274374</c:v>
                </c:pt>
                <c:pt idx="867">
                  <c:v>274457</c:v>
                </c:pt>
                <c:pt idx="868">
                  <c:v>274511</c:v>
                </c:pt>
                <c:pt idx="869">
                  <c:v>274550</c:v>
                </c:pt>
                <c:pt idx="870">
                  <c:v>274552</c:v>
                </c:pt>
                <c:pt idx="871">
                  <c:v>274546</c:v>
                </c:pt>
                <c:pt idx="872">
                  <c:v>274551</c:v>
                </c:pt>
                <c:pt idx="873">
                  <c:v>274560</c:v>
                </c:pt>
                <c:pt idx="874">
                  <c:v>274542</c:v>
                </c:pt>
                <c:pt idx="875">
                  <c:v>274545</c:v>
                </c:pt>
                <c:pt idx="876">
                  <c:v>274574</c:v>
                </c:pt>
                <c:pt idx="877">
                  <c:v>274625</c:v>
                </c:pt>
                <c:pt idx="878">
                  <c:v>274660</c:v>
                </c:pt>
                <c:pt idx="879">
                  <c:v>274691</c:v>
                </c:pt>
                <c:pt idx="880">
                  <c:v>274737</c:v>
                </c:pt>
                <c:pt idx="881">
                  <c:v>274780</c:v>
                </c:pt>
                <c:pt idx="882">
                  <c:v>274825</c:v>
                </c:pt>
                <c:pt idx="883">
                  <c:v>274851</c:v>
                </c:pt>
                <c:pt idx="884">
                  <c:v>274834</c:v>
                </c:pt>
                <c:pt idx="885">
                  <c:v>274826</c:v>
                </c:pt>
                <c:pt idx="886">
                  <c:v>274802</c:v>
                </c:pt>
                <c:pt idx="887">
                  <c:v>274806</c:v>
                </c:pt>
                <c:pt idx="888">
                  <c:v>274810</c:v>
                </c:pt>
                <c:pt idx="889">
                  <c:v>275181</c:v>
                </c:pt>
                <c:pt idx="890">
                  <c:v>275338</c:v>
                </c:pt>
                <c:pt idx="891">
                  <c:v>275423</c:v>
                </c:pt>
                <c:pt idx="892">
                  <c:v>275433</c:v>
                </c:pt>
                <c:pt idx="893">
                  <c:v>275452</c:v>
                </c:pt>
                <c:pt idx="894">
                  <c:v>275471</c:v>
                </c:pt>
                <c:pt idx="895">
                  <c:v>275462</c:v>
                </c:pt>
                <c:pt idx="896">
                  <c:v>275488</c:v>
                </c:pt>
                <c:pt idx="897">
                  <c:v>275478</c:v>
                </c:pt>
                <c:pt idx="898">
                  <c:v>275480</c:v>
                </c:pt>
                <c:pt idx="899">
                  <c:v>275491</c:v>
                </c:pt>
                <c:pt idx="900">
                  <c:v>275539</c:v>
                </c:pt>
                <c:pt idx="901">
                  <c:v>275581</c:v>
                </c:pt>
                <c:pt idx="902">
                  <c:v>275673</c:v>
                </c:pt>
                <c:pt idx="903">
                  <c:v>275690</c:v>
                </c:pt>
                <c:pt idx="904">
                  <c:v>275717</c:v>
                </c:pt>
                <c:pt idx="905">
                  <c:v>275729</c:v>
                </c:pt>
                <c:pt idx="906">
                  <c:v>275770</c:v>
                </c:pt>
                <c:pt idx="907">
                  <c:v>275820</c:v>
                </c:pt>
                <c:pt idx="908">
                  <c:v>275859</c:v>
                </c:pt>
                <c:pt idx="909">
                  <c:v>276006</c:v>
                </c:pt>
                <c:pt idx="910">
                  <c:v>276077</c:v>
                </c:pt>
                <c:pt idx="911">
                  <c:v>276126</c:v>
                </c:pt>
                <c:pt idx="912">
                  <c:v>276158</c:v>
                </c:pt>
                <c:pt idx="913">
                  <c:v>276173</c:v>
                </c:pt>
                <c:pt idx="914">
                  <c:v>276254</c:v>
                </c:pt>
                <c:pt idx="915">
                  <c:v>276266</c:v>
                </c:pt>
                <c:pt idx="916">
                  <c:v>276303</c:v>
                </c:pt>
                <c:pt idx="917">
                  <c:v>276291</c:v>
                </c:pt>
                <c:pt idx="918">
                  <c:v>276270</c:v>
                </c:pt>
                <c:pt idx="919">
                  <c:v>276319</c:v>
                </c:pt>
                <c:pt idx="920">
                  <c:v>276346</c:v>
                </c:pt>
                <c:pt idx="921">
                  <c:v>276368</c:v>
                </c:pt>
                <c:pt idx="922">
                  <c:v>276386</c:v>
                </c:pt>
                <c:pt idx="923">
                  <c:v>276374</c:v>
                </c:pt>
                <c:pt idx="924">
                  <c:v>276380</c:v>
                </c:pt>
                <c:pt idx="925">
                  <c:v>276377</c:v>
                </c:pt>
                <c:pt idx="926">
                  <c:v>276385</c:v>
                </c:pt>
                <c:pt idx="927">
                  <c:v>276393</c:v>
                </c:pt>
                <c:pt idx="928">
                  <c:v>276382</c:v>
                </c:pt>
                <c:pt idx="929">
                  <c:v>276407</c:v>
                </c:pt>
                <c:pt idx="930">
                  <c:v>276426</c:v>
                </c:pt>
                <c:pt idx="931">
                  <c:v>276412</c:v>
                </c:pt>
                <c:pt idx="932">
                  <c:v>276409</c:v>
                </c:pt>
                <c:pt idx="933">
                  <c:v>276395</c:v>
                </c:pt>
                <c:pt idx="934">
                  <c:v>276410</c:v>
                </c:pt>
                <c:pt idx="935">
                  <c:v>276505</c:v>
                </c:pt>
                <c:pt idx="936">
                  <c:v>276545</c:v>
                </c:pt>
                <c:pt idx="937">
                  <c:v>276614</c:v>
                </c:pt>
                <c:pt idx="938">
                  <c:v>276914</c:v>
                </c:pt>
                <c:pt idx="939">
                  <c:v>276952</c:v>
                </c:pt>
                <c:pt idx="940">
                  <c:v>276961</c:v>
                </c:pt>
                <c:pt idx="941">
                  <c:v>276975</c:v>
                </c:pt>
                <c:pt idx="942">
                  <c:v>276995</c:v>
                </c:pt>
                <c:pt idx="943">
                  <c:v>277001</c:v>
                </c:pt>
                <c:pt idx="944">
                  <c:v>277020</c:v>
                </c:pt>
                <c:pt idx="945">
                  <c:v>277048</c:v>
                </c:pt>
                <c:pt idx="946">
                  <c:v>277066</c:v>
                </c:pt>
                <c:pt idx="947">
                  <c:v>277062</c:v>
                </c:pt>
                <c:pt idx="948">
                  <c:v>277104</c:v>
                </c:pt>
                <c:pt idx="949">
                  <c:v>277146</c:v>
                </c:pt>
                <c:pt idx="950">
                  <c:v>277175</c:v>
                </c:pt>
                <c:pt idx="951">
                  <c:v>277226</c:v>
                </c:pt>
                <c:pt idx="952">
                  <c:v>277239</c:v>
                </c:pt>
                <c:pt idx="953">
                  <c:v>277249</c:v>
                </c:pt>
                <c:pt idx="954">
                  <c:v>277282</c:v>
                </c:pt>
                <c:pt idx="955">
                  <c:v>277296</c:v>
                </c:pt>
                <c:pt idx="956">
                  <c:v>277304</c:v>
                </c:pt>
                <c:pt idx="957">
                  <c:v>277331</c:v>
                </c:pt>
                <c:pt idx="958">
                  <c:v>277363</c:v>
                </c:pt>
                <c:pt idx="959">
                  <c:v>277397</c:v>
                </c:pt>
                <c:pt idx="960">
                  <c:v>277418</c:v>
                </c:pt>
                <c:pt idx="961">
                  <c:v>277441</c:v>
                </c:pt>
                <c:pt idx="962">
                  <c:v>277456</c:v>
                </c:pt>
                <c:pt idx="963">
                  <c:v>277485</c:v>
                </c:pt>
                <c:pt idx="964">
                  <c:v>277508</c:v>
                </c:pt>
                <c:pt idx="965">
                  <c:v>277531</c:v>
                </c:pt>
                <c:pt idx="966">
                  <c:v>277529</c:v>
                </c:pt>
                <c:pt idx="967">
                  <c:v>277549</c:v>
                </c:pt>
                <c:pt idx="968">
                  <c:v>277563</c:v>
                </c:pt>
                <c:pt idx="969">
                  <c:v>277601</c:v>
                </c:pt>
                <c:pt idx="970">
                  <c:v>277619</c:v>
                </c:pt>
                <c:pt idx="971">
                  <c:v>277614</c:v>
                </c:pt>
                <c:pt idx="972">
                  <c:v>277649</c:v>
                </c:pt>
                <c:pt idx="973">
                  <c:v>277682</c:v>
                </c:pt>
                <c:pt idx="974">
                  <c:v>277702</c:v>
                </c:pt>
                <c:pt idx="975">
                  <c:v>277714</c:v>
                </c:pt>
                <c:pt idx="976">
                  <c:v>277729</c:v>
                </c:pt>
                <c:pt idx="977">
                  <c:v>277746</c:v>
                </c:pt>
                <c:pt idx="978">
                  <c:v>277748</c:v>
                </c:pt>
                <c:pt idx="979">
                  <c:v>277762</c:v>
                </c:pt>
                <c:pt idx="980">
                  <c:v>277757</c:v>
                </c:pt>
                <c:pt idx="981">
                  <c:v>277757</c:v>
                </c:pt>
                <c:pt idx="982">
                  <c:v>277765</c:v>
                </c:pt>
                <c:pt idx="983">
                  <c:v>277782</c:v>
                </c:pt>
                <c:pt idx="984">
                  <c:v>277781</c:v>
                </c:pt>
                <c:pt idx="985">
                  <c:v>277805</c:v>
                </c:pt>
                <c:pt idx="986">
                  <c:v>277810</c:v>
                </c:pt>
                <c:pt idx="987">
                  <c:v>277801</c:v>
                </c:pt>
                <c:pt idx="988">
                  <c:v>277815</c:v>
                </c:pt>
                <c:pt idx="989">
                  <c:v>277818</c:v>
                </c:pt>
                <c:pt idx="990">
                  <c:v>277821</c:v>
                </c:pt>
                <c:pt idx="991">
                  <c:v>277822</c:v>
                </c:pt>
                <c:pt idx="992">
                  <c:v>277816</c:v>
                </c:pt>
                <c:pt idx="993">
                  <c:v>277827</c:v>
                </c:pt>
                <c:pt idx="994">
                  <c:v>277821</c:v>
                </c:pt>
                <c:pt idx="995">
                  <c:v>277810</c:v>
                </c:pt>
                <c:pt idx="996">
                  <c:v>277799</c:v>
                </c:pt>
                <c:pt idx="997">
                  <c:v>277806</c:v>
                </c:pt>
                <c:pt idx="998">
                  <c:v>277812</c:v>
                </c:pt>
                <c:pt idx="999">
                  <c:v>277808</c:v>
                </c:pt>
                <c:pt idx="1000">
                  <c:v>277830</c:v>
                </c:pt>
                <c:pt idx="1001">
                  <c:v>277842</c:v>
                </c:pt>
                <c:pt idx="1002">
                  <c:v>277856</c:v>
                </c:pt>
                <c:pt idx="1003">
                  <c:v>277864</c:v>
                </c:pt>
                <c:pt idx="1004">
                  <c:v>277867</c:v>
                </c:pt>
                <c:pt idx="1005">
                  <c:v>277870</c:v>
                </c:pt>
                <c:pt idx="1006">
                  <c:v>277872</c:v>
                </c:pt>
                <c:pt idx="1007">
                  <c:v>278001</c:v>
                </c:pt>
                <c:pt idx="1008">
                  <c:v>278189</c:v>
                </c:pt>
                <c:pt idx="1009">
                  <c:v>278267</c:v>
                </c:pt>
                <c:pt idx="1010">
                  <c:v>278319</c:v>
                </c:pt>
                <c:pt idx="1011">
                  <c:v>278360</c:v>
                </c:pt>
                <c:pt idx="1012">
                  <c:v>278398</c:v>
                </c:pt>
                <c:pt idx="1013">
                  <c:v>278474</c:v>
                </c:pt>
                <c:pt idx="1014">
                  <c:v>278554</c:v>
                </c:pt>
                <c:pt idx="1015">
                  <c:v>278636</c:v>
                </c:pt>
                <c:pt idx="1016">
                  <c:v>278712</c:v>
                </c:pt>
                <c:pt idx="1017">
                  <c:v>278790</c:v>
                </c:pt>
                <c:pt idx="1018">
                  <c:v>278854</c:v>
                </c:pt>
                <c:pt idx="1019">
                  <c:v>278896</c:v>
                </c:pt>
                <c:pt idx="1020">
                  <c:v>278958</c:v>
                </c:pt>
                <c:pt idx="1021">
                  <c:v>279372</c:v>
                </c:pt>
                <c:pt idx="1022">
                  <c:v>279939</c:v>
                </c:pt>
                <c:pt idx="1023">
                  <c:v>280237</c:v>
                </c:pt>
                <c:pt idx="1024">
                  <c:v>280409</c:v>
                </c:pt>
                <c:pt idx="1025">
                  <c:v>280570</c:v>
                </c:pt>
                <c:pt idx="1026">
                  <c:v>280727</c:v>
                </c:pt>
                <c:pt idx="1027">
                  <c:v>280788</c:v>
                </c:pt>
                <c:pt idx="1028">
                  <c:v>280858</c:v>
                </c:pt>
                <c:pt idx="1029">
                  <c:v>280891</c:v>
                </c:pt>
                <c:pt idx="1030">
                  <c:v>280907</c:v>
                </c:pt>
                <c:pt idx="1031">
                  <c:v>280944</c:v>
                </c:pt>
                <c:pt idx="1032">
                  <c:v>280987</c:v>
                </c:pt>
                <c:pt idx="1033">
                  <c:v>281044</c:v>
                </c:pt>
                <c:pt idx="1034">
                  <c:v>281088</c:v>
                </c:pt>
                <c:pt idx="1035">
                  <c:v>281113</c:v>
                </c:pt>
                <c:pt idx="1036">
                  <c:v>281165</c:v>
                </c:pt>
                <c:pt idx="1037">
                  <c:v>281202</c:v>
                </c:pt>
                <c:pt idx="1038">
                  <c:v>281227</c:v>
                </c:pt>
                <c:pt idx="1039">
                  <c:v>281277</c:v>
                </c:pt>
                <c:pt idx="1040">
                  <c:v>281352</c:v>
                </c:pt>
                <c:pt idx="1041">
                  <c:v>281424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E4-430B-99ED-6512254C2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564576"/>
        <c:axId val="349566216"/>
      </c:lineChart>
      <c:catAx>
        <c:axId val="34956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66216"/>
        <c:crosses val="autoZero"/>
        <c:auto val="1"/>
        <c:lblAlgn val="ctr"/>
        <c:lblOffset val="100"/>
        <c:noMultiLvlLbl val="0"/>
      </c:catAx>
      <c:valAx>
        <c:axId val="34956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6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Sheet1!$A$2:$A$1043</c:f>
              <c:strCache>
                <c:ptCount val="1042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  <c:pt idx="830">
                  <c:v>10.04.2018</c:v>
                </c:pt>
                <c:pt idx="831">
                  <c:v>11.04.2018</c:v>
                </c:pt>
                <c:pt idx="832">
                  <c:v>12.04.2018</c:v>
                </c:pt>
                <c:pt idx="833">
                  <c:v>13.04.2018</c:v>
                </c:pt>
                <c:pt idx="834">
                  <c:v>14.04.2018</c:v>
                </c:pt>
                <c:pt idx="835">
                  <c:v>15.04.2018</c:v>
                </c:pt>
                <c:pt idx="836">
                  <c:v>16.04.2018</c:v>
                </c:pt>
                <c:pt idx="837">
                  <c:v>17.04.2018</c:v>
                </c:pt>
                <c:pt idx="838">
                  <c:v>18.04.2018</c:v>
                </c:pt>
                <c:pt idx="839">
                  <c:v>19.04.2018</c:v>
                </c:pt>
                <c:pt idx="840">
                  <c:v>20.04.2018</c:v>
                </c:pt>
                <c:pt idx="841">
                  <c:v>21.04.2018</c:v>
                </c:pt>
                <c:pt idx="842">
                  <c:v>22.04.2018</c:v>
                </c:pt>
                <c:pt idx="843">
                  <c:v>23.04.2018</c:v>
                </c:pt>
                <c:pt idx="844">
                  <c:v>24.04.2018</c:v>
                </c:pt>
                <c:pt idx="845">
                  <c:v>25.04.2018</c:v>
                </c:pt>
                <c:pt idx="846">
                  <c:v>26.04.2018</c:v>
                </c:pt>
                <c:pt idx="847">
                  <c:v>27.04.2018</c:v>
                </c:pt>
                <c:pt idx="848">
                  <c:v>28.04.2018</c:v>
                </c:pt>
                <c:pt idx="849">
                  <c:v>29.04.2018</c:v>
                </c:pt>
                <c:pt idx="850">
                  <c:v>30.04.2018</c:v>
                </c:pt>
                <c:pt idx="851">
                  <c:v>01.05.2018</c:v>
                </c:pt>
                <c:pt idx="852">
                  <c:v>02.05.2018</c:v>
                </c:pt>
                <c:pt idx="853">
                  <c:v>03.05.2018</c:v>
                </c:pt>
                <c:pt idx="854">
                  <c:v>04.05.2018</c:v>
                </c:pt>
                <c:pt idx="855">
                  <c:v>05.05.2018</c:v>
                </c:pt>
                <c:pt idx="856">
                  <c:v>06.05.2018</c:v>
                </c:pt>
                <c:pt idx="857">
                  <c:v>07.05.2018</c:v>
                </c:pt>
                <c:pt idx="858">
                  <c:v>08.05.2018</c:v>
                </c:pt>
                <c:pt idx="859">
                  <c:v>09.05.2018</c:v>
                </c:pt>
                <c:pt idx="860">
                  <c:v>10.05.2018</c:v>
                </c:pt>
                <c:pt idx="861">
                  <c:v>11.05.2018</c:v>
                </c:pt>
                <c:pt idx="862">
                  <c:v>12.05.2018</c:v>
                </c:pt>
                <c:pt idx="863">
                  <c:v>13.05.2018</c:v>
                </c:pt>
                <c:pt idx="864">
                  <c:v>14.05.2018</c:v>
                </c:pt>
                <c:pt idx="865">
                  <c:v>15.05.2018</c:v>
                </c:pt>
                <c:pt idx="866">
                  <c:v>16.05.2018</c:v>
                </c:pt>
                <c:pt idx="867">
                  <c:v>17.05.2018</c:v>
                </c:pt>
                <c:pt idx="868">
                  <c:v>18.05.2018</c:v>
                </c:pt>
                <c:pt idx="869">
                  <c:v>19.05.2018</c:v>
                </c:pt>
                <c:pt idx="870">
                  <c:v>20.05.2018</c:v>
                </c:pt>
                <c:pt idx="871">
                  <c:v>21.05.2018</c:v>
                </c:pt>
                <c:pt idx="872">
                  <c:v>22.05.2018</c:v>
                </c:pt>
                <c:pt idx="873">
                  <c:v>23.05.2018</c:v>
                </c:pt>
                <c:pt idx="874">
                  <c:v>24.05.2018</c:v>
                </c:pt>
                <c:pt idx="875">
                  <c:v>25.05.2018</c:v>
                </c:pt>
                <c:pt idx="876">
                  <c:v>26.05.2018</c:v>
                </c:pt>
                <c:pt idx="877">
                  <c:v>27.05.2018</c:v>
                </c:pt>
                <c:pt idx="878">
                  <c:v>28.05.2018</c:v>
                </c:pt>
                <c:pt idx="879">
                  <c:v>29.05.2018</c:v>
                </c:pt>
                <c:pt idx="880">
                  <c:v>30.05.2018</c:v>
                </c:pt>
                <c:pt idx="881">
                  <c:v>31.05.2018</c:v>
                </c:pt>
                <c:pt idx="882">
                  <c:v>01.06.2018</c:v>
                </c:pt>
                <c:pt idx="883">
                  <c:v>02.06.2018</c:v>
                </c:pt>
                <c:pt idx="884">
                  <c:v>03.06.2018</c:v>
                </c:pt>
                <c:pt idx="885">
                  <c:v>04.06.2018</c:v>
                </c:pt>
                <c:pt idx="886">
                  <c:v>05.06.2018</c:v>
                </c:pt>
                <c:pt idx="887">
                  <c:v>06.06.2018</c:v>
                </c:pt>
                <c:pt idx="888">
                  <c:v>07.06.2018</c:v>
                </c:pt>
                <c:pt idx="889">
                  <c:v>08.06.2018</c:v>
                </c:pt>
                <c:pt idx="890">
                  <c:v>09.06.2018</c:v>
                </c:pt>
                <c:pt idx="891">
                  <c:v>10.06.2018</c:v>
                </c:pt>
                <c:pt idx="892">
                  <c:v>11.06.2018</c:v>
                </c:pt>
                <c:pt idx="893">
                  <c:v>12.06.2018</c:v>
                </c:pt>
                <c:pt idx="894">
                  <c:v>13.06.2018</c:v>
                </c:pt>
                <c:pt idx="895">
                  <c:v>14.06.2018</c:v>
                </c:pt>
                <c:pt idx="896">
                  <c:v>15.06.2018</c:v>
                </c:pt>
                <c:pt idx="897">
                  <c:v>16.06.2018</c:v>
                </c:pt>
                <c:pt idx="898">
                  <c:v>17.06.2018</c:v>
                </c:pt>
                <c:pt idx="899">
                  <c:v>18.06.2018</c:v>
                </c:pt>
                <c:pt idx="900">
                  <c:v>19.06.2018</c:v>
                </c:pt>
                <c:pt idx="901">
                  <c:v>20.06.2018</c:v>
                </c:pt>
                <c:pt idx="902">
                  <c:v>21.06.2018</c:v>
                </c:pt>
                <c:pt idx="903">
                  <c:v>22.06.2018</c:v>
                </c:pt>
                <c:pt idx="904">
                  <c:v>23.06.2018</c:v>
                </c:pt>
                <c:pt idx="905">
                  <c:v>24.06.2018</c:v>
                </c:pt>
                <c:pt idx="906">
                  <c:v>25.06.2018</c:v>
                </c:pt>
                <c:pt idx="907">
                  <c:v>26.06.2018</c:v>
                </c:pt>
                <c:pt idx="908">
                  <c:v>27.06.2018</c:v>
                </c:pt>
                <c:pt idx="909">
                  <c:v>28.06.2018</c:v>
                </c:pt>
                <c:pt idx="910">
                  <c:v>29.06.2018</c:v>
                </c:pt>
                <c:pt idx="911">
                  <c:v>30.06.2018</c:v>
                </c:pt>
                <c:pt idx="912">
                  <c:v>01.07.2018</c:v>
                </c:pt>
                <c:pt idx="913">
                  <c:v>02.07.2018</c:v>
                </c:pt>
                <c:pt idx="914">
                  <c:v>03.07.2018</c:v>
                </c:pt>
                <c:pt idx="915">
                  <c:v>04.07.2018</c:v>
                </c:pt>
                <c:pt idx="916">
                  <c:v>05.07.2018</c:v>
                </c:pt>
                <c:pt idx="917">
                  <c:v>06.07.2018</c:v>
                </c:pt>
                <c:pt idx="918">
                  <c:v>07.07.2018</c:v>
                </c:pt>
                <c:pt idx="919">
                  <c:v>08.07.2018</c:v>
                </c:pt>
                <c:pt idx="920">
                  <c:v>09.07.2018</c:v>
                </c:pt>
                <c:pt idx="921">
                  <c:v>10.07.2018</c:v>
                </c:pt>
                <c:pt idx="922">
                  <c:v>11.07.2018</c:v>
                </c:pt>
                <c:pt idx="923">
                  <c:v>12.07.2018</c:v>
                </c:pt>
                <c:pt idx="924">
                  <c:v>13.07.2018</c:v>
                </c:pt>
                <c:pt idx="925">
                  <c:v>14.07.2018</c:v>
                </c:pt>
                <c:pt idx="926">
                  <c:v>15.07.2018</c:v>
                </c:pt>
                <c:pt idx="927">
                  <c:v>16.07.2018</c:v>
                </c:pt>
                <c:pt idx="928">
                  <c:v>17.07.2018</c:v>
                </c:pt>
                <c:pt idx="929">
                  <c:v>18.07.2018</c:v>
                </c:pt>
                <c:pt idx="930">
                  <c:v>19.07.2018</c:v>
                </c:pt>
                <c:pt idx="931">
                  <c:v>20.07.2018</c:v>
                </c:pt>
                <c:pt idx="932">
                  <c:v>21.07.2018</c:v>
                </c:pt>
                <c:pt idx="933">
                  <c:v>22.07.2018</c:v>
                </c:pt>
                <c:pt idx="934">
                  <c:v>23.07.2018</c:v>
                </c:pt>
                <c:pt idx="935">
                  <c:v>24.07.2018</c:v>
                </c:pt>
                <c:pt idx="936">
                  <c:v>25.07.2018</c:v>
                </c:pt>
                <c:pt idx="937">
                  <c:v>26.07.2018</c:v>
                </c:pt>
                <c:pt idx="938">
                  <c:v>27.07.2018</c:v>
                </c:pt>
                <c:pt idx="939">
                  <c:v>28.07.2018</c:v>
                </c:pt>
                <c:pt idx="940">
                  <c:v>29.07.2018</c:v>
                </c:pt>
                <c:pt idx="941">
                  <c:v>30.07.2018</c:v>
                </c:pt>
                <c:pt idx="942">
                  <c:v>31.07.2018</c:v>
                </c:pt>
                <c:pt idx="943">
                  <c:v>01.08.2018</c:v>
                </c:pt>
                <c:pt idx="944">
                  <c:v>02.08.2018</c:v>
                </c:pt>
                <c:pt idx="945">
                  <c:v>03.08.2018</c:v>
                </c:pt>
                <c:pt idx="946">
                  <c:v>04.08.2018</c:v>
                </c:pt>
                <c:pt idx="947">
                  <c:v>05.08.2018</c:v>
                </c:pt>
                <c:pt idx="948">
                  <c:v>06.08.2018</c:v>
                </c:pt>
                <c:pt idx="949">
                  <c:v>07.08.2018</c:v>
                </c:pt>
                <c:pt idx="950">
                  <c:v>08.08.2018</c:v>
                </c:pt>
                <c:pt idx="951">
                  <c:v>09.08.2018</c:v>
                </c:pt>
                <c:pt idx="952">
                  <c:v>10.08.2018</c:v>
                </c:pt>
                <c:pt idx="953">
                  <c:v>11.08.2018</c:v>
                </c:pt>
                <c:pt idx="954">
                  <c:v>12.08.2018</c:v>
                </c:pt>
                <c:pt idx="955">
                  <c:v>13.08.2018</c:v>
                </c:pt>
                <c:pt idx="956">
                  <c:v>14.08.2018</c:v>
                </c:pt>
                <c:pt idx="957">
                  <c:v>15.08.2018</c:v>
                </c:pt>
                <c:pt idx="958">
                  <c:v>16.08.2018</c:v>
                </c:pt>
                <c:pt idx="959">
                  <c:v>17.08.2018</c:v>
                </c:pt>
                <c:pt idx="960">
                  <c:v>18.08.2018</c:v>
                </c:pt>
                <c:pt idx="961">
                  <c:v>19.08.2018</c:v>
                </c:pt>
                <c:pt idx="962">
                  <c:v>20.08.2018</c:v>
                </c:pt>
                <c:pt idx="963">
                  <c:v>21.08.2018</c:v>
                </c:pt>
                <c:pt idx="964">
                  <c:v>22.08.2018</c:v>
                </c:pt>
                <c:pt idx="965">
                  <c:v>23.08.2018</c:v>
                </c:pt>
                <c:pt idx="966">
                  <c:v>24.08.2018</c:v>
                </c:pt>
                <c:pt idx="967">
                  <c:v>25.08.2018</c:v>
                </c:pt>
                <c:pt idx="968">
                  <c:v>26.08.2018</c:v>
                </c:pt>
                <c:pt idx="969">
                  <c:v>27.08.2018</c:v>
                </c:pt>
                <c:pt idx="970">
                  <c:v>28.08.2018</c:v>
                </c:pt>
                <c:pt idx="971">
                  <c:v>29.08.2018</c:v>
                </c:pt>
                <c:pt idx="972">
                  <c:v>30.08.2018</c:v>
                </c:pt>
                <c:pt idx="973">
                  <c:v>31.08.2018</c:v>
                </c:pt>
                <c:pt idx="974">
                  <c:v>01.09.2018</c:v>
                </c:pt>
                <c:pt idx="975">
                  <c:v>02.09.2018</c:v>
                </c:pt>
                <c:pt idx="976">
                  <c:v>03.09.2018</c:v>
                </c:pt>
                <c:pt idx="977">
                  <c:v>04.09.2018</c:v>
                </c:pt>
                <c:pt idx="978">
                  <c:v>05.09.2018</c:v>
                </c:pt>
                <c:pt idx="979">
                  <c:v>06.09.2018</c:v>
                </c:pt>
                <c:pt idx="980">
                  <c:v>07.09.2018</c:v>
                </c:pt>
                <c:pt idx="981">
                  <c:v>08.09.2018</c:v>
                </c:pt>
                <c:pt idx="982">
                  <c:v>09.09.2018</c:v>
                </c:pt>
                <c:pt idx="983">
                  <c:v>10.09.2018</c:v>
                </c:pt>
                <c:pt idx="984">
                  <c:v>11.09.2018</c:v>
                </c:pt>
                <c:pt idx="985">
                  <c:v>12.09.2018</c:v>
                </c:pt>
                <c:pt idx="986">
                  <c:v>13.09.2018</c:v>
                </c:pt>
                <c:pt idx="987">
                  <c:v>14.09.2018</c:v>
                </c:pt>
                <c:pt idx="988">
                  <c:v>15.09.2018</c:v>
                </c:pt>
                <c:pt idx="989">
                  <c:v>16.09.2018</c:v>
                </c:pt>
                <c:pt idx="990">
                  <c:v>17.09.2018</c:v>
                </c:pt>
                <c:pt idx="991">
                  <c:v>18.09.2018</c:v>
                </c:pt>
                <c:pt idx="992">
                  <c:v>19.09.2018</c:v>
                </c:pt>
                <c:pt idx="993">
                  <c:v>20.09.2018</c:v>
                </c:pt>
                <c:pt idx="994">
                  <c:v>21.09.2018</c:v>
                </c:pt>
                <c:pt idx="995">
                  <c:v>22.09.2018</c:v>
                </c:pt>
                <c:pt idx="996">
                  <c:v>23.09.2018</c:v>
                </c:pt>
                <c:pt idx="997">
                  <c:v>24.09.2018</c:v>
                </c:pt>
                <c:pt idx="998">
                  <c:v>25.09.2018</c:v>
                </c:pt>
                <c:pt idx="999">
                  <c:v>26.09.2018</c:v>
                </c:pt>
                <c:pt idx="1000">
                  <c:v>27.09.2018</c:v>
                </c:pt>
                <c:pt idx="1001">
                  <c:v>28.09.2018</c:v>
                </c:pt>
                <c:pt idx="1002">
                  <c:v>29.09.2018</c:v>
                </c:pt>
                <c:pt idx="1003">
                  <c:v>30.09.2018</c:v>
                </c:pt>
                <c:pt idx="1004">
                  <c:v>01.10.2018</c:v>
                </c:pt>
                <c:pt idx="1005">
                  <c:v>02.10.2018</c:v>
                </c:pt>
                <c:pt idx="1006">
                  <c:v>03.10.2018</c:v>
                </c:pt>
                <c:pt idx="1007">
                  <c:v>04.10.2018</c:v>
                </c:pt>
                <c:pt idx="1008">
                  <c:v>05.10.2018</c:v>
                </c:pt>
                <c:pt idx="1009">
                  <c:v>06.10.2018</c:v>
                </c:pt>
                <c:pt idx="1010">
                  <c:v>07.10.2018</c:v>
                </c:pt>
                <c:pt idx="1011">
                  <c:v>08.10.2018</c:v>
                </c:pt>
                <c:pt idx="1012">
                  <c:v>09.10.2018</c:v>
                </c:pt>
                <c:pt idx="1013">
                  <c:v>10.10.2018</c:v>
                </c:pt>
                <c:pt idx="1014">
                  <c:v>11.10.2018</c:v>
                </c:pt>
                <c:pt idx="1015">
                  <c:v>12.10.2018</c:v>
                </c:pt>
                <c:pt idx="1016">
                  <c:v>13.10.2018</c:v>
                </c:pt>
                <c:pt idx="1017">
                  <c:v>14.10.2018</c:v>
                </c:pt>
                <c:pt idx="1018">
                  <c:v>15.10.2018</c:v>
                </c:pt>
                <c:pt idx="1019">
                  <c:v>16.10.2018</c:v>
                </c:pt>
                <c:pt idx="1020">
                  <c:v>17.10.2018</c:v>
                </c:pt>
                <c:pt idx="1021">
                  <c:v>18.10.2018</c:v>
                </c:pt>
                <c:pt idx="1022">
                  <c:v>19.10.2018</c:v>
                </c:pt>
                <c:pt idx="1023">
                  <c:v>20.10.2018</c:v>
                </c:pt>
                <c:pt idx="1024">
                  <c:v>21.10.2018</c:v>
                </c:pt>
                <c:pt idx="1025">
                  <c:v>22.10.2018</c:v>
                </c:pt>
                <c:pt idx="1026">
                  <c:v>23.10.2018</c:v>
                </c:pt>
                <c:pt idx="1027">
                  <c:v>24.10.2018</c:v>
                </c:pt>
                <c:pt idx="1028">
                  <c:v>25.10.2018</c:v>
                </c:pt>
                <c:pt idx="1029">
                  <c:v>26.10.2018</c:v>
                </c:pt>
                <c:pt idx="1030">
                  <c:v>27.10.2018</c:v>
                </c:pt>
                <c:pt idx="1031">
                  <c:v>28.10.2018</c:v>
                </c:pt>
                <c:pt idx="1032">
                  <c:v>29.10.2018</c:v>
                </c:pt>
                <c:pt idx="1033">
                  <c:v>30.10.2018</c:v>
                </c:pt>
                <c:pt idx="1034">
                  <c:v>31.10.2018</c:v>
                </c:pt>
                <c:pt idx="1035">
                  <c:v>01.11.2018</c:v>
                </c:pt>
                <c:pt idx="1036">
                  <c:v>02.11.2018</c:v>
                </c:pt>
                <c:pt idx="1037">
                  <c:v>03.11.2018</c:v>
                </c:pt>
                <c:pt idx="1038">
                  <c:v>04.11.2018</c:v>
                </c:pt>
                <c:pt idx="1039">
                  <c:v>05.11.2018</c:v>
                </c:pt>
                <c:pt idx="1040">
                  <c:v>06.11.2018</c:v>
                </c:pt>
                <c:pt idx="1041">
                  <c:v>07.11.2018</c:v>
                </c:pt>
              </c:strCache>
            </c:strRef>
          </c:cat>
          <c:val>
            <c:numRef>
              <c:f>Sheet1!$B$2:$B$1043</c:f>
              <c:numCache>
                <c:formatCode>General</c:formatCode>
                <c:ptCount val="10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1560714</c:v>
                </c:pt>
                <c:pt idx="311">
                  <c:v>465411</c:v>
                </c:pt>
                <c:pt idx="312">
                  <c:v>331675</c:v>
                </c:pt>
                <c:pt idx="313">
                  <c:v>422794</c:v>
                </c:pt>
                <c:pt idx="314">
                  <c:v>247176</c:v>
                </c:pt>
                <c:pt idx="315">
                  <c:v>218755</c:v>
                </c:pt>
                <c:pt idx="316">
                  <c:v>332641</c:v>
                </c:pt>
                <c:pt idx="317">
                  <c:v>285031</c:v>
                </c:pt>
                <c:pt idx="318">
                  <c:v>292357</c:v>
                </c:pt>
                <c:pt idx="319">
                  <c:v>432926</c:v>
                </c:pt>
                <c:pt idx="320">
                  <c:v>315313</c:v>
                </c:pt>
                <c:pt idx="321">
                  <c:v>236623</c:v>
                </c:pt>
                <c:pt idx="322">
                  <c:v>277919</c:v>
                </c:pt>
                <c:pt idx="323">
                  <c:v>212086</c:v>
                </c:pt>
                <c:pt idx="324">
                  <c:v>145868</c:v>
                </c:pt>
                <c:pt idx="325">
                  <c:v>154552</c:v>
                </c:pt>
                <c:pt idx="326">
                  <c:v>344455</c:v>
                </c:pt>
                <c:pt idx="327">
                  <c:v>293479</c:v>
                </c:pt>
                <c:pt idx="328">
                  <c:v>247554</c:v>
                </c:pt>
                <c:pt idx="329">
                  <c:v>322446</c:v>
                </c:pt>
                <c:pt idx="330">
                  <c:v>210071</c:v>
                </c:pt>
                <c:pt idx="331">
                  <c:v>223618</c:v>
                </c:pt>
                <c:pt idx="332">
                  <c:v>237948</c:v>
                </c:pt>
                <c:pt idx="333">
                  <c:v>193884</c:v>
                </c:pt>
                <c:pt idx="334">
                  <c:v>242598</c:v>
                </c:pt>
                <c:pt idx="335">
                  <c:v>493352</c:v>
                </c:pt>
                <c:pt idx="336">
                  <c:v>374797</c:v>
                </c:pt>
                <c:pt idx="337">
                  <c:v>155273</c:v>
                </c:pt>
                <c:pt idx="338">
                  <c:v>110716</c:v>
                </c:pt>
                <c:pt idx="339">
                  <c:v>178990</c:v>
                </c:pt>
                <c:pt idx="340">
                  <c:v>234161</c:v>
                </c:pt>
                <c:pt idx="341">
                  <c:v>185961</c:v>
                </c:pt>
                <c:pt idx="342">
                  <c:v>244331</c:v>
                </c:pt>
                <c:pt idx="343">
                  <c:v>135587</c:v>
                </c:pt>
                <c:pt idx="344">
                  <c:v>94911</c:v>
                </c:pt>
                <c:pt idx="345">
                  <c:v>83966</c:v>
                </c:pt>
                <c:pt idx="346">
                  <c:v>180074</c:v>
                </c:pt>
                <c:pt idx="347">
                  <c:v>146063</c:v>
                </c:pt>
                <c:pt idx="348">
                  <c:v>327012</c:v>
                </c:pt>
                <c:pt idx="349">
                  <c:v>323523</c:v>
                </c:pt>
                <c:pt idx="350">
                  <c:v>247209</c:v>
                </c:pt>
                <c:pt idx="351">
                  <c:v>153662</c:v>
                </c:pt>
                <c:pt idx="352">
                  <c:v>130803</c:v>
                </c:pt>
                <c:pt idx="353">
                  <c:v>275676</c:v>
                </c:pt>
                <c:pt idx="354">
                  <c:v>182461</c:v>
                </c:pt>
                <c:pt idx="355">
                  <c:v>1259796</c:v>
                </c:pt>
                <c:pt idx="356">
                  <c:v>1704576</c:v>
                </c:pt>
                <c:pt idx="357">
                  <c:v>1580166</c:v>
                </c:pt>
                <c:pt idx="358">
                  <c:v>553356</c:v>
                </c:pt>
                <c:pt idx="359">
                  <c:v>226786</c:v>
                </c:pt>
                <c:pt idx="360">
                  <c:v>140682</c:v>
                </c:pt>
                <c:pt idx="361">
                  <c:v>117627</c:v>
                </c:pt>
                <c:pt idx="362">
                  <c:v>226383</c:v>
                </c:pt>
                <c:pt idx="363">
                  <c:v>162432</c:v>
                </c:pt>
                <c:pt idx="364">
                  <c:v>262768</c:v>
                </c:pt>
                <c:pt idx="365">
                  <c:v>138475</c:v>
                </c:pt>
                <c:pt idx="366">
                  <c:v>135215</c:v>
                </c:pt>
                <c:pt idx="367">
                  <c:v>152192</c:v>
                </c:pt>
                <c:pt idx="368">
                  <c:v>120455</c:v>
                </c:pt>
                <c:pt idx="369">
                  <c:v>1419267</c:v>
                </c:pt>
                <c:pt idx="370">
                  <c:v>1336232</c:v>
                </c:pt>
                <c:pt idx="371">
                  <c:v>586675</c:v>
                </c:pt>
                <c:pt idx="372">
                  <c:v>366286</c:v>
                </c:pt>
                <c:pt idx="373">
                  <c:v>228804</c:v>
                </c:pt>
                <c:pt idx="374">
                  <c:v>299256</c:v>
                </c:pt>
                <c:pt idx="375">
                  <c:v>266054</c:v>
                </c:pt>
                <c:pt idx="376">
                  <c:v>254178</c:v>
                </c:pt>
                <c:pt idx="377">
                  <c:v>903421</c:v>
                </c:pt>
                <c:pt idx="378">
                  <c:v>516717</c:v>
                </c:pt>
                <c:pt idx="379">
                  <c:v>101185</c:v>
                </c:pt>
                <c:pt idx="380">
                  <c:v>87664</c:v>
                </c:pt>
                <c:pt idx="381">
                  <c:v>128437</c:v>
                </c:pt>
                <c:pt idx="382">
                  <c:v>250662</c:v>
                </c:pt>
                <c:pt idx="383">
                  <c:v>316489</c:v>
                </c:pt>
                <c:pt idx="384">
                  <c:v>214693</c:v>
                </c:pt>
                <c:pt idx="385">
                  <c:v>170268</c:v>
                </c:pt>
                <c:pt idx="386">
                  <c:v>121813</c:v>
                </c:pt>
                <c:pt idx="387">
                  <c:v>92912</c:v>
                </c:pt>
                <c:pt idx="388">
                  <c:v>268070</c:v>
                </c:pt>
                <c:pt idx="389">
                  <c:v>230149</c:v>
                </c:pt>
                <c:pt idx="390">
                  <c:v>211625</c:v>
                </c:pt>
                <c:pt idx="391">
                  <c:v>239768</c:v>
                </c:pt>
                <c:pt idx="392">
                  <c:v>255736</c:v>
                </c:pt>
                <c:pt idx="393">
                  <c:v>346874</c:v>
                </c:pt>
                <c:pt idx="394">
                  <c:v>284692</c:v>
                </c:pt>
                <c:pt idx="395">
                  <c:v>332633</c:v>
                </c:pt>
                <c:pt idx="396">
                  <c:v>263160</c:v>
                </c:pt>
                <c:pt idx="397">
                  <c:v>302307</c:v>
                </c:pt>
                <c:pt idx="398">
                  <c:v>277729</c:v>
                </c:pt>
                <c:pt idx="399">
                  <c:v>265040</c:v>
                </c:pt>
                <c:pt idx="400">
                  <c:v>234430</c:v>
                </c:pt>
                <c:pt idx="401">
                  <c:v>183340</c:v>
                </c:pt>
                <c:pt idx="402">
                  <c:v>148441</c:v>
                </c:pt>
                <c:pt idx="403">
                  <c:v>295603</c:v>
                </c:pt>
                <c:pt idx="404">
                  <c:v>215441</c:v>
                </c:pt>
                <c:pt idx="405">
                  <c:v>288975</c:v>
                </c:pt>
                <c:pt idx="406">
                  <c:v>379986</c:v>
                </c:pt>
                <c:pt idx="407">
                  <c:v>197593</c:v>
                </c:pt>
                <c:pt idx="408">
                  <c:v>200425</c:v>
                </c:pt>
                <c:pt idx="409">
                  <c:v>127070</c:v>
                </c:pt>
                <c:pt idx="410">
                  <c:v>272219</c:v>
                </c:pt>
                <c:pt idx="411">
                  <c:v>203906</c:v>
                </c:pt>
                <c:pt idx="412">
                  <c:v>183821</c:v>
                </c:pt>
                <c:pt idx="413">
                  <c:v>296134</c:v>
                </c:pt>
                <c:pt idx="414">
                  <c:v>145228</c:v>
                </c:pt>
                <c:pt idx="415">
                  <c:v>145114</c:v>
                </c:pt>
                <c:pt idx="416">
                  <c:v>173071</c:v>
                </c:pt>
                <c:pt idx="417">
                  <c:v>155509</c:v>
                </c:pt>
                <c:pt idx="418">
                  <c:v>386211</c:v>
                </c:pt>
                <c:pt idx="419">
                  <c:v>750602</c:v>
                </c:pt>
                <c:pt idx="420">
                  <c:v>695115</c:v>
                </c:pt>
                <c:pt idx="421">
                  <c:v>895120</c:v>
                </c:pt>
                <c:pt idx="422">
                  <c:v>412842</c:v>
                </c:pt>
                <c:pt idx="423">
                  <c:v>585863</c:v>
                </c:pt>
                <c:pt idx="424">
                  <c:v>520570</c:v>
                </c:pt>
                <c:pt idx="425">
                  <c:v>376792</c:v>
                </c:pt>
                <c:pt idx="426">
                  <c:v>258081</c:v>
                </c:pt>
                <c:pt idx="427">
                  <c:v>303259</c:v>
                </c:pt>
                <c:pt idx="428">
                  <c:v>353077</c:v>
                </c:pt>
                <c:pt idx="429">
                  <c:v>219134</c:v>
                </c:pt>
                <c:pt idx="430">
                  <c:v>313840</c:v>
                </c:pt>
                <c:pt idx="431">
                  <c:v>203012</c:v>
                </c:pt>
                <c:pt idx="432">
                  <c:v>419867</c:v>
                </c:pt>
                <c:pt idx="433">
                  <c:v>612433</c:v>
                </c:pt>
                <c:pt idx="434">
                  <c:v>407061</c:v>
                </c:pt>
                <c:pt idx="435">
                  <c:v>264987</c:v>
                </c:pt>
                <c:pt idx="436">
                  <c:v>199605</c:v>
                </c:pt>
                <c:pt idx="437">
                  <c:v>220716</c:v>
                </c:pt>
                <c:pt idx="438">
                  <c:v>214397</c:v>
                </c:pt>
                <c:pt idx="439">
                  <c:v>327621</c:v>
                </c:pt>
                <c:pt idx="440">
                  <c:v>1135126</c:v>
                </c:pt>
                <c:pt idx="441">
                  <c:v>1247058</c:v>
                </c:pt>
                <c:pt idx="442">
                  <c:v>751467</c:v>
                </c:pt>
                <c:pt idx="443">
                  <c:v>840446</c:v>
                </c:pt>
                <c:pt idx="444">
                  <c:v>453434</c:v>
                </c:pt>
                <c:pt idx="445">
                  <c:v>490215</c:v>
                </c:pt>
                <c:pt idx="446">
                  <c:v>387762</c:v>
                </c:pt>
                <c:pt idx="447">
                  <c:v>256639</c:v>
                </c:pt>
                <c:pt idx="448">
                  <c:v>299267</c:v>
                </c:pt>
                <c:pt idx="449">
                  <c:v>238903</c:v>
                </c:pt>
                <c:pt idx="450">
                  <c:v>202482</c:v>
                </c:pt>
                <c:pt idx="451">
                  <c:v>187749</c:v>
                </c:pt>
                <c:pt idx="452">
                  <c:v>336215</c:v>
                </c:pt>
                <c:pt idx="453">
                  <c:v>479673</c:v>
                </c:pt>
                <c:pt idx="454">
                  <c:v>611066</c:v>
                </c:pt>
                <c:pt idx="455">
                  <c:v>544570</c:v>
                </c:pt>
                <c:pt idx="456">
                  <c:v>882548</c:v>
                </c:pt>
                <c:pt idx="457">
                  <c:v>506590</c:v>
                </c:pt>
                <c:pt idx="458">
                  <c:v>297639</c:v>
                </c:pt>
                <c:pt idx="459">
                  <c:v>261036</c:v>
                </c:pt>
                <c:pt idx="460">
                  <c:v>305449</c:v>
                </c:pt>
                <c:pt idx="461">
                  <c:v>223655</c:v>
                </c:pt>
                <c:pt idx="462">
                  <c:v>199784</c:v>
                </c:pt>
                <c:pt idx="463">
                  <c:v>241127</c:v>
                </c:pt>
                <c:pt idx="464">
                  <c:v>319475</c:v>
                </c:pt>
                <c:pt idx="465">
                  <c:v>273164</c:v>
                </c:pt>
                <c:pt idx="466">
                  <c:v>263730</c:v>
                </c:pt>
                <c:pt idx="467">
                  <c:v>335987</c:v>
                </c:pt>
                <c:pt idx="468">
                  <c:v>278131</c:v>
                </c:pt>
                <c:pt idx="469">
                  <c:v>860916</c:v>
                </c:pt>
                <c:pt idx="470">
                  <c:v>1079909</c:v>
                </c:pt>
                <c:pt idx="471">
                  <c:v>502238</c:v>
                </c:pt>
                <c:pt idx="472">
                  <c:v>429482</c:v>
                </c:pt>
                <c:pt idx="473">
                  <c:v>273542</c:v>
                </c:pt>
                <c:pt idx="474">
                  <c:v>386269</c:v>
                </c:pt>
                <c:pt idx="475">
                  <c:v>509335</c:v>
                </c:pt>
                <c:pt idx="476">
                  <c:v>336823</c:v>
                </c:pt>
                <c:pt idx="477">
                  <c:v>296103</c:v>
                </c:pt>
                <c:pt idx="478">
                  <c:v>331974</c:v>
                </c:pt>
                <c:pt idx="479">
                  <c:v>372589</c:v>
                </c:pt>
                <c:pt idx="480">
                  <c:v>487533</c:v>
                </c:pt>
                <c:pt idx="481">
                  <c:v>430864</c:v>
                </c:pt>
                <c:pt idx="482">
                  <c:v>283488</c:v>
                </c:pt>
                <c:pt idx="483">
                  <c:v>262455</c:v>
                </c:pt>
                <c:pt idx="484">
                  <c:v>204877</c:v>
                </c:pt>
                <c:pt idx="485">
                  <c:v>306308</c:v>
                </c:pt>
                <c:pt idx="486">
                  <c:v>408509</c:v>
                </c:pt>
                <c:pt idx="487">
                  <c:v>346749</c:v>
                </c:pt>
                <c:pt idx="488">
                  <c:v>244237</c:v>
                </c:pt>
                <c:pt idx="489">
                  <c:v>618807</c:v>
                </c:pt>
                <c:pt idx="490">
                  <c:v>354279</c:v>
                </c:pt>
                <c:pt idx="491">
                  <c:v>183569</c:v>
                </c:pt>
                <c:pt idx="492">
                  <c:v>169615</c:v>
                </c:pt>
                <c:pt idx="493">
                  <c:v>186730</c:v>
                </c:pt>
                <c:pt idx="494">
                  <c:v>244101</c:v>
                </c:pt>
                <c:pt idx="495">
                  <c:v>186976</c:v>
                </c:pt>
                <c:pt idx="496">
                  <c:v>136912</c:v>
                </c:pt>
                <c:pt idx="497">
                  <c:v>197256</c:v>
                </c:pt>
                <c:pt idx="498">
                  <c:v>297246</c:v>
                </c:pt>
                <c:pt idx="499">
                  <c:v>347135</c:v>
                </c:pt>
                <c:pt idx="500">
                  <c:v>223111</c:v>
                </c:pt>
                <c:pt idx="501">
                  <c:v>241564</c:v>
                </c:pt>
                <c:pt idx="502">
                  <c:v>431055</c:v>
                </c:pt>
                <c:pt idx="503">
                  <c:v>426841</c:v>
                </c:pt>
                <c:pt idx="504">
                  <c:v>287346</c:v>
                </c:pt>
                <c:pt idx="505">
                  <c:v>263572</c:v>
                </c:pt>
                <c:pt idx="506">
                  <c:v>321155</c:v>
                </c:pt>
                <c:pt idx="507">
                  <c:v>187941</c:v>
                </c:pt>
                <c:pt idx="508">
                  <c:v>187747</c:v>
                </c:pt>
                <c:pt idx="509">
                  <c:v>194192</c:v>
                </c:pt>
                <c:pt idx="510">
                  <c:v>204671</c:v>
                </c:pt>
                <c:pt idx="511">
                  <c:v>579433</c:v>
                </c:pt>
                <c:pt idx="512">
                  <c:v>286778</c:v>
                </c:pt>
                <c:pt idx="513">
                  <c:v>302263</c:v>
                </c:pt>
                <c:pt idx="514">
                  <c:v>342457</c:v>
                </c:pt>
                <c:pt idx="515">
                  <c:v>842297</c:v>
                </c:pt>
                <c:pt idx="516">
                  <c:v>533513</c:v>
                </c:pt>
                <c:pt idx="517">
                  <c:v>418640</c:v>
                </c:pt>
                <c:pt idx="518">
                  <c:v>336917</c:v>
                </c:pt>
                <c:pt idx="519">
                  <c:v>270342</c:v>
                </c:pt>
                <c:pt idx="520">
                  <c:v>225614</c:v>
                </c:pt>
                <c:pt idx="521">
                  <c:v>188405</c:v>
                </c:pt>
                <c:pt idx="522">
                  <c:v>254893</c:v>
                </c:pt>
                <c:pt idx="523">
                  <c:v>570291</c:v>
                </c:pt>
                <c:pt idx="524">
                  <c:v>802669</c:v>
                </c:pt>
                <c:pt idx="525">
                  <c:v>1234064</c:v>
                </c:pt>
                <c:pt idx="526">
                  <c:v>647400</c:v>
                </c:pt>
                <c:pt idx="527">
                  <c:v>575341</c:v>
                </c:pt>
                <c:pt idx="528">
                  <c:v>582852</c:v>
                </c:pt>
                <c:pt idx="529">
                  <c:v>372845</c:v>
                </c:pt>
                <c:pt idx="530">
                  <c:v>367930</c:v>
                </c:pt>
                <c:pt idx="531">
                  <c:v>462836</c:v>
                </c:pt>
                <c:pt idx="532">
                  <c:v>402369</c:v>
                </c:pt>
                <c:pt idx="533">
                  <c:v>387267</c:v>
                </c:pt>
                <c:pt idx="534">
                  <c:v>333146</c:v>
                </c:pt>
                <c:pt idx="535">
                  <c:v>298159</c:v>
                </c:pt>
                <c:pt idx="536">
                  <c:v>244855</c:v>
                </c:pt>
                <c:pt idx="537">
                  <c:v>255193</c:v>
                </c:pt>
                <c:pt idx="538">
                  <c:v>420428</c:v>
                </c:pt>
                <c:pt idx="539">
                  <c:v>321067</c:v>
                </c:pt>
                <c:pt idx="540">
                  <c:v>179445</c:v>
                </c:pt>
                <c:pt idx="541">
                  <c:v>173184</c:v>
                </c:pt>
                <c:pt idx="542">
                  <c:v>719302</c:v>
                </c:pt>
                <c:pt idx="543">
                  <c:v>388729</c:v>
                </c:pt>
                <c:pt idx="544">
                  <c:v>653003</c:v>
                </c:pt>
                <c:pt idx="545">
                  <c:v>647988</c:v>
                </c:pt>
                <c:pt idx="546">
                  <c:v>574302</c:v>
                </c:pt>
                <c:pt idx="547">
                  <c:v>366705</c:v>
                </c:pt>
                <c:pt idx="548">
                  <c:v>280767</c:v>
                </c:pt>
                <c:pt idx="549">
                  <c:v>232427</c:v>
                </c:pt>
                <c:pt idx="550">
                  <c:v>274728</c:v>
                </c:pt>
                <c:pt idx="551">
                  <c:v>230158</c:v>
                </c:pt>
                <c:pt idx="552">
                  <c:v>192049</c:v>
                </c:pt>
                <c:pt idx="553">
                  <c:v>306960</c:v>
                </c:pt>
                <c:pt idx="554">
                  <c:v>334404</c:v>
                </c:pt>
                <c:pt idx="555">
                  <c:v>550544</c:v>
                </c:pt>
                <c:pt idx="556">
                  <c:v>603406</c:v>
                </c:pt>
                <c:pt idx="557">
                  <c:v>394904</c:v>
                </c:pt>
                <c:pt idx="558">
                  <c:v>300058</c:v>
                </c:pt>
                <c:pt idx="559">
                  <c:v>271033</c:v>
                </c:pt>
                <c:pt idx="560">
                  <c:v>184662</c:v>
                </c:pt>
                <c:pt idx="561">
                  <c:v>101351</c:v>
                </c:pt>
                <c:pt idx="562">
                  <c:v>110475</c:v>
                </c:pt>
                <c:pt idx="563">
                  <c:v>260322</c:v>
                </c:pt>
                <c:pt idx="564">
                  <c:v>194500</c:v>
                </c:pt>
                <c:pt idx="565">
                  <c:v>295765</c:v>
                </c:pt>
                <c:pt idx="566">
                  <c:v>878016</c:v>
                </c:pt>
                <c:pt idx="567">
                  <c:v>519049</c:v>
                </c:pt>
                <c:pt idx="568">
                  <c:v>208975</c:v>
                </c:pt>
                <c:pt idx="569">
                  <c:v>232657</c:v>
                </c:pt>
                <c:pt idx="570">
                  <c:v>232368</c:v>
                </c:pt>
                <c:pt idx="571">
                  <c:v>296284</c:v>
                </c:pt>
                <c:pt idx="572">
                  <c:v>233885</c:v>
                </c:pt>
                <c:pt idx="573">
                  <c:v>148696</c:v>
                </c:pt>
                <c:pt idx="574">
                  <c:v>250715</c:v>
                </c:pt>
                <c:pt idx="575">
                  <c:v>170410</c:v>
                </c:pt>
                <c:pt idx="576">
                  <c:v>136702</c:v>
                </c:pt>
                <c:pt idx="577">
                  <c:v>251709</c:v>
                </c:pt>
                <c:pt idx="578">
                  <c:v>480938</c:v>
                </c:pt>
                <c:pt idx="579">
                  <c:v>571133</c:v>
                </c:pt>
                <c:pt idx="580">
                  <c:v>942504</c:v>
                </c:pt>
                <c:pt idx="581">
                  <c:v>451327</c:v>
                </c:pt>
                <c:pt idx="582">
                  <c:v>209250</c:v>
                </c:pt>
                <c:pt idx="583">
                  <c:v>164541</c:v>
                </c:pt>
                <c:pt idx="584">
                  <c:v>151475</c:v>
                </c:pt>
                <c:pt idx="585">
                  <c:v>428998</c:v>
                </c:pt>
                <c:pt idx="586">
                  <c:v>497239</c:v>
                </c:pt>
                <c:pt idx="587">
                  <c:v>726525</c:v>
                </c:pt>
                <c:pt idx="588">
                  <c:v>525751</c:v>
                </c:pt>
                <c:pt idx="589">
                  <c:v>387524</c:v>
                </c:pt>
                <c:pt idx="590">
                  <c:v>694993</c:v>
                </c:pt>
                <c:pt idx="591">
                  <c:v>417816</c:v>
                </c:pt>
                <c:pt idx="592">
                  <c:v>451567</c:v>
                </c:pt>
                <c:pt idx="593">
                  <c:v>481913</c:v>
                </c:pt>
                <c:pt idx="594">
                  <c:v>530344</c:v>
                </c:pt>
                <c:pt idx="595">
                  <c:v>323915</c:v>
                </c:pt>
                <c:pt idx="596">
                  <c:v>723104</c:v>
                </c:pt>
                <c:pt idx="597">
                  <c:v>269167</c:v>
                </c:pt>
                <c:pt idx="598">
                  <c:v>271078</c:v>
                </c:pt>
                <c:pt idx="599">
                  <c:v>210152</c:v>
                </c:pt>
                <c:pt idx="600">
                  <c:v>188260</c:v>
                </c:pt>
                <c:pt idx="601">
                  <c:v>148432</c:v>
                </c:pt>
                <c:pt idx="602">
                  <c:v>297768</c:v>
                </c:pt>
                <c:pt idx="603">
                  <c:v>158663</c:v>
                </c:pt>
                <c:pt idx="604">
                  <c:v>124942</c:v>
                </c:pt>
                <c:pt idx="605">
                  <c:v>117932</c:v>
                </c:pt>
                <c:pt idx="606">
                  <c:v>276994</c:v>
                </c:pt>
                <c:pt idx="607">
                  <c:v>178045</c:v>
                </c:pt>
                <c:pt idx="608">
                  <c:v>248637</c:v>
                </c:pt>
                <c:pt idx="609">
                  <c:v>280336</c:v>
                </c:pt>
                <c:pt idx="610">
                  <c:v>223286</c:v>
                </c:pt>
                <c:pt idx="611">
                  <c:v>140153</c:v>
                </c:pt>
                <c:pt idx="612">
                  <c:v>554876</c:v>
                </c:pt>
                <c:pt idx="613">
                  <c:v>655267</c:v>
                </c:pt>
                <c:pt idx="614">
                  <c:v>640266</c:v>
                </c:pt>
                <c:pt idx="615">
                  <c:v>876107</c:v>
                </c:pt>
                <c:pt idx="616">
                  <c:v>979619</c:v>
                </c:pt>
                <c:pt idx="617">
                  <c:v>642465</c:v>
                </c:pt>
                <c:pt idx="618">
                  <c:v>682035</c:v>
                </c:pt>
                <c:pt idx="619">
                  <c:v>576414</c:v>
                </c:pt>
                <c:pt idx="620">
                  <c:v>725466</c:v>
                </c:pt>
                <c:pt idx="621">
                  <c:v>481868</c:v>
                </c:pt>
                <c:pt idx="622">
                  <c:v>637629</c:v>
                </c:pt>
                <c:pt idx="623">
                  <c:v>540106</c:v>
                </c:pt>
                <c:pt idx="624">
                  <c:v>557704</c:v>
                </c:pt>
                <c:pt idx="625">
                  <c:v>399887</c:v>
                </c:pt>
                <c:pt idx="626">
                  <c:v>582000</c:v>
                </c:pt>
                <c:pt idx="627">
                  <c:v>868435</c:v>
                </c:pt>
                <c:pt idx="628">
                  <c:v>459675</c:v>
                </c:pt>
                <c:pt idx="629">
                  <c:v>555185</c:v>
                </c:pt>
                <c:pt idx="630">
                  <c:v>364247</c:v>
                </c:pt>
                <c:pt idx="631">
                  <c:v>254581</c:v>
                </c:pt>
                <c:pt idx="632">
                  <c:v>314286</c:v>
                </c:pt>
                <c:pt idx="633">
                  <c:v>262537</c:v>
                </c:pt>
                <c:pt idx="634">
                  <c:v>215166</c:v>
                </c:pt>
                <c:pt idx="635">
                  <c:v>228252</c:v>
                </c:pt>
                <c:pt idx="636">
                  <c:v>296730</c:v>
                </c:pt>
                <c:pt idx="637">
                  <c:v>308668</c:v>
                </c:pt>
                <c:pt idx="638">
                  <c:v>204252</c:v>
                </c:pt>
                <c:pt idx="639">
                  <c:v>165942</c:v>
                </c:pt>
                <c:pt idx="640">
                  <c:v>296292</c:v>
                </c:pt>
                <c:pt idx="641">
                  <c:v>356988</c:v>
                </c:pt>
                <c:pt idx="642">
                  <c:v>386890</c:v>
                </c:pt>
                <c:pt idx="643">
                  <c:v>707838</c:v>
                </c:pt>
                <c:pt idx="644">
                  <c:v>460452</c:v>
                </c:pt>
                <c:pt idx="645">
                  <c:v>501739</c:v>
                </c:pt>
                <c:pt idx="646">
                  <c:v>434696</c:v>
                </c:pt>
                <c:pt idx="647">
                  <c:v>325543</c:v>
                </c:pt>
                <c:pt idx="648">
                  <c:v>370321</c:v>
                </c:pt>
                <c:pt idx="649">
                  <c:v>414051</c:v>
                </c:pt>
                <c:pt idx="650">
                  <c:v>426326</c:v>
                </c:pt>
                <c:pt idx="651">
                  <c:v>412101</c:v>
                </c:pt>
                <c:pt idx="652">
                  <c:v>434538</c:v>
                </c:pt>
                <c:pt idx="653">
                  <c:v>377054</c:v>
                </c:pt>
                <c:pt idx="654">
                  <c:v>432503</c:v>
                </c:pt>
                <c:pt idx="655">
                  <c:v>770791</c:v>
                </c:pt>
                <c:pt idx="656">
                  <c:v>520420</c:v>
                </c:pt>
                <c:pt idx="657">
                  <c:v>474238</c:v>
                </c:pt>
                <c:pt idx="658">
                  <c:v>415189</c:v>
                </c:pt>
                <c:pt idx="659">
                  <c:v>400304</c:v>
                </c:pt>
                <c:pt idx="660">
                  <c:v>412118</c:v>
                </c:pt>
                <c:pt idx="661">
                  <c:v>329831</c:v>
                </c:pt>
                <c:pt idx="662">
                  <c:v>244187</c:v>
                </c:pt>
                <c:pt idx="663">
                  <c:v>231679</c:v>
                </c:pt>
                <c:pt idx="664">
                  <c:v>287773</c:v>
                </c:pt>
                <c:pt idx="665">
                  <c:v>356709</c:v>
                </c:pt>
                <c:pt idx="666">
                  <c:v>299535</c:v>
                </c:pt>
                <c:pt idx="667">
                  <c:v>402681</c:v>
                </c:pt>
                <c:pt idx="668">
                  <c:v>418038</c:v>
                </c:pt>
                <c:pt idx="669">
                  <c:v>314186</c:v>
                </c:pt>
                <c:pt idx="670">
                  <c:v>257532</c:v>
                </c:pt>
                <c:pt idx="671">
                  <c:v>233658</c:v>
                </c:pt>
                <c:pt idx="672">
                  <c:v>255408</c:v>
                </c:pt>
                <c:pt idx="673">
                  <c:v>214254</c:v>
                </c:pt>
                <c:pt idx="674">
                  <c:v>249088</c:v>
                </c:pt>
                <c:pt idx="675">
                  <c:v>269375</c:v>
                </c:pt>
                <c:pt idx="676">
                  <c:v>260923</c:v>
                </c:pt>
                <c:pt idx="677">
                  <c:v>269425</c:v>
                </c:pt>
                <c:pt idx="678">
                  <c:v>313133</c:v>
                </c:pt>
                <c:pt idx="679">
                  <c:v>269511</c:v>
                </c:pt>
                <c:pt idx="680">
                  <c:v>210115</c:v>
                </c:pt>
                <c:pt idx="681">
                  <c:v>217820</c:v>
                </c:pt>
                <c:pt idx="682">
                  <c:v>276583</c:v>
                </c:pt>
                <c:pt idx="683">
                  <c:v>250937</c:v>
                </c:pt>
                <c:pt idx="684">
                  <c:v>252311</c:v>
                </c:pt>
                <c:pt idx="685">
                  <c:v>336246</c:v>
                </c:pt>
                <c:pt idx="686">
                  <c:v>355697</c:v>
                </c:pt>
                <c:pt idx="687">
                  <c:v>277464</c:v>
                </c:pt>
                <c:pt idx="688">
                  <c:v>220386</c:v>
                </c:pt>
                <c:pt idx="689">
                  <c:v>175702</c:v>
                </c:pt>
                <c:pt idx="690">
                  <c:v>317881</c:v>
                </c:pt>
                <c:pt idx="691">
                  <c:v>461056</c:v>
                </c:pt>
                <c:pt idx="692">
                  <c:v>1230672</c:v>
                </c:pt>
                <c:pt idx="693">
                  <c:v>1445164</c:v>
                </c:pt>
                <c:pt idx="694">
                  <c:v>1659423</c:v>
                </c:pt>
                <c:pt idx="695">
                  <c:v>1867061</c:v>
                </c:pt>
                <c:pt idx="696">
                  <c:v>1769443</c:v>
                </c:pt>
                <c:pt idx="697">
                  <c:v>2101776</c:v>
                </c:pt>
                <c:pt idx="698">
                  <c:v>2228730</c:v>
                </c:pt>
                <c:pt idx="699">
                  <c:v>2212041</c:v>
                </c:pt>
                <c:pt idx="700">
                  <c:v>1357950</c:v>
                </c:pt>
                <c:pt idx="701">
                  <c:v>1486782</c:v>
                </c:pt>
                <c:pt idx="702">
                  <c:v>1281457</c:v>
                </c:pt>
                <c:pt idx="703">
                  <c:v>1391710</c:v>
                </c:pt>
                <c:pt idx="704">
                  <c:v>1359299</c:v>
                </c:pt>
                <c:pt idx="705">
                  <c:v>1348432</c:v>
                </c:pt>
                <c:pt idx="706">
                  <c:v>1182503</c:v>
                </c:pt>
                <c:pt idx="707">
                  <c:v>953958</c:v>
                </c:pt>
                <c:pt idx="708">
                  <c:v>859493</c:v>
                </c:pt>
                <c:pt idx="709">
                  <c:v>704655</c:v>
                </c:pt>
                <c:pt idx="710">
                  <c:v>305561</c:v>
                </c:pt>
                <c:pt idx="711">
                  <c:v>327086</c:v>
                </c:pt>
                <c:pt idx="712">
                  <c:v>350584</c:v>
                </c:pt>
                <c:pt idx="713">
                  <c:v>347966</c:v>
                </c:pt>
                <c:pt idx="714">
                  <c:v>237611</c:v>
                </c:pt>
                <c:pt idx="715">
                  <c:v>330452</c:v>
                </c:pt>
                <c:pt idx="716">
                  <c:v>396999</c:v>
                </c:pt>
                <c:pt idx="717">
                  <c:v>265631</c:v>
                </c:pt>
                <c:pt idx="718">
                  <c:v>216539</c:v>
                </c:pt>
                <c:pt idx="719">
                  <c:v>232270</c:v>
                </c:pt>
                <c:pt idx="720">
                  <c:v>316907</c:v>
                </c:pt>
                <c:pt idx="721">
                  <c:v>437164</c:v>
                </c:pt>
                <c:pt idx="722">
                  <c:v>393514</c:v>
                </c:pt>
                <c:pt idx="723">
                  <c:v>475134</c:v>
                </c:pt>
                <c:pt idx="724">
                  <c:v>431166</c:v>
                </c:pt>
                <c:pt idx="725">
                  <c:v>540076</c:v>
                </c:pt>
                <c:pt idx="726">
                  <c:v>601549</c:v>
                </c:pt>
                <c:pt idx="727">
                  <c:v>442923</c:v>
                </c:pt>
                <c:pt idx="728">
                  <c:v>490489</c:v>
                </c:pt>
                <c:pt idx="729">
                  <c:v>431882</c:v>
                </c:pt>
                <c:pt idx="730">
                  <c:v>363161</c:v>
                </c:pt>
                <c:pt idx="731">
                  <c:v>309836</c:v>
                </c:pt>
                <c:pt idx="732">
                  <c:v>323806</c:v>
                </c:pt>
                <c:pt idx="733">
                  <c:v>332230</c:v>
                </c:pt>
                <c:pt idx="734">
                  <c:v>266980</c:v>
                </c:pt>
                <c:pt idx="735">
                  <c:v>224654</c:v>
                </c:pt>
                <c:pt idx="736">
                  <c:v>167597</c:v>
                </c:pt>
                <c:pt idx="737">
                  <c:v>173039</c:v>
                </c:pt>
                <c:pt idx="738">
                  <c:v>535199</c:v>
                </c:pt>
                <c:pt idx="739">
                  <c:v>527191</c:v>
                </c:pt>
                <c:pt idx="740">
                  <c:v>549959</c:v>
                </c:pt>
                <c:pt idx="741">
                  <c:v>459243</c:v>
                </c:pt>
                <c:pt idx="742">
                  <c:v>548856</c:v>
                </c:pt>
                <c:pt idx="743">
                  <c:v>750452</c:v>
                </c:pt>
                <c:pt idx="744">
                  <c:v>758764</c:v>
                </c:pt>
                <c:pt idx="745">
                  <c:v>590903</c:v>
                </c:pt>
                <c:pt idx="746">
                  <c:v>517533</c:v>
                </c:pt>
                <c:pt idx="747">
                  <c:v>475324</c:v>
                </c:pt>
                <c:pt idx="748">
                  <c:v>414098</c:v>
                </c:pt>
                <c:pt idx="749">
                  <c:v>303217</c:v>
                </c:pt>
                <c:pt idx="750">
                  <c:v>516846</c:v>
                </c:pt>
                <c:pt idx="751">
                  <c:v>470115</c:v>
                </c:pt>
                <c:pt idx="752">
                  <c:v>547887</c:v>
                </c:pt>
                <c:pt idx="753">
                  <c:v>493890</c:v>
                </c:pt>
                <c:pt idx="754">
                  <c:v>494217</c:v>
                </c:pt>
                <c:pt idx="755">
                  <c:v>2005162</c:v>
                </c:pt>
                <c:pt idx="756">
                  <c:v>1535557</c:v>
                </c:pt>
                <c:pt idx="757">
                  <c:v>1140504</c:v>
                </c:pt>
                <c:pt idx="758">
                  <c:v>932835</c:v>
                </c:pt>
                <c:pt idx="759">
                  <c:v>891137</c:v>
                </c:pt>
                <c:pt idx="760">
                  <c:v>834886</c:v>
                </c:pt>
                <c:pt idx="761">
                  <c:v>610963</c:v>
                </c:pt>
                <c:pt idx="762">
                  <c:v>499338</c:v>
                </c:pt>
                <c:pt idx="763">
                  <c:v>447766</c:v>
                </c:pt>
                <c:pt idx="764">
                  <c:v>450697</c:v>
                </c:pt>
                <c:pt idx="765">
                  <c:v>425626</c:v>
                </c:pt>
                <c:pt idx="766">
                  <c:v>406787</c:v>
                </c:pt>
                <c:pt idx="767">
                  <c:v>368128</c:v>
                </c:pt>
                <c:pt idx="768">
                  <c:v>418994</c:v>
                </c:pt>
                <c:pt idx="769">
                  <c:v>386268</c:v>
                </c:pt>
                <c:pt idx="770">
                  <c:v>308933</c:v>
                </c:pt>
                <c:pt idx="771">
                  <c:v>302146</c:v>
                </c:pt>
                <c:pt idx="772">
                  <c:v>330930</c:v>
                </c:pt>
                <c:pt idx="773">
                  <c:v>319660</c:v>
                </c:pt>
                <c:pt idx="774">
                  <c:v>354671</c:v>
                </c:pt>
                <c:pt idx="775">
                  <c:v>295294</c:v>
                </c:pt>
                <c:pt idx="776">
                  <c:v>295763</c:v>
                </c:pt>
                <c:pt idx="777">
                  <c:v>187295</c:v>
                </c:pt>
                <c:pt idx="778">
                  <c:v>170274</c:v>
                </c:pt>
                <c:pt idx="779">
                  <c:v>159867</c:v>
                </c:pt>
                <c:pt idx="780">
                  <c:v>200331</c:v>
                </c:pt>
                <c:pt idx="781">
                  <c:v>276184</c:v>
                </c:pt>
                <c:pt idx="782">
                  <c:v>274352</c:v>
                </c:pt>
                <c:pt idx="783">
                  <c:v>263001</c:v>
                </c:pt>
                <c:pt idx="784">
                  <c:v>180142</c:v>
                </c:pt>
                <c:pt idx="785">
                  <c:v>151949</c:v>
                </c:pt>
                <c:pt idx="786">
                  <c:v>140735</c:v>
                </c:pt>
                <c:pt idx="787">
                  <c:v>205292</c:v>
                </c:pt>
                <c:pt idx="788">
                  <c:v>205010</c:v>
                </c:pt>
                <c:pt idx="789">
                  <c:v>130520</c:v>
                </c:pt>
                <c:pt idx="790">
                  <c:v>133598</c:v>
                </c:pt>
                <c:pt idx="791">
                  <c:v>149395</c:v>
                </c:pt>
                <c:pt idx="792">
                  <c:v>132474</c:v>
                </c:pt>
                <c:pt idx="793">
                  <c:v>122740</c:v>
                </c:pt>
                <c:pt idx="794">
                  <c:v>131891</c:v>
                </c:pt>
                <c:pt idx="795">
                  <c:v>118166</c:v>
                </c:pt>
                <c:pt idx="796">
                  <c:v>195426</c:v>
                </c:pt>
                <c:pt idx="797">
                  <c:v>147697</c:v>
                </c:pt>
                <c:pt idx="798">
                  <c:v>130698</c:v>
                </c:pt>
                <c:pt idx="799">
                  <c:v>157052</c:v>
                </c:pt>
                <c:pt idx="800">
                  <c:v>123886</c:v>
                </c:pt>
                <c:pt idx="801">
                  <c:v>156791</c:v>
                </c:pt>
                <c:pt idx="802">
                  <c:v>106562</c:v>
                </c:pt>
                <c:pt idx="803">
                  <c:v>141143</c:v>
                </c:pt>
                <c:pt idx="804">
                  <c:v>155103</c:v>
                </c:pt>
                <c:pt idx="805">
                  <c:v>195637</c:v>
                </c:pt>
                <c:pt idx="806">
                  <c:v>279812</c:v>
                </c:pt>
                <c:pt idx="807">
                  <c:v>316441</c:v>
                </c:pt>
                <c:pt idx="808">
                  <c:v>277610</c:v>
                </c:pt>
                <c:pt idx="809">
                  <c:v>259414</c:v>
                </c:pt>
                <c:pt idx="810">
                  <c:v>302528</c:v>
                </c:pt>
                <c:pt idx="811">
                  <c:v>309094</c:v>
                </c:pt>
                <c:pt idx="812">
                  <c:v>180096</c:v>
                </c:pt>
                <c:pt idx="813">
                  <c:v>150606</c:v>
                </c:pt>
                <c:pt idx="814">
                  <c:v>135174</c:v>
                </c:pt>
                <c:pt idx="815">
                  <c:v>138728</c:v>
                </c:pt>
                <c:pt idx="816">
                  <c:v>162064</c:v>
                </c:pt>
                <c:pt idx="817">
                  <c:v>120723</c:v>
                </c:pt>
                <c:pt idx="818">
                  <c:v>539130</c:v>
                </c:pt>
                <c:pt idx="819">
                  <c:v>291755</c:v>
                </c:pt>
                <c:pt idx="820">
                  <c:v>180780</c:v>
                </c:pt>
                <c:pt idx="821">
                  <c:v>121215</c:v>
                </c:pt>
                <c:pt idx="822">
                  <c:v>141577</c:v>
                </c:pt>
                <c:pt idx="823">
                  <c:v>109130</c:v>
                </c:pt>
                <c:pt idx="824">
                  <c:v>121681</c:v>
                </c:pt>
                <c:pt idx="825">
                  <c:v>375825</c:v>
                </c:pt>
                <c:pt idx="826">
                  <c:v>278804</c:v>
                </c:pt>
                <c:pt idx="827">
                  <c:v>243926</c:v>
                </c:pt>
                <c:pt idx="828">
                  <c:v>189294</c:v>
                </c:pt>
                <c:pt idx="829">
                  <c:v>249295</c:v>
                </c:pt>
                <c:pt idx="830">
                  <c:v>561078</c:v>
                </c:pt>
                <c:pt idx="831">
                  <c:v>465276</c:v>
                </c:pt>
                <c:pt idx="832">
                  <c:v>379183</c:v>
                </c:pt>
                <c:pt idx="833">
                  <c:v>256412</c:v>
                </c:pt>
                <c:pt idx="834">
                  <c:v>187526</c:v>
                </c:pt>
                <c:pt idx="835">
                  <c:v>165581</c:v>
                </c:pt>
                <c:pt idx="836">
                  <c:v>147363</c:v>
                </c:pt>
                <c:pt idx="837">
                  <c:v>113193</c:v>
                </c:pt>
                <c:pt idx="838">
                  <c:v>192590</c:v>
                </c:pt>
                <c:pt idx="839">
                  <c:v>185455</c:v>
                </c:pt>
                <c:pt idx="840">
                  <c:v>265086</c:v>
                </c:pt>
                <c:pt idx="841">
                  <c:v>219157</c:v>
                </c:pt>
                <c:pt idx="842">
                  <c:v>248717</c:v>
                </c:pt>
                <c:pt idx="843">
                  <c:v>196390</c:v>
                </c:pt>
                <c:pt idx="844">
                  <c:v>307814</c:v>
                </c:pt>
                <c:pt idx="845">
                  <c:v>392547</c:v>
                </c:pt>
                <c:pt idx="846">
                  <c:v>352560</c:v>
                </c:pt>
                <c:pt idx="847">
                  <c:v>379356</c:v>
                </c:pt>
                <c:pt idx="848">
                  <c:v>476124</c:v>
                </c:pt>
                <c:pt idx="849">
                  <c:v>389573</c:v>
                </c:pt>
                <c:pt idx="850">
                  <c:v>249683</c:v>
                </c:pt>
                <c:pt idx="851">
                  <c:v>337935</c:v>
                </c:pt>
                <c:pt idx="852">
                  <c:v>309139</c:v>
                </c:pt>
                <c:pt idx="853">
                  <c:v>350443</c:v>
                </c:pt>
                <c:pt idx="854">
                  <c:v>303995</c:v>
                </c:pt>
                <c:pt idx="855">
                  <c:v>257166</c:v>
                </c:pt>
                <c:pt idx="856">
                  <c:v>335697</c:v>
                </c:pt>
                <c:pt idx="857">
                  <c:v>265899</c:v>
                </c:pt>
                <c:pt idx="858">
                  <c:v>263147</c:v>
                </c:pt>
                <c:pt idx="859">
                  <c:v>270307</c:v>
                </c:pt>
                <c:pt idx="860">
                  <c:v>257439</c:v>
                </c:pt>
                <c:pt idx="861">
                  <c:v>204503</c:v>
                </c:pt>
                <c:pt idx="862">
                  <c:v>244804</c:v>
                </c:pt>
                <c:pt idx="863">
                  <c:v>252971</c:v>
                </c:pt>
                <c:pt idx="864">
                  <c:v>242951</c:v>
                </c:pt>
                <c:pt idx="865">
                  <c:v>183004</c:v>
                </c:pt>
                <c:pt idx="866">
                  <c:v>212848</c:v>
                </c:pt>
                <c:pt idx="867">
                  <c:v>419628</c:v>
                </c:pt>
                <c:pt idx="868">
                  <c:v>461324</c:v>
                </c:pt>
                <c:pt idx="869">
                  <c:v>340201</c:v>
                </c:pt>
                <c:pt idx="870">
                  <c:v>279025</c:v>
                </c:pt>
                <c:pt idx="871">
                  <c:v>283512</c:v>
                </c:pt>
                <c:pt idx="872">
                  <c:v>204561</c:v>
                </c:pt>
                <c:pt idx="873">
                  <c:v>201255</c:v>
                </c:pt>
                <c:pt idx="874">
                  <c:v>229796</c:v>
                </c:pt>
                <c:pt idx="875">
                  <c:v>194715</c:v>
                </c:pt>
                <c:pt idx="876">
                  <c:v>167325</c:v>
                </c:pt>
                <c:pt idx="877">
                  <c:v>211935</c:v>
                </c:pt>
                <c:pt idx="878">
                  <c:v>259143</c:v>
                </c:pt>
                <c:pt idx="879">
                  <c:v>312981</c:v>
                </c:pt>
                <c:pt idx="880">
                  <c:v>334201</c:v>
                </c:pt>
                <c:pt idx="881">
                  <c:v>362724</c:v>
                </c:pt>
                <c:pt idx="882">
                  <c:v>295584</c:v>
                </c:pt>
                <c:pt idx="883">
                  <c:v>209007</c:v>
                </c:pt>
                <c:pt idx="884">
                  <c:v>201280</c:v>
                </c:pt>
                <c:pt idx="885">
                  <c:v>255069</c:v>
                </c:pt>
                <c:pt idx="886">
                  <c:v>264224</c:v>
                </c:pt>
                <c:pt idx="887">
                  <c:v>379749</c:v>
                </c:pt>
                <c:pt idx="888">
                  <c:v>285189</c:v>
                </c:pt>
                <c:pt idx="889">
                  <c:v>552545</c:v>
                </c:pt>
                <c:pt idx="890">
                  <c:v>499185</c:v>
                </c:pt>
                <c:pt idx="891">
                  <c:v>393449</c:v>
                </c:pt>
                <c:pt idx="892">
                  <c:v>303628</c:v>
                </c:pt>
                <c:pt idx="893">
                  <c:v>243780</c:v>
                </c:pt>
                <c:pt idx="894">
                  <c:v>368610</c:v>
                </c:pt>
                <c:pt idx="895">
                  <c:v>355144</c:v>
                </c:pt>
                <c:pt idx="896">
                  <c:v>267478</c:v>
                </c:pt>
                <c:pt idx="897">
                  <c:v>212354</c:v>
                </c:pt>
                <c:pt idx="898">
                  <c:v>268817</c:v>
                </c:pt>
                <c:pt idx="899">
                  <c:v>291307</c:v>
                </c:pt>
                <c:pt idx="900">
                  <c:v>347026</c:v>
                </c:pt>
                <c:pt idx="901">
                  <c:v>372846</c:v>
                </c:pt>
                <c:pt idx="902">
                  <c:v>508078</c:v>
                </c:pt>
                <c:pt idx="903">
                  <c:v>335250</c:v>
                </c:pt>
                <c:pt idx="904">
                  <c:v>257466</c:v>
                </c:pt>
                <c:pt idx="905">
                  <c:v>283229</c:v>
                </c:pt>
                <c:pt idx="906">
                  <c:v>301003</c:v>
                </c:pt>
                <c:pt idx="907">
                  <c:v>308576</c:v>
                </c:pt>
                <c:pt idx="908">
                  <c:v>339412</c:v>
                </c:pt>
                <c:pt idx="909">
                  <c:v>455718</c:v>
                </c:pt>
                <c:pt idx="910">
                  <c:v>403773</c:v>
                </c:pt>
                <c:pt idx="911">
                  <c:v>328653</c:v>
                </c:pt>
                <c:pt idx="912">
                  <c:v>429153</c:v>
                </c:pt>
                <c:pt idx="913">
                  <c:v>273682</c:v>
                </c:pt>
                <c:pt idx="914">
                  <c:v>283142</c:v>
                </c:pt>
                <c:pt idx="915">
                  <c:v>236798</c:v>
                </c:pt>
                <c:pt idx="916">
                  <c:v>425997</c:v>
                </c:pt>
                <c:pt idx="917">
                  <c:v>256311</c:v>
                </c:pt>
                <c:pt idx="918">
                  <c:v>218949</c:v>
                </c:pt>
                <c:pt idx="919">
                  <c:v>318212</c:v>
                </c:pt>
                <c:pt idx="920">
                  <c:v>390789</c:v>
                </c:pt>
                <c:pt idx="921">
                  <c:v>375635</c:v>
                </c:pt>
                <c:pt idx="922">
                  <c:v>315079</c:v>
                </c:pt>
                <c:pt idx="923">
                  <c:v>237983</c:v>
                </c:pt>
                <c:pt idx="924">
                  <c:v>292766</c:v>
                </c:pt>
                <c:pt idx="925">
                  <c:v>229307</c:v>
                </c:pt>
                <c:pt idx="926">
                  <c:v>208774</c:v>
                </c:pt>
                <c:pt idx="927">
                  <c:v>184799</c:v>
                </c:pt>
                <c:pt idx="928">
                  <c:v>227990</c:v>
                </c:pt>
                <c:pt idx="929">
                  <c:v>265512</c:v>
                </c:pt>
                <c:pt idx="930">
                  <c:v>315837</c:v>
                </c:pt>
                <c:pt idx="931">
                  <c:v>227588</c:v>
                </c:pt>
                <c:pt idx="932">
                  <c:v>173045</c:v>
                </c:pt>
                <c:pt idx="933">
                  <c:v>193420</c:v>
                </c:pt>
                <c:pt idx="934">
                  <c:v>207694</c:v>
                </c:pt>
                <c:pt idx="935">
                  <c:v>347671</c:v>
                </c:pt>
                <c:pt idx="936">
                  <c:v>364295</c:v>
                </c:pt>
                <c:pt idx="937">
                  <c:v>346892</c:v>
                </c:pt>
                <c:pt idx="938">
                  <c:v>726444</c:v>
                </c:pt>
                <c:pt idx="939">
                  <c:v>365027</c:v>
                </c:pt>
                <c:pt idx="940">
                  <c:v>289069</c:v>
                </c:pt>
                <c:pt idx="941">
                  <c:v>261606</c:v>
                </c:pt>
                <c:pt idx="942">
                  <c:v>355359</c:v>
                </c:pt>
                <c:pt idx="943">
                  <c:v>280712</c:v>
                </c:pt>
                <c:pt idx="944">
                  <c:v>292248</c:v>
                </c:pt>
                <c:pt idx="945">
                  <c:v>333123</c:v>
                </c:pt>
                <c:pt idx="946">
                  <c:v>253942</c:v>
                </c:pt>
                <c:pt idx="947">
                  <c:v>312313</c:v>
                </c:pt>
                <c:pt idx="948">
                  <c:v>402545</c:v>
                </c:pt>
                <c:pt idx="949">
                  <c:v>685542</c:v>
                </c:pt>
                <c:pt idx="950">
                  <c:v>577659</c:v>
                </c:pt>
                <c:pt idx="951">
                  <c:v>569033</c:v>
                </c:pt>
                <c:pt idx="952">
                  <c:v>484321</c:v>
                </c:pt>
                <c:pt idx="953">
                  <c:v>466425</c:v>
                </c:pt>
                <c:pt idx="954">
                  <c:v>768769</c:v>
                </c:pt>
                <c:pt idx="955">
                  <c:v>534542</c:v>
                </c:pt>
                <c:pt idx="956">
                  <c:v>429609</c:v>
                </c:pt>
                <c:pt idx="957">
                  <c:v>734572</c:v>
                </c:pt>
                <c:pt idx="958">
                  <c:v>782015</c:v>
                </c:pt>
                <c:pt idx="959">
                  <c:v>730265</c:v>
                </c:pt>
                <c:pt idx="960">
                  <c:v>737438</c:v>
                </c:pt>
                <c:pt idx="961">
                  <c:v>876981</c:v>
                </c:pt>
                <c:pt idx="962">
                  <c:v>589251</c:v>
                </c:pt>
                <c:pt idx="963">
                  <c:v>592006</c:v>
                </c:pt>
                <c:pt idx="964">
                  <c:v>522056</c:v>
                </c:pt>
                <c:pt idx="965">
                  <c:v>533598</c:v>
                </c:pt>
                <c:pt idx="966">
                  <c:v>588012</c:v>
                </c:pt>
                <c:pt idx="967">
                  <c:v>514902</c:v>
                </c:pt>
                <c:pt idx="968">
                  <c:v>519027</c:v>
                </c:pt>
                <c:pt idx="969">
                  <c:v>502286</c:v>
                </c:pt>
                <c:pt idx="970">
                  <c:v>502098</c:v>
                </c:pt>
                <c:pt idx="971">
                  <c:v>298491</c:v>
                </c:pt>
                <c:pt idx="972">
                  <c:v>415444</c:v>
                </c:pt>
                <c:pt idx="973">
                  <c:v>364675</c:v>
                </c:pt>
                <c:pt idx="974">
                  <c:v>256704</c:v>
                </c:pt>
                <c:pt idx="975">
                  <c:v>325140</c:v>
                </c:pt>
                <c:pt idx="976">
                  <c:v>301334</c:v>
                </c:pt>
                <c:pt idx="977">
                  <c:v>242004</c:v>
                </c:pt>
                <c:pt idx="978">
                  <c:v>228631</c:v>
                </c:pt>
                <c:pt idx="979">
                  <c:v>248036</c:v>
                </c:pt>
                <c:pt idx="980">
                  <c:v>232132</c:v>
                </c:pt>
                <c:pt idx="981">
                  <c:v>229072</c:v>
                </c:pt>
                <c:pt idx="982">
                  <c:v>317860</c:v>
                </c:pt>
                <c:pt idx="983">
                  <c:v>267683</c:v>
                </c:pt>
                <c:pt idx="984">
                  <c:v>313017</c:v>
                </c:pt>
                <c:pt idx="985">
                  <c:v>331195</c:v>
                </c:pt>
                <c:pt idx="986">
                  <c:v>268362</c:v>
                </c:pt>
                <c:pt idx="987">
                  <c:v>262667</c:v>
                </c:pt>
                <c:pt idx="988">
                  <c:v>244270</c:v>
                </c:pt>
                <c:pt idx="989">
                  <c:v>303826</c:v>
                </c:pt>
                <c:pt idx="990">
                  <c:v>225509</c:v>
                </c:pt>
                <c:pt idx="991">
                  <c:v>181101</c:v>
                </c:pt>
                <c:pt idx="992">
                  <c:v>175082</c:v>
                </c:pt>
                <c:pt idx="993">
                  <c:v>195050</c:v>
                </c:pt>
                <c:pt idx="994">
                  <c:v>183714</c:v>
                </c:pt>
                <c:pt idx="995">
                  <c:v>185079</c:v>
                </c:pt>
                <c:pt idx="996">
                  <c:v>190934</c:v>
                </c:pt>
                <c:pt idx="997">
                  <c:v>258276</c:v>
                </c:pt>
                <c:pt idx="998">
                  <c:v>243218</c:v>
                </c:pt>
                <c:pt idx="999">
                  <c:v>230720</c:v>
                </c:pt>
                <c:pt idx="1000">
                  <c:v>222925</c:v>
                </c:pt>
                <c:pt idx="1001">
                  <c:v>366028</c:v>
                </c:pt>
                <c:pt idx="1002">
                  <c:v>332834</c:v>
                </c:pt>
                <c:pt idx="1003">
                  <c:v>319935</c:v>
                </c:pt>
                <c:pt idx="1004">
                  <c:v>296691</c:v>
                </c:pt>
                <c:pt idx="1005">
                  <c:v>317392</c:v>
                </c:pt>
                <c:pt idx="1006">
                  <c:v>316707</c:v>
                </c:pt>
                <c:pt idx="1007">
                  <c:v>580101</c:v>
                </c:pt>
                <c:pt idx="1008">
                  <c:v>741145</c:v>
                </c:pt>
                <c:pt idx="1009">
                  <c:v>454968</c:v>
                </c:pt>
                <c:pt idx="1010">
                  <c:v>354057</c:v>
                </c:pt>
                <c:pt idx="1011">
                  <c:v>362093</c:v>
                </c:pt>
                <c:pt idx="1012">
                  <c:v>423853</c:v>
                </c:pt>
                <c:pt idx="1013">
                  <c:v>399232</c:v>
                </c:pt>
                <c:pt idx="1014">
                  <c:v>442087</c:v>
                </c:pt>
                <c:pt idx="1015">
                  <c:v>426563</c:v>
                </c:pt>
                <c:pt idx="1016">
                  <c:v>594823</c:v>
                </c:pt>
                <c:pt idx="1017">
                  <c:v>509074</c:v>
                </c:pt>
                <c:pt idx="1018">
                  <c:v>413688</c:v>
                </c:pt>
                <c:pt idx="1019">
                  <c:v>391371</c:v>
                </c:pt>
                <c:pt idx="1020">
                  <c:v>384863</c:v>
                </c:pt>
                <c:pt idx="1021">
                  <c:v>909835</c:v>
                </c:pt>
                <c:pt idx="1022">
                  <c:v>1392507</c:v>
                </c:pt>
                <c:pt idx="1023">
                  <c:v>880377</c:v>
                </c:pt>
                <c:pt idx="1024">
                  <c:v>690904</c:v>
                </c:pt>
                <c:pt idx="1025">
                  <c:v>681190</c:v>
                </c:pt>
                <c:pt idx="1026">
                  <c:v>645254</c:v>
                </c:pt>
                <c:pt idx="1027">
                  <c:v>467870</c:v>
                </c:pt>
                <c:pt idx="1028">
                  <c:v>442060</c:v>
                </c:pt>
                <c:pt idx="1029">
                  <c:v>317109</c:v>
                </c:pt>
                <c:pt idx="1030">
                  <c:v>320498</c:v>
                </c:pt>
                <c:pt idx="1031">
                  <c:v>356736</c:v>
                </c:pt>
                <c:pt idx="1032">
                  <c:v>318263</c:v>
                </c:pt>
                <c:pt idx="1033">
                  <c:v>365995</c:v>
                </c:pt>
                <c:pt idx="1034">
                  <c:v>353529</c:v>
                </c:pt>
                <c:pt idx="1035">
                  <c:v>421608</c:v>
                </c:pt>
                <c:pt idx="1036">
                  <c:v>434068</c:v>
                </c:pt>
                <c:pt idx="1037">
                  <c:v>383769</c:v>
                </c:pt>
                <c:pt idx="1038">
                  <c:v>440659</c:v>
                </c:pt>
                <c:pt idx="1039">
                  <c:v>572887</c:v>
                </c:pt>
                <c:pt idx="1040">
                  <c:v>630269</c:v>
                </c:pt>
                <c:pt idx="1041">
                  <c:v>557929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E2-4114-86D7-4E513CF38B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110552"/>
        <c:axId val="275112192"/>
      </c:lineChart>
      <c:catAx>
        <c:axId val="275110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12192"/>
        <c:crosses val="autoZero"/>
        <c:auto val="1"/>
        <c:lblAlgn val="ctr"/>
        <c:lblOffset val="100"/>
        <c:noMultiLvlLbl val="0"/>
      </c:catAx>
      <c:valAx>
        <c:axId val="27511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10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Sheet1!$A$2:$A$1043</c:f>
              <c:strCache>
                <c:ptCount val="1042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  <c:pt idx="830">
                  <c:v>10.04.2018</c:v>
                </c:pt>
                <c:pt idx="831">
                  <c:v>11.04.2018</c:v>
                </c:pt>
                <c:pt idx="832">
                  <c:v>12.04.2018</c:v>
                </c:pt>
                <c:pt idx="833">
                  <c:v>13.04.2018</c:v>
                </c:pt>
                <c:pt idx="834">
                  <c:v>14.04.2018</c:v>
                </c:pt>
                <c:pt idx="835">
                  <c:v>15.04.2018</c:v>
                </c:pt>
                <c:pt idx="836">
                  <c:v>16.04.2018</c:v>
                </c:pt>
                <c:pt idx="837">
                  <c:v>17.04.2018</c:v>
                </c:pt>
                <c:pt idx="838">
                  <c:v>18.04.2018</c:v>
                </c:pt>
                <c:pt idx="839">
                  <c:v>19.04.2018</c:v>
                </c:pt>
                <c:pt idx="840">
                  <c:v>20.04.2018</c:v>
                </c:pt>
                <c:pt idx="841">
                  <c:v>21.04.2018</c:v>
                </c:pt>
                <c:pt idx="842">
                  <c:v>22.04.2018</c:v>
                </c:pt>
                <c:pt idx="843">
                  <c:v>23.04.2018</c:v>
                </c:pt>
                <c:pt idx="844">
                  <c:v>24.04.2018</c:v>
                </c:pt>
                <c:pt idx="845">
                  <c:v>25.04.2018</c:v>
                </c:pt>
                <c:pt idx="846">
                  <c:v>26.04.2018</c:v>
                </c:pt>
                <c:pt idx="847">
                  <c:v>27.04.2018</c:v>
                </c:pt>
                <c:pt idx="848">
                  <c:v>28.04.2018</c:v>
                </c:pt>
                <c:pt idx="849">
                  <c:v>29.04.2018</c:v>
                </c:pt>
                <c:pt idx="850">
                  <c:v>30.04.2018</c:v>
                </c:pt>
                <c:pt idx="851">
                  <c:v>01.05.2018</c:v>
                </c:pt>
                <c:pt idx="852">
                  <c:v>02.05.2018</c:v>
                </c:pt>
                <c:pt idx="853">
                  <c:v>03.05.2018</c:v>
                </c:pt>
                <c:pt idx="854">
                  <c:v>04.05.2018</c:v>
                </c:pt>
                <c:pt idx="855">
                  <c:v>05.05.2018</c:v>
                </c:pt>
                <c:pt idx="856">
                  <c:v>06.05.2018</c:v>
                </c:pt>
                <c:pt idx="857">
                  <c:v>07.05.2018</c:v>
                </c:pt>
                <c:pt idx="858">
                  <c:v>08.05.2018</c:v>
                </c:pt>
                <c:pt idx="859">
                  <c:v>09.05.2018</c:v>
                </c:pt>
                <c:pt idx="860">
                  <c:v>10.05.2018</c:v>
                </c:pt>
                <c:pt idx="861">
                  <c:v>11.05.2018</c:v>
                </c:pt>
                <c:pt idx="862">
                  <c:v>12.05.2018</c:v>
                </c:pt>
                <c:pt idx="863">
                  <c:v>13.05.2018</c:v>
                </c:pt>
                <c:pt idx="864">
                  <c:v>14.05.2018</c:v>
                </c:pt>
                <c:pt idx="865">
                  <c:v>15.05.2018</c:v>
                </c:pt>
                <c:pt idx="866">
                  <c:v>16.05.2018</c:v>
                </c:pt>
                <c:pt idx="867">
                  <c:v>17.05.2018</c:v>
                </c:pt>
                <c:pt idx="868">
                  <c:v>18.05.2018</c:v>
                </c:pt>
                <c:pt idx="869">
                  <c:v>19.05.2018</c:v>
                </c:pt>
                <c:pt idx="870">
                  <c:v>20.05.2018</c:v>
                </c:pt>
                <c:pt idx="871">
                  <c:v>21.05.2018</c:v>
                </c:pt>
                <c:pt idx="872">
                  <c:v>22.05.2018</c:v>
                </c:pt>
                <c:pt idx="873">
                  <c:v>23.05.2018</c:v>
                </c:pt>
                <c:pt idx="874">
                  <c:v>24.05.2018</c:v>
                </c:pt>
                <c:pt idx="875">
                  <c:v>25.05.2018</c:v>
                </c:pt>
                <c:pt idx="876">
                  <c:v>26.05.2018</c:v>
                </c:pt>
                <c:pt idx="877">
                  <c:v>27.05.2018</c:v>
                </c:pt>
                <c:pt idx="878">
                  <c:v>28.05.2018</c:v>
                </c:pt>
                <c:pt idx="879">
                  <c:v>29.05.2018</c:v>
                </c:pt>
                <c:pt idx="880">
                  <c:v>30.05.2018</c:v>
                </c:pt>
                <c:pt idx="881">
                  <c:v>31.05.2018</c:v>
                </c:pt>
                <c:pt idx="882">
                  <c:v>01.06.2018</c:v>
                </c:pt>
                <c:pt idx="883">
                  <c:v>02.06.2018</c:v>
                </c:pt>
                <c:pt idx="884">
                  <c:v>03.06.2018</c:v>
                </c:pt>
                <c:pt idx="885">
                  <c:v>04.06.2018</c:v>
                </c:pt>
                <c:pt idx="886">
                  <c:v>05.06.2018</c:v>
                </c:pt>
                <c:pt idx="887">
                  <c:v>06.06.2018</c:v>
                </c:pt>
                <c:pt idx="888">
                  <c:v>07.06.2018</c:v>
                </c:pt>
                <c:pt idx="889">
                  <c:v>08.06.2018</c:v>
                </c:pt>
                <c:pt idx="890">
                  <c:v>09.06.2018</c:v>
                </c:pt>
                <c:pt idx="891">
                  <c:v>10.06.2018</c:v>
                </c:pt>
                <c:pt idx="892">
                  <c:v>11.06.2018</c:v>
                </c:pt>
                <c:pt idx="893">
                  <c:v>12.06.2018</c:v>
                </c:pt>
                <c:pt idx="894">
                  <c:v>13.06.2018</c:v>
                </c:pt>
                <c:pt idx="895">
                  <c:v>14.06.2018</c:v>
                </c:pt>
                <c:pt idx="896">
                  <c:v>15.06.2018</c:v>
                </c:pt>
                <c:pt idx="897">
                  <c:v>16.06.2018</c:v>
                </c:pt>
                <c:pt idx="898">
                  <c:v>17.06.2018</c:v>
                </c:pt>
                <c:pt idx="899">
                  <c:v>18.06.2018</c:v>
                </c:pt>
                <c:pt idx="900">
                  <c:v>19.06.2018</c:v>
                </c:pt>
                <c:pt idx="901">
                  <c:v>20.06.2018</c:v>
                </c:pt>
                <c:pt idx="902">
                  <c:v>21.06.2018</c:v>
                </c:pt>
                <c:pt idx="903">
                  <c:v>22.06.2018</c:v>
                </c:pt>
                <c:pt idx="904">
                  <c:v>23.06.2018</c:v>
                </c:pt>
                <c:pt idx="905">
                  <c:v>24.06.2018</c:v>
                </c:pt>
                <c:pt idx="906">
                  <c:v>25.06.2018</c:v>
                </c:pt>
                <c:pt idx="907">
                  <c:v>26.06.2018</c:v>
                </c:pt>
                <c:pt idx="908">
                  <c:v>27.06.2018</c:v>
                </c:pt>
                <c:pt idx="909">
                  <c:v>28.06.2018</c:v>
                </c:pt>
                <c:pt idx="910">
                  <c:v>29.06.2018</c:v>
                </c:pt>
                <c:pt idx="911">
                  <c:v>30.06.2018</c:v>
                </c:pt>
                <c:pt idx="912">
                  <c:v>01.07.2018</c:v>
                </c:pt>
                <c:pt idx="913">
                  <c:v>02.07.2018</c:v>
                </c:pt>
                <c:pt idx="914">
                  <c:v>03.07.2018</c:v>
                </c:pt>
                <c:pt idx="915">
                  <c:v>04.07.2018</c:v>
                </c:pt>
                <c:pt idx="916">
                  <c:v>05.07.2018</c:v>
                </c:pt>
                <c:pt idx="917">
                  <c:v>06.07.2018</c:v>
                </c:pt>
                <c:pt idx="918">
                  <c:v>07.07.2018</c:v>
                </c:pt>
                <c:pt idx="919">
                  <c:v>08.07.2018</c:v>
                </c:pt>
                <c:pt idx="920">
                  <c:v>09.07.2018</c:v>
                </c:pt>
                <c:pt idx="921">
                  <c:v>10.07.2018</c:v>
                </c:pt>
                <c:pt idx="922">
                  <c:v>11.07.2018</c:v>
                </c:pt>
                <c:pt idx="923">
                  <c:v>12.07.2018</c:v>
                </c:pt>
                <c:pt idx="924">
                  <c:v>13.07.2018</c:v>
                </c:pt>
                <c:pt idx="925">
                  <c:v>14.07.2018</c:v>
                </c:pt>
                <c:pt idx="926">
                  <c:v>15.07.2018</c:v>
                </c:pt>
                <c:pt idx="927">
                  <c:v>16.07.2018</c:v>
                </c:pt>
                <c:pt idx="928">
                  <c:v>17.07.2018</c:v>
                </c:pt>
                <c:pt idx="929">
                  <c:v>18.07.2018</c:v>
                </c:pt>
                <c:pt idx="930">
                  <c:v>19.07.2018</c:v>
                </c:pt>
                <c:pt idx="931">
                  <c:v>20.07.2018</c:v>
                </c:pt>
                <c:pt idx="932">
                  <c:v>21.07.2018</c:v>
                </c:pt>
                <c:pt idx="933">
                  <c:v>22.07.2018</c:v>
                </c:pt>
                <c:pt idx="934">
                  <c:v>23.07.2018</c:v>
                </c:pt>
                <c:pt idx="935">
                  <c:v>24.07.2018</c:v>
                </c:pt>
                <c:pt idx="936">
                  <c:v>25.07.2018</c:v>
                </c:pt>
                <c:pt idx="937">
                  <c:v>26.07.2018</c:v>
                </c:pt>
                <c:pt idx="938">
                  <c:v>27.07.2018</c:v>
                </c:pt>
                <c:pt idx="939">
                  <c:v>28.07.2018</c:v>
                </c:pt>
                <c:pt idx="940">
                  <c:v>29.07.2018</c:v>
                </c:pt>
                <c:pt idx="941">
                  <c:v>30.07.2018</c:v>
                </c:pt>
                <c:pt idx="942">
                  <c:v>31.07.2018</c:v>
                </c:pt>
                <c:pt idx="943">
                  <c:v>01.08.2018</c:v>
                </c:pt>
                <c:pt idx="944">
                  <c:v>02.08.2018</c:v>
                </c:pt>
                <c:pt idx="945">
                  <c:v>03.08.2018</c:v>
                </c:pt>
                <c:pt idx="946">
                  <c:v>04.08.2018</c:v>
                </c:pt>
                <c:pt idx="947">
                  <c:v>05.08.2018</c:v>
                </c:pt>
                <c:pt idx="948">
                  <c:v>06.08.2018</c:v>
                </c:pt>
                <c:pt idx="949">
                  <c:v>07.08.2018</c:v>
                </c:pt>
                <c:pt idx="950">
                  <c:v>08.08.2018</c:v>
                </c:pt>
                <c:pt idx="951">
                  <c:v>09.08.2018</c:v>
                </c:pt>
                <c:pt idx="952">
                  <c:v>10.08.2018</c:v>
                </c:pt>
                <c:pt idx="953">
                  <c:v>11.08.2018</c:v>
                </c:pt>
                <c:pt idx="954">
                  <c:v>12.08.2018</c:v>
                </c:pt>
                <c:pt idx="955">
                  <c:v>13.08.2018</c:v>
                </c:pt>
                <c:pt idx="956">
                  <c:v>14.08.2018</c:v>
                </c:pt>
                <c:pt idx="957">
                  <c:v>15.08.2018</c:v>
                </c:pt>
                <c:pt idx="958">
                  <c:v>16.08.2018</c:v>
                </c:pt>
                <c:pt idx="959">
                  <c:v>17.08.2018</c:v>
                </c:pt>
                <c:pt idx="960">
                  <c:v>18.08.2018</c:v>
                </c:pt>
                <c:pt idx="961">
                  <c:v>19.08.2018</c:v>
                </c:pt>
                <c:pt idx="962">
                  <c:v>20.08.2018</c:v>
                </c:pt>
                <c:pt idx="963">
                  <c:v>21.08.2018</c:v>
                </c:pt>
                <c:pt idx="964">
                  <c:v>22.08.2018</c:v>
                </c:pt>
                <c:pt idx="965">
                  <c:v>23.08.2018</c:v>
                </c:pt>
                <c:pt idx="966">
                  <c:v>24.08.2018</c:v>
                </c:pt>
                <c:pt idx="967">
                  <c:v>25.08.2018</c:v>
                </c:pt>
                <c:pt idx="968">
                  <c:v>26.08.2018</c:v>
                </c:pt>
                <c:pt idx="969">
                  <c:v>27.08.2018</c:v>
                </c:pt>
                <c:pt idx="970">
                  <c:v>28.08.2018</c:v>
                </c:pt>
                <c:pt idx="971">
                  <c:v>29.08.2018</c:v>
                </c:pt>
                <c:pt idx="972">
                  <c:v>30.08.2018</c:v>
                </c:pt>
                <c:pt idx="973">
                  <c:v>31.08.2018</c:v>
                </c:pt>
                <c:pt idx="974">
                  <c:v>01.09.2018</c:v>
                </c:pt>
                <c:pt idx="975">
                  <c:v>02.09.2018</c:v>
                </c:pt>
                <c:pt idx="976">
                  <c:v>03.09.2018</c:v>
                </c:pt>
                <c:pt idx="977">
                  <c:v>04.09.2018</c:v>
                </c:pt>
                <c:pt idx="978">
                  <c:v>05.09.2018</c:v>
                </c:pt>
                <c:pt idx="979">
                  <c:v>06.09.2018</c:v>
                </c:pt>
                <c:pt idx="980">
                  <c:v>07.09.2018</c:v>
                </c:pt>
                <c:pt idx="981">
                  <c:v>08.09.2018</c:v>
                </c:pt>
                <c:pt idx="982">
                  <c:v>09.09.2018</c:v>
                </c:pt>
                <c:pt idx="983">
                  <c:v>10.09.2018</c:v>
                </c:pt>
                <c:pt idx="984">
                  <c:v>11.09.2018</c:v>
                </c:pt>
                <c:pt idx="985">
                  <c:v>12.09.2018</c:v>
                </c:pt>
                <c:pt idx="986">
                  <c:v>13.09.2018</c:v>
                </c:pt>
                <c:pt idx="987">
                  <c:v>14.09.2018</c:v>
                </c:pt>
                <c:pt idx="988">
                  <c:v>15.09.2018</c:v>
                </c:pt>
                <c:pt idx="989">
                  <c:v>16.09.2018</c:v>
                </c:pt>
                <c:pt idx="990">
                  <c:v>17.09.2018</c:v>
                </c:pt>
                <c:pt idx="991">
                  <c:v>18.09.2018</c:v>
                </c:pt>
                <c:pt idx="992">
                  <c:v>19.09.2018</c:v>
                </c:pt>
                <c:pt idx="993">
                  <c:v>20.09.2018</c:v>
                </c:pt>
                <c:pt idx="994">
                  <c:v>21.09.2018</c:v>
                </c:pt>
                <c:pt idx="995">
                  <c:v>22.09.2018</c:v>
                </c:pt>
                <c:pt idx="996">
                  <c:v>23.09.2018</c:v>
                </c:pt>
                <c:pt idx="997">
                  <c:v>24.09.2018</c:v>
                </c:pt>
                <c:pt idx="998">
                  <c:v>25.09.2018</c:v>
                </c:pt>
                <c:pt idx="999">
                  <c:v>26.09.2018</c:v>
                </c:pt>
                <c:pt idx="1000">
                  <c:v>27.09.2018</c:v>
                </c:pt>
                <c:pt idx="1001">
                  <c:v>28.09.2018</c:v>
                </c:pt>
                <c:pt idx="1002">
                  <c:v>29.09.2018</c:v>
                </c:pt>
                <c:pt idx="1003">
                  <c:v>30.09.2018</c:v>
                </c:pt>
                <c:pt idx="1004">
                  <c:v>01.10.2018</c:v>
                </c:pt>
                <c:pt idx="1005">
                  <c:v>02.10.2018</c:v>
                </c:pt>
                <c:pt idx="1006">
                  <c:v>03.10.2018</c:v>
                </c:pt>
                <c:pt idx="1007">
                  <c:v>04.10.2018</c:v>
                </c:pt>
                <c:pt idx="1008">
                  <c:v>05.10.2018</c:v>
                </c:pt>
                <c:pt idx="1009">
                  <c:v>06.10.2018</c:v>
                </c:pt>
                <c:pt idx="1010">
                  <c:v>07.10.2018</c:v>
                </c:pt>
                <c:pt idx="1011">
                  <c:v>08.10.2018</c:v>
                </c:pt>
                <c:pt idx="1012">
                  <c:v>09.10.2018</c:v>
                </c:pt>
                <c:pt idx="1013">
                  <c:v>10.10.2018</c:v>
                </c:pt>
                <c:pt idx="1014">
                  <c:v>11.10.2018</c:v>
                </c:pt>
                <c:pt idx="1015">
                  <c:v>12.10.2018</c:v>
                </c:pt>
                <c:pt idx="1016">
                  <c:v>13.10.2018</c:v>
                </c:pt>
                <c:pt idx="1017">
                  <c:v>14.10.2018</c:v>
                </c:pt>
                <c:pt idx="1018">
                  <c:v>15.10.2018</c:v>
                </c:pt>
                <c:pt idx="1019">
                  <c:v>16.10.2018</c:v>
                </c:pt>
                <c:pt idx="1020">
                  <c:v>17.10.2018</c:v>
                </c:pt>
                <c:pt idx="1021">
                  <c:v>18.10.2018</c:v>
                </c:pt>
                <c:pt idx="1022">
                  <c:v>19.10.2018</c:v>
                </c:pt>
                <c:pt idx="1023">
                  <c:v>20.10.2018</c:v>
                </c:pt>
                <c:pt idx="1024">
                  <c:v>21.10.2018</c:v>
                </c:pt>
                <c:pt idx="1025">
                  <c:v>22.10.2018</c:v>
                </c:pt>
                <c:pt idx="1026">
                  <c:v>23.10.2018</c:v>
                </c:pt>
                <c:pt idx="1027">
                  <c:v>24.10.2018</c:v>
                </c:pt>
                <c:pt idx="1028">
                  <c:v>25.10.2018</c:v>
                </c:pt>
                <c:pt idx="1029">
                  <c:v>26.10.2018</c:v>
                </c:pt>
                <c:pt idx="1030">
                  <c:v>27.10.2018</c:v>
                </c:pt>
                <c:pt idx="1031">
                  <c:v>28.10.2018</c:v>
                </c:pt>
                <c:pt idx="1032">
                  <c:v>29.10.2018</c:v>
                </c:pt>
                <c:pt idx="1033">
                  <c:v>30.10.2018</c:v>
                </c:pt>
                <c:pt idx="1034">
                  <c:v>31.10.2018</c:v>
                </c:pt>
                <c:pt idx="1035">
                  <c:v>01.11.2018</c:v>
                </c:pt>
                <c:pt idx="1036">
                  <c:v>02.11.2018</c:v>
                </c:pt>
                <c:pt idx="1037">
                  <c:v>03.11.2018</c:v>
                </c:pt>
                <c:pt idx="1038">
                  <c:v>04.11.2018</c:v>
                </c:pt>
                <c:pt idx="1039">
                  <c:v>05.11.2018</c:v>
                </c:pt>
                <c:pt idx="1040">
                  <c:v>06.11.2018</c:v>
                </c:pt>
                <c:pt idx="1041">
                  <c:v>07.11.2018</c:v>
                </c:pt>
              </c:strCache>
            </c:strRef>
          </c:cat>
          <c:val>
            <c:numRef>
              <c:f>Sheet1!$B$2:$B$1043</c:f>
              <c:numCache>
                <c:formatCode>General</c:formatCode>
                <c:ptCount val="104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90566</c:v>
                </c:pt>
                <c:pt idx="311">
                  <c:v>32172</c:v>
                </c:pt>
                <c:pt idx="312">
                  <c:v>25111</c:v>
                </c:pt>
                <c:pt idx="313">
                  <c:v>82095</c:v>
                </c:pt>
                <c:pt idx="314">
                  <c:v>19641</c:v>
                </c:pt>
                <c:pt idx="315">
                  <c:v>13997</c:v>
                </c:pt>
                <c:pt idx="316">
                  <c:v>22318</c:v>
                </c:pt>
                <c:pt idx="317">
                  <c:v>21570</c:v>
                </c:pt>
                <c:pt idx="318">
                  <c:v>17960</c:v>
                </c:pt>
                <c:pt idx="319">
                  <c:v>38250</c:v>
                </c:pt>
                <c:pt idx="320">
                  <c:v>19894</c:v>
                </c:pt>
                <c:pt idx="321">
                  <c:v>13503</c:v>
                </c:pt>
                <c:pt idx="322">
                  <c:v>15471</c:v>
                </c:pt>
                <c:pt idx="323">
                  <c:v>8827</c:v>
                </c:pt>
                <c:pt idx="324">
                  <c:v>8840</c:v>
                </c:pt>
                <c:pt idx="325">
                  <c:v>4754</c:v>
                </c:pt>
                <c:pt idx="326">
                  <c:v>21700</c:v>
                </c:pt>
                <c:pt idx="327">
                  <c:v>13595</c:v>
                </c:pt>
                <c:pt idx="328">
                  <c:v>14756</c:v>
                </c:pt>
                <c:pt idx="329">
                  <c:v>14787</c:v>
                </c:pt>
                <c:pt idx="330">
                  <c:v>12336</c:v>
                </c:pt>
                <c:pt idx="331">
                  <c:v>12761</c:v>
                </c:pt>
                <c:pt idx="332">
                  <c:v>10844</c:v>
                </c:pt>
                <c:pt idx="333">
                  <c:v>12502</c:v>
                </c:pt>
                <c:pt idx="334">
                  <c:v>15173</c:v>
                </c:pt>
                <c:pt idx="335">
                  <c:v>30348</c:v>
                </c:pt>
                <c:pt idx="336">
                  <c:v>17532</c:v>
                </c:pt>
                <c:pt idx="337">
                  <c:v>6833</c:v>
                </c:pt>
                <c:pt idx="338">
                  <c:v>4848</c:v>
                </c:pt>
                <c:pt idx="339">
                  <c:v>6178</c:v>
                </c:pt>
                <c:pt idx="340">
                  <c:v>13943</c:v>
                </c:pt>
                <c:pt idx="341">
                  <c:v>16158</c:v>
                </c:pt>
                <c:pt idx="342">
                  <c:v>34025</c:v>
                </c:pt>
                <c:pt idx="343">
                  <c:v>9044</c:v>
                </c:pt>
                <c:pt idx="344">
                  <c:v>3154</c:v>
                </c:pt>
                <c:pt idx="345">
                  <c:v>2213</c:v>
                </c:pt>
                <c:pt idx="346">
                  <c:v>7330</c:v>
                </c:pt>
                <c:pt idx="347">
                  <c:v>7175</c:v>
                </c:pt>
                <c:pt idx="348">
                  <c:v>19257</c:v>
                </c:pt>
                <c:pt idx="349">
                  <c:v>19500</c:v>
                </c:pt>
                <c:pt idx="350">
                  <c:v>11388</c:v>
                </c:pt>
                <c:pt idx="351">
                  <c:v>4541</c:v>
                </c:pt>
                <c:pt idx="352">
                  <c:v>4795</c:v>
                </c:pt>
                <c:pt idx="353">
                  <c:v>28456</c:v>
                </c:pt>
                <c:pt idx="354">
                  <c:v>14151</c:v>
                </c:pt>
                <c:pt idx="355">
                  <c:v>41402</c:v>
                </c:pt>
                <c:pt idx="356">
                  <c:v>55824</c:v>
                </c:pt>
                <c:pt idx="357">
                  <c:v>58644</c:v>
                </c:pt>
                <c:pt idx="358">
                  <c:v>20951</c:v>
                </c:pt>
                <c:pt idx="359">
                  <c:v>10400</c:v>
                </c:pt>
                <c:pt idx="360">
                  <c:v>4645</c:v>
                </c:pt>
                <c:pt idx="361">
                  <c:v>5231</c:v>
                </c:pt>
                <c:pt idx="362">
                  <c:v>14694</c:v>
                </c:pt>
                <c:pt idx="363">
                  <c:v>8140</c:v>
                </c:pt>
                <c:pt idx="364">
                  <c:v>7893</c:v>
                </c:pt>
                <c:pt idx="365">
                  <c:v>6618</c:v>
                </c:pt>
                <c:pt idx="366">
                  <c:v>5753</c:v>
                </c:pt>
                <c:pt idx="367">
                  <c:v>4578</c:v>
                </c:pt>
                <c:pt idx="368">
                  <c:v>5996</c:v>
                </c:pt>
                <c:pt idx="369">
                  <c:v>86438</c:v>
                </c:pt>
                <c:pt idx="370">
                  <c:v>89376</c:v>
                </c:pt>
                <c:pt idx="371">
                  <c:v>30490</c:v>
                </c:pt>
                <c:pt idx="372">
                  <c:v>17105</c:v>
                </c:pt>
                <c:pt idx="373">
                  <c:v>13222</c:v>
                </c:pt>
                <c:pt idx="374">
                  <c:v>23238</c:v>
                </c:pt>
                <c:pt idx="375">
                  <c:v>12646</c:v>
                </c:pt>
                <c:pt idx="376">
                  <c:v>20147</c:v>
                </c:pt>
                <c:pt idx="377">
                  <c:v>34128</c:v>
                </c:pt>
                <c:pt idx="378">
                  <c:v>14908</c:v>
                </c:pt>
                <c:pt idx="379">
                  <c:v>3329</c:v>
                </c:pt>
                <c:pt idx="380">
                  <c:v>5893</c:v>
                </c:pt>
                <c:pt idx="381">
                  <c:v>6777</c:v>
                </c:pt>
                <c:pt idx="382">
                  <c:v>20507</c:v>
                </c:pt>
                <c:pt idx="383">
                  <c:v>19290</c:v>
                </c:pt>
                <c:pt idx="384">
                  <c:v>9689</c:v>
                </c:pt>
                <c:pt idx="385">
                  <c:v>12970</c:v>
                </c:pt>
                <c:pt idx="386">
                  <c:v>5934</c:v>
                </c:pt>
                <c:pt idx="387">
                  <c:v>4684</c:v>
                </c:pt>
                <c:pt idx="388">
                  <c:v>22314</c:v>
                </c:pt>
                <c:pt idx="389">
                  <c:v>15971</c:v>
                </c:pt>
                <c:pt idx="390">
                  <c:v>12404</c:v>
                </c:pt>
                <c:pt idx="391">
                  <c:v>13673</c:v>
                </c:pt>
                <c:pt idx="392">
                  <c:v>11731</c:v>
                </c:pt>
                <c:pt idx="393">
                  <c:v>42493</c:v>
                </c:pt>
                <c:pt idx="394">
                  <c:v>14506</c:v>
                </c:pt>
                <c:pt idx="395">
                  <c:v>20257</c:v>
                </c:pt>
                <c:pt idx="396">
                  <c:v>12301</c:v>
                </c:pt>
                <c:pt idx="397">
                  <c:v>12395</c:v>
                </c:pt>
                <c:pt idx="398">
                  <c:v>16619</c:v>
                </c:pt>
                <c:pt idx="399">
                  <c:v>14718</c:v>
                </c:pt>
                <c:pt idx="400">
                  <c:v>9231</c:v>
                </c:pt>
                <c:pt idx="401">
                  <c:v>5583</c:v>
                </c:pt>
                <c:pt idx="402">
                  <c:v>11665</c:v>
                </c:pt>
                <c:pt idx="403">
                  <c:v>27958</c:v>
                </c:pt>
                <c:pt idx="404">
                  <c:v>12813</c:v>
                </c:pt>
                <c:pt idx="405">
                  <c:v>22813</c:v>
                </c:pt>
                <c:pt idx="406">
                  <c:v>25182</c:v>
                </c:pt>
                <c:pt idx="407">
                  <c:v>7415</c:v>
                </c:pt>
                <c:pt idx="408">
                  <c:v>9901</c:v>
                </c:pt>
                <c:pt idx="409">
                  <c:v>6379</c:v>
                </c:pt>
                <c:pt idx="410">
                  <c:v>14275</c:v>
                </c:pt>
                <c:pt idx="411">
                  <c:v>13720</c:v>
                </c:pt>
                <c:pt idx="412">
                  <c:v>13334</c:v>
                </c:pt>
                <c:pt idx="413">
                  <c:v>41306</c:v>
                </c:pt>
                <c:pt idx="414">
                  <c:v>10468</c:v>
                </c:pt>
                <c:pt idx="415">
                  <c:v>13176</c:v>
                </c:pt>
                <c:pt idx="416">
                  <c:v>12041</c:v>
                </c:pt>
                <c:pt idx="417">
                  <c:v>13401</c:v>
                </c:pt>
                <c:pt idx="418">
                  <c:v>45135</c:v>
                </c:pt>
                <c:pt idx="419">
                  <c:v>51325</c:v>
                </c:pt>
                <c:pt idx="420">
                  <c:v>36278</c:v>
                </c:pt>
                <c:pt idx="421">
                  <c:v>38579</c:v>
                </c:pt>
                <c:pt idx="422">
                  <c:v>18136</c:v>
                </c:pt>
                <c:pt idx="423">
                  <c:v>40502</c:v>
                </c:pt>
                <c:pt idx="424">
                  <c:v>33266</c:v>
                </c:pt>
                <c:pt idx="425">
                  <c:v>22000</c:v>
                </c:pt>
                <c:pt idx="426">
                  <c:v>12073</c:v>
                </c:pt>
                <c:pt idx="427">
                  <c:v>28471</c:v>
                </c:pt>
                <c:pt idx="428">
                  <c:v>24084</c:v>
                </c:pt>
                <c:pt idx="429">
                  <c:v>12902</c:v>
                </c:pt>
                <c:pt idx="430">
                  <c:v>20787</c:v>
                </c:pt>
                <c:pt idx="431">
                  <c:v>7651</c:v>
                </c:pt>
                <c:pt idx="432">
                  <c:v>18991</c:v>
                </c:pt>
                <c:pt idx="433">
                  <c:v>35949</c:v>
                </c:pt>
                <c:pt idx="434">
                  <c:v>27254</c:v>
                </c:pt>
                <c:pt idx="435">
                  <c:v>14845</c:v>
                </c:pt>
                <c:pt idx="436">
                  <c:v>14615</c:v>
                </c:pt>
                <c:pt idx="437">
                  <c:v>16764</c:v>
                </c:pt>
                <c:pt idx="438">
                  <c:v>10268</c:v>
                </c:pt>
                <c:pt idx="439">
                  <c:v>15957</c:v>
                </c:pt>
                <c:pt idx="440">
                  <c:v>78829</c:v>
                </c:pt>
                <c:pt idx="441">
                  <c:v>77743</c:v>
                </c:pt>
                <c:pt idx="442">
                  <c:v>37861</c:v>
                </c:pt>
                <c:pt idx="443">
                  <c:v>52299</c:v>
                </c:pt>
                <c:pt idx="444">
                  <c:v>27624</c:v>
                </c:pt>
                <c:pt idx="445">
                  <c:v>23300</c:v>
                </c:pt>
                <c:pt idx="446">
                  <c:v>21296</c:v>
                </c:pt>
                <c:pt idx="447">
                  <c:v>11392</c:v>
                </c:pt>
                <c:pt idx="448">
                  <c:v>15428</c:v>
                </c:pt>
                <c:pt idx="449">
                  <c:v>10957</c:v>
                </c:pt>
                <c:pt idx="450">
                  <c:v>11822</c:v>
                </c:pt>
                <c:pt idx="451">
                  <c:v>9176</c:v>
                </c:pt>
                <c:pt idx="452">
                  <c:v>26629</c:v>
                </c:pt>
                <c:pt idx="453">
                  <c:v>31519</c:v>
                </c:pt>
                <c:pt idx="454">
                  <c:v>45069</c:v>
                </c:pt>
                <c:pt idx="455">
                  <c:v>35084</c:v>
                </c:pt>
                <c:pt idx="456">
                  <c:v>50569</c:v>
                </c:pt>
                <c:pt idx="457">
                  <c:v>31074</c:v>
                </c:pt>
                <c:pt idx="458">
                  <c:v>14864</c:v>
                </c:pt>
                <c:pt idx="459">
                  <c:v>17532</c:v>
                </c:pt>
                <c:pt idx="460">
                  <c:v>31416</c:v>
                </c:pt>
                <c:pt idx="461">
                  <c:v>16064</c:v>
                </c:pt>
                <c:pt idx="462">
                  <c:v>9954</c:v>
                </c:pt>
                <c:pt idx="463">
                  <c:v>9610</c:v>
                </c:pt>
                <c:pt idx="464">
                  <c:v>19121</c:v>
                </c:pt>
                <c:pt idx="465">
                  <c:v>14082</c:v>
                </c:pt>
                <c:pt idx="466">
                  <c:v>16764</c:v>
                </c:pt>
                <c:pt idx="467">
                  <c:v>25183</c:v>
                </c:pt>
                <c:pt idx="468">
                  <c:v>14877</c:v>
                </c:pt>
                <c:pt idx="469">
                  <c:v>57030</c:v>
                </c:pt>
                <c:pt idx="470">
                  <c:v>61205</c:v>
                </c:pt>
                <c:pt idx="471">
                  <c:v>23650</c:v>
                </c:pt>
                <c:pt idx="472">
                  <c:v>27447</c:v>
                </c:pt>
                <c:pt idx="473">
                  <c:v>12030</c:v>
                </c:pt>
                <c:pt idx="474">
                  <c:v>24400</c:v>
                </c:pt>
                <c:pt idx="475">
                  <c:v>29442</c:v>
                </c:pt>
                <c:pt idx="476">
                  <c:v>15039</c:v>
                </c:pt>
                <c:pt idx="477">
                  <c:v>10345</c:v>
                </c:pt>
                <c:pt idx="478">
                  <c:v>19035</c:v>
                </c:pt>
                <c:pt idx="479">
                  <c:v>36138</c:v>
                </c:pt>
                <c:pt idx="480">
                  <c:v>41261</c:v>
                </c:pt>
                <c:pt idx="481">
                  <c:v>27570</c:v>
                </c:pt>
                <c:pt idx="482">
                  <c:v>19119</c:v>
                </c:pt>
                <c:pt idx="483">
                  <c:v>12118</c:v>
                </c:pt>
                <c:pt idx="484">
                  <c:v>11392</c:v>
                </c:pt>
                <c:pt idx="485">
                  <c:v>18567</c:v>
                </c:pt>
                <c:pt idx="486">
                  <c:v>20475</c:v>
                </c:pt>
                <c:pt idx="487">
                  <c:v>19229</c:v>
                </c:pt>
                <c:pt idx="488">
                  <c:v>14149</c:v>
                </c:pt>
                <c:pt idx="489">
                  <c:v>34793</c:v>
                </c:pt>
                <c:pt idx="490">
                  <c:v>16947</c:v>
                </c:pt>
                <c:pt idx="491">
                  <c:v>9038</c:v>
                </c:pt>
                <c:pt idx="492">
                  <c:v>11711</c:v>
                </c:pt>
                <c:pt idx="493">
                  <c:v>17854</c:v>
                </c:pt>
                <c:pt idx="494">
                  <c:v>16997</c:v>
                </c:pt>
                <c:pt idx="495">
                  <c:v>12207</c:v>
                </c:pt>
                <c:pt idx="496">
                  <c:v>6127</c:v>
                </c:pt>
                <c:pt idx="497">
                  <c:v>17070</c:v>
                </c:pt>
                <c:pt idx="498">
                  <c:v>27691</c:v>
                </c:pt>
                <c:pt idx="499">
                  <c:v>21754</c:v>
                </c:pt>
                <c:pt idx="500">
                  <c:v>14600</c:v>
                </c:pt>
                <c:pt idx="501">
                  <c:v>13764</c:v>
                </c:pt>
                <c:pt idx="502">
                  <c:v>20539</c:v>
                </c:pt>
                <c:pt idx="503">
                  <c:v>20541</c:v>
                </c:pt>
                <c:pt idx="504">
                  <c:v>19443</c:v>
                </c:pt>
                <c:pt idx="505">
                  <c:v>13155</c:v>
                </c:pt>
                <c:pt idx="506">
                  <c:v>17517</c:v>
                </c:pt>
                <c:pt idx="507">
                  <c:v>5989</c:v>
                </c:pt>
                <c:pt idx="508">
                  <c:v>13168</c:v>
                </c:pt>
                <c:pt idx="509">
                  <c:v>14183</c:v>
                </c:pt>
                <c:pt idx="510">
                  <c:v>14545</c:v>
                </c:pt>
                <c:pt idx="511">
                  <c:v>30212</c:v>
                </c:pt>
                <c:pt idx="512">
                  <c:v>16809</c:v>
                </c:pt>
                <c:pt idx="513">
                  <c:v>26710</c:v>
                </c:pt>
                <c:pt idx="514">
                  <c:v>24472</c:v>
                </c:pt>
                <c:pt idx="515">
                  <c:v>50227</c:v>
                </c:pt>
                <c:pt idx="516">
                  <c:v>20824</c:v>
                </c:pt>
                <c:pt idx="517">
                  <c:v>23515</c:v>
                </c:pt>
                <c:pt idx="518">
                  <c:v>13828</c:v>
                </c:pt>
                <c:pt idx="519">
                  <c:v>10751</c:v>
                </c:pt>
                <c:pt idx="520">
                  <c:v>17645</c:v>
                </c:pt>
                <c:pt idx="521">
                  <c:v>10335</c:v>
                </c:pt>
                <c:pt idx="522">
                  <c:v>20616</c:v>
                </c:pt>
                <c:pt idx="523">
                  <c:v>37444</c:v>
                </c:pt>
                <c:pt idx="524">
                  <c:v>58017</c:v>
                </c:pt>
                <c:pt idx="525">
                  <c:v>49240</c:v>
                </c:pt>
                <c:pt idx="526">
                  <c:v>13731</c:v>
                </c:pt>
                <c:pt idx="527">
                  <c:v>9865</c:v>
                </c:pt>
                <c:pt idx="528">
                  <c:v>12534</c:v>
                </c:pt>
                <c:pt idx="529">
                  <c:v>6338</c:v>
                </c:pt>
                <c:pt idx="530">
                  <c:v>6963</c:v>
                </c:pt>
                <c:pt idx="531">
                  <c:v>10445</c:v>
                </c:pt>
                <c:pt idx="532">
                  <c:v>15202</c:v>
                </c:pt>
                <c:pt idx="533">
                  <c:v>15745</c:v>
                </c:pt>
                <c:pt idx="534">
                  <c:v>9531</c:v>
                </c:pt>
                <c:pt idx="535">
                  <c:v>7102</c:v>
                </c:pt>
                <c:pt idx="536">
                  <c:v>11427</c:v>
                </c:pt>
                <c:pt idx="537">
                  <c:v>9943</c:v>
                </c:pt>
                <c:pt idx="538">
                  <c:v>38276</c:v>
                </c:pt>
                <c:pt idx="539">
                  <c:v>17444</c:v>
                </c:pt>
                <c:pt idx="540">
                  <c:v>6898</c:v>
                </c:pt>
                <c:pt idx="541">
                  <c:v>8079</c:v>
                </c:pt>
                <c:pt idx="542">
                  <c:v>80965</c:v>
                </c:pt>
                <c:pt idx="543">
                  <c:v>30024</c:v>
                </c:pt>
                <c:pt idx="544">
                  <c:v>69841</c:v>
                </c:pt>
                <c:pt idx="545">
                  <c:v>72019</c:v>
                </c:pt>
                <c:pt idx="546">
                  <c:v>39902</c:v>
                </c:pt>
                <c:pt idx="547">
                  <c:v>20557</c:v>
                </c:pt>
                <c:pt idx="548">
                  <c:v>19047</c:v>
                </c:pt>
                <c:pt idx="549">
                  <c:v>10632</c:v>
                </c:pt>
                <c:pt idx="550">
                  <c:v>19994</c:v>
                </c:pt>
                <c:pt idx="551">
                  <c:v>13818</c:v>
                </c:pt>
                <c:pt idx="552">
                  <c:v>13541</c:v>
                </c:pt>
                <c:pt idx="553">
                  <c:v>46563</c:v>
                </c:pt>
                <c:pt idx="554">
                  <c:v>32510</c:v>
                </c:pt>
                <c:pt idx="555">
                  <c:v>48053</c:v>
                </c:pt>
                <c:pt idx="556">
                  <c:v>47255</c:v>
                </c:pt>
                <c:pt idx="557">
                  <c:v>19572</c:v>
                </c:pt>
                <c:pt idx="558">
                  <c:v>14588</c:v>
                </c:pt>
                <c:pt idx="559">
                  <c:v>16533</c:v>
                </c:pt>
                <c:pt idx="560">
                  <c:v>10675</c:v>
                </c:pt>
                <c:pt idx="561">
                  <c:v>3989</c:v>
                </c:pt>
                <c:pt idx="562">
                  <c:v>5835</c:v>
                </c:pt>
                <c:pt idx="563">
                  <c:v>19596</c:v>
                </c:pt>
                <c:pt idx="564">
                  <c:v>16359</c:v>
                </c:pt>
                <c:pt idx="565">
                  <c:v>30925</c:v>
                </c:pt>
                <c:pt idx="566">
                  <c:v>71086</c:v>
                </c:pt>
                <c:pt idx="567">
                  <c:v>27877</c:v>
                </c:pt>
                <c:pt idx="568">
                  <c:v>13660</c:v>
                </c:pt>
                <c:pt idx="569">
                  <c:v>19848</c:v>
                </c:pt>
                <c:pt idx="570">
                  <c:v>16501</c:v>
                </c:pt>
                <c:pt idx="571">
                  <c:v>21604</c:v>
                </c:pt>
                <c:pt idx="572">
                  <c:v>15120</c:v>
                </c:pt>
                <c:pt idx="573">
                  <c:v>7061</c:v>
                </c:pt>
                <c:pt idx="574">
                  <c:v>29585</c:v>
                </c:pt>
                <c:pt idx="575">
                  <c:v>8049</c:v>
                </c:pt>
                <c:pt idx="576">
                  <c:v>7055</c:v>
                </c:pt>
                <c:pt idx="577">
                  <c:v>30661</c:v>
                </c:pt>
                <c:pt idx="578">
                  <c:v>31645</c:v>
                </c:pt>
                <c:pt idx="579">
                  <c:v>33373</c:v>
                </c:pt>
                <c:pt idx="580">
                  <c:v>55947</c:v>
                </c:pt>
                <c:pt idx="581">
                  <c:v>19585</c:v>
                </c:pt>
                <c:pt idx="582">
                  <c:v>12206</c:v>
                </c:pt>
                <c:pt idx="583">
                  <c:v>10030</c:v>
                </c:pt>
                <c:pt idx="584">
                  <c:v>7159</c:v>
                </c:pt>
                <c:pt idx="585">
                  <c:v>22839</c:v>
                </c:pt>
                <c:pt idx="586">
                  <c:v>29285</c:v>
                </c:pt>
                <c:pt idx="587">
                  <c:v>46079</c:v>
                </c:pt>
                <c:pt idx="588">
                  <c:v>30358</c:v>
                </c:pt>
                <c:pt idx="589">
                  <c:v>20395</c:v>
                </c:pt>
                <c:pt idx="590">
                  <c:v>33472</c:v>
                </c:pt>
                <c:pt idx="591">
                  <c:v>23066</c:v>
                </c:pt>
                <c:pt idx="592">
                  <c:v>26856</c:v>
                </c:pt>
                <c:pt idx="593">
                  <c:v>30946</c:v>
                </c:pt>
                <c:pt idx="594">
                  <c:v>33261</c:v>
                </c:pt>
                <c:pt idx="595">
                  <c:v>35034</c:v>
                </c:pt>
                <c:pt idx="596">
                  <c:v>42128</c:v>
                </c:pt>
                <c:pt idx="597">
                  <c:v>16690</c:v>
                </c:pt>
                <c:pt idx="598">
                  <c:v>16984</c:v>
                </c:pt>
                <c:pt idx="599">
                  <c:v>11220</c:v>
                </c:pt>
                <c:pt idx="600">
                  <c:v>11116</c:v>
                </c:pt>
                <c:pt idx="601">
                  <c:v>7698</c:v>
                </c:pt>
                <c:pt idx="602">
                  <c:v>14377</c:v>
                </c:pt>
                <c:pt idx="603">
                  <c:v>8028</c:v>
                </c:pt>
                <c:pt idx="604">
                  <c:v>6814</c:v>
                </c:pt>
                <c:pt idx="605">
                  <c:v>5855</c:v>
                </c:pt>
                <c:pt idx="606">
                  <c:v>21057</c:v>
                </c:pt>
                <c:pt idx="607">
                  <c:v>11810</c:v>
                </c:pt>
                <c:pt idx="608">
                  <c:v>22861</c:v>
                </c:pt>
                <c:pt idx="609">
                  <c:v>29647</c:v>
                </c:pt>
                <c:pt idx="610">
                  <c:v>15123</c:v>
                </c:pt>
                <c:pt idx="611">
                  <c:v>7459</c:v>
                </c:pt>
                <c:pt idx="612">
                  <c:v>35460</c:v>
                </c:pt>
                <c:pt idx="613">
                  <c:v>33122</c:v>
                </c:pt>
                <c:pt idx="614">
                  <c:v>27812</c:v>
                </c:pt>
                <c:pt idx="615">
                  <c:v>38708</c:v>
                </c:pt>
                <c:pt idx="616">
                  <c:v>39407</c:v>
                </c:pt>
                <c:pt idx="617">
                  <c:v>23203</c:v>
                </c:pt>
                <c:pt idx="618">
                  <c:v>20185</c:v>
                </c:pt>
                <c:pt idx="619">
                  <c:v>36805</c:v>
                </c:pt>
                <c:pt idx="620">
                  <c:v>62185</c:v>
                </c:pt>
                <c:pt idx="621">
                  <c:v>34121</c:v>
                </c:pt>
                <c:pt idx="622">
                  <c:v>33231</c:v>
                </c:pt>
                <c:pt idx="623">
                  <c:v>26047</c:v>
                </c:pt>
                <c:pt idx="624">
                  <c:v>23469</c:v>
                </c:pt>
                <c:pt idx="625">
                  <c:v>28423</c:v>
                </c:pt>
                <c:pt idx="626">
                  <c:v>31520</c:v>
                </c:pt>
                <c:pt idx="627">
                  <c:v>37610</c:v>
                </c:pt>
                <c:pt idx="628">
                  <c:v>17519</c:v>
                </c:pt>
                <c:pt idx="629">
                  <c:v>43566</c:v>
                </c:pt>
                <c:pt idx="630">
                  <c:v>17311</c:v>
                </c:pt>
                <c:pt idx="631">
                  <c:v>12101</c:v>
                </c:pt>
                <c:pt idx="632">
                  <c:v>30110</c:v>
                </c:pt>
                <c:pt idx="633">
                  <c:v>39031</c:v>
                </c:pt>
                <c:pt idx="634">
                  <c:v>18909</c:v>
                </c:pt>
                <c:pt idx="635">
                  <c:v>17149</c:v>
                </c:pt>
                <c:pt idx="636">
                  <c:v>27240</c:v>
                </c:pt>
                <c:pt idx="637">
                  <c:v>17843</c:v>
                </c:pt>
                <c:pt idx="638">
                  <c:v>8522</c:v>
                </c:pt>
                <c:pt idx="639">
                  <c:v>6055</c:v>
                </c:pt>
                <c:pt idx="640">
                  <c:v>22730</c:v>
                </c:pt>
                <c:pt idx="641">
                  <c:v>23733</c:v>
                </c:pt>
                <c:pt idx="642">
                  <c:v>26033</c:v>
                </c:pt>
                <c:pt idx="643">
                  <c:v>34317</c:v>
                </c:pt>
                <c:pt idx="644">
                  <c:v>24692</c:v>
                </c:pt>
                <c:pt idx="645">
                  <c:v>16595</c:v>
                </c:pt>
                <c:pt idx="646">
                  <c:v>14907</c:v>
                </c:pt>
                <c:pt idx="647">
                  <c:v>10522</c:v>
                </c:pt>
                <c:pt idx="648">
                  <c:v>15459</c:v>
                </c:pt>
                <c:pt idx="649">
                  <c:v>11663</c:v>
                </c:pt>
                <c:pt idx="650">
                  <c:v>15974</c:v>
                </c:pt>
                <c:pt idx="651">
                  <c:v>13531</c:v>
                </c:pt>
                <c:pt idx="652">
                  <c:v>23500</c:v>
                </c:pt>
                <c:pt idx="653">
                  <c:v>15919</c:v>
                </c:pt>
                <c:pt idx="654">
                  <c:v>17930</c:v>
                </c:pt>
                <c:pt idx="655">
                  <c:v>47724</c:v>
                </c:pt>
                <c:pt idx="656">
                  <c:v>28363</c:v>
                </c:pt>
                <c:pt idx="657">
                  <c:v>20295</c:v>
                </c:pt>
                <c:pt idx="658">
                  <c:v>23738</c:v>
                </c:pt>
                <c:pt idx="659">
                  <c:v>16526</c:v>
                </c:pt>
                <c:pt idx="660">
                  <c:v>15388</c:v>
                </c:pt>
                <c:pt idx="661">
                  <c:v>8214</c:v>
                </c:pt>
                <c:pt idx="662">
                  <c:v>11844</c:v>
                </c:pt>
                <c:pt idx="663">
                  <c:v>9934</c:v>
                </c:pt>
                <c:pt idx="664">
                  <c:v>15074</c:v>
                </c:pt>
                <c:pt idx="665">
                  <c:v>15419</c:v>
                </c:pt>
                <c:pt idx="666">
                  <c:v>18347</c:v>
                </c:pt>
                <c:pt idx="667">
                  <c:v>29587</c:v>
                </c:pt>
                <c:pt idx="668">
                  <c:v>30931</c:v>
                </c:pt>
                <c:pt idx="669">
                  <c:v>18823</c:v>
                </c:pt>
                <c:pt idx="670">
                  <c:v>19067</c:v>
                </c:pt>
                <c:pt idx="671">
                  <c:v>10576</c:v>
                </c:pt>
                <c:pt idx="672">
                  <c:v>16278</c:v>
                </c:pt>
                <c:pt idx="673">
                  <c:v>10434</c:v>
                </c:pt>
                <c:pt idx="674">
                  <c:v>14575</c:v>
                </c:pt>
                <c:pt idx="675">
                  <c:v>18049</c:v>
                </c:pt>
                <c:pt idx="676">
                  <c:v>17804</c:v>
                </c:pt>
                <c:pt idx="677">
                  <c:v>11809</c:v>
                </c:pt>
                <c:pt idx="678">
                  <c:v>23764</c:v>
                </c:pt>
                <c:pt idx="679">
                  <c:v>17492</c:v>
                </c:pt>
                <c:pt idx="680">
                  <c:v>10686</c:v>
                </c:pt>
                <c:pt idx="681">
                  <c:v>7781</c:v>
                </c:pt>
                <c:pt idx="682">
                  <c:v>16775</c:v>
                </c:pt>
                <c:pt idx="683">
                  <c:v>11737</c:v>
                </c:pt>
                <c:pt idx="684">
                  <c:v>9533</c:v>
                </c:pt>
                <c:pt idx="685">
                  <c:v>25756</c:v>
                </c:pt>
                <c:pt idx="686">
                  <c:v>21758</c:v>
                </c:pt>
                <c:pt idx="687">
                  <c:v>10624</c:v>
                </c:pt>
                <c:pt idx="688">
                  <c:v>9537</c:v>
                </c:pt>
                <c:pt idx="689">
                  <c:v>11067</c:v>
                </c:pt>
                <c:pt idx="690">
                  <c:v>28659</c:v>
                </c:pt>
                <c:pt idx="691">
                  <c:v>28125</c:v>
                </c:pt>
                <c:pt idx="692">
                  <c:v>76597</c:v>
                </c:pt>
                <c:pt idx="693">
                  <c:v>92504</c:v>
                </c:pt>
                <c:pt idx="694">
                  <c:v>96528</c:v>
                </c:pt>
                <c:pt idx="695">
                  <c:v>120235</c:v>
                </c:pt>
                <c:pt idx="696">
                  <c:v>92169</c:v>
                </c:pt>
                <c:pt idx="697">
                  <c:v>92123</c:v>
                </c:pt>
                <c:pt idx="698">
                  <c:v>97719</c:v>
                </c:pt>
                <c:pt idx="699">
                  <c:v>78036</c:v>
                </c:pt>
                <c:pt idx="700">
                  <c:v>51846</c:v>
                </c:pt>
                <c:pt idx="701">
                  <c:v>51742</c:v>
                </c:pt>
                <c:pt idx="702">
                  <c:v>45211</c:v>
                </c:pt>
                <c:pt idx="703">
                  <c:v>55704</c:v>
                </c:pt>
                <c:pt idx="704">
                  <c:v>52718</c:v>
                </c:pt>
                <c:pt idx="705">
                  <c:v>41232</c:v>
                </c:pt>
                <c:pt idx="706">
                  <c:v>36079</c:v>
                </c:pt>
                <c:pt idx="707">
                  <c:v>29601</c:v>
                </c:pt>
                <c:pt idx="708">
                  <c:v>28373</c:v>
                </c:pt>
                <c:pt idx="709">
                  <c:v>26261</c:v>
                </c:pt>
                <c:pt idx="710">
                  <c:v>17101</c:v>
                </c:pt>
                <c:pt idx="711">
                  <c:v>25512</c:v>
                </c:pt>
                <c:pt idx="712">
                  <c:v>19890</c:v>
                </c:pt>
                <c:pt idx="713">
                  <c:v>20628</c:v>
                </c:pt>
                <c:pt idx="714">
                  <c:v>9713</c:v>
                </c:pt>
                <c:pt idx="715">
                  <c:v>20301</c:v>
                </c:pt>
                <c:pt idx="716">
                  <c:v>25056</c:v>
                </c:pt>
                <c:pt idx="717">
                  <c:v>22022</c:v>
                </c:pt>
                <c:pt idx="718">
                  <c:v>14467</c:v>
                </c:pt>
                <c:pt idx="719">
                  <c:v>11507</c:v>
                </c:pt>
                <c:pt idx="720">
                  <c:v>29422</c:v>
                </c:pt>
                <c:pt idx="721">
                  <c:v>27176</c:v>
                </c:pt>
                <c:pt idx="722">
                  <c:v>24719</c:v>
                </c:pt>
                <c:pt idx="723">
                  <c:v>28590</c:v>
                </c:pt>
                <c:pt idx="724">
                  <c:v>24046</c:v>
                </c:pt>
                <c:pt idx="725">
                  <c:v>32157</c:v>
                </c:pt>
                <c:pt idx="726">
                  <c:v>27849</c:v>
                </c:pt>
                <c:pt idx="727">
                  <c:v>29439</c:v>
                </c:pt>
                <c:pt idx="728">
                  <c:v>31663</c:v>
                </c:pt>
                <c:pt idx="729">
                  <c:v>34278</c:v>
                </c:pt>
                <c:pt idx="730">
                  <c:v>24524</c:v>
                </c:pt>
                <c:pt idx="731">
                  <c:v>17964</c:v>
                </c:pt>
                <c:pt idx="732">
                  <c:v>18222</c:v>
                </c:pt>
                <c:pt idx="733">
                  <c:v>14932</c:v>
                </c:pt>
                <c:pt idx="734">
                  <c:v>19085</c:v>
                </c:pt>
                <c:pt idx="735">
                  <c:v>10190</c:v>
                </c:pt>
                <c:pt idx="736">
                  <c:v>5549</c:v>
                </c:pt>
                <c:pt idx="737">
                  <c:v>8794</c:v>
                </c:pt>
                <c:pt idx="738">
                  <c:v>16847</c:v>
                </c:pt>
                <c:pt idx="739">
                  <c:v>22486</c:v>
                </c:pt>
                <c:pt idx="740">
                  <c:v>21641</c:v>
                </c:pt>
                <c:pt idx="741">
                  <c:v>15898</c:v>
                </c:pt>
                <c:pt idx="742">
                  <c:v>34893</c:v>
                </c:pt>
                <c:pt idx="743">
                  <c:v>42120</c:v>
                </c:pt>
                <c:pt idx="744">
                  <c:v>40624</c:v>
                </c:pt>
                <c:pt idx="745">
                  <c:v>41823</c:v>
                </c:pt>
                <c:pt idx="746">
                  <c:v>26217</c:v>
                </c:pt>
                <c:pt idx="747">
                  <c:v>19866</c:v>
                </c:pt>
                <c:pt idx="748">
                  <c:v>14482</c:v>
                </c:pt>
                <c:pt idx="749">
                  <c:v>9684</c:v>
                </c:pt>
                <c:pt idx="750">
                  <c:v>28487</c:v>
                </c:pt>
                <c:pt idx="751">
                  <c:v>19049</c:v>
                </c:pt>
                <c:pt idx="752">
                  <c:v>24669</c:v>
                </c:pt>
                <c:pt idx="753">
                  <c:v>22715</c:v>
                </c:pt>
                <c:pt idx="754">
                  <c:v>23622</c:v>
                </c:pt>
                <c:pt idx="755">
                  <c:v>194906</c:v>
                </c:pt>
                <c:pt idx="756">
                  <c:v>122993</c:v>
                </c:pt>
                <c:pt idx="757">
                  <c:v>73109</c:v>
                </c:pt>
                <c:pt idx="758">
                  <c:v>59943</c:v>
                </c:pt>
                <c:pt idx="759">
                  <c:v>65920</c:v>
                </c:pt>
                <c:pt idx="760">
                  <c:v>49471</c:v>
                </c:pt>
                <c:pt idx="761">
                  <c:v>32980</c:v>
                </c:pt>
                <c:pt idx="762">
                  <c:v>21723</c:v>
                </c:pt>
                <c:pt idx="763">
                  <c:v>24782</c:v>
                </c:pt>
                <c:pt idx="764">
                  <c:v>22963</c:v>
                </c:pt>
                <c:pt idx="765">
                  <c:v>23427</c:v>
                </c:pt>
                <c:pt idx="766">
                  <c:v>19002</c:v>
                </c:pt>
                <c:pt idx="767">
                  <c:v>13848</c:v>
                </c:pt>
                <c:pt idx="768">
                  <c:v>28319</c:v>
                </c:pt>
                <c:pt idx="769">
                  <c:v>22568</c:v>
                </c:pt>
                <c:pt idx="770">
                  <c:v>10855</c:v>
                </c:pt>
                <c:pt idx="771">
                  <c:v>10473</c:v>
                </c:pt>
                <c:pt idx="772">
                  <c:v>11950</c:v>
                </c:pt>
                <c:pt idx="773">
                  <c:v>14139</c:v>
                </c:pt>
                <c:pt idx="774">
                  <c:v>23564</c:v>
                </c:pt>
                <c:pt idx="775">
                  <c:v>12065</c:v>
                </c:pt>
                <c:pt idx="776">
                  <c:v>28161</c:v>
                </c:pt>
                <c:pt idx="777">
                  <c:v>24821</c:v>
                </c:pt>
                <c:pt idx="778">
                  <c:v>21386</c:v>
                </c:pt>
                <c:pt idx="779">
                  <c:v>19454</c:v>
                </c:pt>
                <c:pt idx="780">
                  <c:v>18143</c:v>
                </c:pt>
                <c:pt idx="781">
                  <c:v>29274</c:v>
                </c:pt>
                <c:pt idx="782">
                  <c:v>29002</c:v>
                </c:pt>
                <c:pt idx="783">
                  <c:v>34916</c:v>
                </c:pt>
                <c:pt idx="784">
                  <c:v>17627</c:v>
                </c:pt>
                <c:pt idx="785">
                  <c:v>19126</c:v>
                </c:pt>
                <c:pt idx="786">
                  <c:v>30955</c:v>
                </c:pt>
                <c:pt idx="787">
                  <c:v>24847</c:v>
                </c:pt>
                <c:pt idx="788">
                  <c:v>17085</c:v>
                </c:pt>
                <c:pt idx="789">
                  <c:v>14859</c:v>
                </c:pt>
                <c:pt idx="790">
                  <c:v>16437</c:v>
                </c:pt>
                <c:pt idx="791">
                  <c:v>21434</c:v>
                </c:pt>
                <c:pt idx="792">
                  <c:v>17438</c:v>
                </c:pt>
                <c:pt idx="793">
                  <c:v>21596</c:v>
                </c:pt>
                <c:pt idx="794">
                  <c:v>15756</c:v>
                </c:pt>
                <c:pt idx="795">
                  <c:v>12762</c:v>
                </c:pt>
                <c:pt idx="796">
                  <c:v>20882</c:v>
                </c:pt>
                <c:pt idx="797">
                  <c:v>17845</c:v>
                </c:pt>
                <c:pt idx="798">
                  <c:v>15563</c:v>
                </c:pt>
                <c:pt idx="799">
                  <c:v>21611</c:v>
                </c:pt>
                <c:pt idx="800">
                  <c:v>19572</c:v>
                </c:pt>
                <c:pt idx="801">
                  <c:v>14463</c:v>
                </c:pt>
                <c:pt idx="802">
                  <c:v>10801</c:v>
                </c:pt>
                <c:pt idx="803">
                  <c:v>16339</c:v>
                </c:pt>
                <c:pt idx="804">
                  <c:v>16208</c:v>
                </c:pt>
                <c:pt idx="805">
                  <c:v>24101</c:v>
                </c:pt>
                <c:pt idx="806">
                  <c:v>31978</c:v>
                </c:pt>
                <c:pt idx="807">
                  <c:v>38403</c:v>
                </c:pt>
                <c:pt idx="808">
                  <c:v>29399</c:v>
                </c:pt>
                <c:pt idx="809">
                  <c:v>26499</c:v>
                </c:pt>
                <c:pt idx="810">
                  <c:v>33074</c:v>
                </c:pt>
                <c:pt idx="811">
                  <c:v>26109</c:v>
                </c:pt>
                <c:pt idx="812">
                  <c:v>17086</c:v>
                </c:pt>
                <c:pt idx="813">
                  <c:v>17230</c:v>
                </c:pt>
                <c:pt idx="814">
                  <c:v>16647</c:v>
                </c:pt>
                <c:pt idx="815">
                  <c:v>20529</c:v>
                </c:pt>
                <c:pt idx="816">
                  <c:v>20207</c:v>
                </c:pt>
                <c:pt idx="817">
                  <c:v>15466</c:v>
                </c:pt>
                <c:pt idx="818">
                  <c:v>43900</c:v>
                </c:pt>
                <c:pt idx="819">
                  <c:v>23609</c:v>
                </c:pt>
                <c:pt idx="820">
                  <c:v>17070</c:v>
                </c:pt>
                <c:pt idx="821">
                  <c:v>8668</c:v>
                </c:pt>
                <c:pt idx="822">
                  <c:v>13270</c:v>
                </c:pt>
                <c:pt idx="823">
                  <c:v>11758</c:v>
                </c:pt>
                <c:pt idx="824">
                  <c:v>21772</c:v>
                </c:pt>
                <c:pt idx="825">
                  <c:v>32353</c:v>
                </c:pt>
                <c:pt idx="826">
                  <c:v>27743</c:v>
                </c:pt>
                <c:pt idx="827">
                  <c:v>27444</c:v>
                </c:pt>
                <c:pt idx="828">
                  <c:v>23057</c:v>
                </c:pt>
                <c:pt idx="829">
                  <c:v>37704</c:v>
                </c:pt>
                <c:pt idx="830">
                  <c:v>81944</c:v>
                </c:pt>
                <c:pt idx="831">
                  <c:v>63337</c:v>
                </c:pt>
                <c:pt idx="832">
                  <c:v>55283</c:v>
                </c:pt>
                <c:pt idx="833">
                  <c:v>37519</c:v>
                </c:pt>
                <c:pt idx="834">
                  <c:v>23765</c:v>
                </c:pt>
                <c:pt idx="835">
                  <c:v>21181</c:v>
                </c:pt>
                <c:pt idx="836">
                  <c:v>16706</c:v>
                </c:pt>
                <c:pt idx="837">
                  <c:v>12060</c:v>
                </c:pt>
                <c:pt idx="838">
                  <c:v>23163</c:v>
                </c:pt>
                <c:pt idx="839">
                  <c:v>21906</c:v>
                </c:pt>
                <c:pt idx="840">
                  <c:v>38490</c:v>
                </c:pt>
                <c:pt idx="841">
                  <c:v>22270</c:v>
                </c:pt>
                <c:pt idx="842">
                  <c:v>31547</c:v>
                </c:pt>
                <c:pt idx="843">
                  <c:v>30147</c:v>
                </c:pt>
                <c:pt idx="844">
                  <c:v>44057</c:v>
                </c:pt>
                <c:pt idx="845">
                  <c:v>52414</c:v>
                </c:pt>
                <c:pt idx="846">
                  <c:v>45454</c:v>
                </c:pt>
                <c:pt idx="847">
                  <c:v>46340</c:v>
                </c:pt>
                <c:pt idx="848">
                  <c:v>58852</c:v>
                </c:pt>
                <c:pt idx="849">
                  <c:v>55930</c:v>
                </c:pt>
                <c:pt idx="850">
                  <c:v>30450</c:v>
                </c:pt>
                <c:pt idx="851">
                  <c:v>41363</c:v>
                </c:pt>
                <c:pt idx="852">
                  <c:v>36153</c:v>
                </c:pt>
                <c:pt idx="853">
                  <c:v>50726</c:v>
                </c:pt>
                <c:pt idx="854">
                  <c:v>41304</c:v>
                </c:pt>
                <c:pt idx="855">
                  <c:v>28344</c:v>
                </c:pt>
                <c:pt idx="856">
                  <c:v>36042</c:v>
                </c:pt>
                <c:pt idx="857">
                  <c:v>33321</c:v>
                </c:pt>
                <c:pt idx="858">
                  <c:v>27232</c:v>
                </c:pt>
                <c:pt idx="859">
                  <c:v>32572</c:v>
                </c:pt>
                <c:pt idx="860">
                  <c:v>26104</c:v>
                </c:pt>
                <c:pt idx="861">
                  <c:v>21618</c:v>
                </c:pt>
                <c:pt idx="862">
                  <c:v>27247</c:v>
                </c:pt>
                <c:pt idx="863">
                  <c:v>28738</c:v>
                </c:pt>
                <c:pt idx="864">
                  <c:v>26010</c:v>
                </c:pt>
                <c:pt idx="865">
                  <c:v>23344</c:v>
                </c:pt>
                <c:pt idx="866">
                  <c:v>30676</c:v>
                </c:pt>
                <c:pt idx="867">
                  <c:v>47236</c:v>
                </c:pt>
                <c:pt idx="868">
                  <c:v>44587</c:v>
                </c:pt>
                <c:pt idx="869">
                  <c:v>44072</c:v>
                </c:pt>
                <c:pt idx="870">
                  <c:v>34244</c:v>
                </c:pt>
                <c:pt idx="871">
                  <c:v>37884</c:v>
                </c:pt>
                <c:pt idx="872">
                  <c:v>26698</c:v>
                </c:pt>
                <c:pt idx="873">
                  <c:v>27560</c:v>
                </c:pt>
                <c:pt idx="874">
                  <c:v>34585</c:v>
                </c:pt>
                <c:pt idx="875">
                  <c:v>21447</c:v>
                </c:pt>
                <c:pt idx="876">
                  <c:v>29612</c:v>
                </c:pt>
                <c:pt idx="877">
                  <c:v>38120</c:v>
                </c:pt>
                <c:pt idx="878">
                  <c:v>37465</c:v>
                </c:pt>
                <c:pt idx="879">
                  <c:v>37632</c:v>
                </c:pt>
                <c:pt idx="880">
                  <c:v>39695</c:v>
                </c:pt>
                <c:pt idx="881">
                  <c:v>43353</c:v>
                </c:pt>
                <c:pt idx="882">
                  <c:v>40515</c:v>
                </c:pt>
                <c:pt idx="883">
                  <c:v>23728</c:v>
                </c:pt>
                <c:pt idx="884">
                  <c:v>34998</c:v>
                </c:pt>
                <c:pt idx="885">
                  <c:v>40380</c:v>
                </c:pt>
                <c:pt idx="886">
                  <c:v>41362</c:v>
                </c:pt>
                <c:pt idx="887">
                  <c:v>45505</c:v>
                </c:pt>
                <c:pt idx="888">
                  <c:v>44472</c:v>
                </c:pt>
                <c:pt idx="889">
                  <c:v>62166</c:v>
                </c:pt>
                <c:pt idx="890">
                  <c:v>51626</c:v>
                </c:pt>
                <c:pt idx="891">
                  <c:v>47289</c:v>
                </c:pt>
                <c:pt idx="892">
                  <c:v>28111</c:v>
                </c:pt>
                <c:pt idx="893">
                  <c:v>24451</c:v>
                </c:pt>
                <c:pt idx="894">
                  <c:v>45996</c:v>
                </c:pt>
                <c:pt idx="895">
                  <c:v>39751</c:v>
                </c:pt>
                <c:pt idx="896">
                  <c:v>30248</c:v>
                </c:pt>
                <c:pt idx="897">
                  <c:v>26046</c:v>
                </c:pt>
                <c:pt idx="898">
                  <c:v>43217</c:v>
                </c:pt>
                <c:pt idx="899">
                  <c:v>41305</c:v>
                </c:pt>
                <c:pt idx="900">
                  <c:v>45432</c:v>
                </c:pt>
                <c:pt idx="901">
                  <c:v>53468</c:v>
                </c:pt>
                <c:pt idx="902">
                  <c:v>62298</c:v>
                </c:pt>
                <c:pt idx="903">
                  <c:v>37317</c:v>
                </c:pt>
                <c:pt idx="904">
                  <c:v>40163</c:v>
                </c:pt>
                <c:pt idx="905">
                  <c:v>46947</c:v>
                </c:pt>
                <c:pt idx="906">
                  <c:v>54984</c:v>
                </c:pt>
                <c:pt idx="907">
                  <c:v>57808</c:v>
                </c:pt>
                <c:pt idx="908">
                  <c:v>54123</c:v>
                </c:pt>
                <c:pt idx="909">
                  <c:v>58506</c:v>
                </c:pt>
                <c:pt idx="910">
                  <c:v>38410</c:v>
                </c:pt>
                <c:pt idx="911">
                  <c:v>36063</c:v>
                </c:pt>
                <c:pt idx="912">
                  <c:v>58220</c:v>
                </c:pt>
                <c:pt idx="913">
                  <c:v>32830</c:v>
                </c:pt>
                <c:pt idx="914">
                  <c:v>36425</c:v>
                </c:pt>
                <c:pt idx="915">
                  <c:v>27257</c:v>
                </c:pt>
                <c:pt idx="916">
                  <c:v>41396</c:v>
                </c:pt>
                <c:pt idx="917">
                  <c:v>29145</c:v>
                </c:pt>
                <c:pt idx="918">
                  <c:v>31916</c:v>
                </c:pt>
                <c:pt idx="919">
                  <c:v>60109</c:v>
                </c:pt>
                <c:pt idx="920">
                  <c:v>53359</c:v>
                </c:pt>
                <c:pt idx="921">
                  <c:v>48361</c:v>
                </c:pt>
                <c:pt idx="922">
                  <c:v>40750</c:v>
                </c:pt>
                <c:pt idx="923">
                  <c:v>29929</c:v>
                </c:pt>
                <c:pt idx="924">
                  <c:v>50216</c:v>
                </c:pt>
                <c:pt idx="925">
                  <c:v>36497</c:v>
                </c:pt>
                <c:pt idx="926">
                  <c:v>33124</c:v>
                </c:pt>
                <c:pt idx="927">
                  <c:v>24167</c:v>
                </c:pt>
                <c:pt idx="928">
                  <c:v>31523</c:v>
                </c:pt>
                <c:pt idx="929">
                  <c:v>38792</c:v>
                </c:pt>
                <c:pt idx="930">
                  <c:v>43340</c:v>
                </c:pt>
                <c:pt idx="931">
                  <c:v>31424</c:v>
                </c:pt>
                <c:pt idx="932">
                  <c:v>23741</c:v>
                </c:pt>
                <c:pt idx="933">
                  <c:v>31441</c:v>
                </c:pt>
                <c:pt idx="934">
                  <c:v>28772</c:v>
                </c:pt>
                <c:pt idx="935">
                  <c:v>40850</c:v>
                </c:pt>
                <c:pt idx="936">
                  <c:v>39403</c:v>
                </c:pt>
                <c:pt idx="937">
                  <c:v>46978</c:v>
                </c:pt>
                <c:pt idx="938">
                  <c:v>89077</c:v>
                </c:pt>
                <c:pt idx="939">
                  <c:v>34429</c:v>
                </c:pt>
                <c:pt idx="940">
                  <c:v>33252</c:v>
                </c:pt>
                <c:pt idx="941">
                  <c:v>32195</c:v>
                </c:pt>
                <c:pt idx="942">
                  <c:v>45157</c:v>
                </c:pt>
                <c:pt idx="943">
                  <c:v>35020</c:v>
                </c:pt>
                <c:pt idx="944">
                  <c:v>35478</c:v>
                </c:pt>
                <c:pt idx="945">
                  <c:v>39088</c:v>
                </c:pt>
                <c:pt idx="946">
                  <c:v>31668</c:v>
                </c:pt>
                <c:pt idx="947">
                  <c:v>41344</c:v>
                </c:pt>
                <c:pt idx="948">
                  <c:v>42906</c:v>
                </c:pt>
                <c:pt idx="949">
                  <c:v>50954</c:v>
                </c:pt>
                <c:pt idx="950">
                  <c:v>44710</c:v>
                </c:pt>
                <c:pt idx="951">
                  <c:v>43448</c:v>
                </c:pt>
                <c:pt idx="952">
                  <c:v>36939</c:v>
                </c:pt>
                <c:pt idx="953">
                  <c:v>43239</c:v>
                </c:pt>
                <c:pt idx="954">
                  <c:v>56007</c:v>
                </c:pt>
                <c:pt idx="955">
                  <c:v>44839</c:v>
                </c:pt>
                <c:pt idx="956">
                  <c:v>35300</c:v>
                </c:pt>
                <c:pt idx="957">
                  <c:v>62938</c:v>
                </c:pt>
                <c:pt idx="958">
                  <c:v>56548</c:v>
                </c:pt>
                <c:pt idx="959">
                  <c:v>62786</c:v>
                </c:pt>
                <c:pt idx="960">
                  <c:v>59391</c:v>
                </c:pt>
                <c:pt idx="961">
                  <c:v>69106</c:v>
                </c:pt>
                <c:pt idx="962">
                  <c:v>43444</c:v>
                </c:pt>
                <c:pt idx="963">
                  <c:v>40705</c:v>
                </c:pt>
                <c:pt idx="964">
                  <c:v>33413</c:v>
                </c:pt>
                <c:pt idx="965">
                  <c:v>45014</c:v>
                </c:pt>
                <c:pt idx="966">
                  <c:v>47227</c:v>
                </c:pt>
                <c:pt idx="967">
                  <c:v>44131</c:v>
                </c:pt>
                <c:pt idx="968">
                  <c:v>44477</c:v>
                </c:pt>
                <c:pt idx="969">
                  <c:v>42719</c:v>
                </c:pt>
                <c:pt idx="970">
                  <c:v>36978</c:v>
                </c:pt>
                <c:pt idx="971">
                  <c:v>44058</c:v>
                </c:pt>
                <c:pt idx="972">
                  <c:v>69829</c:v>
                </c:pt>
                <c:pt idx="973">
                  <c:v>53828</c:v>
                </c:pt>
                <c:pt idx="974">
                  <c:v>42698</c:v>
                </c:pt>
                <c:pt idx="975">
                  <c:v>50641</c:v>
                </c:pt>
                <c:pt idx="976">
                  <c:v>52532</c:v>
                </c:pt>
                <c:pt idx="977">
                  <c:v>29647</c:v>
                </c:pt>
                <c:pt idx="978">
                  <c:v>30399</c:v>
                </c:pt>
                <c:pt idx="979">
                  <c:v>40535</c:v>
                </c:pt>
                <c:pt idx="980">
                  <c:v>42276</c:v>
                </c:pt>
                <c:pt idx="981">
                  <c:v>32329</c:v>
                </c:pt>
                <c:pt idx="982">
                  <c:v>49483</c:v>
                </c:pt>
                <c:pt idx="983">
                  <c:v>36309</c:v>
                </c:pt>
                <c:pt idx="984">
                  <c:v>43406</c:v>
                </c:pt>
                <c:pt idx="985">
                  <c:v>46298</c:v>
                </c:pt>
                <c:pt idx="986">
                  <c:v>40008</c:v>
                </c:pt>
                <c:pt idx="987">
                  <c:v>39337</c:v>
                </c:pt>
                <c:pt idx="988">
                  <c:v>32608</c:v>
                </c:pt>
                <c:pt idx="989">
                  <c:v>39301</c:v>
                </c:pt>
                <c:pt idx="990">
                  <c:v>28082</c:v>
                </c:pt>
                <c:pt idx="991">
                  <c:v>21423</c:v>
                </c:pt>
                <c:pt idx="992">
                  <c:v>22547</c:v>
                </c:pt>
                <c:pt idx="993">
                  <c:v>25037</c:v>
                </c:pt>
                <c:pt idx="994">
                  <c:v>22214</c:v>
                </c:pt>
                <c:pt idx="995">
                  <c:v>25425</c:v>
                </c:pt>
                <c:pt idx="996">
                  <c:v>23235</c:v>
                </c:pt>
                <c:pt idx="997">
                  <c:v>31073</c:v>
                </c:pt>
                <c:pt idx="998">
                  <c:v>27893</c:v>
                </c:pt>
                <c:pt idx="999">
                  <c:v>28783</c:v>
                </c:pt>
                <c:pt idx="1000">
                  <c:v>25953</c:v>
                </c:pt>
                <c:pt idx="1001">
                  <c:v>39566</c:v>
                </c:pt>
                <c:pt idx="1002">
                  <c:v>36565</c:v>
                </c:pt>
                <c:pt idx="1003">
                  <c:v>33620</c:v>
                </c:pt>
                <c:pt idx="1004">
                  <c:v>35828</c:v>
                </c:pt>
                <c:pt idx="1005">
                  <c:v>36829</c:v>
                </c:pt>
                <c:pt idx="1006">
                  <c:v>38163</c:v>
                </c:pt>
                <c:pt idx="1007">
                  <c:v>54890</c:v>
                </c:pt>
                <c:pt idx="1008">
                  <c:v>55599</c:v>
                </c:pt>
                <c:pt idx="1009">
                  <c:v>36193</c:v>
                </c:pt>
                <c:pt idx="1010">
                  <c:v>38436</c:v>
                </c:pt>
                <c:pt idx="1011">
                  <c:v>44929</c:v>
                </c:pt>
                <c:pt idx="1012">
                  <c:v>54521</c:v>
                </c:pt>
                <c:pt idx="1013">
                  <c:v>55743</c:v>
                </c:pt>
                <c:pt idx="1014">
                  <c:v>47924</c:v>
                </c:pt>
                <c:pt idx="1015">
                  <c:v>47496</c:v>
                </c:pt>
                <c:pt idx="1016">
                  <c:v>55059</c:v>
                </c:pt>
                <c:pt idx="1017">
                  <c:v>66131</c:v>
                </c:pt>
                <c:pt idx="1018">
                  <c:v>46191</c:v>
                </c:pt>
                <c:pt idx="1019">
                  <c:v>37835</c:v>
                </c:pt>
                <c:pt idx="1020">
                  <c:v>46845</c:v>
                </c:pt>
                <c:pt idx="1021">
                  <c:v>113686</c:v>
                </c:pt>
                <c:pt idx="1022">
                  <c:v>170582</c:v>
                </c:pt>
                <c:pt idx="1023">
                  <c:v>97755</c:v>
                </c:pt>
                <c:pt idx="1024">
                  <c:v>76226</c:v>
                </c:pt>
                <c:pt idx="1025">
                  <c:v>75822</c:v>
                </c:pt>
                <c:pt idx="1026">
                  <c:v>79125</c:v>
                </c:pt>
                <c:pt idx="1027">
                  <c:v>57096</c:v>
                </c:pt>
                <c:pt idx="1028">
                  <c:v>53161</c:v>
                </c:pt>
                <c:pt idx="1029">
                  <c:v>31487</c:v>
                </c:pt>
                <c:pt idx="1030">
                  <c:v>31790</c:v>
                </c:pt>
                <c:pt idx="1031">
                  <c:v>43324</c:v>
                </c:pt>
                <c:pt idx="1032">
                  <c:v>52030</c:v>
                </c:pt>
                <c:pt idx="1033">
                  <c:v>46007</c:v>
                </c:pt>
                <c:pt idx="1034">
                  <c:v>41792</c:v>
                </c:pt>
                <c:pt idx="1035">
                  <c:v>57798</c:v>
                </c:pt>
                <c:pt idx="1036">
                  <c:v>51903</c:v>
                </c:pt>
                <c:pt idx="1037">
                  <c:v>39149</c:v>
                </c:pt>
                <c:pt idx="1038">
                  <c:v>39570</c:v>
                </c:pt>
                <c:pt idx="1039">
                  <c:v>57050</c:v>
                </c:pt>
                <c:pt idx="1040">
                  <c:v>64639</c:v>
                </c:pt>
                <c:pt idx="1041">
                  <c:v>53201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A0-4022-A6C9-CC1142397B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2649496"/>
        <c:axId val="182644904"/>
      </c:lineChart>
      <c:catAx>
        <c:axId val="182649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644904"/>
        <c:crosses val="autoZero"/>
        <c:auto val="1"/>
        <c:lblAlgn val="ctr"/>
        <c:lblOffset val="100"/>
        <c:noMultiLvlLbl val="0"/>
      </c:catAx>
      <c:valAx>
        <c:axId val="182644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649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N-JOY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Sheet1!$A$2:$A$1043</c:f>
              <c:strCache>
                <c:ptCount val="1042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  <c:pt idx="366">
                  <c:v>01.01.2017</c:v>
                </c:pt>
                <c:pt idx="367">
                  <c:v>02.01.2017</c:v>
                </c:pt>
                <c:pt idx="368">
                  <c:v>03.01.2017</c:v>
                </c:pt>
                <c:pt idx="369">
                  <c:v>04.01.2017</c:v>
                </c:pt>
                <c:pt idx="370">
                  <c:v>05.01.2017</c:v>
                </c:pt>
                <c:pt idx="371">
                  <c:v>06.01.2017</c:v>
                </c:pt>
                <c:pt idx="372">
                  <c:v>07.01.2017</c:v>
                </c:pt>
                <c:pt idx="373">
                  <c:v>08.01.2017</c:v>
                </c:pt>
                <c:pt idx="374">
                  <c:v>09.01.2017</c:v>
                </c:pt>
                <c:pt idx="375">
                  <c:v>10.01.2017</c:v>
                </c:pt>
                <c:pt idx="376">
                  <c:v>11.01.2017</c:v>
                </c:pt>
                <c:pt idx="377">
                  <c:v>12.01.2017</c:v>
                </c:pt>
                <c:pt idx="378">
                  <c:v>13.01.2017</c:v>
                </c:pt>
                <c:pt idx="379">
                  <c:v>14.01.2017</c:v>
                </c:pt>
                <c:pt idx="380">
                  <c:v>15.01.2017</c:v>
                </c:pt>
                <c:pt idx="381">
                  <c:v>16.01.2017</c:v>
                </c:pt>
                <c:pt idx="382">
                  <c:v>17.01.2017</c:v>
                </c:pt>
                <c:pt idx="383">
                  <c:v>18.01.2017</c:v>
                </c:pt>
                <c:pt idx="384">
                  <c:v>19.01.2017</c:v>
                </c:pt>
                <c:pt idx="385">
                  <c:v>20.01.2017</c:v>
                </c:pt>
                <c:pt idx="386">
                  <c:v>21.01.2017</c:v>
                </c:pt>
                <c:pt idx="387">
                  <c:v>22.01.2017</c:v>
                </c:pt>
                <c:pt idx="388">
                  <c:v>23.01.2017</c:v>
                </c:pt>
                <c:pt idx="389">
                  <c:v>24.01.2017</c:v>
                </c:pt>
                <c:pt idx="390">
                  <c:v>25.01.2017</c:v>
                </c:pt>
                <c:pt idx="391">
                  <c:v>26.01.2017</c:v>
                </c:pt>
                <c:pt idx="392">
                  <c:v>27.01.2017</c:v>
                </c:pt>
                <c:pt idx="393">
                  <c:v>28.01.2017</c:v>
                </c:pt>
                <c:pt idx="394">
                  <c:v>29.01.2017</c:v>
                </c:pt>
                <c:pt idx="395">
                  <c:v>30.01.2017</c:v>
                </c:pt>
                <c:pt idx="396">
                  <c:v>31.01.2017</c:v>
                </c:pt>
                <c:pt idx="397">
                  <c:v>01.02.2017</c:v>
                </c:pt>
                <c:pt idx="398">
                  <c:v>02.02.2017</c:v>
                </c:pt>
                <c:pt idx="399">
                  <c:v>03.02.2017</c:v>
                </c:pt>
                <c:pt idx="400">
                  <c:v>04.02.2017</c:v>
                </c:pt>
                <c:pt idx="401">
                  <c:v>05.02.2017</c:v>
                </c:pt>
                <c:pt idx="402">
                  <c:v>06.02.2017</c:v>
                </c:pt>
                <c:pt idx="403">
                  <c:v>07.02.2017</c:v>
                </c:pt>
                <c:pt idx="404">
                  <c:v>08.02.2017</c:v>
                </c:pt>
                <c:pt idx="405">
                  <c:v>09.02.2017</c:v>
                </c:pt>
                <c:pt idx="406">
                  <c:v>10.02.2017</c:v>
                </c:pt>
                <c:pt idx="407">
                  <c:v>11.02.2017</c:v>
                </c:pt>
                <c:pt idx="408">
                  <c:v>12.02.2017</c:v>
                </c:pt>
                <c:pt idx="409">
                  <c:v>13.02.2017</c:v>
                </c:pt>
                <c:pt idx="410">
                  <c:v>14.02.2017</c:v>
                </c:pt>
                <c:pt idx="411">
                  <c:v>15.02.2017</c:v>
                </c:pt>
                <c:pt idx="412">
                  <c:v>16.02.2017</c:v>
                </c:pt>
                <c:pt idx="413">
                  <c:v>17.02.2017</c:v>
                </c:pt>
                <c:pt idx="414">
                  <c:v>18.02.2017</c:v>
                </c:pt>
                <c:pt idx="415">
                  <c:v>19.02.2017</c:v>
                </c:pt>
                <c:pt idx="416">
                  <c:v>20.02.2017</c:v>
                </c:pt>
                <c:pt idx="417">
                  <c:v>21.02.2017</c:v>
                </c:pt>
                <c:pt idx="418">
                  <c:v>22.02.2017</c:v>
                </c:pt>
                <c:pt idx="419">
                  <c:v>23.02.2017</c:v>
                </c:pt>
                <c:pt idx="420">
                  <c:v>24.02.2017</c:v>
                </c:pt>
                <c:pt idx="421">
                  <c:v>25.02.2017</c:v>
                </c:pt>
                <c:pt idx="422">
                  <c:v>26.02.2017</c:v>
                </c:pt>
                <c:pt idx="423">
                  <c:v>27.02.2017</c:v>
                </c:pt>
                <c:pt idx="424">
                  <c:v>28.02.2017</c:v>
                </c:pt>
                <c:pt idx="425">
                  <c:v>01.03.2017</c:v>
                </c:pt>
                <c:pt idx="426">
                  <c:v>02.03.2017</c:v>
                </c:pt>
                <c:pt idx="427">
                  <c:v>03.03.2017</c:v>
                </c:pt>
                <c:pt idx="428">
                  <c:v>04.03.2017</c:v>
                </c:pt>
                <c:pt idx="429">
                  <c:v>05.03.2017</c:v>
                </c:pt>
                <c:pt idx="430">
                  <c:v>06.03.2017</c:v>
                </c:pt>
                <c:pt idx="431">
                  <c:v>07.03.2017</c:v>
                </c:pt>
                <c:pt idx="432">
                  <c:v>08.03.2017</c:v>
                </c:pt>
                <c:pt idx="433">
                  <c:v>09.03.2017</c:v>
                </c:pt>
                <c:pt idx="434">
                  <c:v>10.03.2017</c:v>
                </c:pt>
                <c:pt idx="435">
                  <c:v>11.03.2017</c:v>
                </c:pt>
                <c:pt idx="436">
                  <c:v>12.03.2017</c:v>
                </c:pt>
                <c:pt idx="437">
                  <c:v>13.03.2017</c:v>
                </c:pt>
                <c:pt idx="438">
                  <c:v>14.03.2017</c:v>
                </c:pt>
                <c:pt idx="439">
                  <c:v>15.03.2017</c:v>
                </c:pt>
                <c:pt idx="440">
                  <c:v>16.03.2017</c:v>
                </c:pt>
                <c:pt idx="441">
                  <c:v>17.03.2017</c:v>
                </c:pt>
                <c:pt idx="442">
                  <c:v>18.03.2017</c:v>
                </c:pt>
                <c:pt idx="443">
                  <c:v>19.03.2017</c:v>
                </c:pt>
                <c:pt idx="444">
                  <c:v>20.03.2017</c:v>
                </c:pt>
                <c:pt idx="445">
                  <c:v>21.03.2017</c:v>
                </c:pt>
                <c:pt idx="446">
                  <c:v>22.03.2017</c:v>
                </c:pt>
                <c:pt idx="447">
                  <c:v>23.03.2017</c:v>
                </c:pt>
                <c:pt idx="448">
                  <c:v>24.03.2017</c:v>
                </c:pt>
                <c:pt idx="449">
                  <c:v>25.03.2017</c:v>
                </c:pt>
                <c:pt idx="450">
                  <c:v>26.03.2017</c:v>
                </c:pt>
                <c:pt idx="451">
                  <c:v>27.03.2017</c:v>
                </c:pt>
                <c:pt idx="452">
                  <c:v>28.03.2017</c:v>
                </c:pt>
                <c:pt idx="453">
                  <c:v>29.03.2017</c:v>
                </c:pt>
                <c:pt idx="454">
                  <c:v>30.03.2017</c:v>
                </c:pt>
                <c:pt idx="455">
                  <c:v>31.03.2017</c:v>
                </c:pt>
                <c:pt idx="456">
                  <c:v>01.04.2017</c:v>
                </c:pt>
                <c:pt idx="457">
                  <c:v>02.04.2017</c:v>
                </c:pt>
                <c:pt idx="458">
                  <c:v>03.04.2017</c:v>
                </c:pt>
                <c:pt idx="459">
                  <c:v>04.04.2017</c:v>
                </c:pt>
                <c:pt idx="460">
                  <c:v>05.04.2017</c:v>
                </c:pt>
                <c:pt idx="461">
                  <c:v>06.04.2017</c:v>
                </c:pt>
                <c:pt idx="462">
                  <c:v>07.04.2017</c:v>
                </c:pt>
                <c:pt idx="463">
                  <c:v>08.04.2017</c:v>
                </c:pt>
                <c:pt idx="464">
                  <c:v>09.04.2017</c:v>
                </c:pt>
                <c:pt idx="465">
                  <c:v>10.04.2017</c:v>
                </c:pt>
                <c:pt idx="466">
                  <c:v>11.04.2017</c:v>
                </c:pt>
                <c:pt idx="467">
                  <c:v>12.04.2017</c:v>
                </c:pt>
                <c:pt idx="468">
                  <c:v>13.04.2017</c:v>
                </c:pt>
                <c:pt idx="469">
                  <c:v>14.04.2017</c:v>
                </c:pt>
                <c:pt idx="470">
                  <c:v>15.04.2017</c:v>
                </c:pt>
                <c:pt idx="471">
                  <c:v>16.04.2017</c:v>
                </c:pt>
                <c:pt idx="472">
                  <c:v>17.04.2017</c:v>
                </c:pt>
                <c:pt idx="473">
                  <c:v>18.04.2017</c:v>
                </c:pt>
                <c:pt idx="474">
                  <c:v>19.04.2017</c:v>
                </c:pt>
                <c:pt idx="475">
                  <c:v>20.04.2017</c:v>
                </c:pt>
                <c:pt idx="476">
                  <c:v>21.04.2017</c:v>
                </c:pt>
                <c:pt idx="477">
                  <c:v>22.04.2017</c:v>
                </c:pt>
                <c:pt idx="478">
                  <c:v>23.04.2017</c:v>
                </c:pt>
                <c:pt idx="479">
                  <c:v>24.04.2017</c:v>
                </c:pt>
                <c:pt idx="480">
                  <c:v>25.04.2017</c:v>
                </c:pt>
                <c:pt idx="481">
                  <c:v>26.04.2017</c:v>
                </c:pt>
                <c:pt idx="482">
                  <c:v>27.04.2017</c:v>
                </c:pt>
                <c:pt idx="483">
                  <c:v>28.04.2017</c:v>
                </c:pt>
                <c:pt idx="484">
                  <c:v>29.04.2017</c:v>
                </c:pt>
                <c:pt idx="485">
                  <c:v>30.04.2017</c:v>
                </c:pt>
                <c:pt idx="486">
                  <c:v>01.05.2017</c:v>
                </c:pt>
                <c:pt idx="487">
                  <c:v>02.05.2017</c:v>
                </c:pt>
                <c:pt idx="488">
                  <c:v>03.05.2017</c:v>
                </c:pt>
                <c:pt idx="489">
                  <c:v>04.05.2017</c:v>
                </c:pt>
                <c:pt idx="490">
                  <c:v>05.05.2017</c:v>
                </c:pt>
                <c:pt idx="491">
                  <c:v>06.05.2017</c:v>
                </c:pt>
                <c:pt idx="492">
                  <c:v>07.05.2017</c:v>
                </c:pt>
                <c:pt idx="493">
                  <c:v>08.05.2017</c:v>
                </c:pt>
                <c:pt idx="494">
                  <c:v>09.05.2017</c:v>
                </c:pt>
                <c:pt idx="495">
                  <c:v>10.05.2017</c:v>
                </c:pt>
                <c:pt idx="496">
                  <c:v>11.05.2017</c:v>
                </c:pt>
                <c:pt idx="497">
                  <c:v>12.05.2017</c:v>
                </c:pt>
                <c:pt idx="498">
                  <c:v>13.05.2017</c:v>
                </c:pt>
                <c:pt idx="499">
                  <c:v>14.05.2017</c:v>
                </c:pt>
                <c:pt idx="500">
                  <c:v>15.05.2017</c:v>
                </c:pt>
                <c:pt idx="501">
                  <c:v>16.05.2017</c:v>
                </c:pt>
                <c:pt idx="502">
                  <c:v>17.05.2017</c:v>
                </c:pt>
                <c:pt idx="503">
                  <c:v>18.05.2017</c:v>
                </c:pt>
                <c:pt idx="504">
                  <c:v>19.05.2017</c:v>
                </c:pt>
                <c:pt idx="505">
                  <c:v>20.05.2017</c:v>
                </c:pt>
                <c:pt idx="506">
                  <c:v>21.05.2017</c:v>
                </c:pt>
                <c:pt idx="507">
                  <c:v>22.05.2017</c:v>
                </c:pt>
                <c:pt idx="508">
                  <c:v>23.05.2017</c:v>
                </c:pt>
                <c:pt idx="509">
                  <c:v>24.05.2017</c:v>
                </c:pt>
                <c:pt idx="510">
                  <c:v>25.05.2017</c:v>
                </c:pt>
                <c:pt idx="511">
                  <c:v>26.05.2017</c:v>
                </c:pt>
                <c:pt idx="512">
                  <c:v>27.05.2017</c:v>
                </c:pt>
                <c:pt idx="513">
                  <c:v>28.05.2017</c:v>
                </c:pt>
                <c:pt idx="514">
                  <c:v>29.05.2017</c:v>
                </c:pt>
                <c:pt idx="515">
                  <c:v>30.05.2017</c:v>
                </c:pt>
                <c:pt idx="516">
                  <c:v>31.05.2017</c:v>
                </c:pt>
                <c:pt idx="517">
                  <c:v>01.06.2017</c:v>
                </c:pt>
                <c:pt idx="518">
                  <c:v>02.06.2017</c:v>
                </c:pt>
                <c:pt idx="519">
                  <c:v>03.06.2017</c:v>
                </c:pt>
                <c:pt idx="520">
                  <c:v>04.06.2017</c:v>
                </c:pt>
                <c:pt idx="521">
                  <c:v>05.06.2017</c:v>
                </c:pt>
                <c:pt idx="522">
                  <c:v>06.06.2017</c:v>
                </c:pt>
                <c:pt idx="523">
                  <c:v>07.06.2017</c:v>
                </c:pt>
                <c:pt idx="524">
                  <c:v>08.06.2017</c:v>
                </c:pt>
                <c:pt idx="525">
                  <c:v>09.06.2017</c:v>
                </c:pt>
                <c:pt idx="526">
                  <c:v>10.06.2017</c:v>
                </c:pt>
                <c:pt idx="527">
                  <c:v>11.06.2017</c:v>
                </c:pt>
                <c:pt idx="528">
                  <c:v>12.06.2017</c:v>
                </c:pt>
                <c:pt idx="529">
                  <c:v>13.06.2017</c:v>
                </c:pt>
                <c:pt idx="530">
                  <c:v>14.06.2017</c:v>
                </c:pt>
                <c:pt idx="531">
                  <c:v>15.06.2017</c:v>
                </c:pt>
                <c:pt idx="532">
                  <c:v>16.06.2017</c:v>
                </c:pt>
                <c:pt idx="533">
                  <c:v>17.06.2017</c:v>
                </c:pt>
                <c:pt idx="534">
                  <c:v>18.06.2017</c:v>
                </c:pt>
                <c:pt idx="535">
                  <c:v>19.06.2017</c:v>
                </c:pt>
                <c:pt idx="536">
                  <c:v>20.06.2017</c:v>
                </c:pt>
                <c:pt idx="537">
                  <c:v>21.06.2017</c:v>
                </c:pt>
                <c:pt idx="538">
                  <c:v>22.06.2017</c:v>
                </c:pt>
                <c:pt idx="539">
                  <c:v>23.06.2017</c:v>
                </c:pt>
                <c:pt idx="540">
                  <c:v>24.06.2017</c:v>
                </c:pt>
                <c:pt idx="541">
                  <c:v>25.06.2017</c:v>
                </c:pt>
                <c:pt idx="542">
                  <c:v>26.06.2017</c:v>
                </c:pt>
                <c:pt idx="543">
                  <c:v>27.06.2017</c:v>
                </c:pt>
                <c:pt idx="544">
                  <c:v>28.06.2017</c:v>
                </c:pt>
                <c:pt idx="545">
                  <c:v>29.06.2017</c:v>
                </c:pt>
                <c:pt idx="546">
                  <c:v>30.06.2017</c:v>
                </c:pt>
                <c:pt idx="547">
                  <c:v>01.07.2017</c:v>
                </c:pt>
                <c:pt idx="548">
                  <c:v>02.07.2017</c:v>
                </c:pt>
                <c:pt idx="549">
                  <c:v>03.07.2017</c:v>
                </c:pt>
                <c:pt idx="550">
                  <c:v>04.07.2017</c:v>
                </c:pt>
                <c:pt idx="551">
                  <c:v>05.07.2017</c:v>
                </c:pt>
                <c:pt idx="552">
                  <c:v>06.07.2017</c:v>
                </c:pt>
                <c:pt idx="553">
                  <c:v>07.07.2017</c:v>
                </c:pt>
                <c:pt idx="554">
                  <c:v>08.07.2017</c:v>
                </c:pt>
                <c:pt idx="555">
                  <c:v>09.07.2017</c:v>
                </c:pt>
                <c:pt idx="556">
                  <c:v>10.07.2017</c:v>
                </c:pt>
                <c:pt idx="557">
                  <c:v>11.07.2017</c:v>
                </c:pt>
                <c:pt idx="558">
                  <c:v>12.07.2017</c:v>
                </c:pt>
                <c:pt idx="559">
                  <c:v>13.07.2017</c:v>
                </c:pt>
                <c:pt idx="560">
                  <c:v>14.07.2017</c:v>
                </c:pt>
                <c:pt idx="561">
                  <c:v>15.07.2017</c:v>
                </c:pt>
                <c:pt idx="562">
                  <c:v>16.07.2017</c:v>
                </c:pt>
                <c:pt idx="563">
                  <c:v>17.07.2017</c:v>
                </c:pt>
                <c:pt idx="564">
                  <c:v>18.07.2017</c:v>
                </c:pt>
                <c:pt idx="565">
                  <c:v>19.07.2017</c:v>
                </c:pt>
                <c:pt idx="566">
                  <c:v>20.07.2017</c:v>
                </c:pt>
                <c:pt idx="567">
                  <c:v>21.07.2017</c:v>
                </c:pt>
                <c:pt idx="568">
                  <c:v>22.07.2017</c:v>
                </c:pt>
                <c:pt idx="569">
                  <c:v>23.07.2017</c:v>
                </c:pt>
                <c:pt idx="570">
                  <c:v>24.07.2017</c:v>
                </c:pt>
                <c:pt idx="571">
                  <c:v>25.07.2017</c:v>
                </c:pt>
                <c:pt idx="572">
                  <c:v>26.07.2017</c:v>
                </c:pt>
                <c:pt idx="573">
                  <c:v>27.07.2017</c:v>
                </c:pt>
                <c:pt idx="574">
                  <c:v>28.07.2017</c:v>
                </c:pt>
                <c:pt idx="575">
                  <c:v>29.07.2017</c:v>
                </c:pt>
                <c:pt idx="576">
                  <c:v>30.07.2017</c:v>
                </c:pt>
                <c:pt idx="577">
                  <c:v>31.07.2017</c:v>
                </c:pt>
                <c:pt idx="578">
                  <c:v>01.08.2017</c:v>
                </c:pt>
                <c:pt idx="579">
                  <c:v>02.08.2017</c:v>
                </c:pt>
                <c:pt idx="580">
                  <c:v>03.08.2017</c:v>
                </c:pt>
                <c:pt idx="581">
                  <c:v>04.08.2017</c:v>
                </c:pt>
                <c:pt idx="582">
                  <c:v>05.08.2017</c:v>
                </c:pt>
                <c:pt idx="583">
                  <c:v>06.08.2017</c:v>
                </c:pt>
                <c:pt idx="584">
                  <c:v>07.08.2017</c:v>
                </c:pt>
                <c:pt idx="585">
                  <c:v>08.08.2017</c:v>
                </c:pt>
                <c:pt idx="586">
                  <c:v>09.08.2017</c:v>
                </c:pt>
                <c:pt idx="587">
                  <c:v>10.08.2017</c:v>
                </c:pt>
                <c:pt idx="588">
                  <c:v>11.08.2017</c:v>
                </c:pt>
                <c:pt idx="589">
                  <c:v>12.08.2017</c:v>
                </c:pt>
                <c:pt idx="590">
                  <c:v>13.08.2017</c:v>
                </c:pt>
                <c:pt idx="591">
                  <c:v>14.08.2017</c:v>
                </c:pt>
                <c:pt idx="592">
                  <c:v>15.08.2017</c:v>
                </c:pt>
                <c:pt idx="593">
                  <c:v>16.08.2017</c:v>
                </c:pt>
                <c:pt idx="594">
                  <c:v>17.08.2017</c:v>
                </c:pt>
                <c:pt idx="595">
                  <c:v>18.08.2017</c:v>
                </c:pt>
                <c:pt idx="596">
                  <c:v>19.08.2017</c:v>
                </c:pt>
                <c:pt idx="597">
                  <c:v>20.08.2017</c:v>
                </c:pt>
                <c:pt idx="598">
                  <c:v>21.08.2017</c:v>
                </c:pt>
                <c:pt idx="599">
                  <c:v>22.08.2017</c:v>
                </c:pt>
                <c:pt idx="600">
                  <c:v>23.08.2017</c:v>
                </c:pt>
                <c:pt idx="601">
                  <c:v>24.08.2017</c:v>
                </c:pt>
                <c:pt idx="602">
                  <c:v>25.08.2017</c:v>
                </c:pt>
                <c:pt idx="603">
                  <c:v>26.08.2017</c:v>
                </c:pt>
                <c:pt idx="604">
                  <c:v>27.08.2017</c:v>
                </c:pt>
                <c:pt idx="605">
                  <c:v>28.08.2017</c:v>
                </c:pt>
                <c:pt idx="606">
                  <c:v>29.08.2017</c:v>
                </c:pt>
                <c:pt idx="607">
                  <c:v>30.08.2017</c:v>
                </c:pt>
                <c:pt idx="608">
                  <c:v>31.08.2017</c:v>
                </c:pt>
                <c:pt idx="609">
                  <c:v>01.09.2017</c:v>
                </c:pt>
                <c:pt idx="610">
                  <c:v>02.09.2017</c:v>
                </c:pt>
                <c:pt idx="611">
                  <c:v>03.09.2017</c:v>
                </c:pt>
                <c:pt idx="612">
                  <c:v>04.09.2017</c:v>
                </c:pt>
                <c:pt idx="613">
                  <c:v>05.09.2017</c:v>
                </c:pt>
                <c:pt idx="614">
                  <c:v>06.09.2017</c:v>
                </c:pt>
                <c:pt idx="615">
                  <c:v>07.09.2017</c:v>
                </c:pt>
                <c:pt idx="616">
                  <c:v>08.09.2017</c:v>
                </c:pt>
                <c:pt idx="617">
                  <c:v>09.09.2017</c:v>
                </c:pt>
                <c:pt idx="618">
                  <c:v>10.09.2017</c:v>
                </c:pt>
                <c:pt idx="619">
                  <c:v>11.09.2017</c:v>
                </c:pt>
                <c:pt idx="620">
                  <c:v>12.09.2017</c:v>
                </c:pt>
                <c:pt idx="621">
                  <c:v>13.09.2017</c:v>
                </c:pt>
                <c:pt idx="622">
                  <c:v>14.09.2017</c:v>
                </c:pt>
                <c:pt idx="623">
                  <c:v>15.09.2017</c:v>
                </c:pt>
                <c:pt idx="624">
                  <c:v>16.09.2017</c:v>
                </c:pt>
                <c:pt idx="625">
                  <c:v>17.09.2017</c:v>
                </c:pt>
                <c:pt idx="626">
                  <c:v>18.09.2017</c:v>
                </c:pt>
                <c:pt idx="627">
                  <c:v>19.09.2017</c:v>
                </c:pt>
                <c:pt idx="628">
                  <c:v>20.09.2017</c:v>
                </c:pt>
                <c:pt idx="629">
                  <c:v>21.09.2017</c:v>
                </c:pt>
                <c:pt idx="630">
                  <c:v>22.09.2017</c:v>
                </c:pt>
                <c:pt idx="631">
                  <c:v>23.09.2017</c:v>
                </c:pt>
                <c:pt idx="632">
                  <c:v>24.09.2017</c:v>
                </c:pt>
                <c:pt idx="633">
                  <c:v>25.09.2017</c:v>
                </c:pt>
                <c:pt idx="634">
                  <c:v>26.09.2017</c:v>
                </c:pt>
                <c:pt idx="635">
                  <c:v>27.09.2017</c:v>
                </c:pt>
                <c:pt idx="636">
                  <c:v>28.09.2017</c:v>
                </c:pt>
                <c:pt idx="637">
                  <c:v>29.09.2017</c:v>
                </c:pt>
                <c:pt idx="638">
                  <c:v>30.09.2017</c:v>
                </c:pt>
                <c:pt idx="639">
                  <c:v>01.10.2017</c:v>
                </c:pt>
                <c:pt idx="640">
                  <c:v>02.10.2017</c:v>
                </c:pt>
                <c:pt idx="641">
                  <c:v>03.10.2017</c:v>
                </c:pt>
                <c:pt idx="642">
                  <c:v>04.10.2017</c:v>
                </c:pt>
                <c:pt idx="643">
                  <c:v>05.10.2017</c:v>
                </c:pt>
                <c:pt idx="644">
                  <c:v>06.10.2017</c:v>
                </c:pt>
                <c:pt idx="645">
                  <c:v>07.10.2017</c:v>
                </c:pt>
                <c:pt idx="646">
                  <c:v>08.10.2017</c:v>
                </c:pt>
                <c:pt idx="647">
                  <c:v>09.10.2017</c:v>
                </c:pt>
                <c:pt idx="648">
                  <c:v>10.10.2017</c:v>
                </c:pt>
                <c:pt idx="649">
                  <c:v>11.10.2017</c:v>
                </c:pt>
                <c:pt idx="650">
                  <c:v>12.10.2017</c:v>
                </c:pt>
                <c:pt idx="651">
                  <c:v>13.10.2017</c:v>
                </c:pt>
                <c:pt idx="652">
                  <c:v>14.10.2017</c:v>
                </c:pt>
                <c:pt idx="653">
                  <c:v>15.10.2017</c:v>
                </c:pt>
                <c:pt idx="654">
                  <c:v>16.10.2017</c:v>
                </c:pt>
                <c:pt idx="655">
                  <c:v>17.10.2017</c:v>
                </c:pt>
                <c:pt idx="656">
                  <c:v>18.10.2017</c:v>
                </c:pt>
                <c:pt idx="657">
                  <c:v>19.10.2017</c:v>
                </c:pt>
                <c:pt idx="658">
                  <c:v>20.10.2017</c:v>
                </c:pt>
                <c:pt idx="659">
                  <c:v>21.10.2017</c:v>
                </c:pt>
                <c:pt idx="660">
                  <c:v>22.10.2017</c:v>
                </c:pt>
                <c:pt idx="661">
                  <c:v>23.10.2017</c:v>
                </c:pt>
                <c:pt idx="662">
                  <c:v>24.10.2017</c:v>
                </c:pt>
                <c:pt idx="663">
                  <c:v>25.10.2017</c:v>
                </c:pt>
                <c:pt idx="664">
                  <c:v>26.10.2017</c:v>
                </c:pt>
                <c:pt idx="665">
                  <c:v>27.10.2017</c:v>
                </c:pt>
                <c:pt idx="666">
                  <c:v>28.10.2017</c:v>
                </c:pt>
                <c:pt idx="667">
                  <c:v>29.10.2017</c:v>
                </c:pt>
                <c:pt idx="668">
                  <c:v>30.10.2017</c:v>
                </c:pt>
                <c:pt idx="669">
                  <c:v>31.10.2017</c:v>
                </c:pt>
                <c:pt idx="670">
                  <c:v>01.11.2017</c:v>
                </c:pt>
                <c:pt idx="671">
                  <c:v>02.11.2017</c:v>
                </c:pt>
                <c:pt idx="672">
                  <c:v>03.11.2017</c:v>
                </c:pt>
                <c:pt idx="673">
                  <c:v>04.11.2017</c:v>
                </c:pt>
                <c:pt idx="674">
                  <c:v>05.11.2017</c:v>
                </c:pt>
                <c:pt idx="675">
                  <c:v>06.11.2017</c:v>
                </c:pt>
                <c:pt idx="676">
                  <c:v>07.11.2017</c:v>
                </c:pt>
                <c:pt idx="677">
                  <c:v>08.11.2017</c:v>
                </c:pt>
                <c:pt idx="678">
                  <c:v>09.11.2017</c:v>
                </c:pt>
                <c:pt idx="679">
                  <c:v>10.11.2017</c:v>
                </c:pt>
                <c:pt idx="680">
                  <c:v>11.11.2017</c:v>
                </c:pt>
                <c:pt idx="681">
                  <c:v>12.11.2017</c:v>
                </c:pt>
                <c:pt idx="682">
                  <c:v>13.11.2017</c:v>
                </c:pt>
                <c:pt idx="683">
                  <c:v>14.11.2017</c:v>
                </c:pt>
                <c:pt idx="684">
                  <c:v>15.11.2017</c:v>
                </c:pt>
                <c:pt idx="685">
                  <c:v>16.11.2017</c:v>
                </c:pt>
                <c:pt idx="686">
                  <c:v>17.11.2017</c:v>
                </c:pt>
                <c:pt idx="687">
                  <c:v>18.11.2017</c:v>
                </c:pt>
                <c:pt idx="688">
                  <c:v>19.11.2017</c:v>
                </c:pt>
                <c:pt idx="689">
                  <c:v>20.11.2017</c:v>
                </c:pt>
                <c:pt idx="690">
                  <c:v>21.11.2017</c:v>
                </c:pt>
                <c:pt idx="691">
                  <c:v>22.11.2017</c:v>
                </c:pt>
                <c:pt idx="692">
                  <c:v>23.11.2017</c:v>
                </c:pt>
                <c:pt idx="693">
                  <c:v>24.11.2017</c:v>
                </c:pt>
                <c:pt idx="694">
                  <c:v>25.11.2017</c:v>
                </c:pt>
                <c:pt idx="695">
                  <c:v>26.11.2017</c:v>
                </c:pt>
                <c:pt idx="696">
                  <c:v>27.11.2017</c:v>
                </c:pt>
                <c:pt idx="697">
                  <c:v>28.11.2017</c:v>
                </c:pt>
                <c:pt idx="698">
                  <c:v>29.11.2017</c:v>
                </c:pt>
                <c:pt idx="699">
                  <c:v>30.11.2017</c:v>
                </c:pt>
                <c:pt idx="700">
                  <c:v>01.12.2017</c:v>
                </c:pt>
                <c:pt idx="701">
                  <c:v>02.12.2017</c:v>
                </c:pt>
                <c:pt idx="702">
                  <c:v>03.12.2017</c:v>
                </c:pt>
                <c:pt idx="703">
                  <c:v>04.12.2017</c:v>
                </c:pt>
                <c:pt idx="704">
                  <c:v>05.12.2017</c:v>
                </c:pt>
                <c:pt idx="705">
                  <c:v>06.12.2017</c:v>
                </c:pt>
                <c:pt idx="706">
                  <c:v>07.12.2017</c:v>
                </c:pt>
                <c:pt idx="707">
                  <c:v>08.12.2017</c:v>
                </c:pt>
                <c:pt idx="708">
                  <c:v>09.12.2017</c:v>
                </c:pt>
                <c:pt idx="709">
                  <c:v>10.12.2017</c:v>
                </c:pt>
                <c:pt idx="710">
                  <c:v>11.12.2017</c:v>
                </c:pt>
                <c:pt idx="711">
                  <c:v>12.12.2017</c:v>
                </c:pt>
                <c:pt idx="712">
                  <c:v>13.12.2017</c:v>
                </c:pt>
                <c:pt idx="713">
                  <c:v>14.12.2017</c:v>
                </c:pt>
                <c:pt idx="714">
                  <c:v>15.12.2017</c:v>
                </c:pt>
                <c:pt idx="715">
                  <c:v>16.12.2017</c:v>
                </c:pt>
                <c:pt idx="716">
                  <c:v>17.12.2017</c:v>
                </c:pt>
                <c:pt idx="717">
                  <c:v>18.12.2017</c:v>
                </c:pt>
                <c:pt idx="718">
                  <c:v>19.12.2017</c:v>
                </c:pt>
                <c:pt idx="719">
                  <c:v>20.12.2017</c:v>
                </c:pt>
                <c:pt idx="720">
                  <c:v>21.12.2017</c:v>
                </c:pt>
                <c:pt idx="721">
                  <c:v>22.12.2017</c:v>
                </c:pt>
                <c:pt idx="722">
                  <c:v>23.12.2017</c:v>
                </c:pt>
                <c:pt idx="723">
                  <c:v>24.12.2017</c:v>
                </c:pt>
                <c:pt idx="724">
                  <c:v>25.12.2017</c:v>
                </c:pt>
                <c:pt idx="725">
                  <c:v>26.12.2017</c:v>
                </c:pt>
                <c:pt idx="726">
                  <c:v>27.12.2017</c:v>
                </c:pt>
                <c:pt idx="727">
                  <c:v>28.12.2017</c:v>
                </c:pt>
                <c:pt idx="728">
                  <c:v>29.12.2017</c:v>
                </c:pt>
                <c:pt idx="729">
                  <c:v>30.12.2017</c:v>
                </c:pt>
                <c:pt idx="730">
                  <c:v>31.12.2017</c:v>
                </c:pt>
                <c:pt idx="731">
                  <c:v>01.01.2018</c:v>
                </c:pt>
                <c:pt idx="732">
                  <c:v>02.01.2018</c:v>
                </c:pt>
                <c:pt idx="733">
                  <c:v>03.01.2018</c:v>
                </c:pt>
                <c:pt idx="734">
                  <c:v>04.01.2018</c:v>
                </c:pt>
                <c:pt idx="735">
                  <c:v>05.01.2018</c:v>
                </c:pt>
                <c:pt idx="736">
                  <c:v>06.01.2018</c:v>
                </c:pt>
                <c:pt idx="737">
                  <c:v>07.01.2018</c:v>
                </c:pt>
                <c:pt idx="738">
                  <c:v>08.01.2018</c:v>
                </c:pt>
                <c:pt idx="739">
                  <c:v>09.01.2018</c:v>
                </c:pt>
                <c:pt idx="740">
                  <c:v>10.01.2018</c:v>
                </c:pt>
                <c:pt idx="741">
                  <c:v>11.01.2018</c:v>
                </c:pt>
                <c:pt idx="742">
                  <c:v>12.01.2018</c:v>
                </c:pt>
                <c:pt idx="743">
                  <c:v>13.01.2018</c:v>
                </c:pt>
                <c:pt idx="744">
                  <c:v>14.01.2018</c:v>
                </c:pt>
                <c:pt idx="745">
                  <c:v>15.01.2018</c:v>
                </c:pt>
                <c:pt idx="746">
                  <c:v>16.01.2018</c:v>
                </c:pt>
                <c:pt idx="747">
                  <c:v>17.01.2018</c:v>
                </c:pt>
                <c:pt idx="748">
                  <c:v>18.01.2018</c:v>
                </c:pt>
                <c:pt idx="749">
                  <c:v>19.01.2018</c:v>
                </c:pt>
                <c:pt idx="750">
                  <c:v>20.01.2018</c:v>
                </c:pt>
                <c:pt idx="751">
                  <c:v>21.01.2018</c:v>
                </c:pt>
                <c:pt idx="752">
                  <c:v>22.01.2018</c:v>
                </c:pt>
                <c:pt idx="753">
                  <c:v>23.01.2018</c:v>
                </c:pt>
                <c:pt idx="754">
                  <c:v>24.01.2018</c:v>
                </c:pt>
                <c:pt idx="755">
                  <c:v>25.01.2018</c:v>
                </c:pt>
                <c:pt idx="756">
                  <c:v>26.01.2018</c:v>
                </c:pt>
                <c:pt idx="757">
                  <c:v>27.01.2018</c:v>
                </c:pt>
                <c:pt idx="758">
                  <c:v>28.01.2018</c:v>
                </c:pt>
                <c:pt idx="759">
                  <c:v>29.01.2018</c:v>
                </c:pt>
                <c:pt idx="760">
                  <c:v>30.01.2018</c:v>
                </c:pt>
                <c:pt idx="761">
                  <c:v>31.01.2018</c:v>
                </c:pt>
                <c:pt idx="762">
                  <c:v>01.02.2018</c:v>
                </c:pt>
                <c:pt idx="763">
                  <c:v>02.02.2018</c:v>
                </c:pt>
                <c:pt idx="764">
                  <c:v>03.02.2018</c:v>
                </c:pt>
                <c:pt idx="765">
                  <c:v>04.02.2018</c:v>
                </c:pt>
                <c:pt idx="766">
                  <c:v>05.02.2018</c:v>
                </c:pt>
                <c:pt idx="767">
                  <c:v>06.02.2018</c:v>
                </c:pt>
                <c:pt idx="768">
                  <c:v>07.02.2018</c:v>
                </c:pt>
                <c:pt idx="769">
                  <c:v>08.02.2018</c:v>
                </c:pt>
                <c:pt idx="770">
                  <c:v>09.02.2018</c:v>
                </c:pt>
                <c:pt idx="771">
                  <c:v>10.02.2018</c:v>
                </c:pt>
                <c:pt idx="772">
                  <c:v>11.02.2018</c:v>
                </c:pt>
                <c:pt idx="773">
                  <c:v>12.02.2018</c:v>
                </c:pt>
                <c:pt idx="774">
                  <c:v>13.02.2018</c:v>
                </c:pt>
                <c:pt idx="775">
                  <c:v>14.02.2018</c:v>
                </c:pt>
                <c:pt idx="776">
                  <c:v>15.02.2018</c:v>
                </c:pt>
                <c:pt idx="777">
                  <c:v>16.02.2018</c:v>
                </c:pt>
                <c:pt idx="778">
                  <c:v>17.02.2018</c:v>
                </c:pt>
                <c:pt idx="779">
                  <c:v>18.02.2018</c:v>
                </c:pt>
                <c:pt idx="780">
                  <c:v>19.02.2018</c:v>
                </c:pt>
                <c:pt idx="781">
                  <c:v>20.02.2018</c:v>
                </c:pt>
                <c:pt idx="782">
                  <c:v>21.02.2018</c:v>
                </c:pt>
                <c:pt idx="783">
                  <c:v>22.02.2018</c:v>
                </c:pt>
                <c:pt idx="784">
                  <c:v>23.02.2018</c:v>
                </c:pt>
                <c:pt idx="785">
                  <c:v>24.02.2018</c:v>
                </c:pt>
                <c:pt idx="786">
                  <c:v>25.02.2018</c:v>
                </c:pt>
                <c:pt idx="787">
                  <c:v>26.02.2018</c:v>
                </c:pt>
                <c:pt idx="788">
                  <c:v>27.02.2018</c:v>
                </c:pt>
                <c:pt idx="789">
                  <c:v>28.02.2018</c:v>
                </c:pt>
                <c:pt idx="790">
                  <c:v>01.03.2018</c:v>
                </c:pt>
                <c:pt idx="791">
                  <c:v>02.03.2018</c:v>
                </c:pt>
                <c:pt idx="792">
                  <c:v>03.03.2018</c:v>
                </c:pt>
                <c:pt idx="793">
                  <c:v>04.03.2018</c:v>
                </c:pt>
                <c:pt idx="794">
                  <c:v>05.03.2018</c:v>
                </c:pt>
                <c:pt idx="795">
                  <c:v>06.03.2018</c:v>
                </c:pt>
                <c:pt idx="796">
                  <c:v>07.03.2018</c:v>
                </c:pt>
                <c:pt idx="797">
                  <c:v>08.03.2018</c:v>
                </c:pt>
                <c:pt idx="798">
                  <c:v>09.03.2018</c:v>
                </c:pt>
                <c:pt idx="799">
                  <c:v>10.03.2018</c:v>
                </c:pt>
                <c:pt idx="800">
                  <c:v>11.03.2018</c:v>
                </c:pt>
                <c:pt idx="801">
                  <c:v>12.03.2018</c:v>
                </c:pt>
                <c:pt idx="802">
                  <c:v>13.03.2018</c:v>
                </c:pt>
                <c:pt idx="803">
                  <c:v>14.03.2018</c:v>
                </c:pt>
                <c:pt idx="804">
                  <c:v>15.03.2018</c:v>
                </c:pt>
                <c:pt idx="805">
                  <c:v>16.03.2018</c:v>
                </c:pt>
                <c:pt idx="806">
                  <c:v>17.03.2018</c:v>
                </c:pt>
                <c:pt idx="807">
                  <c:v>18.03.2018</c:v>
                </c:pt>
                <c:pt idx="808">
                  <c:v>19.03.2018</c:v>
                </c:pt>
                <c:pt idx="809">
                  <c:v>20.03.2018</c:v>
                </c:pt>
                <c:pt idx="810">
                  <c:v>21.03.2018</c:v>
                </c:pt>
                <c:pt idx="811">
                  <c:v>22.03.2018</c:v>
                </c:pt>
                <c:pt idx="812">
                  <c:v>23.03.2018</c:v>
                </c:pt>
                <c:pt idx="813">
                  <c:v>24.03.2018</c:v>
                </c:pt>
                <c:pt idx="814">
                  <c:v>25.03.2018</c:v>
                </c:pt>
                <c:pt idx="815">
                  <c:v>26.03.2018</c:v>
                </c:pt>
                <c:pt idx="816">
                  <c:v>27.03.2018</c:v>
                </c:pt>
                <c:pt idx="817">
                  <c:v>28.03.2018</c:v>
                </c:pt>
                <c:pt idx="818">
                  <c:v>29.03.2018</c:v>
                </c:pt>
                <c:pt idx="819">
                  <c:v>30.03.2018</c:v>
                </c:pt>
                <c:pt idx="820">
                  <c:v>31.03.2018</c:v>
                </c:pt>
                <c:pt idx="821">
                  <c:v>01.04.2018</c:v>
                </c:pt>
                <c:pt idx="822">
                  <c:v>02.04.2018</c:v>
                </c:pt>
                <c:pt idx="823">
                  <c:v>03.04.2018</c:v>
                </c:pt>
                <c:pt idx="824">
                  <c:v>04.04.2018</c:v>
                </c:pt>
                <c:pt idx="825">
                  <c:v>05.04.2018</c:v>
                </c:pt>
                <c:pt idx="826">
                  <c:v>06.04.2018</c:v>
                </c:pt>
                <c:pt idx="827">
                  <c:v>07.04.2018</c:v>
                </c:pt>
                <c:pt idx="828">
                  <c:v>08.04.2018</c:v>
                </c:pt>
                <c:pt idx="829">
                  <c:v>09.04.2018</c:v>
                </c:pt>
                <c:pt idx="830">
                  <c:v>10.04.2018</c:v>
                </c:pt>
                <c:pt idx="831">
                  <c:v>11.04.2018</c:v>
                </c:pt>
                <c:pt idx="832">
                  <c:v>12.04.2018</c:v>
                </c:pt>
                <c:pt idx="833">
                  <c:v>13.04.2018</c:v>
                </c:pt>
                <c:pt idx="834">
                  <c:v>14.04.2018</c:v>
                </c:pt>
                <c:pt idx="835">
                  <c:v>15.04.2018</c:v>
                </c:pt>
                <c:pt idx="836">
                  <c:v>16.04.2018</c:v>
                </c:pt>
                <c:pt idx="837">
                  <c:v>17.04.2018</c:v>
                </c:pt>
                <c:pt idx="838">
                  <c:v>18.04.2018</c:v>
                </c:pt>
                <c:pt idx="839">
                  <c:v>19.04.2018</c:v>
                </c:pt>
                <c:pt idx="840">
                  <c:v>20.04.2018</c:v>
                </c:pt>
                <c:pt idx="841">
                  <c:v>21.04.2018</c:v>
                </c:pt>
                <c:pt idx="842">
                  <c:v>22.04.2018</c:v>
                </c:pt>
                <c:pt idx="843">
                  <c:v>23.04.2018</c:v>
                </c:pt>
                <c:pt idx="844">
                  <c:v>24.04.2018</c:v>
                </c:pt>
                <c:pt idx="845">
                  <c:v>25.04.2018</c:v>
                </c:pt>
                <c:pt idx="846">
                  <c:v>26.04.2018</c:v>
                </c:pt>
                <c:pt idx="847">
                  <c:v>27.04.2018</c:v>
                </c:pt>
                <c:pt idx="848">
                  <c:v>28.04.2018</c:v>
                </c:pt>
                <c:pt idx="849">
                  <c:v>29.04.2018</c:v>
                </c:pt>
                <c:pt idx="850">
                  <c:v>30.04.2018</c:v>
                </c:pt>
                <c:pt idx="851">
                  <c:v>01.05.2018</c:v>
                </c:pt>
                <c:pt idx="852">
                  <c:v>02.05.2018</c:v>
                </c:pt>
                <c:pt idx="853">
                  <c:v>03.05.2018</c:v>
                </c:pt>
                <c:pt idx="854">
                  <c:v>04.05.2018</c:v>
                </c:pt>
                <c:pt idx="855">
                  <c:v>05.05.2018</c:v>
                </c:pt>
                <c:pt idx="856">
                  <c:v>06.05.2018</c:v>
                </c:pt>
                <c:pt idx="857">
                  <c:v>07.05.2018</c:v>
                </c:pt>
                <c:pt idx="858">
                  <c:v>08.05.2018</c:v>
                </c:pt>
                <c:pt idx="859">
                  <c:v>09.05.2018</c:v>
                </c:pt>
                <c:pt idx="860">
                  <c:v>10.05.2018</c:v>
                </c:pt>
                <c:pt idx="861">
                  <c:v>11.05.2018</c:v>
                </c:pt>
                <c:pt idx="862">
                  <c:v>12.05.2018</c:v>
                </c:pt>
                <c:pt idx="863">
                  <c:v>13.05.2018</c:v>
                </c:pt>
                <c:pt idx="864">
                  <c:v>14.05.2018</c:v>
                </c:pt>
                <c:pt idx="865">
                  <c:v>15.05.2018</c:v>
                </c:pt>
                <c:pt idx="866">
                  <c:v>16.05.2018</c:v>
                </c:pt>
                <c:pt idx="867">
                  <c:v>17.05.2018</c:v>
                </c:pt>
                <c:pt idx="868">
                  <c:v>18.05.2018</c:v>
                </c:pt>
                <c:pt idx="869">
                  <c:v>19.05.2018</c:v>
                </c:pt>
                <c:pt idx="870">
                  <c:v>20.05.2018</c:v>
                </c:pt>
                <c:pt idx="871">
                  <c:v>21.05.2018</c:v>
                </c:pt>
                <c:pt idx="872">
                  <c:v>22.05.2018</c:v>
                </c:pt>
                <c:pt idx="873">
                  <c:v>23.05.2018</c:v>
                </c:pt>
                <c:pt idx="874">
                  <c:v>24.05.2018</c:v>
                </c:pt>
                <c:pt idx="875">
                  <c:v>25.05.2018</c:v>
                </c:pt>
                <c:pt idx="876">
                  <c:v>26.05.2018</c:v>
                </c:pt>
                <c:pt idx="877">
                  <c:v>27.05.2018</c:v>
                </c:pt>
                <c:pt idx="878">
                  <c:v>28.05.2018</c:v>
                </c:pt>
                <c:pt idx="879">
                  <c:v>29.05.2018</c:v>
                </c:pt>
                <c:pt idx="880">
                  <c:v>30.05.2018</c:v>
                </c:pt>
                <c:pt idx="881">
                  <c:v>31.05.2018</c:v>
                </c:pt>
                <c:pt idx="882">
                  <c:v>01.06.2018</c:v>
                </c:pt>
                <c:pt idx="883">
                  <c:v>02.06.2018</c:v>
                </c:pt>
                <c:pt idx="884">
                  <c:v>03.06.2018</c:v>
                </c:pt>
                <c:pt idx="885">
                  <c:v>04.06.2018</c:v>
                </c:pt>
                <c:pt idx="886">
                  <c:v>05.06.2018</c:v>
                </c:pt>
                <c:pt idx="887">
                  <c:v>06.06.2018</c:v>
                </c:pt>
                <c:pt idx="888">
                  <c:v>07.06.2018</c:v>
                </c:pt>
                <c:pt idx="889">
                  <c:v>08.06.2018</c:v>
                </c:pt>
                <c:pt idx="890">
                  <c:v>09.06.2018</c:v>
                </c:pt>
                <c:pt idx="891">
                  <c:v>10.06.2018</c:v>
                </c:pt>
                <c:pt idx="892">
                  <c:v>11.06.2018</c:v>
                </c:pt>
                <c:pt idx="893">
                  <c:v>12.06.2018</c:v>
                </c:pt>
                <c:pt idx="894">
                  <c:v>13.06.2018</c:v>
                </c:pt>
                <c:pt idx="895">
                  <c:v>14.06.2018</c:v>
                </c:pt>
                <c:pt idx="896">
                  <c:v>15.06.2018</c:v>
                </c:pt>
                <c:pt idx="897">
                  <c:v>16.06.2018</c:v>
                </c:pt>
                <c:pt idx="898">
                  <c:v>17.06.2018</c:v>
                </c:pt>
                <c:pt idx="899">
                  <c:v>18.06.2018</c:v>
                </c:pt>
                <c:pt idx="900">
                  <c:v>19.06.2018</c:v>
                </c:pt>
                <c:pt idx="901">
                  <c:v>20.06.2018</c:v>
                </c:pt>
                <c:pt idx="902">
                  <c:v>21.06.2018</c:v>
                </c:pt>
                <c:pt idx="903">
                  <c:v>22.06.2018</c:v>
                </c:pt>
                <c:pt idx="904">
                  <c:v>23.06.2018</c:v>
                </c:pt>
                <c:pt idx="905">
                  <c:v>24.06.2018</c:v>
                </c:pt>
                <c:pt idx="906">
                  <c:v>25.06.2018</c:v>
                </c:pt>
                <c:pt idx="907">
                  <c:v>26.06.2018</c:v>
                </c:pt>
                <c:pt idx="908">
                  <c:v>27.06.2018</c:v>
                </c:pt>
                <c:pt idx="909">
                  <c:v>28.06.2018</c:v>
                </c:pt>
                <c:pt idx="910">
                  <c:v>29.06.2018</c:v>
                </c:pt>
                <c:pt idx="911">
                  <c:v>30.06.2018</c:v>
                </c:pt>
                <c:pt idx="912">
                  <c:v>01.07.2018</c:v>
                </c:pt>
                <c:pt idx="913">
                  <c:v>02.07.2018</c:v>
                </c:pt>
                <c:pt idx="914">
                  <c:v>03.07.2018</c:v>
                </c:pt>
                <c:pt idx="915">
                  <c:v>04.07.2018</c:v>
                </c:pt>
                <c:pt idx="916">
                  <c:v>05.07.2018</c:v>
                </c:pt>
                <c:pt idx="917">
                  <c:v>06.07.2018</c:v>
                </c:pt>
                <c:pt idx="918">
                  <c:v>07.07.2018</c:v>
                </c:pt>
                <c:pt idx="919">
                  <c:v>08.07.2018</c:v>
                </c:pt>
                <c:pt idx="920">
                  <c:v>09.07.2018</c:v>
                </c:pt>
                <c:pt idx="921">
                  <c:v>10.07.2018</c:v>
                </c:pt>
                <c:pt idx="922">
                  <c:v>11.07.2018</c:v>
                </c:pt>
                <c:pt idx="923">
                  <c:v>12.07.2018</c:v>
                </c:pt>
                <c:pt idx="924">
                  <c:v>13.07.2018</c:v>
                </c:pt>
                <c:pt idx="925">
                  <c:v>14.07.2018</c:v>
                </c:pt>
                <c:pt idx="926">
                  <c:v>15.07.2018</c:v>
                </c:pt>
                <c:pt idx="927">
                  <c:v>16.07.2018</c:v>
                </c:pt>
                <c:pt idx="928">
                  <c:v>17.07.2018</c:v>
                </c:pt>
                <c:pt idx="929">
                  <c:v>18.07.2018</c:v>
                </c:pt>
                <c:pt idx="930">
                  <c:v>19.07.2018</c:v>
                </c:pt>
                <c:pt idx="931">
                  <c:v>20.07.2018</c:v>
                </c:pt>
                <c:pt idx="932">
                  <c:v>21.07.2018</c:v>
                </c:pt>
                <c:pt idx="933">
                  <c:v>22.07.2018</c:v>
                </c:pt>
                <c:pt idx="934">
                  <c:v>23.07.2018</c:v>
                </c:pt>
                <c:pt idx="935">
                  <c:v>24.07.2018</c:v>
                </c:pt>
                <c:pt idx="936">
                  <c:v>25.07.2018</c:v>
                </c:pt>
                <c:pt idx="937">
                  <c:v>26.07.2018</c:v>
                </c:pt>
                <c:pt idx="938">
                  <c:v>27.07.2018</c:v>
                </c:pt>
                <c:pt idx="939">
                  <c:v>28.07.2018</c:v>
                </c:pt>
                <c:pt idx="940">
                  <c:v>29.07.2018</c:v>
                </c:pt>
                <c:pt idx="941">
                  <c:v>30.07.2018</c:v>
                </c:pt>
                <c:pt idx="942">
                  <c:v>31.07.2018</c:v>
                </c:pt>
                <c:pt idx="943">
                  <c:v>01.08.2018</c:v>
                </c:pt>
                <c:pt idx="944">
                  <c:v>02.08.2018</c:v>
                </c:pt>
                <c:pt idx="945">
                  <c:v>03.08.2018</c:v>
                </c:pt>
                <c:pt idx="946">
                  <c:v>04.08.2018</c:v>
                </c:pt>
                <c:pt idx="947">
                  <c:v>05.08.2018</c:v>
                </c:pt>
                <c:pt idx="948">
                  <c:v>06.08.2018</c:v>
                </c:pt>
                <c:pt idx="949">
                  <c:v>07.08.2018</c:v>
                </c:pt>
                <c:pt idx="950">
                  <c:v>08.08.2018</c:v>
                </c:pt>
                <c:pt idx="951">
                  <c:v>09.08.2018</c:v>
                </c:pt>
                <c:pt idx="952">
                  <c:v>10.08.2018</c:v>
                </c:pt>
                <c:pt idx="953">
                  <c:v>11.08.2018</c:v>
                </c:pt>
                <c:pt idx="954">
                  <c:v>12.08.2018</c:v>
                </c:pt>
                <c:pt idx="955">
                  <c:v>13.08.2018</c:v>
                </c:pt>
                <c:pt idx="956">
                  <c:v>14.08.2018</c:v>
                </c:pt>
                <c:pt idx="957">
                  <c:v>15.08.2018</c:v>
                </c:pt>
                <c:pt idx="958">
                  <c:v>16.08.2018</c:v>
                </c:pt>
                <c:pt idx="959">
                  <c:v>17.08.2018</c:v>
                </c:pt>
                <c:pt idx="960">
                  <c:v>18.08.2018</c:v>
                </c:pt>
                <c:pt idx="961">
                  <c:v>19.08.2018</c:v>
                </c:pt>
                <c:pt idx="962">
                  <c:v>20.08.2018</c:v>
                </c:pt>
                <c:pt idx="963">
                  <c:v>21.08.2018</c:v>
                </c:pt>
                <c:pt idx="964">
                  <c:v>22.08.2018</c:v>
                </c:pt>
                <c:pt idx="965">
                  <c:v>23.08.2018</c:v>
                </c:pt>
                <c:pt idx="966">
                  <c:v>24.08.2018</c:v>
                </c:pt>
                <c:pt idx="967">
                  <c:v>25.08.2018</c:v>
                </c:pt>
                <c:pt idx="968">
                  <c:v>26.08.2018</c:v>
                </c:pt>
                <c:pt idx="969">
                  <c:v>27.08.2018</c:v>
                </c:pt>
                <c:pt idx="970">
                  <c:v>28.08.2018</c:v>
                </c:pt>
                <c:pt idx="971">
                  <c:v>29.08.2018</c:v>
                </c:pt>
                <c:pt idx="972">
                  <c:v>30.08.2018</c:v>
                </c:pt>
                <c:pt idx="973">
                  <c:v>31.08.2018</c:v>
                </c:pt>
                <c:pt idx="974">
                  <c:v>01.09.2018</c:v>
                </c:pt>
                <c:pt idx="975">
                  <c:v>02.09.2018</c:v>
                </c:pt>
                <c:pt idx="976">
                  <c:v>03.09.2018</c:v>
                </c:pt>
                <c:pt idx="977">
                  <c:v>04.09.2018</c:v>
                </c:pt>
                <c:pt idx="978">
                  <c:v>05.09.2018</c:v>
                </c:pt>
                <c:pt idx="979">
                  <c:v>06.09.2018</c:v>
                </c:pt>
                <c:pt idx="980">
                  <c:v>07.09.2018</c:v>
                </c:pt>
                <c:pt idx="981">
                  <c:v>08.09.2018</c:v>
                </c:pt>
                <c:pt idx="982">
                  <c:v>09.09.2018</c:v>
                </c:pt>
                <c:pt idx="983">
                  <c:v>10.09.2018</c:v>
                </c:pt>
                <c:pt idx="984">
                  <c:v>11.09.2018</c:v>
                </c:pt>
                <c:pt idx="985">
                  <c:v>12.09.2018</c:v>
                </c:pt>
                <c:pt idx="986">
                  <c:v>13.09.2018</c:v>
                </c:pt>
                <c:pt idx="987">
                  <c:v>14.09.2018</c:v>
                </c:pt>
                <c:pt idx="988">
                  <c:v>15.09.2018</c:v>
                </c:pt>
                <c:pt idx="989">
                  <c:v>16.09.2018</c:v>
                </c:pt>
                <c:pt idx="990">
                  <c:v>17.09.2018</c:v>
                </c:pt>
                <c:pt idx="991">
                  <c:v>18.09.2018</c:v>
                </c:pt>
                <c:pt idx="992">
                  <c:v>19.09.2018</c:v>
                </c:pt>
                <c:pt idx="993">
                  <c:v>20.09.2018</c:v>
                </c:pt>
                <c:pt idx="994">
                  <c:v>21.09.2018</c:v>
                </c:pt>
                <c:pt idx="995">
                  <c:v>22.09.2018</c:v>
                </c:pt>
                <c:pt idx="996">
                  <c:v>23.09.2018</c:v>
                </c:pt>
                <c:pt idx="997">
                  <c:v>24.09.2018</c:v>
                </c:pt>
                <c:pt idx="998">
                  <c:v>25.09.2018</c:v>
                </c:pt>
                <c:pt idx="999">
                  <c:v>26.09.2018</c:v>
                </c:pt>
                <c:pt idx="1000">
                  <c:v>27.09.2018</c:v>
                </c:pt>
                <c:pt idx="1001">
                  <c:v>28.09.2018</c:v>
                </c:pt>
                <c:pt idx="1002">
                  <c:v>29.09.2018</c:v>
                </c:pt>
                <c:pt idx="1003">
                  <c:v>30.09.2018</c:v>
                </c:pt>
                <c:pt idx="1004">
                  <c:v>01.10.2018</c:v>
                </c:pt>
                <c:pt idx="1005">
                  <c:v>02.10.2018</c:v>
                </c:pt>
                <c:pt idx="1006">
                  <c:v>03.10.2018</c:v>
                </c:pt>
                <c:pt idx="1007">
                  <c:v>04.10.2018</c:v>
                </c:pt>
                <c:pt idx="1008">
                  <c:v>05.10.2018</c:v>
                </c:pt>
                <c:pt idx="1009">
                  <c:v>06.10.2018</c:v>
                </c:pt>
                <c:pt idx="1010">
                  <c:v>07.10.2018</c:v>
                </c:pt>
                <c:pt idx="1011">
                  <c:v>08.10.2018</c:v>
                </c:pt>
                <c:pt idx="1012">
                  <c:v>09.10.2018</c:v>
                </c:pt>
                <c:pt idx="1013">
                  <c:v>10.10.2018</c:v>
                </c:pt>
                <c:pt idx="1014">
                  <c:v>11.10.2018</c:v>
                </c:pt>
                <c:pt idx="1015">
                  <c:v>12.10.2018</c:v>
                </c:pt>
                <c:pt idx="1016">
                  <c:v>13.10.2018</c:v>
                </c:pt>
                <c:pt idx="1017">
                  <c:v>14.10.2018</c:v>
                </c:pt>
                <c:pt idx="1018">
                  <c:v>15.10.2018</c:v>
                </c:pt>
                <c:pt idx="1019">
                  <c:v>16.10.2018</c:v>
                </c:pt>
                <c:pt idx="1020">
                  <c:v>17.10.2018</c:v>
                </c:pt>
                <c:pt idx="1021">
                  <c:v>18.10.2018</c:v>
                </c:pt>
                <c:pt idx="1022">
                  <c:v>19.10.2018</c:v>
                </c:pt>
                <c:pt idx="1023">
                  <c:v>20.10.2018</c:v>
                </c:pt>
                <c:pt idx="1024">
                  <c:v>21.10.2018</c:v>
                </c:pt>
                <c:pt idx="1025">
                  <c:v>22.10.2018</c:v>
                </c:pt>
                <c:pt idx="1026">
                  <c:v>23.10.2018</c:v>
                </c:pt>
                <c:pt idx="1027">
                  <c:v>24.10.2018</c:v>
                </c:pt>
                <c:pt idx="1028">
                  <c:v>25.10.2018</c:v>
                </c:pt>
                <c:pt idx="1029">
                  <c:v>26.10.2018</c:v>
                </c:pt>
                <c:pt idx="1030">
                  <c:v>27.10.2018</c:v>
                </c:pt>
                <c:pt idx="1031">
                  <c:v>28.10.2018</c:v>
                </c:pt>
                <c:pt idx="1032">
                  <c:v>29.10.2018</c:v>
                </c:pt>
                <c:pt idx="1033">
                  <c:v>30.10.2018</c:v>
                </c:pt>
                <c:pt idx="1034">
                  <c:v>31.10.2018</c:v>
                </c:pt>
                <c:pt idx="1035">
                  <c:v>01.11.2018</c:v>
                </c:pt>
                <c:pt idx="1036">
                  <c:v>02.11.2018</c:v>
                </c:pt>
                <c:pt idx="1037">
                  <c:v>03.11.2018</c:v>
                </c:pt>
                <c:pt idx="1038">
                  <c:v>04.11.2018</c:v>
                </c:pt>
                <c:pt idx="1039">
                  <c:v>05.11.2018</c:v>
                </c:pt>
                <c:pt idx="1040">
                  <c:v>06.11.2018</c:v>
                </c:pt>
                <c:pt idx="1041">
                  <c:v>07.11.2018</c:v>
                </c:pt>
              </c:strCache>
            </c:strRef>
          </c:cat>
          <c:val>
            <c:numRef>
              <c:f>Sheet1!$B$2:$B$1043</c:f>
              <c:numCache>
                <c:formatCode>General</c:formatCode>
                <c:ptCount val="1042"/>
                <c:pt idx="0">
                  <c:v>438</c:v>
                </c:pt>
                <c:pt idx="1">
                  <c:v>1007</c:v>
                </c:pt>
                <c:pt idx="2">
                  <c:v>331</c:v>
                </c:pt>
                <c:pt idx="3">
                  <c:v>237</c:v>
                </c:pt>
                <c:pt idx="4">
                  <c:v>19575</c:v>
                </c:pt>
                <c:pt idx="5">
                  <c:v>4051</c:v>
                </c:pt>
                <c:pt idx="6">
                  <c:v>16209</c:v>
                </c:pt>
                <c:pt idx="7">
                  <c:v>4044</c:v>
                </c:pt>
                <c:pt idx="8">
                  <c:v>434</c:v>
                </c:pt>
                <c:pt idx="9">
                  <c:v>270</c:v>
                </c:pt>
                <c:pt idx="10">
                  <c:v>1836</c:v>
                </c:pt>
                <c:pt idx="11">
                  <c:v>11447</c:v>
                </c:pt>
                <c:pt idx="12">
                  <c:v>2148</c:v>
                </c:pt>
                <c:pt idx="13">
                  <c:v>35938</c:v>
                </c:pt>
                <c:pt idx="14">
                  <c:v>8126</c:v>
                </c:pt>
                <c:pt idx="15">
                  <c:v>7242</c:v>
                </c:pt>
                <c:pt idx="16">
                  <c:v>1538</c:v>
                </c:pt>
                <c:pt idx="17">
                  <c:v>28207</c:v>
                </c:pt>
                <c:pt idx="18">
                  <c:v>8481</c:v>
                </c:pt>
                <c:pt idx="19">
                  <c:v>35848</c:v>
                </c:pt>
                <c:pt idx="20">
                  <c:v>20668</c:v>
                </c:pt>
                <c:pt idx="21">
                  <c:v>19836</c:v>
                </c:pt>
                <c:pt idx="22">
                  <c:v>2240</c:v>
                </c:pt>
                <c:pt idx="23">
                  <c:v>9919</c:v>
                </c:pt>
                <c:pt idx="24">
                  <c:v>35757</c:v>
                </c:pt>
                <c:pt idx="25">
                  <c:v>14946</c:v>
                </c:pt>
                <c:pt idx="26">
                  <c:v>9349</c:v>
                </c:pt>
                <c:pt idx="27">
                  <c:v>2052</c:v>
                </c:pt>
                <c:pt idx="28">
                  <c:v>626</c:v>
                </c:pt>
                <c:pt idx="29">
                  <c:v>458</c:v>
                </c:pt>
                <c:pt idx="30">
                  <c:v>304</c:v>
                </c:pt>
                <c:pt idx="31">
                  <c:v>303</c:v>
                </c:pt>
                <c:pt idx="32">
                  <c:v>221</c:v>
                </c:pt>
                <c:pt idx="33">
                  <c:v>22563</c:v>
                </c:pt>
                <c:pt idx="34">
                  <c:v>3355</c:v>
                </c:pt>
                <c:pt idx="35">
                  <c:v>35836</c:v>
                </c:pt>
                <c:pt idx="36">
                  <c:v>7536</c:v>
                </c:pt>
                <c:pt idx="37">
                  <c:v>97803</c:v>
                </c:pt>
                <c:pt idx="38">
                  <c:v>153368</c:v>
                </c:pt>
                <c:pt idx="39">
                  <c:v>88360</c:v>
                </c:pt>
                <c:pt idx="40">
                  <c:v>44064</c:v>
                </c:pt>
                <c:pt idx="41">
                  <c:v>48393</c:v>
                </c:pt>
                <c:pt idx="42">
                  <c:v>29669</c:v>
                </c:pt>
                <c:pt idx="43">
                  <c:v>15286</c:v>
                </c:pt>
                <c:pt idx="44">
                  <c:v>3577</c:v>
                </c:pt>
                <c:pt idx="45">
                  <c:v>30622</c:v>
                </c:pt>
                <c:pt idx="46">
                  <c:v>6149</c:v>
                </c:pt>
                <c:pt idx="47">
                  <c:v>6008</c:v>
                </c:pt>
                <c:pt idx="48">
                  <c:v>1983</c:v>
                </c:pt>
                <c:pt idx="49">
                  <c:v>69080</c:v>
                </c:pt>
                <c:pt idx="50">
                  <c:v>44514</c:v>
                </c:pt>
                <c:pt idx="51">
                  <c:v>11086</c:v>
                </c:pt>
                <c:pt idx="52">
                  <c:v>12145</c:v>
                </c:pt>
                <c:pt idx="53">
                  <c:v>4909</c:v>
                </c:pt>
                <c:pt idx="54">
                  <c:v>19383</c:v>
                </c:pt>
                <c:pt idx="55">
                  <c:v>8202</c:v>
                </c:pt>
                <c:pt idx="56">
                  <c:v>3448</c:v>
                </c:pt>
                <c:pt idx="57">
                  <c:v>1843</c:v>
                </c:pt>
                <c:pt idx="58">
                  <c:v>3196</c:v>
                </c:pt>
                <c:pt idx="59">
                  <c:v>13090</c:v>
                </c:pt>
                <c:pt idx="60">
                  <c:v>31709</c:v>
                </c:pt>
                <c:pt idx="61">
                  <c:v>16852</c:v>
                </c:pt>
                <c:pt idx="62">
                  <c:v>5163</c:v>
                </c:pt>
                <c:pt idx="63">
                  <c:v>11404</c:v>
                </c:pt>
                <c:pt idx="64">
                  <c:v>12764</c:v>
                </c:pt>
                <c:pt idx="65">
                  <c:v>5812</c:v>
                </c:pt>
                <c:pt idx="66">
                  <c:v>2460</c:v>
                </c:pt>
                <c:pt idx="67">
                  <c:v>15829</c:v>
                </c:pt>
                <c:pt idx="68">
                  <c:v>2471</c:v>
                </c:pt>
                <c:pt idx="69">
                  <c:v>544</c:v>
                </c:pt>
                <c:pt idx="70">
                  <c:v>474</c:v>
                </c:pt>
                <c:pt idx="71">
                  <c:v>356</c:v>
                </c:pt>
                <c:pt idx="72">
                  <c:v>338</c:v>
                </c:pt>
                <c:pt idx="73">
                  <c:v>11190</c:v>
                </c:pt>
                <c:pt idx="74">
                  <c:v>7919</c:v>
                </c:pt>
                <c:pt idx="75">
                  <c:v>1485</c:v>
                </c:pt>
                <c:pt idx="76">
                  <c:v>305</c:v>
                </c:pt>
                <c:pt idx="77">
                  <c:v>29760</c:v>
                </c:pt>
                <c:pt idx="78">
                  <c:v>22125</c:v>
                </c:pt>
                <c:pt idx="79">
                  <c:v>3210</c:v>
                </c:pt>
                <c:pt idx="80">
                  <c:v>968</c:v>
                </c:pt>
                <c:pt idx="81">
                  <c:v>17303</c:v>
                </c:pt>
                <c:pt idx="82">
                  <c:v>704</c:v>
                </c:pt>
                <c:pt idx="83">
                  <c:v>248</c:v>
                </c:pt>
                <c:pt idx="84">
                  <c:v>222</c:v>
                </c:pt>
                <c:pt idx="85">
                  <c:v>5797</c:v>
                </c:pt>
                <c:pt idx="86">
                  <c:v>3084</c:v>
                </c:pt>
                <c:pt idx="87">
                  <c:v>571</c:v>
                </c:pt>
                <c:pt idx="88">
                  <c:v>221</c:v>
                </c:pt>
                <c:pt idx="89">
                  <c:v>18076</c:v>
                </c:pt>
                <c:pt idx="90">
                  <c:v>108148</c:v>
                </c:pt>
                <c:pt idx="91">
                  <c:v>66382</c:v>
                </c:pt>
                <c:pt idx="92">
                  <c:v>10579</c:v>
                </c:pt>
                <c:pt idx="93">
                  <c:v>36955</c:v>
                </c:pt>
                <c:pt idx="94">
                  <c:v>12393</c:v>
                </c:pt>
                <c:pt idx="95">
                  <c:v>46009</c:v>
                </c:pt>
                <c:pt idx="96">
                  <c:v>17590</c:v>
                </c:pt>
                <c:pt idx="97">
                  <c:v>54611</c:v>
                </c:pt>
                <c:pt idx="98">
                  <c:v>36150</c:v>
                </c:pt>
                <c:pt idx="99">
                  <c:v>16375</c:v>
                </c:pt>
                <c:pt idx="100">
                  <c:v>6279</c:v>
                </c:pt>
                <c:pt idx="101">
                  <c:v>415258</c:v>
                </c:pt>
                <c:pt idx="102">
                  <c:v>379746</c:v>
                </c:pt>
                <c:pt idx="103">
                  <c:v>237611</c:v>
                </c:pt>
                <c:pt idx="104">
                  <c:v>100488</c:v>
                </c:pt>
                <c:pt idx="105">
                  <c:v>168079</c:v>
                </c:pt>
                <c:pt idx="106">
                  <c:v>184143</c:v>
                </c:pt>
                <c:pt idx="107">
                  <c:v>101923</c:v>
                </c:pt>
                <c:pt idx="108">
                  <c:v>101878</c:v>
                </c:pt>
                <c:pt idx="109">
                  <c:v>64269</c:v>
                </c:pt>
                <c:pt idx="110">
                  <c:v>56770</c:v>
                </c:pt>
                <c:pt idx="111">
                  <c:v>66066</c:v>
                </c:pt>
                <c:pt idx="112">
                  <c:v>26733</c:v>
                </c:pt>
                <c:pt idx="113">
                  <c:v>29646</c:v>
                </c:pt>
                <c:pt idx="114">
                  <c:v>22544</c:v>
                </c:pt>
                <c:pt idx="115">
                  <c:v>23196</c:v>
                </c:pt>
                <c:pt idx="116">
                  <c:v>13450</c:v>
                </c:pt>
                <c:pt idx="117">
                  <c:v>20111</c:v>
                </c:pt>
                <c:pt idx="118">
                  <c:v>23174</c:v>
                </c:pt>
                <c:pt idx="119">
                  <c:v>41683</c:v>
                </c:pt>
                <c:pt idx="120">
                  <c:v>21711</c:v>
                </c:pt>
                <c:pt idx="121">
                  <c:v>6201</c:v>
                </c:pt>
                <c:pt idx="122">
                  <c:v>2649</c:v>
                </c:pt>
                <c:pt idx="123">
                  <c:v>1868</c:v>
                </c:pt>
                <c:pt idx="124">
                  <c:v>1839</c:v>
                </c:pt>
                <c:pt idx="125">
                  <c:v>1817</c:v>
                </c:pt>
                <c:pt idx="126">
                  <c:v>1407</c:v>
                </c:pt>
                <c:pt idx="127">
                  <c:v>11707</c:v>
                </c:pt>
                <c:pt idx="128">
                  <c:v>7237</c:v>
                </c:pt>
                <c:pt idx="129">
                  <c:v>5232</c:v>
                </c:pt>
                <c:pt idx="130">
                  <c:v>36181</c:v>
                </c:pt>
                <c:pt idx="131">
                  <c:v>12637</c:v>
                </c:pt>
                <c:pt idx="132">
                  <c:v>6517</c:v>
                </c:pt>
                <c:pt idx="133">
                  <c:v>17602</c:v>
                </c:pt>
                <c:pt idx="134">
                  <c:v>12806</c:v>
                </c:pt>
                <c:pt idx="135">
                  <c:v>7994</c:v>
                </c:pt>
                <c:pt idx="136">
                  <c:v>8504</c:v>
                </c:pt>
                <c:pt idx="137">
                  <c:v>12186</c:v>
                </c:pt>
                <c:pt idx="138">
                  <c:v>18275</c:v>
                </c:pt>
                <c:pt idx="139">
                  <c:v>50714</c:v>
                </c:pt>
                <c:pt idx="140">
                  <c:v>27037</c:v>
                </c:pt>
                <c:pt idx="141">
                  <c:v>21707</c:v>
                </c:pt>
                <c:pt idx="142">
                  <c:v>8765</c:v>
                </c:pt>
                <c:pt idx="143">
                  <c:v>31078</c:v>
                </c:pt>
                <c:pt idx="144">
                  <c:v>7307</c:v>
                </c:pt>
                <c:pt idx="145">
                  <c:v>48341</c:v>
                </c:pt>
                <c:pt idx="146">
                  <c:v>137377</c:v>
                </c:pt>
                <c:pt idx="147">
                  <c:v>41041</c:v>
                </c:pt>
                <c:pt idx="148">
                  <c:v>21373</c:v>
                </c:pt>
                <c:pt idx="149">
                  <c:v>14092</c:v>
                </c:pt>
                <c:pt idx="150">
                  <c:v>17468</c:v>
                </c:pt>
                <c:pt idx="151">
                  <c:v>8131</c:v>
                </c:pt>
                <c:pt idx="152">
                  <c:v>5986</c:v>
                </c:pt>
                <c:pt idx="153">
                  <c:v>6115</c:v>
                </c:pt>
                <c:pt idx="154">
                  <c:v>6034</c:v>
                </c:pt>
                <c:pt idx="155">
                  <c:v>2517</c:v>
                </c:pt>
                <c:pt idx="156">
                  <c:v>2155</c:v>
                </c:pt>
                <c:pt idx="157">
                  <c:v>1541</c:v>
                </c:pt>
                <c:pt idx="158">
                  <c:v>1469</c:v>
                </c:pt>
                <c:pt idx="159">
                  <c:v>1165</c:v>
                </c:pt>
                <c:pt idx="160">
                  <c:v>6899</c:v>
                </c:pt>
                <c:pt idx="161">
                  <c:v>18690</c:v>
                </c:pt>
                <c:pt idx="162">
                  <c:v>8931</c:v>
                </c:pt>
                <c:pt idx="163">
                  <c:v>2151</c:v>
                </c:pt>
                <c:pt idx="164">
                  <c:v>3981</c:v>
                </c:pt>
                <c:pt idx="165">
                  <c:v>2758</c:v>
                </c:pt>
                <c:pt idx="166">
                  <c:v>26765</c:v>
                </c:pt>
                <c:pt idx="167">
                  <c:v>46915</c:v>
                </c:pt>
                <c:pt idx="168">
                  <c:v>30778</c:v>
                </c:pt>
                <c:pt idx="169">
                  <c:v>16870</c:v>
                </c:pt>
                <c:pt idx="170">
                  <c:v>11177</c:v>
                </c:pt>
                <c:pt idx="171">
                  <c:v>4861</c:v>
                </c:pt>
                <c:pt idx="172">
                  <c:v>1994</c:v>
                </c:pt>
                <c:pt idx="173">
                  <c:v>6527</c:v>
                </c:pt>
                <c:pt idx="174">
                  <c:v>35349</c:v>
                </c:pt>
                <c:pt idx="175">
                  <c:v>8649</c:v>
                </c:pt>
                <c:pt idx="176">
                  <c:v>1835</c:v>
                </c:pt>
                <c:pt idx="177">
                  <c:v>1240</c:v>
                </c:pt>
                <c:pt idx="178">
                  <c:v>34214</c:v>
                </c:pt>
                <c:pt idx="179">
                  <c:v>5215</c:v>
                </c:pt>
                <c:pt idx="180">
                  <c:v>13212</c:v>
                </c:pt>
                <c:pt idx="181">
                  <c:v>5978</c:v>
                </c:pt>
                <c:pt idx="182">
                  <c:v>34254</c:v>
                </c:pt>
                <c:pt idx="183">
                  <c:v>23563</c:v>
                </c:pt>
                <c:pt idx="184">
                  <c:v>18009</c:v>
                </c:pt>
                <c:pt idx="185">
                  <c:v>76236</c:v>
                </c:pt>
                <c:pt idx="186">
                  <c:v>79442</c:v>
                </c:pt>
                <c:pt idx="187">
                  <c:v>28444</c:v>
                </c:pt>
                <c:pt idx="188">
                  <c:v>3802</c:v>
                </c:pt>
                <c:pt idx="189">
                  <c:v>13661</c:v>
                </c:pt>
                <c:pt idx="190">
                  <c:v>7055</c:v>
                </c:pt>
                <c:pt idx="191">
                  <c:v>1393</c:v>
                </c:pt>
                <c:pt idx="192">
                  <c:v>7856</c:v>
                </c:pt>
                <c:pt idx="193">
                  <c:v>10226</c:v>
                </c:pt>
                <c:pt idx="194">
                  <c:v>10584</c:v>
                </c:pt>
                <c:pt idx="195">
                  <c:v>39632</c:v>
                </c:pt>
                <c:pt idx="196">
                  <c:v>16688</c:v>
                </c:pt>
                <c:pt idx="197">
                  <c:v>30918</c:v>
                </c:pt>
                <c:pt idx="198">
                  <c:v>25960</c:v>
                </c:pt>
                <c:pt idx="199">
                  <c:v>2208</c:v>
                </c:pt>
                <c:pt idx="200">
                  <c:v>881</c:v>
                </c:pt>
                <c:pt idx="201">
                  <c:v>60253</c:v>
                </c:pt>
                <c:pt idx="202">
                  <c:v>27988</c:v>
                </c:pt>
                <c:pt idx="203">
                  <c:v>59068</c:v>
                </c:pt>
                <c:pt idx="204">
                  <c:v>43737</c:v>
                </c:pt>
                <c:pt idx="205">
                  <c:v>45415</c:v>
                </c:pt>
                <c:pt idx="206">
                  <c:v>28887</c:v>
                </c:pt>
                <c:pt idx="207">
                  <c:v>72317</c:v>
                </c:pt>
                <c:pt idx="208">
                  <c:v>11973</c:v>
                </c:pt>
                <c:pt idx="209">
                  <c:v>9003</c:v>
                </c:pt>
                <c:pt idx="210">
                  <c:v>29976</c:v>
                </c:pt>
                <c:pt idx="211">
                  <c:v>11127</c:v>
                </c:pt>
                <c:pt idx="212">
                  <c:v>2842</c:v>
                </c:pt>
                <c:pt idx="213">
                  <c:v>20542</c:v>
                </c:pt>
                <c:pt idx="214">
                  <c:v>9493</c:v>
                </c:pt>
                <c:pt idx="215">
                  <c:v>2015</c:v>
                </c:pt>
                <c:pt idx="216">
                  <c:v>5982</c:v>
                </c:pt>
                <c:pt idx="217">
                  <c:v>2670</c:v>
                </c:pt>
                <c:pt idx="218">
                  <c:v>1313</c:v>
                </c:pt>
                <c:pt idx="219">
                  <c:v>1595</c:v>
                </c:pt>
                <c:pt idx="220">
                  <c:v>53210</c:v>
                </c:pt>
                <c:pt idx="221">
                  <c:v>9350</c:v>
                </c:pt>
                <c:pt idx="222">
                  <c:v>4840</c:v>
                </c:pt>
                <c:pt idx="223">
                  <c:v>38572</c:v>
                </c:pt>
                <c:pt idx="224">
                  <c:v>16291</c:v>
                </c:pt>
                <c:pt idx="225">
                  <c:v>2765</c:v>
                </c:pt>
                <c:pt idx="226">
                  <c:v>957</c:v>
                </c:pt>
                <c:pt idx="227">
                  <c:v>523</c:v>
                </c:pt>
                <c:pt idx="228">
                  <c:v>34111</c:v>
                </c:pt>
                <c:pt idx="229">
                  <c:v>10814</c:v>
                </c:pt>
                <c:pt idx="230">
                  <c:v>13472</c:v>
                </c:pt>
                <c:pt idx="231">
                  <c:v>5838</c:v>
                </c:pt>
                <c:pt idx="232">
                  <c:v>1289</c:v>
                </c:pt>
                <c:pt idx="233">
                  <c:v>10823</c:v>
                </c:pt>
                <c:pt idx="234">
                  <c:v>14978</c:v>
                </c:pt>
                <c:pt idx="235">
                  <c:v>3285</c:v>
                </c:pt>
                <c:pt idx="236">
                  <c:v>1091</c:v>
                </c:pt>
                <c:pt idx="237">
                  <c:v>4036</c:v>
                </c:pt>
                <c:pt idx="238">
                  <c:v>4500</c:v>
                </c:pt>
                <c:pt idx="239">
                  <c:v>5134</c:v>
                </c:pt>
                <c:pt idx="240">
                  <c:v>17974</c:v>
                </c:pt>
                <c:pt idx="241">
                  <c:v>74923</c:v>
                </c:pt>
                <c:pt idx="242">
                  <c:v>28352</c:v>
                </c:pt>
                <c:pt idx="243">
                  <c:v>6905</c:v>
                </c:pt>
                <c:pt idx="244">
                  <c:v>22454</c:v>
                </c:pt>
                <c:pt idx="245">
                  <c:v>11796</c:v>
                </c:pt>
                <c:pt idx="246">
                  <c:v>1784</c:v>
                </c:pt>
                <c:pt idx="247">
                  <c:v>3648</c:v>
                </c:pt>
                <c:pt idx="248">
                  <c:v>1965</c:v>
                </c:pt>
                <c:pt idx="249">
                  <c:v>19723</c:v>
                </c:pt>
                <c:pt idx="250">
                  <c:v>27609</c:v>
                </c:pt>
                <c:pt idx="251">
                  <c:v>6002</c:v>
                </c:pt>
                <c:pt idx="252">
                  <c:v>10684</c:v>
                </c:pt>
                <c:pt idx="253">
                  <c:v>6266</c:v>
                </c:pt>
                <c:pt idx="254">
                  <c:v>2301</c:v>
                </c:pt>
                <c:pt idx="255">
                  <c:v>14647</c:v>
                </c:pt>
                <c:pt idx="256">
                  <c:v>208613</c:v>
                </c:pt>
                <c:pt idx="257">
                  <c:v>152953</c:v>
                </c:pt>
                <c:pt idx="258">
                  <c:v>59417</c:v>
                </c:pt>
                <c:pt idx="259">
                  <c:v>35824</c:v>
                </c:pt>
                <c:pt idx="260">
                  <c:v>19198</c:v>
                </c:pt>
                <c:pt idx="261">
                  <c:v>53338</c:v>
                </c:pt>
                <c:pt idx="262">
                  <c:v>34138</c:v>
                </c:pt>
                <c:pt idx="263">
                  <c:v>94414</c:v>
                </c:pt>
                <c:pt idx="264">
                  <c:v>27886</c:v>
                </c:pt>
                <c:pt idx="265">
                  <c:v>15852</c:v>
                </c:pt>
                <c:pt idx="266">
                  <c:v>11945</c:v>
                </c:pt>
                <c:pt idx="267">
                  <c:v>9533</c:v>
                </c:pt>
                <c:pt idx="268">
                  <c:v>8883</c:v>
                </c:pt>
                <c:pt idx="269">
                  <c:v>19086</c:v>
                </c:pt>
                <c:pt idx="270">
                  <c:v>9667</c:v>
                </c:pt>
                <c:pt idx="271">
                  <c:v>6777</c:v>
                </c:pt>
                <c:pt idx="272">
                  <c:v>12721</c:v>
                </c:pt>
                <c:pt idx="273">
                  <c:v>7358</c:v>
                </c:pt>
                <c:pt idx="274">
                  <c:v>1055</c:v>
                </c:pt>
                <c:pt idx="275">
                  <c:v>2471</c:v>
                </c:pt>
                <c:pt idx="276">
                  <c:v>2271</c:v>
                </c:pt>
                <c:pt idx="277">
                  <c:v>3120</c:v>
                </c:pt>
                <c:pt idx="278">
                  <c:v>3778</c:v>
                </c:pt>
                <c:pt idx="279">
                  <c:v>30508</c:v>
                </c:pt>
                <c:pt idx="280">
                  <c:v>12555</c:v>
                </c:pt>
                <c:pt idx="281">
                  <c:v>3314</c:v>
                </c:pt>
                <c:pt idx="282">
                  <c:v>3845</c:v>
                </c:pt>
                <c:pt idx="283">
                  <c:v>9551</c:v>
                </c:pt>
                <c:pt idx="284">
                  <c:v>30725</c:v>
                </c:pt>
                <c:pt idx="285">
                  <c:v>21218</c:v>
                </c:pt>
                <c:pt idx="286">
                  <c:v>26329</c:v>
                </c:pt>
                <c:pt idx="287">
                  <c:v>5986</c:v>
                </c:pt>
                <c:pt idx="288">
                  <c:v>5878</c:v>
                </c:pt>
                <c:pt idx="289">
                  <c:v>2389</c:v>
                </c:pt>
                <c:pt idx="290">
                  <c:v>68131</c:v>
                </c:pt>
                <c:pt idx="291">
                  <c:v>20538</c:v>
                </c:pt>
                <c:pt idx="292">
                  <c:v>5485</c:v>
                </c:pt>
                <c:pt idx="293">
                  <c:v>23627</c:v>
                </c:pt>
                <c:pt idx="294">
                  <c:v>14897</c:v>
                </c:pt>
                <c:pt idx="295">
                  <c:v>4010</c:v>
                </c:pt>
                <c:pt idx="296">
                  <c:v>3069</c:v>
                </c:pt>
                <c:pt idx="297">
                  <c:v>1879</c:v>
                </c:pt>
                <c:pt idx="298">
                  <c:v>6286</c:v>
                </c:pt>
                <c:pt idx="299">
                  <c:v>82079</c:v>
                </c:pt>
                <c:pt idx="300">
                  <c:v>13498</c:v>
                </c:pt>
                <c:pt idx="301">
                  <c:v>3243</c:v>
                </c:pt>
                <c:pt idx="302">
                  <c:v>931</c:v>
                </c:pt>
                <c:pt idx="303">
                  <c:v>1094</c:v>
                </c:pt>
                <c:pt idx="304">
                  <c:v>15027</c:v>
                </c:pt>
                <c:pt idx="305">
                  <c:v>79190</c:v>
                </c:pt>
                <c:pt idx="306">
                  <c:v>59947</c:v>
                </c:pt>
                <c:pt idx="307">
                  <c:v>60650</c:v>
                </c:pt>
                <c:pt idx="308">
                  <c:v>200426</c:v>
                </c:pt>
                <c:pt idx="309">
                  <c:v>359711</c:v>
                </c:pt>
                <c:pt idx="310">
                  <c:v>264692</c:v>
                </c:pt>
                <c:pt idx="311">
                  <c:v>81919</c:v>
                </c:pt>
                <c:pt idx="312">
                  <c:v>48137</c:v>
                </c:pt>
                <c:pt idx="313">
                  <c:v>48984</c:v>
                </c:pt>
                <c:pt idx="314">
                  <c:v>20581</c:v>
                </c:pt>
                <c:pt idx="315">
                  <c:v>10139</c:v>
                </c:pt>
                <c:pt idx="316">
                  <c:v>4278</c:v>
                </c:pt>
                <c:pt idx="317">
                  <c:v>24172</c:v>
                </c:pt>
                <c:pt idx="318">
                  <c:v>11736</c:v>
                </c:pt>
                <c:pt idx="319">
                  <c:v>18338</c:v>
                </c:pt>
                <c:pt idx="320">
                  <c:v>5823</c:v>
                </c:pt>
                <c:pt idx="321">
                  <c:v>25340</c:v>
                </c:pt>
                <c:pt idx="322">
                  <c:v>21599</c:v>
                </c:pt>
                <c:pt idx="323">
                  <c:v>13644</c:v>
                </c:pt>
                <c:pt idx="324">
                  <c:v>7039</c:v>
                </c:pt>
                <c:pt idx="325">
                  <c:v>7847</c:v>
                </c:pt>
                <c:pt idx="326">
                  <c:v>5054</c:v>
                </c:pt>
                <c:pt idx="327">
                  <c:v>4643</c:v>
                </c:pt>
                <c:pt idx="328">
                  <c:v>3852</c:v>
                </c:pt>
                <c:pt idx="329">
                  <c:v>12772</c:v>
                </c:pt>
                <c:pt idx="330">
                  <c:v>11680</c:v>
                </c:pt>
                <c:pt idx="331">
                  <c:v>4300</c:v>
                </c:pt>
                <c:pt idx="332">
                  <c:v>1816</c:v>
                </c:pt>
                <c:pt idx="333">
                  <c:v>7176</c:v>
                </c:pt>
                <c:pt idx="334">
                  <c:v>4914</c:v>
                </c:pt>
                <c:pt idx="335">
                  <c:v>3484</c:v>
                </c:pt>
                <c:pt idx="336">
                  <c:v>2120</c:v>
                </c:pt>
                <c:pt idx="337">
                  <c:v>1462</c:v>
                </c:pt>
                <c:pt idx="338">
                  <c:v>2062</c:v>
                </c:pt>
                <c:pt idx="339">
                  <c:v>4717</c:v>
                </c:pt>
                <c:pt idx="340">
                  <c:v>10559</c:v>
                </c:pt>
                <c:pt idx="341">
                  <c:v>9638</c:v>
                </c:pt>
                <c:pt idx="342">
                  <c:v>36831</c:v>
                </c:pt>
                <c:pt idx="343">
                  <c:v>6201</c:v>
                </c:pt>
                <c:pt idx="344">
                  <c:v>1871</c:v>
                </c:pt>
                <c:pt idx="345">
                  <c:v>1955</c:v>
                </c:pt>
                <c:pt idx="346">
                  <c:v>1865</c:v>
                </c:pt>
                <c:pt idx="347">
                  <c:v>2306</c:v>
                </c:pt>
                <c:pt idx="348">
                  <c:v>29476</c:v>
                </c:pt>
                <c:pt idx="349">
                  <c:v>55968</c:v>
                </c:pt>
                <c:pt idx="350">
                  <c:v>15173</c:v>
                </c:pt>
                <c:pt idx="351">
                  <c:v>3669</c:v>
                </c:pt>
                <c:pt idx="352">
                  <c:v>2323</c:v>
                </c:pt>
                <c:pt idx="353">
                  <c:v>16972</c:v>
                </c:pt>
                <c:pt idx="354">
                  <c:v>15591</c:v>
                </c:pt>
                <c:pt idx="355">
                  <c:v>228624</c:v>
                </c:pt>
                <c:pt idx="356">
                  <c:v>302087</c:v>
                </c:pt>
                <c:pt idx="357">
                  <c:v>247555</c:v>
                </c:pt>
                <c:pt idx="358">
                  <c:v>49816</c:v>
                </c:pt>
                <c:pt idx="359">
                  <c:v>11360</c:v>
                </c:pt>
                <c:pt idx="360">
                  <c:v>5501</c:v>
                </c:pt>
                <c:pt idx="361">
                  <c:v>2947</c:v>
                </c:pt>
                <c:pt idx="362">
                  <c:v>1748</c:v>
                </c:pt>
                <c:pt idx="363">
                  <c:v>2763</c:v>
                </c:pt>
                <c:pt idx="364">
                  <c:v>3081</c:v>
                </c:pt>
                <c:pt idx="365">
                  <c:v>2254</c:v>
                </c:pt>
                <c:pt idx="366">
                  <c:v>2149</c:v>
                </c:pt>
                <c:pt idx="367">
                  <c:v>2099</c:v>
                </c:pt>
                <c:pt idx="368">
                  <c:v>14997</c:v>
                </c:pt>
                <c:pt idx="369">
                  <c:v>7915</c:v>
                </c:pt>
                <c:pt idx="370">
                  <c:v>21981</c:v>
                </c:pt>
                <c:pt idx="371">
                  <c:v>14555</c:v>
                </c:pt>
                <c:pt idx="372">
                  <c:v>9957</c:v>
                </c:pt>
                <c:pt idx="373">
                  <c:v>8352</c:v>
                </c:pt>
                <c:pt idx="374">
                  <c:v>35080</c:v>
                </c:pt>
                <c:pt idx="375">
                  <c:v>6690</c:v>
                </c:pt>
                <c:pt idx="376">
                  <c:v>47296</c:v>
                </c:pt>
                <c:pt idx="377">
                  <c:v>125348</c:v>
                </c:pt>
                <c:pt idx="378">
                  <c:v>53653</c:v>
                </c:pt>
                <c:pt idx="379">
                  <c:v>2675</c:v>
                </c:pt>
                <c:pt idx="380">
                  <c:v>1824</c:v>
                </c:pt>
                <c:pt idx="381">
                  <c:v>1412</c:v>
                </c:pt>
                <c:pt idx="382">
                  <c:v>1230</c:v>
                </c:pt>
                <c:pt idx="383">
                  <c:v>10883</c:v>
                </c:pt>
                <c:pt idx="384">
                  <c:v>2355</c:v>
                </c:pt>
                <c:pt idx="385">
                  <c:v>16855</c:v>
                </c:pt>
                <c:pt idx="386">
                  <c:v>3968</c:v>
                </c:pt>
                <c:pt idx="387">
                  <c:v>1341</c:v>
                </c:pt>
                <c:pt idx="388">
                  <c:v>48382</c:v>
                </c:pt>
                <c:pt idx="389">
                  <c:v>27022</c:v>
                </c:pt>
                <c:pt idx="390">
                  <c:v>18610</c:v>
                </c:pt>
                <c:pt idx="391">
                  <c:v>6426</c:v>
                </c:pt>
                <c:pt idx="392">
                  <c:v>26638</c:v>
                </c:pt>
                <c:pt idx="393">
                  <c:v>29420</c:v>
                </c:pt>
                <c:pt idx="394">
                  <c:v>26052</c:v>
                </c:pt>
                <c:pt idx="395">
                  <c:v>51932</c:v>
                </c:pt>
                <c:pt idx="396">
                  <c:v>16680</c:v>
                </c:pt>
                <c:pt idx="397">
                  <c:v>17596</c:v>
                </c:pt>
                <c:pt idx="398">
                  <c:v>15365</c:v>
                </c:pt>
                <c:pt idx="399">
                  <c:v>26179</c:v>
                </c:pt>
                <c:pt idx="400">
                  <c:v>34935</c:v>
                </c:pt>
                <c:pt idx="401">
                  <c:v>17262</c:v>
                </c:pt>
                <c:pt idx="402">
                  <c:v>25438</c:v>
                </c:pt>
                <c:pt idx="403">
                  <c:v>13397</c:v>
                </c:pt>
                <c:pt idx="404">
                  <c:v>5019</c:v>
                </c:pt>
                <c:pt idx="405">
                  <c:v>24946</c:v>
                </c:pt>
                <c:pt idx="406">
                  <c:v>28653</c:v>
                </c:pt>
                <c:pt idx="407">
                  <c:v>6627</c:v>
                </c:pt>
                <c:pt idx="408">
                  <c:v>2907</c:v>
                </c:pt>
                <c:pt idx="409">
                  <c:v>23974</c:v>
                </c:pt>
                <c:pt idx="410">
                  <c:v>9398</c:v>
                </c:pt>
                <c:pt idx="411">
                  <c:v>26277</c:v>
                </c:pt>
                <c:pt idx="412">
                  <c:v>14237</c:v>
                </c:pt>
                <c:pt idx="413">
                  <c:v>20005</c:v>
                </c:pt>
                <c:pt idx="414">
                  <c:v>3667</c:v>
                </c:pt>
                <c:pt idx="415">
                  <c:v>1532</c:v>
                </c:pt>
                <c:pt idx="416">
                  <c:v>17038</c:v>
                </c:pt>
                <c:pt idx="417">
                  <c:v>28223</c:v>
                </c:pt>
                <c:pt idx="418">
                  <c:v>41239</c:v>
                </c:pt>
                <c:pt idx="419">
                  <c:v>164597</c:v>
                </c:pt>
                <c:pt idx="420">
                  <c:v>152939</c:v>
                </c:pt>
                <c:pt idx="421">
                  <c:v>64671</c:v>
                </c:pt>
                <c:pt idx="422">
                  <c:v>34864</c:v>
                </c:pt>
                <c:pt idx="423">
                  <c:v>58449</c:v>
                </c:pt>
                <c:pt idx="424">
                  <c:v>54054</c:v>
                </c:pt>
                <c:pt idx="425">
                  <c:v>25591</c:v>
                </c:pt>
                <c:pt idx="426">
                  <c:v>29935</c:v>
                </c:pt>
                <c:pt idx="427">
                  <c:v>40779</c:v>
                </c:pt>
                <c:pt idx="428">
                  <c:v>35739</c:v>
                </c:pt>
                <c:pt idx="429">
                  <c:v>15340</c:v>
                </c:pt>
                <c:pt idx="430">
                  <c:v>8751</c:v>
                </c:pt>
                <c:pt idx="431">
                  <c:v>5859</c:v>
                </c:pt>
                <c:pt idx="432">
                  <c:v>51609</c:v>
                </c:pt>
                <c:pt idx="433">
                  <c:v>71439</c:v>
                </c:pt>
                <c:pt idx="434">
                  <c:v>37930</c:v>
                </c:pt>
                <c:pt idx="435">
                  <c:v>32655</c:v>
                </c:pt>
                <c:pt idx="436">
                  <c:v>18314</c:v>
                </c:pt>
                <c:pt idx="437">
                  <c:v>31781</c:v>
                </c:pt>
                <c:pt idx="438">
                  <c:v>12945</c:v>
                </c:pt>
                <c:pt idx="439">
                  <c:v>68581</c:v>
                </c:pt>
                <c:pt idx="440">
                  <c:v>203114</c:v>
                </c:pt>
                <c:pt idx="441">
                  <c:v>172695</c:v>
                </c:pt>
                <c:pt idx="442">
                  <c:v>87611</c:v>
                </c:pt>
                <c:pt idx="443">
                  <c:v>120856</c:v>
                </c:pt>
                <c:pt idx="444">
                  <c:v>48306</c:v>
                </c:pt>
                <c:pt idx="445">
                  <c:v>49686</c:v>
                </c:pt>
                <c:pt idx="446">
                  <c:v>40749</c:v>
                </c:pt>
                <c:pt idx="447">
                  <c:v>27370</c:v>
                </c:pt>
                <c:pt idx="448">
                  <c:v>20565</c:v>
                </c:pt>
                <c:pt idx="449">
                  <c:v>36473</c:v>
                </c:pt>
                <c:pt idx="450">
                  <c:v>23847</c:v>
                </c:pt>
                <c:pt idx="451">
                  <c:v>9667</c:v>
                </c:pt>
                <c:pt idx="452">
                  <c:v>41678</c:v>
                </c:pt>
                <c:pt idx="453">
                  <c:v>79839</c:v>
                </c:pt>
                <c:pt idx="454">
                  <c:v>103652</c:v>
                </c:pt>
                <c:pt idx="455">
                  <c:v>94424</c:v>
                </c:pt>
                <c:pt idx="456">
                  <c:v>132434</c:v>
                </c:pt>
                <c:pt idx="457">
                  <c:v>68591</c:v>
                </c:pt>
                <c:pt idx="458">
                  <c:v>29001</c:v>
                </c:pt>
                <c:pt idx="459">
                  <c:v>33433</c:v>
                </c:pt>
                <c:pt idx="460">
                  <c:v>83729</c:v>
                </c:pt>
                <c:pt idx="461">
                  <c:v>40393</c:v>
                </c:pt>
                <c:pt idx="462">
                  <c:v>33085</c:v>
                </c:pt>
                <c:pt idx="463">
                  <c:v>23148</c:v>
                </c:pt>
                <c:pt idx="464">
                  <c:v>69798</c:v>
                </c:pt>
                <c:pt idx="465">
                  <c:v>26082</c:v>
                </c:pt>
                <c:pt idx="466">
                  <c:v>23423</c:v>
                </c:pt>
                <c:pt idx="467">
                  <c:v>92946</c:v>
                </c:pt>
                <c:pt idx="468">
                  <c:v>43545</c:v>
                </c:pt>
                <c:pt idx="469">
                  <c:v>186275</c:v>
                </c:pt>
                <c:pt idx="470">
                  <c:v>175714</c:v>
                </c:pt>
                <c:pt idx="471">
                  <c:v>62182</c:v>
                </c:pt>
                <c:pt idx="472">
                  <c:v>69214</c:v>
                </c:pt>
                <c:pt idx="473">
                  <c:v>33582</c:v>
                </c:pt>
                <c:pt idx="474">
                  <c:v>79970</c:v>
                </c:pt>
                <c:pt idx="475">
                  <c:v>85599</c:v>
                </c:pt>
                <c:pt idx="476">
                  <c:v>42594</c:v>
                </c:pt>
                <c:pt idx="477">
                  <c:v>34396</c:v>
                </c:pt>
                <c:pt idx="478">
                  <c:v>24139</c:v>
                </c:pt>
                <c:pt idx="479">
                  <c:v>41319</c:v>
                </c:pt>
                <c:pt idx="480">
                  <c:v>98704</c:v>
                </c:pt>
                <c:pt idx="481">
                  <c:v>82482</c:v>
                </c:pt>
                <c:pt idx="482">
                  <c:v>28136</c:v>
                </c:pt>
                <c:pt idx="483">
                  <c:v>32456</c:v>
                </c:pt>
                <c:pt idx="484">
                  <c:v>20889</c:v>
                </c:pt>
                <c:pt idx="485">
                  <c:v>41520</c:v>
                </c:pt>
                <c:pt idx="486">
                  <c:v>46773</c:v>
                </c:pt>
                <c:pt idx="487">
                  <c:v>33265</c:v>
                </c:pt>
                <c:pt idx="488">
                  <c:v>28555</c:v>
                </c:pt>
                <c:pt idx="489">
                  <c:v>59560</c:v>
                </c:pt>
                <c:pt idx="490">
                  <c:v>32734</c:v>
                </c:pt>
                <c:pt idx="491">
                  <c:v>15404</c:v>
                </c:pt>
                <c:pt idx="492">
                  <c:v>17805</c:v>
                </c:pt>
                <c:pt idx="493">
                  <c:v>24852</c:v>
                </c:pt>
                <c:pt idx="494">
                  <c:v>64707</c:v>
                </c:pt>
                <c:pt idx="495">
                  <c:v>22166</c:v>
                </c:pt>
                <c:pt idx="496">
                  <c:v>8521</c:v>
                </c:pt>
                <c:pt idx="497">
                  <c:v>46961</c:v>
                </c:pt>
                <c:pt idx="498">
                  <c:v>78892</c:v>
                </c:pt>
                <c:pt idx="499">
                  <c:v>63647</c:v>
                </c:pt>
                <c:pt idx="500">
                  <c:v>26116</c:v>
                </c:pt>
                <c:pt idx="501">
                  <c:v>26239</c:v>
                </c:pt>
                <c:pt idx="502">
                  <c:v>49433</c:v>
                </c:pt>
                <c:pt idx="503">
                  <c:v>39746</c:v>
                </c:pt>
                <c:pt idx="504">
                  <c:v>28227</c:v>
                </c:pt>
                <c:pt idx="505">
                  <c:v>15589</c:v>
                </c:pt>
                <c:pt idx="506">
                  <c:v>48187</c:v>
                </c:pt>
                <c:pt idx="507">
                  <c:v>13566</c:v>
                </c:pt>
                <c:pt idx="508">
                  <c:v>38047</c:v>
                </c:pt>
                <c:pt idx="509">
                  <c:v>23712</c:v>
                </c:pt>
                <c:pt idx="510">
                  <c:v>15721</c:v>
                </c:pt>
                <c:pt idx="511">
                  <c:v>19221</c:v>
                </c:pt>
                <c:pt idx="512">
                  <c:v>20108</c:v>
                </c:pt>
                <c:pt idx="513">
                  <c:v>43656</c:v>
                </c:pt>
                <c:pt idx="514">
                  <c:v>42241</c:v>
                </c:pt>
                <c:pt idx="515">
                  <c:v>78526</c:v>
                </c:pt>
                <c:pt idx="516">
                  <c:v>25177</c:v>
                </c:pt>
                <c:pt idx="517">
                  <c:v>35892</c:v>
                </c:pt>
                <c:pt idx="518">
                  <c:v>20075</c:v>
                </c:pt>
                <c:pt idx="519">
                  <c:v>20533</c:v>
                </c:pt>
                <c:pt idx="520">
                  <c:v>23528</c:v>
                </c:pt>
                <c:pt idx="521">
                  <c:v>15866</c:v>
                </c:pt>
                <c:pt idx="522">
                  <c:v>52138</c:v>
                </c:pt>
                <c:pt idx="523">
                  <c:v>104492</c:v>
                </c:pt>
                <c:pt idx="524">
                  <c:v>103510</c:v>
                </c:pt>
                <c:pt idx="525">
                  <c:v>137547</c:v>
                </c:pt>
                <c:pt idx="526">
                  <c:v>30640</c:v>
                </c:pt>
                <c:pt idx="527">
                  <c:v>15637</c:v>
                </c:pt>
                <c:pt idx="528">
                  <c:v>54124</c:v>
                </c:pt>
                <c:pt idx="529">
                  <c:v>16444</c:v>
                </c:pt>
                <c:pt idx="530">
                  <c:v>8741</c:v>
                </c:pt>
                <c:pt idx="531">
                  <c:v>29878</c:v>
                </c:pt>
                <c:pt idx="532">
                  <c:v>36819</c:v>
                </c:pt>
                <c:pt idx="533">
                  <c:v>27198</c:v>
                </c:pt>
                <c:pt idx="534">
                  <c:v>30017</c:v>
                </c:pt>
                <c:pt idx="535">
                  <c:v>10447</c:v>
                </c:pt>
                <c:pt idx="536">
                  <c:v>3145</c:v>
                </c:pt>
                <c:pt idx="537">
                  <c:v>6918</c:v>
                </c:pt>
                <c:pt idx="538">
                  <c:v>112678</c:v>
                </c:pt>
                <c:pt idx="539">
                  <c:v>47523</c:v>
                </c:pt>
                <c:pt idx="540">
                  <c:v>17800</c:v>
                </c:pt>
                <c:pt idx="541">
                  <c:v>15898</c:v>
                </c:pt>
                <c:pt idx="542">
                  <c:v>82521</c:v>
                </c:pt>
                <c:pt idx="543">
                  <c:v>30196</c:v>
                </c:pt>
                <c:pt idx="544">
                  <c:v>103931</c:v>
                </c:pt>
                <c:pt idx="545">
                  <c:v>113141</c:v>
                </c:pt>
                <c:pt idx="546">
                  <c:v>48381</c:v>
                </c:pt>
                <c:pt idx="547">
                  <c:v>48335</c:v>
                </c:pt>
                <c:pt idx="548">
                  <c:v>39050</c:v>
                </c:pt>
                <c:pt idx="549">
                  <c:v>33128</c:v>
                </c:pt>
                <c:pt idx="550">
                  <c:v>38418</c:v>
                </c:pt>
                <c:pt idx="551">
                  <c:v>30161</c:v>
                </c:pt>
                <c:pt idx="552">
                  <c:v>32593</c:v>
                </c:pt>
                <c:pt idx="553">
                  <c:v>118366</c:v>
                </c:pt>
                <c:pt idx="554">
                  <c:v>62850</c:v>
                </c:pt>
                <c:pt idx="555">
                  <c:v>113950</c:v>
                </c:pt>
                <c:pt idx="556">
                  <c:v>117714</c:v>
                </c:pt>
                <c:pt idx="557">
                  <c:v>36079</c:v>
                </c:pt>
                <c:pt idx="558">
                  <c:v>15776</c:v>
                </c:pt>
                <c:pt idx="559">
                  <c:v>9170</c:v>
                </c:pt>
                <c:pt idx="560">
                  <c:v>5047</c:v>
                </c:pt>
                <c:pt idx="561">
                  <c:v>3688</c:v>
                </c:pt>
                <c:pt idx="562">
                  <c:v>9315</c:v>
                </c:pt>
                <c:pt idx="563">
                  <c:v>41368</c:v>
                </c:pt>
                <c:pt idx="564">
                  <c:v>35862</c:v>
                </c:pt>
                <c:pt idx="565">
                  <c:v>59498</c:v>
                </c:pt>
                <c:pt idx="566">
                  <c:v>52157</c:v>
                </c:pt>
                <c:pt idx="567">
                  <c:v>41004</c:v>
                </c:pt>
                <c:pt idx="568">
                  <c:v>18453</c:v>
                </c:pt>
                <c:pt idx="569">
                  <c:v>31706</c:v>
                </c:pt>
                <c:pt idx="570">
                  <c:v>39130</c:v>
                </c:pt>
                <c:pt idx="571">
                  <c:v>55478</c:v>
                </c:pt>
                <c:pt idx="572">
                  <c:v>25721</c:v>
                </c:pt>
                <c:pt idx="573">
                  <c:v>17546</c:v>
                </c:pt>
                <c:pt idx="574">
                  <c:v>20690</c:v>
                </c:pt>
                <c:pt idx="575">
                  <c:v>12430</c:v>
                </c:pt>
                <c:pt idx="576">
                  <c:v>8128</c:v>
                </c:pt>
                <c:pt idx="577">
                  <c:v>34788</c:v>
                </c:pt>
                <c:pt idx="578">
                  <c:v>43310</c:v>
                </c:pt>
                <c:pt idx="579">
                  <c:v>106817</c:v>
                </c:pt>
                <c:pt idx="580">
                  <c:v>121831</c:v>
                </c:pt>
                <c:pt idx="581">
                  <c:v>42834</c:v>
                </c:pt>
                <c:pt idx="582">
                  <c:v>27373</c:v>
                </c:pt>
                <c:pt idx="583">
                  <c:v>17209</c:v>
                </c:pt>
                <c:pt idx="584">
                  <c:v>15577</c:v>
                </c:pt>
                <c:pt idx="585">
                  <c:v>31123</c:v>
                </c:pt>
                <c:pt idx="586">
                  <c:v>70858</c:v>
                </c:pt>
                <c:pt idx="587">
                  <c:v>70536</c:v>
                </c:pt>
                <c:pt idx="588">
                  <c:v>32543</c:v>
                </c:pt>
                <c:pt idx="589">
                  <c:v>36566</c:v>
                </c:pt>
                <c:pt idx="590">
                  <c:v>66142</c:v>
                </c:pt>
                <c:pt idx="591">
                  <c:v>32864</c:v>
                </c:pt>
                <c:pt idx="592">
                  <c:v>33660</c:v>
                </c:pt>
                <c:pt idx="593">
                  <c:v>69582</c:v>
                </c:pt>
                <c:pt idx="594">
                  <c:v>79683</c:v>
                </c:pt>
                <c:pt idx="595">
                  <c:v>25197</c:v>
                </c:pt>
                <c:pt idx="596">
                  <c:v>20714</c:v>
                </c:pt>
                <c:pt idx="597">
                  <c:v>15380</c:v>
                </c:pt>
                <c:pt idx="598">
                  <c:v>36325</c:v>
                </c:pt>
                <c:pt idx="599">
                  <c:v>16962</c:v>
                </c:pt>
                <c:pt idx="600">
                  <c:v>25953</c:v>
                </c:pt>
                <c:pt idx="601">
                  <c:v>10482</c:v>
                </c:pt>
                <c:pt idx="602">
                  <c:v>20014</c:v>
                </c:pt>
                <c:pt idx="603">
                  <c:v>6163</c:v>
                </c:pt>
                <c:pt idx="604">
                  <c:v>5216</c:v>
                </c:pt>
                <c:pt idx="605">
                  <c:v>14348</c:v>
                </c:pt>
                <c:pt idx="606">
                  <c:v>67227</c:v>
                </c:pt>
                <c:pt idx="607">
                  <c:v>31528</c:v>
                </c:pt>
                <c:pt idx="608">
                  <c:v>58514</c:v>
                </c:pt>
                <c:pt idx="609">
                  <c:v>76836</c:v>
                </c:pt>
                <c:pt idx="610">
                  <c:v>32260</c:v>
                </c:pt>
                <c:pt idx="611">
                  <c:v>13293</c:v>
                </c:pt>
                <c:pt idx="612">
                  <c:v>93740</c:v>
                </c:pt>
                <c:pt idx="613">
                  <c:v>79544</c:v>
                </c:pt>
                <c:pt idx="614">
                  <c:v>77111</c:v>
                </c:pt>
                <c:pt idx="615">
                  <c:v>147637</c:v>
                </c:pt>
                <c:pt idx="616">
                  <c:v>152652</c:v>
                </c:pt>
                <c:pt idx="617">
                  <c:v>89496</c:v>
                </c:pt>
                <c:pt idx="618">
                  <c:v>83447</c:v>
                </c:pt>
                <c:pt idx="619">
                  <c:v>69222</c:v>
                </c:pt>
                <c:pt idx="620">
                  <c:v>75439</c:v>
                </c:pt>
                <c:pt idx="621">
                  <c:v>40673</c:v>
                </c:pt>
                <c:pt idx="622">
                  <c:v>72660</c:v>
                </c:pt>
                <c:pt idx="623">
                  <c:v>34589</c:v>
                </c:pt>
                <c:pt idx="624">
                  <c:v>47517</c:v>
                </c:pt>
                <c:pt idx="625">
                  <c:v>28822</c:v>
                </c:pt>
                <c:pt idx="626">
                  <c:v>46497</c:v>
                </c:pt>
                <c:pt idx="627">
                  <c:v>67945</c:v>
                </c:pt>
                <c:pt idx="628">
                  <c:v>29624</c:v>
                </c:pt>
                <c:pt idx="629">
                  <c:v>86206</c:v>
                </c:pt>
                <c:pt idx="630">
                  <c:v>35183</c:v>
                </c:pt>
                <c:pt idx="631">
                  <c:v>33371</c:v>
                </c:pt>
                <c:pt idx="632">
                  <c:v>27546</c:v>
                </c:pt>
                <c:pt idx="633">
                  <c:v>27675</c:v>
                </c:pt>
                <c:pt idx="634">
                  <c:v>30043</c:v>
                </c:pt>
                <c:pt idx="635">
                  <c:v>19866</c:v>
                </c:pt>
                <c:pt idx="636">
                  <c:v>48492</c:v>
                </c:pt>
                <c:pt idx="637">
                  <c:v>38135</c:v>
                </c:pt>
                <c:pt idx="638">
                  <c:v>20892</c:v>
                </c:pt>
                <c:pt idx="639">
                  <c:v>13174</c:v>
                </c:pt>
                <c:pt idx="640">
                  <c:v>9220</c:v>
                </c:pt>
                <c:pt idx="641">
                  <c:v>46157</c:v>
                </c:pt>
                <c:pt idx="642">
                  <c:v>20498</c:v>
                </c:pt>
                <c:pt idx="643">
                  <c:v>59843</c:v>
                </c:pt>
                <c:pt idx="644">
                  <c:v>60201</c:v>
                </c:pt>
                <c:pt idx="645">
                  <c:v>47888</c:v>
                </c:pt>
                <c:pt idx="646">
                  <c:v>35345</c:v>
                </c:pt>
                <c:pt idx="647">
                  <c:v>34842</c:v>
                </c:pt>
                <c:pt idx="648">
                  <c:v>27215</c:v>
                </c:pt>
                <c:pt idx="649">
                  <c:v>36723</c:v>
                </c:pt>
                <c:pt idx="650">
                  <c:v>27869</c:v>
                </c:pt>
                <c:pt idx="651">
                  <c:v>25920</c:v>
                </c:pt>
                <c:pt idx="652">
                  <c:v>19761</c:v>
                </c:pt>
                <c:pt idx="653">
                  <c:v>23887</c:v>
                </c:pt>
                <c:pt idx="654">
                  <c:v>44283</c:v>
                </c:pt>
                <c:pt idx="655">
                  <c:v>35398</c:v>
                </c:pt>
                <c:pt idx="656">
                  <c:v>32053</c:v>
                </c:pt>
                <c:pt idx="657">
                  <c:v>27053</c:v>
                </c:pt>
                <c:pt idx="658">
                  <c:v>20745</c:v>
                </c:pt>
                <c:pt idx="659">
                  <c:v>38264</c:v>
                </c:pt>
                <c:pt idx="660">
                  <c:v>28143</c:v>
                </c:pt>
                <c:pt idx="661">
                  <c:v>21104</c:v>
                </c:pt>
                <c:pt idx="662">
                  <c:v>30017</c:v>
                </c:pt>
                <c:pt idx="663">
                  <c:v>23581</c:v>
                </c:pt>
                <c:pt idx="664">
                  <c:v>46617</c:v>
                </c:pt>
                <c:pt idx="665">
                  <c:v>15087</c:v>
                </c:pt>
                <c:pt idx="666">
                  <c:v>34531</c:v>
                </c:pt>
                <c:pt idx="667">
                  <c:v>45458</c:v>
                </c:pt>
                <c:pt idx="668">
                  <c:v>48881</c:v>
                </c:pt>
                <c:pt idx="669">
                  <c:v>38398</c:v>
                </c:pt>
                <c:pt idx="670">
                  <c:v>15955</c:v>
                </c:pt>
                <c:pt idx="671">
                  <c:v>14227</c:v>
                </c:pt>
                <c:pt idx="672">
                  <c:v>17464</c:v>
                </c:pt>
                <c:pt idx="673">
                  <c:v>11105</c:v>
                </c:pt>
                <c:pt idx="674">
                  <c:v>32480</c:v>
                </c:pt>
                <c:pt idx="675">
                  <c:v>30678</c:v>
                </c:pt>
                <c:pt idx="676">
                  <c:v>29516</c:v>
                </c:pt>
                <c:pt idx="677">
                  <c:v>21508</c:v>
                </c:pt>
                <c:pt idx="678">
                  <c:v>32245</c:v>
                </c:pt>
                <c:pt idx="679">
                  <c:v>35258</c:v>
                </c:pt>
                <c:pt idx="680">
                  <c:v>14134</c:v>
                </c:pt>
                <c:pt idx="681">
                  <c:v>13581</c:v>
                </c:pt>
                <c:pt idx="682">
                  <c:v>8841</c:v>
                </c:pt>
                <c:pt idx="683">
                  <c:v>11685</c:v>
                </c:pt>
                <c:pt idx="684">
                  <c:v>15101</c:v>
                </c:pt>
                <c:pt idx="685">
                  <c:v>9174</c:v>
                </c:pt>
                <c:pt idx="686">
                  <c:v>16453</c:v>
                </c:pt>
                <c:pt idx="687">
                  <c:v>14039</c:v>
                </c:pt>
                <c:pt idx="688">
                  <c:v>10193</c:v>
                </c:pt>
                <c:pt idx="689">
                  <c:v>4593</c:v>
                </c:pt>
                <c:pt idx="690">
                  <c:v>42872</c:v>
                </c:pt>
                <c:pt idx="691">
                  <c:v>55362</c:v>
                </c:pt>
                <c:pt idx="692">
                  <c:v>169761</c:v>
                </c:pt>
                <c:pt idx="693">
                  <c:v>213298</c:v>
                </c:pt>
                <c:pt idx="694">
                  <c:v>233030</c:v>
                </c:pt>
                <c:pt idx="695">
                  <c:v>276591</c:v>
                </c:pt>
                <c:pt idx="696">
                  <c:v>214339</c:v>
                </c:pt>
                <c:pt idx="697">
                  <c:v>212939</c:v>
                </c:pt>
                <c:pt idx="698">
                  <c:v>206332</c:v>
                </c:pt>
                <c:pt idx="699">
                  <c:v>185256</c:v>
                </c:pt>
                <c:pt idx="700">
                  <c:v>120174</c:v>
                </c:pt>
                <c:pt idx="701">
                  <c:v>121379</c:v>
                </c:pt>
                <c:pt idx="702">
                  <c:v>120285</c:v>
                </c:pt>
                <c:pt idx="703">
                  <c:v>123929</c:v>
                </c:pt>
                <c:pt idx="704">
                  <c:v>102862</c:v>
                </c:pt>
                <c:pt idx="705">
                  <c:v>84781</c:v>
                </c:pt>
                <c:pt idx="706">
                  <c:v>72486</c:v>
                </c:pt>
                <c:pt idx="707">
                  <c:v>60916</c:v>
                </c:pt>
                <c:pt idx="708">
                  <c:v>77518</c:v>
                </c:pt>
                <c:pt idx="709">
                  <c:v>65910</c:v>
                </c:pt>
                <c:pt idx="710">
                  <c:v>41763</c:v>
                </c:pt>
                <c:pt idx="711">
                  <c:v>36597</c:v>
                </c:pt>
                <c:pt idx="712">
                  <c:v>36563</c:v>
                </c:pt>
                <c:pt idx="713">
                  <c:v>47701</c:v>
                </c:pt>
                <c:pt idx="714">
                  <c:v>28650</c:v>
                </c:pt>
                <c:pt idx="715">
                  <c:v>52604</c:v>
                </c:pt>
                <c:pt idx="716">
                  <c:v>50863</c:v>
                </c:pt>
                <c:pt idx="717">
                  <c:v>24228</c:v>
                </c:pt>
                <c:pt idx="718">
                  <c:v>16944</c:v>
                </c:pt>
                <c:pt idx="719">
                  <c:v>14935</c:v>
                </c:pt>
                <c:pt idx="720">
                  <c:v>55038</c:v>
                </c:pt>
                <c:pt idx="721">
                  <c:v>45778</c:v>
                </c:pt>
                <c:pt idx="722">
                  <c:v>35654</c:v>
                </c:pt>
                <c:pt idx="723">
                  <c:v>33288</c:v>
                </c:pt>
                <c:pt idx="724">
                  <c:v>39716</c:v>
                </c:pt>
                <c:pt idx="725">
                  <c:v>39472</c:v>
                </c:pt>
                <c:pt idx="726">
                  <c:v>16015</c:v>
                </c:pt>
                <c:pt idx="727">
                  <c:v>9889</c:v>
                </c:pt>
                <c:pt idx="728">
                  <c:v>28169</c:v>
                </c:pt>
                <c:pt idx="729">
                  <c:v>10313</c:v>
                </c:pt>
                <c:pt idx="730">
                  <c:v>5707</c:v>
                </c:pt>
                <c:pt idx="731">
                  <c:v>10234</c:v>
                </c:pt>
                <c:pt idx="732">
                  <c:v>6400</c:v>
                </c:pt>
                <c:pt idx="733">
                  <c:v>20396</c:v>
                </c:pt>
                <c:pt idx="734">
                  <c:v>9322</c:v>
                </c:pt>
                <c:pt idx="735">
                  <c:v>5838</c:v>
                </c:pt>
                <c:pt idx="736">
                  <c:v>9313</c:v>
                </c:pt>
                <c:pt idx="737">
                  <c:v>7723</c:v>
                </c:pt>
                <c:pt idx="738">
                  <c:v>20849</c:v>
                </c:pt>
                <c:pt idx="739">
                  <c:v>30091</c:v>
                </c:pt>
                <c:pt idx="740">
                  <c:v>22117</c:v>
                </c:pt>
                <c:pt idx="741">
                  <c:v>15775</c:v>
                </c:pt>
                <c:pt idx="742">
                  <c:v>53984</c:v>
                </c:pt>
                <c:pt idx="743">
                  <c:v>82338</c:v>
                </c:pt>
                <c:pt idx="744">
                  <c:v>80684</c:v>
                </c:pt>
                <c:pt idx="745">
                  <c:v>59437</c:v>
                </c:pt>
                <c:pt idx="746">
                  <c:v>42433</c:v>
                </c:pt>
                <c:pt idx="747">
                  <c:v>28351</c:v>
                </c:pt>
                <c:pt idx="748">
                  <c:v>22196</c:v>
                </c:pt>
                <c:pt idx="749">
                  <c:v>16915</c:v>
                </c:pt>
                <c:pt idx="750">
                  <c:v>79868</c:v>
                </c:pt>
                <c:pt idx="751">
                  <c:v>54858</c:v>
                </c:pt>
                <c:pt idx="752">
                  <c:v>55834</c:v>
                </c:pt>
                <c:pt idx="753">
                  <c:v>55748</c:v>
                </c:pt>
                <c:pt idx="754">
                  <c:v>61710</c:v>
                </c:pt>
                <c:pt idx="755">
                  <c:v>61495</c:v>
                </c:pt>
                <c:pt idx="756">
                  <c:v>50374</c:v>
                </c:pt>
                <c:pt idx="757">
                  <c:v>30892</c:v>
                </c:pt>
                <c:pt idx="758">
                  <c:v>35719</c:v>
                </c:pt>
                <c:pt idx="759">
                  <c:v>25632</c:v>
                </c:pt>
                <c:pt idx="760">
                  <c:v>36684</c:v>
                </c:pt>
                <c:pt idx="761">
                  <c:v>20031</c:v>
                </c:pt>
                <c:pt idx="762">
                  <c:v>22008</c:v>
                </c:pt>
                <c:pt idx="763">
                  <c:v>35862</c:v>
                </c:pt>
                <c:pt idx="764">
                  <c:v>45950</c:v>
                </c:pt>
                <c:pt idx="765">
                  <c:v>41444</c:v>
                </c:pt>
                <c:pt idx="766">
                  <c:v>19724</c:v>
                </c:pt>
                <c:pt idx="767">
                  <c:v>32465</c:v>
                </c:pt>
                <c:pt idx="768">
                  <c:v>23076</c:v>
                </c:pt>
                <c:pt idx="769">
                  <c:v>12218</c:v>
                </c:pt>
                <c:pt idx="770">
                  <c:v>11313</c:v>
                </c:pt>
                <c:pt idx="771">
                  <c:v>15131</c:v>
                </c:pt>
                <c:pt idx="772">
                  <c:v>22375</c:v>
                </c:pt>
                <c:pt idx="773">
                  <c:v>33428</c:v>
                </c:pt>
                <c:pt idx="774">
                  <c:v>48700</c:v>
                </c:pt>
                <c:pt idx="775">
                  <c:v>22818</c:v>
                </c:pt>
                <c:pt idx="776">
                  <c:v>42080</c:v>
                </c:pt>
                <c:pt idx="777">
                  <c:v>29813</c:v>
                </c:pt>
                <c:pt idx="778">
                  <c:v>31424</c:v>
                </c:pt>
                <c:pt idx="779">
                  <c:v>23139</c:v>
                </c:pt>
                <c:pt idx="780">
                  <c:v>19725</c:v>
                </c:pt>
                <c:pt idx="781">
                  <c:v>20941</c:v>
                </c:pt>
                <c:pt idx="782">
                  <c:v>22782</c:v>
                </c:pt>
                <c:pt idx="783">
                  <c:v>27333</c:v>
                </c:pt>
                <c:pt idx="784">
                  <c:v>13710</c:v>
                </c:pt>
                <c:pt idx="785">
                  <c:v>25570</c:v>
                </c:pt>
                <c:pt idx="786">
                  <c:v>20154</c:v>
                </c:pt>
                <c:pt idx="787">
                  <c:v>11405</c:v>
                </c:pt>
                <c:pt idx="788">
                  <c:v>12895</c:v>
                </c:pt>
                <c:pt idx="789">
                  <c:v>10190</c:v>
                </c:pt>
                <c:pt idx="790">
                  <c:v>22871</c:v>
                </c:pt>
                <c:pt idx="791">
                  <c:v>19398</c:v>
                </c:pt>
                <c:pt idx="792">
                  <c:v>24352</c:v>
                </c:pt>
                <c:pt idx="793">
                  <c:v>30995</c:v>
                </c:pt>
                <c:pt idx="794">
                  <c:v>22725</c:v>
                </c:pt>
                <c:pt idx="795">
                  <c:v>18466</c:v>
                </c:pt>
                <c:pt idx="796">
                  <c:v>18707</c:v>
                </c:pt>
                <c:pt idx="797">
                  <c:v>13755</c:v>
                </c:pt>
                <c:pt idx="798">
                  <c:v>12193</c:v>
                </c:pt>
                <c:pt idx="799">
                  <c:v>8743</c:v>
                </c:pt>
                <c:pt idx="800">
                  <c:v>18472</c:v>
                </c:pt>
                <c:pt idx="801">
                  <c:v>18343</c:v>
                </c:pt>
                <c:pt idx="802">
                  <c:v>18819</c:v>
                </c:pt>
                <c:pt idx="803">
                  <c:v>45917</c:v>
                </c:pt>
                <c:pt idx="804">
                  <c:v>42979</c:v>
                </c:pt>
                <c:pt idx="805">
                  <c:v>39238</c:v>
                </c:pt>
                <c:pt idx="806">
                  <c:v>54708</c:v>
                </c:pt>
                <c:pt idx="807">
                  <c:v>68696</c:v>
                </c:pt>
                <c:pt idx="808">
                  <c:v>51358</c:v>
                </c:pt>
                <c:pt idx="809">
                  <c:v>35522</c:v>
                </c:pt>
                <c:pt idx="810">
                  <c:v>56771</c:v>
                </c:pt>
                <c:pt idx="811">
                  <c:v>46433</c:v>
                </c:pt>
                <c:pt idx="812">
                  <c:v>25381</c:v>
                </c:pt>
                <c:pt idx="813">
                  <c:v>34058</c:v>
                </c:pt>
                <c:pt idx="814">
                  <c:v>29840</c:v>
                </c:pt>
                <c:pt idx="815">
                  <c:v>22899</c:v>
                </c:pt>
                <c:pt idx="816">
                  <c:v>22408</c:v>
                </c:pt>
                <c:pt idx="817">
                  <c:v>16646</c:v>
                </c:pt>
                <c:pt idx="818">
                  <c:v>13205</c:v>
                </c:pt>
                <c:pt idx="819">
                  <c:v>20191</c:v>
                </c:pt>
                <c:pt idx="820">
                  <c:v>13248</c:v>
                </c:pt>
                <c:pt idx="821">
                  <c:v>11110</c:v>
                </c:pt>
                <c:pt idx="822">
                  <c:v>21521</c:v>
                </c:pt>
                <c:pt idx="823">
                  <c:v>13654</c:v>
                </c:pt>
                <c:pt idx="824">
                  <c:v>24526</c:v>
                </c:pt>
                <c:pt idx="825">
                  <c:v>29410</c:v>
                </c:pt>
                <c:pt idx="826">
                  <c:v>16779</c:v>
                </c:pt>
                <c:pt idx="827">
                  <c:v>25461</c:v>
                </c:pt>
                <c:pt idx="828">
                  <c:v>25813</c:v>
                </c:pt>
                <c:pt idx="829">
                  <c:v>25809</c:v>
                </c:pt>
                <c:pt idx="830">
                  <c:v>20353</c:v>
                </c:pt>
                <c:pt idx="831">
                  <c:v>19823</c:v>
                </c:pt>
                <c:pt idx="832">
                  <c:v>27289</c:v>
                </c:pt>
                <c:pt idx="833">
                  <c:v>21380</c:v>
                </c:pt>
                <c:pt idx="834">
                  <c:v>12300</c:v>
                </c:pt>
                <c:pt idx="835">
                  <c:v>9699</c:v>
                </c:pt>
                <c:pt idx="836">
                  <c:v>12763</c:v>
                </c:pt>
                <c:pt idx="837">
                  <c:v>15675</c:v>
                </c:pt>
                <c:pt idx="838">
                  <c:v>47760</c:v>
                </c:pt>
                <c:pt idx="839">
                  <c:v>41062</c:v>
                </c:pt>
                <c:pt idx="840">
                  <c:v>33869</c:v>
                </c:pt>
                <c:pt idx="841">
                  <c:v>26046</c:v>
                </c:pt>
                <c:pt idx="842">
                  <c:v>24784</c:v>
                </c:pt>
                <c:pt idx="843">
                  <c:v>44705</c:v>
                </c:pt>
                <c:pt idx="844">
                  <c:v>79757</c:v>
                </c:pt>
                <c:pt idx="845">
                  <c:v>75873</c:v>
                </c:pt>
                <c:pt idx="846">
                  <c:v>72924</c:v>
                </c:pt>
                <c:pt idx="847">
                  <c:v>66189</c:v>
                </c:pt>
                <c:pt idx="848">
                  <c:v>113048</c:v>
                </c:pt>
                <c:pt idx="849">
                  <c:v>82496</c:v>
                </c:pt>
                <c:pt idx="850">
                  <c:v>50124</c:v>
                </c:pt>
                <c:pt idx="851">
                  <c:v>52366</c:v>
                </c:pt>
                <c:pt idx="852">
                  <c:v>53554</c:v>
                </c:pt>
                <c:pt idx="853">
                  <c:v>71600</c:v>
                </c:pt>
                <c:pt idx="854">
                  <c:v>69774</c:v>
                </c:pt>
                <c:pt idx="855">
                  <c:v>47228</c:v>
                </c:pt>
                <c:pt idx="856">
                  <c:v>71988</c:v>
                </c:pt>
                <c:pt idx="857">
                  <c:v>57663</c:v>
                </c:pt>
                <c:pt idx="858">
                  <c:v>40386</c:v>
                </c:pt>
                <c:pt idx="859">
                  <c:v>37698</c:v>
                </c:pt>
                <c:pt idx="860">
                  <c:v>36922</c:v>
                </c:pt>
                <c:pt idx="861">
                  <c:v>19516</c:v>
                </c:pt>
                <c:pt idx="862">
                  <c:v>21506</c:v>
                </c:pt>
                <c:pt idx="863">
                  <c:v>54745</c:v>
                </c:pt>
                <c:pt idx="864">
                  <c:v>49237</c:v>
                </c:pt>
                <c:pt idx="865">
                  <c:v>22585</c:v>
                </c:pt>
                <c:pt idx="866">
                  <c:v>60524</c:v>
                </c:pt>
                <c:pt idx="867">
                  <c:v>77874</c:v>
                </c:pt>
                <c:pt idx="868">
                  <c:v>90724</c:v>
                </c:pt>
                <c:pt idx="869">
                  <c:v>88324</c:v>
                </c:pt>
                <c:pt idx="870">
                  <c:v>55682</c:v>
                </c:pt>
                <c:pt idx="871">
                  <c:v>65678</c:v>
                </c:pt>
                <c:pt idx="872">
                  <c:v>35523</c:v>
                </c:pt>
                <c:pt idx="873">
                  <c:v>33524</c:v>
                </c:pt>
                <c:pt idx="874">
                  <c:v>44788</c:v>
                </c:pt>
                <c:pt idx="875">
                  <c:v>29330</c:v>
                </c:pt>
                <c:pt idx="876">
                  <c:v>39336</c:v>
                </c:pt>
                <c:pt idx="877">
                  <c:v>59042</c:v>
                </c:pt>
                <c:pt idx="878">
                  <c:v>18702</c:v>
                </c:pt>
                <c:pt idx="879">
                  <c:v>29682</c:v>
                </c:pt>
                <c:pt idx="880">
                  <c:v>24958</c:v>
                </c:pt>
                <c:pt idx="881">
                  <c:v>33913</c:v>
                </c:pt>
                <c:pt idx="882">
                  <c:v>23835</c:v>
                </c:pt>
                <c:pt idx="883">
                  <c:v>17363</c:v>
                </c:pt>
                <c:pt idx="884">
                  <c:v>44489</c:v>
                </c:pt>
                <c:pt idx="885">
                  <c:v>53028</c:v>
                </c:pt>
                <c:pt idx="886">
                  <c:v>66227</c:v>
                </c:pt>
                <c:pt idx="887">
                  <c:v>48543</c:v>
                </c:pt>
                <c:pt idx="888">
                  <c:v>50891</c:v>
                </c:pt>
                <c:pt idx="889">
                  <c:v>28254</c:v>
                </c:pt>
                <c:pt idx="890">
                  <c:v>40119</c:v>
                </c:pt>
                <c:pt idx="891">
                  <c:v>51201</c:v>
                </c:pt>
                <c:pt idx="892">
                  <c:v>45742</c:v>
                </c:pt>
                <c:pt idx="893">
                  <c:v>30858</c:v>
                </c:pt>
                <c:pt idx="894">
                  <c:v>48444</c:v>
                </c:pt>
                <c:pt idx="895">
                  <c:v>53380</c:v>
                </c:pt>
                <c:pt idx="896">
                  <c:v>45081</c:v>
                </c:pt>
                <c:pt idx="897">
                  <c:v>46820</c:v>
                </c:pt>
                <c:pt idx="898">
                  <c:v>50233</c:v>
                </c:pt>
                <c:pt idx="899">
                  <c:v>33590</c:v>
                </c:pt>
                <c:pt idx="900">
                  <c:v>33675</c:v>
                </c:pt>
                <c:pt idx="901">
                  <c:v>39276</c:v>
                </c:pt>
                <c:pt idx="902">
                  <c:v>34119</c:v>
                </c:pt>
                <c:pt idx="903">
                  <c:v>20245</c:v>
                </c:pt>
                <c:pt idx="904">
                  <c:v>25864</c:v>
                </c:pt>
                <c:pt idx="905">
                  <c:v>66302</c:v>
                </c:pt>
                <c:pt idx="906">
                  <c:v>88526</c:v>
                </c:pt>
                <c:pt idx="907">
                  <c:v>80212</c:v>
                </c:pt>
                <c:pt idx="908">
                  <c:v>34031</c:v>
                </c:pt>
                <c:pt idx="909">
                  <c:v>73357</c:v>
                </c:pt>
                <c:pt idx="910">
                  <c:v>34438</c:v>
                </c:pt>
                <c:pt idx="911">
                  <c:v>40308</c:v>
                </c:pt>
                <c:pt idx="912">
                  <c:v>45117</c:v>
                </c:pt>
                <c:pt idx="913">
                  <c:v>26419</c:v>
                </c:pt>
                <c:pt idx="914">
                  <c:v>20796</c:v>
                </c:pt>
                <c:pt idx="915">
                  <c:v>38226</c:v>
                </c:pt>
                <c:pt idx="916">
                  <c:v>20135</c:v>
                </c:pt>
                <c:pt idx="917">
                  <c:v>42828</c:v>
                </c:pt>
                <c:pt idx="918">
                  <c:v>47038</c:v>
                </c:pt>
                <c:pt idx="919">
                  <c:v>66296</c:v>
                </c:pt>
                <c:pt idx="920">
                  <c:v>77023</c:v>
                </c:pt>
                <c:pt idx="921">
                  <c:v>57322</c:v>
                </c:pt>
                <c:pt idx="922">
                  <c:v>42578</c:v>
                </c:pt>
                <c:pt idx="923">
                  <c:v>23323</c:v>
                </c:pt>
                <c:pt idx="924">
                  <c:v>33400</c:v>
                </c:pt>
                <c:pt idx="925">
                  <c:v>57069</c:v>
                </c:pt>
                <c:pt idx="926">
                  <c:v>42696</c:v>
                </c:pt>
                <c:pt idx="927">
                  <c:v>30519</c:v>
                </c:pt>
                <c:pt idx="928">
                  <c:v>27575</c:v>
                </c:pt>
                <c:pt idx="929">
                  <c:v>43773</c:v>
                </c:pt>
                <c:pt idx="930">
                  <c:v>24199</c:v>
                </c:pt>
                <c:pt idx="931">
                  <c:v>24846</c:v>
                </c:pt>
                <c:pt idx="932">
                  <c:v>18833</c:v>
                </c:pt>
                <c:pt idx="933">
                  <c:v>40479</c:v>
                </c:pt>
                <c:pt idx="934">
                  <c:v>28828</c:v>
                </c:pt>
                <c:pt idx="935">
                  <c:v>24611</c:v>
                </c:pt>
                <c:pt idx="936">
                  <c:v>33284</c:v>
                </c:pt>
                <c:pt idx="937">
                  <c:v>37511</c:v>
                </c:pt>
                <c:pt idx="938">
                  <c:v>73121</c:v>
                </c:pt>
                <c:pt idx="939">
                  <c:v>66204</c:v>
                </c:pt>
                <c:pt idx="940">
                  <c:v>69440</c:v>
                </c:pt>
                <c:pt idx="941">
                  <c:v>49439</c:v>
                </c:pt>
                <c:pt idx="942">
                  <c:v>54704</c:v>
                </c:pt>
                <c:pt idx="943">
                  <c:v>39444</c:v>
                </c:pt>
                <c:pt idx="944">
                  <c:v>41202</c:v>
                </c:pt>
                <c:pt idx="945">
                  <c:v>29645</c:v>
                </c:pt>
                <c:pt idx="946">
                  <c:v>44400</c:v>
                </c:pt>
                <c:pt idx="947">
                  <c:v>63693</c:v>
                </c:pt>
                <c:pt idx="948">
                  <c:v>85785</c:v>
                </c:pt>
                <c:pt idx="949">
                  <c:v>114485</c:v>
                </c:pt>
                <c:pt idx="950">
                  <c:v>80068</c:v>
                </c:pt>
                <c:pt idx="951">
                  <c:v>72176</c:v>
                </c:pt>
                <c:pt idx="952">
                  <c:v>57480</c:v>
                </c:pt>
                <c:pt idx="953">
                  <c:v>60403</c:v>
                </c:pt>
                <c:pt idx="954">
                  <c:v>113308</c:v>
                </c:pt>
                <c:pt idx="955">
                  <c:v>75959</c:v>
                </c:pt>
                <c:pt idx="956">
                  <c:v>49043</c:v>
                </c:pt>
                <c:pt idx="957">
                  <c:v>78037</c:v>
                </c:pt>
                <c:pt idx="958">
                  <c:v>94050</c:v>
                </c:pt>
                <c:pt idx="959">
                  <c:v>81777</c:v>
                </c:pt>
                <c:pt idx="960">
                  <c:v>74136</c:v>
                </c:pt>
                <c:pt idx="961">
                  <c:v>94488</c:v>
                </c:pt>
                <c:pt idx="962">
                  <c:v>46129</c:v>
                </c:pt>
                <c:pt idx="963">
                  <c:v>47023</c:v>
                </c:pt>
                <c:pt idx="964">
                  <c:v>52562</c:v>
                </c:pt>
                <c:pt idx="965">
                  <c:v>49651</c:v>
                </c:pt>
                <c:pt idx="966">
                  <c:v>41672</c:v>
                </c:pt>
                <c:pt idx="967">
                  <c:v>65626</c:v>
                </c:pt>
                <c:pt idx="968">
                  <c:v>65557</c:v>
                </c:pt>
                <c:pt idx="969">
                  <c:v>78226</c:v>
                </c:pt>
                <c:pt idx="970">
                  <c:v>50753</c:v>
                </c:pt>
                <c:pt idx="971">
                  <c:v>51731</c:v>
                </c:pt>
                <c:pt idx="972">
                  <c:v>69475</c:v>
                </c:pt>
                <c:pt idx="973">
                  <c:v>57256</c:v>
                </c:pt>
                <c:pt idx="974">
                  <c:v>65715</c:v>
                </c:pt>
                <c:pt idx="975">
                  <c:v>95734</c:v>
                </c:pt>
                <c:pt idx="976">
                  <c:v>81894</c:v>
                </c:pt>
                <c:pt idx="977">
                  <c:v>34959</c:v>
                </c:pt>
                <c:pt idx="978">
                  <c:v>29687</c:v>
                </c:pt>
                <c:pt idx="979">
                  <c:v>39404</c:v>
                </c:pt>
                <c:pt idx="980">
                  <c:v>35041</c:v>
                </c:pt>
                <c:pt idx="981">
                  <c:v>50809</c:v>
                </c:pt>
                <c:pt idx="982">
                  <c:v>91791</c:v>
                </c:pt>
                <c:pt idx="983">
                  <c:v>41258</c:v>
                </c:pt>
                <c:pt idx="984">
                  <c:v>70659</c:v>
                </c:pt>
                <c:pt idx="985">
                  <c:v>64449</c:v>
                </c:pt>
                <c:pt idx="986">
                  <c:v>62117</c:v>
                </c:pt>
                <c:pt idx="987">
                  <c:v>54857</c:v>
                </c:pt>
                <c:pt idx="988">
                  <c:v>58996</c:v>
                </c:pt>
                <c:pt idx="989">
                  <c:v>87287</c:v>
                </c:pt>
                <c:pt idx="990">
                  <c:v>62034</c:v>
                </c:pt>
                <c:pt idx="991">
                  <c:v>39261</c:v>
                </c:pt>
                <c:pt idx="992">
                  <c:v>37841</c:v>
                </c:pt>
                <c:pt idx="993">
                  <c:v>35869</c:v>
                </c:pt>
                <c:pt idx="994">
                  <c:v>41905</c:v>
                </c:pt>
                <c:pt idx="995">
                  <c:v>61879</c:v>
                </c:pt>
                <c:pt idx="996">
                  <c:v>53115</c:v>
                </c:pt>
                <c:pt idx="997">
                  <c:v>44197</c:v>
                </c:pt>
                <c:pt idx="998">
                  <c:v>55128</c:v>
                </c:pt>
                <c:pt idx="999">
                  <c:v>43315</c:v>
                </c:pt>
                <c:pt idx="1000">
                  <c:v>35091</c:v>
                </c:pt>
                <c:pt idx="1001">
                  <c:v>35165</c:v>
                </c:pt>
                <c:pt idx="1002">
                  <c:v>40657</c:v>
                </c:pt>
                <c:pt idx="1003">
                  <c:v>42925</c:v>
                </c:pt>
                <c:pt idx="1004">
                  <c:v>35551</c:v>
                </c:pt>
                <c:pt idx="1005">
                  <c:v>30266</c:v>
                </c:pt>
                <c:pt idx="1006">
                  <c:v>36760</c:v>
                </c:pt>
                <c:pt idx="1007">
                  <c:v>33258</c:v>
                </c:pt>
                <c:pt idx="1008">
                  <c:v>40682</c:v>
                </c:pt>
                <c:pt idx="1009">
                  <c:v>37509</c:v>
                </c:pt>
                <c:pt idx="1010">
                  <c:v>56712</c:v>
                </c:pt>
                <c:pt idx="1011">
                  <c:v>78716</c:v>
                </c:pt>
                <c:pt idx="1012">
                  <c:v>94358</c:v>
                </c:pt>
                <c:pt idx="1013">
                  <c:v>84984</c:v>
                </c:pt>
                <c:pt idx="1014">
                  <c:v>101749</c:v>
                </c:pt>
                <c:pt idx="1015">
                  <c:v>84923</c:v>
                </c:pt>
                <c:pt idx="1016">
                  <c:v>141000</c:v>
                </c:pt>
                <c:pt idx="1017">
                  <c:v>110440</c:v>
                </c:pt>
                <c:pt idx="1018">
                  <c:v>79136</c:v>
                </c:pt>
                <c:pt idx="1019">
                  <c:v>81235</c:v>
                </c:pt>
                <c:pt idx="1020">
                  <c:v>93119</c:v>
                </c:pt>
                <c:pt idx="1021">
                  <c:v>72366</c:v>
                </c:pt>
                <c:pt idx="1022">
                  <c:v>71810</c:v>
                </c:pt>
                <c:pt idx="1023">
                  <c:v>74226</c:v>
                </c:pt>
                <c:pt idx="1024">
                  <c:v>93906</c:v>
                </c:pt>
                <c:pt idx="1025">
                  <c:v>55587</c:v>
                </c:pt>
                <c:pt idx="1026">
                  <c:v>76714</c:v>
                </c:pt>
                <c:pt idx="1027">
                  <c:v>72003</c:v>
                </c:pt>
                <c:pt idx="1028">
                  <c:v>68205</c:v>
                </c:pt>
                <c:pt idx="1029">
                  <c:v>47731</c:v>
                </c:pt>
                <c:pt idx="1030">
                  <c:v>65599</c:v>
                </c:pt>
                <c:pt idx="1031">
                  <c:v>100488</c:v>
                </c:pt>
                <c:pt idx="1032">
                  <c:v>87870</c:v>
                </c:pt>
                <c:pt idx="1033">
                  <c:v>106240</c:v>
                </c:pt>
                <c:pt idx="1034">
                  <c:v>94602</c:v>
                </c:pt>
                <c:pt idx="1035">
                  <c:v>85326</c:v>
                </c:pt>
                <c:pt idx="1036">
                  <c:v>65081</c:v>
                </c:pt>
                <c:pt idx="1037">
                  <c:v>78129</c:v>
                </c:pt>
                <c:pt idx="1038">
                  <c:v>89047</c:v>
                </c:pt>
                <c:pt idx="1039">
                  <c:v>107414</c:v>
                </c:pt>
                <c:pt idx="1040">
                  <c:v>91862</c:v>
                </c:pt>
                <c:pt idx="1041">
                  <c:v>71434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87-4DAC-86E1-CDB9CB0031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2643264"/>
        <c:axId val="182647200"/>
      </c:lineChart>
      <c:catAx>
        <c:axId val="18264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647200"/>
        <c:crosses val="autoZero"/>
        <c:auto val="1"/>
        <c:lblAlgn val="ctr"/>
        <c:lblOffset val="100"/>
        <c:noMultiLvlLbl val="0"/>
      </c:catAx>
      <c:valAx>
        <c:axId val="18264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64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DC-4C6D-AB01-C1441FE3E3E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DC-4C6D-AB01-C1441FE3E3E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DC-4C6D-AB01-C1441FE3E3E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DC-4C6D-AB01-C1441FE3E3E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N-JOY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DC-4C6D-AB01-C1441FE3E3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852264"/>
        <c:axId val="353859480"/>
      </c:barChart>
      <c:catAx>
        <c:axId val="353852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59480"/>
        <c:crosses val="autoZero"/>
        <c:auto val="1"/>
        <c:lblAlgn val="ctr"/>
        <c:lblOffset val="100"/>
        <c:noMultiLvlLbl val="0"/>
      </c:catAx>
      <c:valAx>
        <c:axId val="35385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52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E02E2-AB5D-4E0F-98BA-52DBCD4D25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333CC4-5D15-4F9C-87D5-4E458BB61E6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9010892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9F943-E78B-470E-9E8E-F5F7B3817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CAE342-B580-4849-B042-B804AEF51A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2051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099107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246171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715859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65410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88119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9339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43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281424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848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039835-0F3B-4644-86B8-89B942F05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2832603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60150-C7FF-4365-8A13-5AD089A65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12ED78-38A5-4DE6-B0B0-9E855CAE2B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9971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40120490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42000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646227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625823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264467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4873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22981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716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2598478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1459694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1960768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536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9AAC7-0B06-4C4A-AA07-2F49DE8A6B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2891187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30B91-96B9-4631-A34A-80947FD8D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Fans | N-JOY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957976-5DB7-4989-AEAE-C36FC238DC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7404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10687-CF67-488F-838E-048C6E7096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D3E84D-2C69-436B-8563-0356AA1AD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674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48E58-22CE-4068-A245-A2BEC011D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Potenzielle Reichweite | N-JOY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330A2D-C15A-4635-83BC-7D41119557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0508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F63D3-5BE6-4175-B8BE-58A4351753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076C38-D747-4B56-9107-C99AD4AD5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497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09103-42E4-4AD8-BEFC-6DAFD8FDC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Aktive Nutzer | N-JOY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58BC3A-77FC-40BD-B3CC-422B4A12FC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72134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754EAE-626C-406E-A424-03DFF7A50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CDBE2-28E7-46E8-8B2F-5216B2267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234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ABDD6-3B9B-41C0-86C1-130DA08C4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Video-Starts ab 10 Sek. | N-JOY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007A7A-B676-4B7D-AF4B-274B71DD3D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5046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60D9A-11E5-4C37-B17A-A30A4B0F03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AC6E0-56B7-40CF-ADEC-7B71C3E23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540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B0CC5-7DEF-48DA-846F-921AF31BE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N-JOY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E0261F-F68B-4A56-9C11-795D627624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58161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490115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054493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652163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466166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39471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26129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97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261663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994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934008-910D-43FC-8A80-28640CC3AF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1444807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21298-3C87-4EF8-A82F-CE43E1D11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N-JOY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E6CCA6-0192-40BD-A508-AC138AB678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288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AF010-7816-4411-831F-2203170A2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F2918-5BD3-4861-A13D-736A0A0D5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5823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2C83C-1596-4DC5-8286-B58576CB2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2226D5-29C7-4AE1-A44F-164230DA26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5275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7754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54441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8977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39888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1185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2597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4701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0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29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N-JOY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277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70487-54CD-4499-A4C9-F7EB91A430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2584230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ACE62-B067-4BBB-9147-BEBC1B848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78F08A-0647-48B0-AEAC-C28AA58C13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1093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65506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4012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0626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8847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0693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8993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2198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3692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773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- 2016-04-11 08:00:00 </a:t>
                      </a:r>
                      <a:r>
                        <a:rPr lang="de-DE" sz="1000"/>
                        <a:t> 
 Ihr. Hoffentlich nie. 
Mehr zu unserer Aktion "Kopf hoch": http://www.n-joy.de/kopfhoch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570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 N-JOY - 2016-04-27 10:29:26 </a:t>
                      </a:r>
                      <a:r>
                        <a:rPr lang="pt-BR" sz="1000"/>
                        <a:t> 
 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914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- 2017-11-21 15:42:37 </a:t>
                      </a:r>
                      <a:r>
                        <a:rPr lang="de-DE" sz="1000"/>
                        <a:t> 
 Dieser Poetry-Slam von Lucia Lucia geht unter die Haut 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975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- 2017-01-04 13:44:08 </a:t>
                      </a:r>
                      <a:r>
                        <a:rPr lang="de-DE" sz="1000"/>
                        <a:t> 
 Und jetzt zum Wetter!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8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- 2017-03-16 17:08:50 </a:t>
                      </a:r>
                      <a:r>
                        <a:rPr lang="de-DE" sz="1000"/>
                        <a:t> 
 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822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F8D50-F53B-474A-A576-6EF31A3507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2542958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7065D-71E7-48C1-984B-CCF8704F4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Kommentare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EE29EB-0B3E-4E4F-BA41-B062EE5F33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0684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376199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3140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7054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2266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1327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562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92452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0737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389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- 2018-01-25 10:13:48 </a:t>
                      </a:r>
                      <a:r>
                        <a:rPr lang="de-DE" sz="1000"/>
                        <a:t> 
 Auf wie viele Punkte kommt ihr? 🥑🍤🍆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20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- 2018-10-18 12:10:59 </a:t>
                      </a:r>
                      <a:r>
                        <a:rPr lang="en-US" sz="1000"/>
                        <a:t> 
 Traumjob-Alarm! *Hex-Hex* 🐴💫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778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sz="1000" b="1"/>
                        <a:t> N-JOY - 2018-08-15 09:56:34 </a:t>
                      </a:r>
                      <a:r>
                        <a:rPr lang="nb-NO" sz="1000"/>
                        <a:t> 
 ERSTER! 🍰🦉🍰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73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- 2018-07-28 13:40:00 </a:t>
                      </a:r>
                      <a:r>
                        <a:rPr lang="de-DE" sz="1000"/>
                        <a:t> 
 Wir sind ja alle auf einmal! 🐝😂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16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- 2018-07-08 16:40:00 </a:t>
                      </a:r>
                      <a:r>
                        <a:rPr lang="de-DE" sz="1000"/>
                        <a:t> 
 Es ist nur das Nötigste drin! 👝😂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746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E5314-1081-4DCA-B167-63D949D636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3697451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D370B-C94B-447D-9276-166528A16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N-JOY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F52500-38F2-4250-AA5C-5386F08396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1093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42724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052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5386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5026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84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66242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365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3493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65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09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N-JOY - 2018-08-13 13:00:45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Wurden euch auch schon mal so richtig fiese Fragen im Bewerbungsgespräch gestellt? 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06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N-JOY - 2018-06-10 08:40:00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Zwei Wochen in Deutschland: Unserer Autorin Madison aus den USA sind 11 Dinge aufgefallen, die hier irgendwie anders sind 🇩🇪🇺🇸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88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N-JOY - 2018-06-26 14:05:00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Stellt euch vor: Ihr kauft ein WM-Ticket, erfüllt euch damit einen Lebenstraum, fliegt nach Russland und dann das... ⚽️😱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097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6B0F7-6E28-430C-AED0-CEF3004B1D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36595998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D2003-1AD7-4A26-9044-90BFCDF15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Links - Export | N-JOY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784F48-4F39-41C6-85A8-950F736B9F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4432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2851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7065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6945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243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3259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5619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9270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9423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6703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735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N-JOY - 2018-08-05 10:00:00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Manche Dinge, die unsere Praktikantin Madison in den USA über Deutschland gelernt hat, kannten wir selber nicht 🇺🇸🇩🇪🙈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41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N-JOY - 2018-04-12 13:02:40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ist für euch ein absolutes Beziehungs-No-Go?💔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274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4FE0C-CF5F-4228-9D6D-AE6AC254E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399175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BBDC7-57F5-4C07-9E08-2C42A9A24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86AB42-8986-4441-87F8-155A279965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2113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613874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3943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9605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0760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0999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1026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1066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95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- 2018-07-14 07:53:54 </a:t>
                      </a:r>
                      <a:r>
                        <a:rPr lang="de-DE" sz="1000"/>
                        <a:t> 
 Etwas mehr Bling-Bling bei der Polizei in Niedersachsen. Die Beamten testen eine neue "Blaulicht"-Jacke. 🚨🚔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273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- 2018-10-05 17:15:00 </a:t>
                      </a:r>
                      <a:r>
                        <a:rPr lang="en-US" sz="1000"/>
                        <a:t> 
 Vertankt nochmal: Auto abgefackelt! 🚗⛽️🔥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214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- 2018-03-17 13:45:00 </a:t>
                      </a:r>
                      <a:r>
                        <a:rPr lang="en-US" sz="1000"/>
                        <a:t> 
 Nein Papa, nächstes Mal nimmst du nicht "Passwort" als Passwort! 👴👵📱💻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284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- 2018-04-28 12:20:00 </a:t>
                      </a:r>
                      <a:r>
                        <a:rPr lang="de-DE" sz="1000"/>
                        <a:t> 
 "Keine Sorge – der will nur beißen!" 🐶😝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30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- 2018-08-27 12:14:26 </a:t>
                      </a:r>
                      <a:r>
                        <a:rPr lang="de-DE" sz="1000"/>
                        <a:t> 
 Sowas hat auch nicht jeder!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1559072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731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3E785-5855-44A5-A592-04880C8D68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4267838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7B89B-8B51-44E4-B8AA-31F194D83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B41786-E9EA-4754-A054-0EC0BB88B7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9868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05329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221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5000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085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5639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1710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0050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38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- 2016-06-17 17:50:00 </a:t>
                      </a:r>
                      <a:r>
                        <a:rPr lang="de-DE" sz="1000"/>
                        <a:t> 
 Tänzelnd durchs Wochenende! 💃💃💃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15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- 2017-10-26 06:19:40 </a:t>
                      </a:r>
                      <a:r>
                        <a:rPr lang="en-US" sz="1000"/>
                        <a:t> 
 Guten Morgeeeeen! 💨😜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99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- 2016-11-10 18:50:01 </a:t>
                      </a:r>
                      <a:r>
                        <a:rPr lang="de-DE" sz="1000"/>
                        <a:t> 
 Tolle Geschichte!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121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- 2016-11-13 20:30:00 </a:t>
                      </a:r>
                      <a:r>
                        <a:rPr lang="en-US" sz="1000"/>
                        <a:t> 
 Die Party zum 1000. Tatort gibt's live bei Facebook - bei Tatort - Die Show! 🎉 🎊 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01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- 2017-10-21 08:00:01 </a:t>
                      </a:r>
                      <a:r>
                        <a:rPr lang="de-DE" sz="1000"/>
                        <a:t> 
 Ihr braucht schnell einen Termin bei einem wichtigen Arzt? So geht's!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128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E2112-0068-4670-97D5-3018B6251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26586577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264AB-5032-4AAD-BF78-5ABFC52CD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N-JOY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6F3C5D-96D8-4095-94D4-14F986767D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4339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7018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7878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2569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4284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5828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26554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7540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7758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7561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13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- 2017-11-21 15:42:37 </a:t>
                      </a:r>
                      <a:r>
                        <a:rPr lang="de-DE" sz="1000"/>
                        <a:t> 
 Dieser Poetry-Slam von Lucia Lucia geht unter die Haut 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3055911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8779229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553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- 2016-04-11 08:00:00 </a:t>
                      </a:r>
                      <a:r>
                        <a:rPr lang="de-DE" sz="1000"/>
                        <a:t> 
 Ihr. Hoffentlich nie. 
Mehr zu unserer Aktion "Kopf hoch": http://www.n-joy.de/kopfhoch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8016430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6479651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1848756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1848756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29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- 2017-02-27 19:30:00 </a:t>
                      </a:r>
                      <a:r>
                        <a:rPr lang="de-DE" sz="1000"/>
                        <a:t> 
 Socken, Handtuch, Gaffa - so werden Sexszenen gedreht. 😳  Matthias Schweighöfer verrät die Geheimnisse.😂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6349596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975804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68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- 2018-01-25 10:13:48 </a:t>
                      </a:r>
                      <a:r>
                        <a:rPr lang="de-DE" sz="1000"/>
                        <a:t> 
 Auf wie viele Punkte kommt ihr? 🥑🍤🍆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3988887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31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- 2016-12-21 14:50:00 </a:t>
                      </a:r>
                      <a:r>
                        <a:rPr lang="de-DE" sz="1000"/>
                        <a:t> 
 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3720111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1709901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1685292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764581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367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AE6BA7-5DF4-46E6-A005-1D4E5770AD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19109128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9EE7E-F82D-4A70-B7B5-481CCF932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Aktive Nutzer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7F43DA-58F5-4829-BB62-00F8867282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50652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4104282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0291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8187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4227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2849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3150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961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7574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713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- 2017-11-21 15:42:37 </a:t>
                      </a:r>
                      <a:r>
                        <a:rPr lang="de-DE" sz="1000"/>
                        <a:t> 
 Dieser Poetry-Slam von Lucia Lucia geht unter die Haut 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322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- 2018-01-12 15:05:44 </a:t>
                      </a:r>
                      <a:r>
                        <a:rPr lang="de-DE" sz="1000"/>
                        <a:t> 
 Erst aggro, dann stolz auf seine Karre: Wenn Gzuz187ers von 187 Strassenbande von der Polizei kontrolliert wird und zufällig ein Reporter dabei ist ... Skurril ohne 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2283687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9802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- 2016-04-11 08:00:00 </a:t>
                      </a:r>
                      <a:r>
                        <a:rPr lang="de-DE" sz="1000"/>
                        <a:t> 
 Ihr. Hoffentlich nie. 
Mehr zu unserer Aktion "Kopf hoch": http://www.n-joy.de/kopfhoch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8016430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550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- 2018-01-25 10:13:48 </a:t>
                      </a:r>
                      <a:r>
                        <a:rPr lang="de-DE" sz="1000"/>
                        <a:t> 
 Auf wie viele Punkte kommt ihr? 🥑🍤🍆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466726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4141935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734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- 2018-10-18 12:10:59 </a:t>
                      </a:r>
                      <a:r>
                        <a:rPr lang="en-US" sz="1000"/>
                        <a:t> 
 Traumjob-Alarm! *Hex-Hex* 🐴💫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3045322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312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8FE8C-C56E-4585-8A0E-20AAA37A46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2732852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A6F0F-D238-4080-9618-B83BEDCE2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666181-2AD9-4A6E-9956-C0604D387B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1973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335717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88799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8107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389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7594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4450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5203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767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54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- 2018-09-26 11:45:00 </a:t>
                      </a:r>
                      <a:r>
                        <a:rPr lang="de-DE" sz="1000"/>
                        <a:t> 
 Sehr süße Aktion! 🛴❤️🙌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461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- 2018-11-07 17:55:00 </a:t>
                      </a:r>
                      <a:r>
                        <a:rPr lang="de-DE" sz="1000"/>
                        <a:t> 
 Hitzige Diskussion in der N-JOY Redaktion: 😋 oder 🤢 – was meint ihr?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65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- 2018-10-29 13:51:01 </a:t>
                      </a:r>
                      <a:r>
                        <a:rPr lang="de-DE" sz="1000"/>
                        <a:t> 
 So geht Spaß bei der Arbeit 🚨😁🙌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448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- 2018-06-16 13:45:00 </a:t>
                      </a:r>
                      <a:r>
                        <a:rPr lang="de-DE" sz="1000"/>
                        <a:t> 
 Endlich! Wer von euch braucht auch so ein Teil? 📱🙌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148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- 2018-07-27 17:20:00 </a:t>
                      </a:r>
                      <a:r>
                        <a:rPr lang="de-DE" sz="1000"/>
                        <a:t> 
 Rein ins Wochenende! Der Kleinste macht's vor 👦💘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785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1D0DF-D58F-4122-9DE7-B5B3E10F9C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2725313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AE48B-705A-4849-83A9-C4F8FB54B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43F0FD-3AC0-47B7-8A11-96761206E2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6720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17078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4286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5895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235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7142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5295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8969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1106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920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- 2016-06-30 16:00:00 </a:t>
                      </a:r>
                      <a:r>
                        <a:rPr lang="de-DE" sz="1000"/>
                        <a:t> 
 "Here" ist ihr großer Hit und ihr seid ab 19 Uhr live dabei, wenn die Newcomerin aus Kanada ihr Publikum verzaubert!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613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- 2016-06-30 13:50:11 </a:t>
                      </a:r>
                      <a:r>
                        <a:rPr lang="en-US" sz="1000"/>
                        <a:t> 
 Vielleicht heißt es bald: "Will Grigg's on fire! The Bundesliga is terrified! Will Grigg's on fire!"🎶 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293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- 2016-06-30 13:01:00 </a:t>
                      </a:r>
                      <a:r>
                        <a:rPr lang="de-DE" sz="1000"/>
                        <a:t> 
 Miese Chefs hier, doofe Vorgesetzte da - so oft wird über den Chef gemeckert. Wir sammeln heute mal Lob!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484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- 2016-06-30 11:09:16 </a:t>
                      </a:r>
                      <a:r>
                        <a:rPr lang="de-DE" sz="1000"/>
                        <a:t> 
 Und immer wieder die Frage: "Warum gab es das nicht schon in meiner Kindheit?"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661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- 2016-06-30 17:45:01 </a:t>
                      </a:r>
                      <a:r>
                        <a:rPr lang="de-DE" sz="1000"/>
                        <a:t> 
 Viertelfinale! Jetzt geht die UEFA EURO 2016 erst richtig los!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356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45603-079F-49BC-A52F-D0A5E4D74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12675164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40E67-F3E5-4E62-88A7-91E53671B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 - Summe Interaktionen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36F0B9-C2C9-4116-9BBA-15022249B3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0529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60497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1432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09819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3222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4708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3123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168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3248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02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- 2017-11-21 15:42:37 </a:t>
                      </a:r>
                      <a:r>
                        <a:rPr lang="de-DE" sz="1000"/>
                        <a:t> 
 Dieser Poetry-Slam von Lucia Lucia geht unter die Haut 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18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- 2017-01-04 13:44:08 </a:t>
                      </a:r>
                      <a:r>
                        <a:rPr lang="de-DE" sz="1000"/>
                        <a:t> 
 Und jetzt zum Wetter!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73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N-JOY - 2018-10-18 12:10:59 </a:t>
                      </a:r>
                      <a:r>
                        <a:rPr lang="en-US" sz="1000"/>
                        <a:t> 
 Traumjob-Alarm! *Hex-Hex* 🐴💫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869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- 2018-01-25 10:13:48 </a:t>
                      </a:r>
                      <a:r>
                        <a:rPr lang="de-DE" sz="1000"/>
                        <a:t> 
 Auf wie viele Punkte kommt ihr? 🥑🍤🍆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86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- 2017-03-16 17:08:50 </a:t>
                      </a:r>
                      <a:r>
                        <a:rPr lang="de-DE" sz="1000"/>
                        <a:t> 
 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890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9A67A-1BD7-4DCE-880E-4494DB17A7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3800525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DB2E4-3C78-44EC-A3FC-D98E7AA62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N-JOY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E78E20-ECDE-4BC1-99B0-9ED65D4A63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1441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7146952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0116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1538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4669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1120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511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8959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8581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5295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35134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0818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680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- 2017-11-21 15:42:37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Dieser Poetry-Slam von Lucia Lucia geht unter die Haut 🎙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Wort-Akrobaten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734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- 2017-01-04 13:44:08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Und jetzt zum Wetter!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462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DAEF0-6366-4A36-A6CD-044CE6D9F7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13371917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137E4-ABF7-44D0-8A54-A36B43F2C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N-JOY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88BF41-4308-43D1-BFA6-223F4F5D3A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1551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659149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6667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8978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8899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0482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8865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09728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09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8538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365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354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574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- 2017-03-16 17:08:50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Verstehen nur die Menschen, die den Norden im ❤️ tragen. ☺️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070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- 2018-06-08 05:57:13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Norden ist es einfach am schönsten! ☀️😍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Timeline Photos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661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CE840C-EEB7-4298-982C-AF5F8C1780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17516897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31688-CE96-4E30-98AE-AFDADA2A8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Reaktionen - Export | N-JOY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79C8D0-8A9B-473A-A740-C79D1C894B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7142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638562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7726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5217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2425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8254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2098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7322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7055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7005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7758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7318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415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N-JOY - 2017-07-20 19:01:10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Linkin-Park-Sänger Chester Bennington ist tot.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237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D7486-CE68-4688-BBEF-2E2572B151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30106970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2BA5B-4D02-401A-98E1-EE019F344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N-JOY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400FCD-5B0D-4160-80B6-7F34AF1CC2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4933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737552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7271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3896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1632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0444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5022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5006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36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- 2017-11-21 15:42:37 </a:t>
                      </a:r>
                      <a:r>
                        <a:rPr lang="de-DE" sz="1000"/>
                        <a:t> 
 Dieser Poetry-Slam von Lucia Lucia geht unter die Haut 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27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- 2016-04-11 08:00:00 </a:t>
                      </a:r>
                      <a:r>
                        <a:rPr lang="de-DE" sz="1000"/>
                        <a:t> 
 Ihr. Hoffentlich nie. 
Mehr zu unserer Aktion "Kopf hoch": http://www.n-joy.de/kopfhoch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3065001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1424496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429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- 2018-01-12 15:05:44 </a:t>
                      </a:r>
                      <a:r>
                        <a:rPr lang="de-DE" sz="1000"/>
                        <a:t> 
 Erst aggro, dann stolz auf seine Karre: Wenn Gzuz187ers von 187 Strassenbande von der Polizei kontrolliert wird und zufällig ein Reporter dabei ist ... Skurril ohne 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1844151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1384591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211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- 2017-02-27 19:30:00 </a:t>
                      </a:r>
                      <a:r>
                        <a:rPr lang="de-DE" sz="1000"/>
                        <a:t> 
 Socken, Handtuch, Gaffa - so werden Sexszenen gedreht. 😳  Matthias Schweighöfer verrät die Geheimnisse.😂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1354300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187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- 2016-12-21 14:50:00 </a:t>
                      </a:r>
                      <a:r>
                        <a:rPr lang="de-DE" sz="1000"/>
                        <a:t> 
 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1455205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121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19B9E-9A9A-4FA7-9A8B-95688CEF70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24674421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43D4F-AF30-4F2C-9EAA-A6F52474B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BCD056-21D7-42FD-B956-BC91A6BA76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346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904851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32474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6459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87448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2589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18101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19408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9894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6235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383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4925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4596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5625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04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- 2017-11-21 15:42:37 </a:t>
                      </a:r>
                      <a:r>
                        <a:rPr lang="de-DE" sz="1000"/>
                        <a:t> 
 Dieser Poetry-Slam von Lucia Lucia geht unter die Haut 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2265640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3278126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2419753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115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- 2016-04-11 08:00:00 </a:t>
                      </a:r>
                      <a:r>
                        <a:rPr lang="de-DE" sz="1000"/>
                        <a:t> 
 Ihr. Hoffentlich nie. 
Mehr zu unserer Aktion "Kopf hoch": http://www.n-joy.de/kopfhoch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1424508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3065042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7441692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126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- 2017-02-27 19:30:00 </a:t>
                      </a:r>
                      <a:r>
                        <a:rPr lang="de-DE" sz="1000"/>
                        <a:t> 
 Socken, Handtuch, Gaffa - so werden Sexszenen gedreht. 😳  Matthias Schweighöfer verrät die Geheimnisse.😂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1354294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1775018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1648066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6535208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385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- 2016-12-21 14:50:00 </a:t>
                      </a:r>
                      <a:r>
                        <a:rPr lang="de-DE" sz="1000"/>
                        <a:t> 
 Passt auf euch auf.
An alle, die Weihnachten unterwegs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1455205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3720967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828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- 2018-08-27 12:14:26 </a:t>
                      </a:r>
                      <a:r>
                        <a:rPr lang="de-DE" sz="1000"/>
                        <a:t> 
 Sowas hat auch nicht jeder!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1559072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945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2E1B12-01B3-401D-8805-3A8ABA304B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13856754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82A4F-E1DA-4E13-BAC5-D4A32B5DB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N-JOY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4A1235-5B36-4DEC-8209-EB991BE456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4945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66103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15235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4059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5681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74282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7516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1359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44419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87480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3979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1192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6356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6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408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- 2017-02-23 12:03:31 </a:t>
                      </a:r>
                      <a:r>
                        <a:rPr lang="de-DE" sz="1000"/>
                        <a:t> 
 Das geht raus an alle Pappbecher-Junkies: #umfüllen!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3636177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899151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6011302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2558098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3244490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8406387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843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- 2018-01-12 15:05:44 </a:t>
                      </a:r>
                      <a:r>
                        <a:rPr lang="de-DE" sz="1000"/>
                        <a:t> 
 Erst aggro, dann stolz auf seine Karre: Wenn Gzuz187ers von 187 Strassenbande von der Polizei kontrolliert wird und zufällig ein Reporter dabei ist ... Skurril ohne 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1449724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1790829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2546289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087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- 2017-01-27 13:42:05 </a:t>
                      </a:r>
                      <a:r>
                        <a:rPr lang="de-DE" sz="1000"/>
                        <a:t> 
 Bilal wächst in Hamburg auf, schließt sich dem IS an und kommt in Syrien unter ungeklärten Umständen ums Leben. Die wahre Geschichte - jetzt als Podcast ▶️ www.ndr.de/bilal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1318424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1766326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1366498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5428428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78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- 2017-03-16 17:08:50 </a:t>
                      </a:r>
                      <a:r>
                        <a:rPr lang="de-DE" sz="1000"/>
                        <a:t> 
 Verstehen nur die Menschen, die den Norden im ❤️ tragen. ☺️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1013711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762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N-JOY - 2017-04-14 12:40:00 </a:t>
                      </a:r>
                      <a:r>
                        <a:rPr lang="de-DE" sz="1000"/>
                        <a:t> 
 So flach - da müsst ihr noch nicht mal die Füße hoch nehmen. 😂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1090223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2731978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8217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14DFF1-CC25-4DCD-9840-CFC17062C8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01.01.2016 - 07.11.2018</a:t>
            </a:r>
          </a:p>
        </p:txBody>
      </p:sp>
    </p:spTree>
    <p:extLst>
      <p:ext uri="{BB962C8B-B14F-4D97-AF65-F5344CB8AC3E}">
        <p14:creationId xmlns:p14="http://schemas.microsoft.com/office/powerpoint/2010/main" val="17307794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1816</Words>
  <Application>Microsoft Office PowerPoint</Application>
  <PresentationFormat>On-screen Show (4:3)</PresentationFormat>
  <Paragraphs>888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N-JOY</vt:lpstr>
      <vt:lpstr>Facebook Anzahl Post, Reaktionen (Kommentare, Shares, Likes) - FB Insights | N-JOY</vt:lpstr>
      <vt:lpstr>Facebook Profil - Fans | N-JOY</vt:lpstr>
      <vt:lpstr>Facebook Profil - Potenzielle Reichweite | N-JOY</vt:lpstr>
      <vt:lpstr>Facebook Profil - Aktive Nutzer | N-JOY</vt:lpstr>
      <vt:lpstr>Facebook Profil - Video-Starts ab 10 Sek. | N-JOY</vt:lpstr>
      <vt:lpstr>Facebook Profil - Durchschnitt Potenzi. Reichweite pro Tag | N-JOY</vt:lpstr>
      <vt:lpstr>Facebook Distributionstyp - FB Insights | N-JOY</vt:lpstr>
      <vt:lpstr>Facebook Distributionstyp - Tabelle - FB Insights | N-JOY</vt:lpstr>
      <vt:lpstr>Facebook Eigene Posts - Shares - Export | N-JOY</vt:lpstr>
      <vt:lpstr>Facebook Eigene Posts - Kommentare - Export | N-JOY</vt:lpstr>
      <vt:lpstr>Facebook Eigene Posts - Links - Export | N-JOY - 1 of 2</vt:lpstr>
      <vt:lpstr>Facebook Eigene Posts - Links - Export | N-JOY - 2 of 2</vt:lpstr>
      <vt:lpstr>Facebook Eigene Posts - Videostartrate - Export | N-JOY</vt:lpstr>
      <vt:lpstr>Facebook Eigene Posts - Videostartrate - Flop - Export | N-JOY</vt:lpstr>
      <vt:lpstr>Facebook Eigene Posts - Potenzielle Reichweite - Export | N-JOY</vt:lpstr>
      <vt:lpstr>Facebook Eigene Posts - Aktive Nutzer - Export | N-JOY</vt:lpstr>
      <vt:lpstr>Facebook Eigene Posts - I-Rate Aktive Nutzer - Export | N-JOY</vt:lpstr>
      <vt:lpstr>Facebook Eigene Posts - I-Rate Aktive Nutzer-Flop - Export | N-JOY</vt:lpstr>
      <vt:lpstr>Facebook Eigene Post - Summe Interaktionen - Export | N-JOY</vt:lpstr>
      <vt:lpstr>Facebook Eigene Posts - Reaktionen - Export | N-JOY - 1 of 3</vt:lpstr>
      <vt:lpstr>Facebook Eigene Posts - Reaktionen - Export | N-JOY - 2 of 3</vt:lpstr>
      <vt:lpstr>Facebook Eigene Posts - Reaktionen - Export | N-JOY - 3 of 3</vt:lpstr>
      <vt:lpstr>Eigene Posts - Videostarts - Profil-bezogene Nutzung | N-JOY</vt:lpstr>
      <vt:lpstr>Facebook Eigene Videos - Crossposts (ohne Ersteller) - Export | N-JOY</vt:lpstr>
      <vt:lpstr>Facebook Eigene Videos - Crossposts (nur Ersteller) - Export  | N-JOY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2018-11-08T11:13:06Z</dcterms:created>
  <dcterms:modified xsi:type="dcterms:W3CDTF">2018-11-08T11:14:08Z</dcterms:modified>
</cp:coreProperties>
</file>