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155346</c:v>
                </c:pt>
                <c:pt idx="1">
                  <c:v>155410</c:v>
                </c:pt>
                <c:pt idx="2">
                  <c:v>155426</c:v>
                </c:pt>
                <c:pt idx="3">
                  <c:v>155455</c:v>
                </c:pt>
                <c:pt idx="4">
                  <c:v>155471</c:v>
                </c:pt>
                <c:pt idx="5">
                  <c:v>155693</c:v>
                </c:pt>
                <c:pt idx="6">
                  <c:v>156032</c:v>
                </c:pt>
                <c:pt idx="7">
                  <c:v>156152</c:v>
                </c:pt>
                <c:pt idx="8">
                  <c:v>156330</c:v>
                </c:pt>
                <c:pt idx="9">
                  <c:v>156593</c:v>
                </c:pt>
                <c:pt idx="10">
                  <c:v>156737</c:v>
                </c:pt>
                <c:pt idx="11">
                  <c:v>156830</c:v>
                </c:pt>
                <c:pt idx="12">
                  <c:v>156873</c:v>
                </c:pt>
                <c:pt idx="13">
                  <c:v>156941</c:v>
                </c:pt>
                <c:pt idx="14">
                  <c:v>156972</c:v>
                </c:pt>
                <c:pt idx="15">
                  <c:v>157002</c:v>
                </c:pt>
                <c:pt idx="16">
                  <c:v>157030</c:v>
                </c:pt>
                <c:pt idx="17">
                  <c:v>157074</c:v>
                </c:pt>
                <c:pt idx="18">
                  <c:v>157161</c:v>
                </c:pt>
                <c:pt idx="19">
                  <c:v>157194</c:v>
                </c:pt>
                <c:pt idx="20">
                  <c:v>157235</c:v>
                </c:pt>
                <c:pt idx="21">
                  <c:v>157280</c:v>
                </c:pt>
                <c:pt idx="22">
                  <c:v>157305</c:v>
                </c:pt>
                <c:pt idx="23">
                  <c:v>157322</c:v>
                </c:pt>
                <c:pt idx="24">
                  <c:v>157350</c:v>
                </c:pt>
                <c:pt idx="25">
                  <c:v>157378</c:v>
                </c:pt>
                <c:pt idx="26">
                  <c:v>157406</c:v>
                </c:pt>
                <c:pt idx="27">
                  <c:v>157426</c:v>
                </c:pt>
                <c:pt idx="28">
                  <c:v>157458</c:v>
                </c:pt>
                <c:pt idx="29">
                  <c:v>157470</c:v>
                </c:pt>
                <c:pt idx="30">
                  <c:v>157482</c:v>
                </c:pt>
                <c:pt idx="31">
                  <c:v>157502</c:v>
                </c:pt>
                <c:pt idx="32">
                  <c:v>157516</c:v>
                </c:pt>
                <c:pt idx="33">
                  <c:v>157540</c:v>
                </c:pt>
                <c:pt idx="34">
                  <c:v>157580</c:v>
                </c:pt>
                <c:pt idx="35">
                  <c:v>157639</c:v>
                </c:pt>
                <c:pt idx="36">
                  <c:v>157689</c:v>
                </c:pt>
                <c:pt idx="37">
                  <c:v>157729</c:v>
                </c:pt>
                <c:pt idx="38">
                  <c:v>157763</c:v>
                </c:pt>
                <c:pt idx="39">
                  <c:v>157790</c:v>
                </c:pt>
                <c:pt idx="40">
                  <c:v>157816</c:v>
                </c:pt>
                <c:pt idx="41">
                  <c:v>157843</c:v>
                </c:pt>
                <c:pt idx="42">
                  <c:v>157882</c:v>
                </c:pt>
                <c:pt idx="43">
                  <c:v>157905</c:v>
                </c:pt>
                <c:pt idx="44">
                  <c:v>157934</c:v>
                </c:pt>
                <c:pt idx="45">
                  <c:v>157948</c:v>
                </c:pt>
                <c:pt idx="46">
                  <c:v>157967</c:v>
                </c:pt>
                <c:pt idx="47">
                  <c:v>157997</c:v>
                </c:pt>
                <c:pt idx="48">
                  <c:v>158015</c:v>
                </c:pt>
                <c:pt idx="49">
                  <c:v>158025</c:v>
                </c:pt>
                <c:pt idx="50">
                  <c:v>158072</c:v>
                </c:pt>
                <c:pt idx="51">
                  <c:v>158095</c:v>
                </c:pt>
                <c:pt idx="52">
                  <c:v>158108</c:v>
                </c:pt>
                <c:pt idx="53">
                  <c:v>158124</c:v>
                </c:pt>
                <c:pt idx="54">
                  <c:v>158116</c:v>
                </c:pt>
                <c:pt idx="55">
                  <c:v>158131</c:v>
                </c:pt>
                <c:pt idx="56">
                  <c:v>158132</c:v>
                </c:pt>
                <c:pt idx="57">
                  <c:v>158127</c:v>
                </c:pt>
                <c:pt idx="58">
                  <c:v>158147</c:v>
                </c:pt>
                <c:pt idx="59">
                  <c:v>158174</c:v>
                </c:pt>
                <c:pt idx="60">
                  <c:v>158235</c:v>
                </c:pt>
                <c:pt idx="61">
                  <c:v>158267</c:v>
                </c:pt>
                <c:pt idx="62">
                  <c:v>158283</c:v>
                </c:pt>
                <c:pt idx="63">
                  <c:v>158328</c:v>
                </c:pt>
                <c:pt idx="64">
                  <c:v>158387</c:v>
                </c:pt>
                <c:pt idx="65">
                  <c:v>158440</c:v>
                </c:pt>
                <c:pt idx="66">
                  <c:v>158474</c:v>
                </c:pt>
                <c:pt idx="67">
                  <c:v>158513</c:v>
                </c:pt>
                <c:pt idx="68">
                  <c:v>158577</c:v>
                </c:pt>
                <c:pt idx="69">
                  <c:v>158620</c:v>
                </c:pt>
                <c:pt idx="70">
                  <c:v>158625</c:v>
                </c:pt>
                <c:pt idx="71">
                  <c:v>158660</c:v>
                </c:pt>
                <c:pt idx="72">
                  <c:v>158711</c:v>
                </c:pt>
                <c:pt idx="73">
                  <c:v>158801</c:v>
                </c:pt>
                <c:pt idx="74">
                  <c:v>158833</c:v>
                </c:pt>
                <c:pt idx="75">
                  <c:v>158864</c:v>
                </c:pt>
                <c:pt idx="76">
                  <c:v>158897</c:v>
                </c:pt>
                <c:pt idx="77">
                  <c:v>158923</c:v>
                </c:pt>
                <c:pt idx="78">
                  <c:v>158980</c:v>
                </c:pt>
                <c:pt idx="79">
                  <c:v>158996</c:v>
                </c:pt>
                <c:pt idx="80">
                  <c:v>159027</c:v>
                </c:pt>
                <c:pt idx="81">
                  <c:v>159052</c:v>
                </c:pt>
                <c:pt idx="82">
                  <c:v>159073</c:v>
                </c:pt>
                <c:pt idx="83">
                  <c:v>159135</c:v>
                </c:pt>
                <c:pt idx="84">
                  <c:v>159172</c:v>
                </c:pt>
                <c:pt idx="85">
                  <c:v>159217</c:v>
                </c:pt>
                <c:pt idx="86">
                  <c:v>159281</c:v>
                </c:pt>
                <c:pt idx="87">
                  <c:v>159321</c:v>
                </c:pt>
                <c:pt idx="88">
                  <c:v>159372</c:v>
                </c:pt>
                <c:pt idx="89">
                  <c:v>159407</c:v>
                </c:pt>
                <c:pt idx="90">
                  <c:v>159443</c:v>
                </c:pt>
                <c:pt idx="91">
                  <c:v>159479</c:v>
                </c:pt>
                <c:pt idx="92">
                  <c:v>159523</c:v>
                </c:pt>
                <c:pt idx="93">
                  <c:v>159593</c:v>
                </c:pt>
                <c:pt idx="94">
                  <c:v>159635</c:v>
                </c:pt>
                <c:pt idx="95">
                  <c:v>159671</c:v>
                </c:pt>
                <c:pt idx="96">
                  <c:v>159710</c:v>
                </c:pt>
                <c:pt idx="97">
                  <c:v>159754</c:v>
                </c:pt>
                <c:pt idx="98">
                  <c:v>159817</c:v>
                </c:pt>
                <c:pt idx="99">
                  <c:v>159847</c:v>
                </c:pt>
                <c:pt idx="100">
                  <c:v>159860</c:v>
                </c:pt>
                <c:pt idx="101">
                  <c:v>159884</c:v>
                </c:pt>
                <c:pt idx="102">
                  <c:v>159932</c:v>
                </c:pt>
                <c:pt idx="103">
                  <c:v>159998</c:v>
                </c:pt>
                <c:pt idx="104">
                  <c:v>160085</c:v>
                </c:pt>
                <c:pt idx="105">
                  <c:v>160111</c:v>
                </c:pt>
                <c:pt idx="106">
                  <c:v>160125</c:v>
                </c:pt>
                <c:pt idx="107">
                  <c:v>160168</c:v>
                </c:pt>
                <c:pt idx="108">
                  <c:v>160225</c:v>
                </c:pt>
                <c:pt idx="109">
                  <c:v>160249</c:v>
                </c:pt>
                <c:pt idx="110">
                  <c:v>160279</c:v>
                </c:pt>
                <c:pt idx="111">
                  <c:v>160314</c:v>
                </c:pt>
                <c:pt idx="112">
                  <c:v>160339</c:v>
                </c:pt>
                <c:pt idx="113">
                  <c:v>160396</c:v>
                </c:pt>
                <c:pt idx="114">
                  <c:v>160437</c:v>
                </c:pt>
                <c:pt idx="115">
                  <c:v>160472</c:v>
                </c:pt>
                <c:pt idx="116">
                  <c:v>160583</c:v>
                </c:pt>
                <c:pt idx="117">
                  <c:v>160636</c:v>
                </c:pt>
                <c:pt idx="118">
                  <c:v>160688</c:v>
                </c:pt>
                <c:pt idx="119">
                  <c:v>160732</c:v>
                </c:pt>
                <c:pt idx="120">
                  <c:v>160791</c:v>
                </c:pt>
                <c:pt idx="121">
                  <c:v>160852</c:v>
                </c:pt>
                <c:pt idx="122">
                  <c:v>160913</c:v>
                </c:pt>
                <c:pt idx="123">
                  <c:v>161020</c:v>
                </c:pt>
                <c:pt idx="124">
                  <c:v>161049</c:v>
                </c:pt>
                <c:pt idx="125">
                  <c:v>161079</c:v>
                </c:pt>
                <c:pt idx="126">
                  <c:v>161139</c:v>
                </c:pt>
                <c:pt idx="127">
                  <c:v>161169</c:v>
                </c:pt>
                <c:pt idx="128">
                  <c:v>161181</c:v>
                </c:pt>
                <c:pt idx="129">
                  <c:v>161218</c:v>
                </c:pt>
                <c:pt idx="130">
                  <c:v>161277</c:v>
                </c:pt>
                <c:pt idx="131">
                  <c:v>161321</c:v>
                </c:pt>
                <c:pt idx="132">
                  <c:v>161358</c:v>
                </c:pt>
                <c:pt idx="133">
                  <c:v>161427</c:v>
                </c:pt>
                <c:pt idx="134">
                  <c:v>161503</c:v>
                </c:pt>
                <c:pt idx="135">
                  <c:v>161537</c:v>
                </c:pt>
                <c:pt idx="136">
                  <c:v>161584</c:v>
                </c:pt>
                <c:pt idx="137">
                  <c:v>161621</c:v>
                </c:pt>
                <c:pt idx="138">
                  <c:v>161656</c:v>
                </c:pt>
                <c:pt idx="139">
                  <c:v>161677</c:v>
                </c:pt>
                <c:pt idx="140">
                  <c:v>161682</c:v>
                </c:pt>
                <c:pt idx="141">
                  <c:v>161684</c:v>
                </c:pt>
                <c:pt idx="142">
                  <c:v>161692</c:v>
                </c:pt>
                <c:pt idx="143">
                  <c:v>161697</c:v>
                </c:pt>
                <c:pt idx="144">
                  <c:v>161695</c:v>
                </c:pt>
                <c:pt idx="145">
                  <c:v>161699</c:v>
                </c:pt>
                <c:pt idx="146">
                  <c:v>161699</c:v>
                </c:pt>
                <c:pt idx="147">
                  <c:v>161733</c:v>
                </c:pt>
                <c:pt idx="148">
                  <c:v>161753</c:v>
                </c:pt>
                <c:pt idx="149">
                  <c:v>161759</c:v>
                </c:pt>
                <c:pt idx="150">
                  <c:v>161756</c:v>
                </c:pt>
                <c:pt idx="151">
                  <c:v>161752</c:v>
                </c:pt>
                <c:pt idx="152">
                  <c:v>161756</c:v>
                </c:pt>
                <c:pt idx="153">
                  <c:v>161748</c:v>
                </c:pt>
                <c:pt idx="154">
                  <c:v>161745</c:v>
                </c:pt>
                <c:pt idx="155">
                  <c:v>161711</c:v>
                </c:pt>
                <c:pt idx="156">
                  <c:v>161695</c:v>
                </c:pt>
                <c:pt idx="157">
                  <c:v>161686</c:v>
                </c:pt>
                <c:pt idx="158">
                  <c:v>161691</c:v>
                </c:pt>
                <c:pt idx="159">
                  <c:v>161709</c:v>
                </c:pt>
                <c:pt idx="160">
                  <c:v>161711</c:v>
                </c:pt>
                <c:pt idx="161">
                  <c:v>161719</c:v>
                </c:pt>
                <c:pt idx="162">
                  <c:v>161739</c:v>
                </c:pt>
                <c:pt idx="163">
                  <c:v>161740</c:v>
                </c:pt>
                <c:pt idx="164">
                  <c:v>161727</c:v>
                </c:pt>
                <c:pt idx="165">
                  <c:v>161731</c:v>
                </c:pt>
                <c:pt idx="166">
                  <c:v>161729</c:v>
                </c:pt>
                <c:pt idx="167">
                  <c:v>161756</c:v>
                </c:pt>
                <c:pt idx="168">
                  <c:v>161782</c:v>
                </c:pt>
                <c:pt idx="169">
                  <c:v>161871</c:v>
                </c:pt>
                <c:pt idx="170">
                  <c:v>161917</c:v>
                </c:pt>
                <c:pt idx="171">
                  <c:v>161926</c:v>
                </c:pt>
                <c:pt idx="172">
                  <c:v>161954</c:v>
                </c:pt>
                <c:pt idx="173">
                  <c:v>161958</c:v>
                </c:pt>
                <c:pt idx="174">
                  <c:v>161970</c:v>
                </c:pt>
                <c:pt idx="175">
                  <c:v>161998</c:v>
                </c:pt>
                <c:pt idx="176">
                  <c:v>162000</c:v>
                </c:pt>
                <c:pt idx="177">
                  <c:v>162013</c:v>
                </c:pt>
                <c:pt idx="178">
                  <c:v>162033</c:v>
                </c:pt>
                <c:pt idx="179">
                  <c:v>162047</c:v>
                </c:pt>
                <c:pt idx="180">
                  <c:v>162068</c:v>
                </c:pt>
                <c:pt idx="181">
                  <c:v>162083</c:v>
                </c:pt>
                <c:pt idx="182">
                  <c:v>162099</c:v>
                </c:pt>
                <c:pt idx="183">
                  <c:v>162133</c:v>
                </c:pt>
                <c:pt idx="184">
                  <c:v>162149</c:v>
                </c:pt>
                <c:pt idx="185">
                  <c:v>162147</c:v>
                </c:pt>
                <c:pt idx="186">
                  <c:v>162156</c:v>
                </c:pt>
                <c:pt idx="187">
                  <c:v>162155</c:v>
                </c:pt>
                <c:pt idx="188">
                  <c:v>162156</c:v>
                </c:pt>
                <c:pt idx="189">
                  <c:v>162197</c:v>
                </c:pt>
                <c:pt idx="190">
                  <c:v>162267</c:v>
                </c:pt>
                <c:pt idx="191">
                  <c:v>162284</c:v>
                </c:pt>
                <c:pt idx="192">
                  <c:v>162303</c:v>
                </c:pt>
                <c:pt idx="193">
                  <c:v>162357</c:v>
                </c:pt>
                <c:pt idx="194">
                  <c:v>162370</c:v>
                </c:pt>
                <c:pt idx="195">
                  <c:v>162351</c:v>
                </c:pt>
                <c:pt idx="196">
                  <c:v>162355</c:v>
                </c:pt>
                <c:pt idx="197">
                  <c:v>162363</c:v>
                </c:pt>
                <c:pt idx="198">
                  <c:v>162361</c:v>
                </c:pt>
                <c:pt idx="199">
                  <c:v>162356</c:v>
                </c:pt>
                <c:pt idx="200">
                  <c:v>162351</c:v>
                </c:pt>
                <c:pt idx="201">
                  <c:v>162359</c:v>
                </c:pt>
                <c:pt idx="202">
                  <c:v>162363</c:v>
                </c:pt>
                <c:pt idx="203">
                  <c:v>162377</c:v>
                </c:pt>
                <c:pt idx="204">
                  <c:v>162409</c:v>
                </c:pt>
                <c:pt idx="205">
                  <c:v>162465</c:v>
                </c:pt>
                <c:pt idx="206">
                  <c:v>162467</c:v>
                </c:pt>
                <c:pt idx="207">
                  <c:v>162487</c:v>
                </c:pt>
                <c:pt idx="208">
                  <c:v>162508</c:v>
                </c:pt>
                <c:pt idx="209">
                  <c:v>162594</c:v>
                </c:pt>
                <c:pt idx="210">
                  <c:v>162643</c:v>
                </c:pt>
                <c:pt idx="211">
                  <c:v>162690</c:v>
                </c:pt>
                <c:pt idx="212">
                  <c:v>162742</c:v>
                </c:pt>
                <c:pt idx="213">
                  <c:v>162766</c:v>
                </c:pt>
                <c:pt idx="214">
                  <c:v>162812</c:v>
                </c:pt>
                <c:pt idx="215">
                  <c:v>162839</c:v>
                </c:pt>
                <c:pt idx="216">
                  <c:v>162839</c:v>
                </c:pt>
                <c:pt idx="217">
                  <c:v>162836</c:v>
                </c:pt>
                <c:pt idx="218">
                  <c:v>162884</c:v>
                </c:pt>
                <c:pt idx="219">
                  <c:v>162927</c:v>
                </c:pt>
                <c:pt idx="220">
                  <c:v>162972</c:v>
                </c:pt>
                <c:pt idx="221">
                  <c:v>162997</c:v>
                </c:pt>
                <c:pt idx="222">
                  <c:v>163018</c:v>
                </c:pt>
                <c:pt idx="223">
                  <c:v>163046</c:v>
                </c:pt>
                <c:pt idx="224">
                  <c:v>163059</c:v>
                </c:pt>
                <c:pt idx="225">
                  <c:v>163048</c:v>
                </c:pt>
                <c:pt idx="226">
                  <c:v>163071</c:v>
                </c:pt>
                <c:pt idx="227">
                  <c:v>163094</c:v>
                </c:pt>
                <c:pt idx="228">
                  <c:v>163123</c:v>
                </c:pt>
                <c:pt idx="229">
                  <c:v>163145</c:v>
                </c:pt>
                <c:pt idx="230">
                  <c:v>163152</c:v>
                </c:pt>
                <c:pt idx="231">
                  <c:v>163177</c:v>
                </c:pt>
                <c:pt idx="232">
                  <c:v>163184</c:v>
                </c:pt>
                <c:pt idx="233">
                  <c:v>163181</c:v>
                </c:pt>
                <c:pt idx="234">
                  <c:v>163202</c:v>
                </c:pt>
                <c:pt idx="235">
                  <c:v>163221</c:v>
                </c:pt>
                <c:pt idx="236">
                  <c:v>163227</c:v>
                </c:pt>
                <c:pt idx="237">
                  <c:v>163236</c:v>
                </c:pt>
                <c:pt idx="238">
                  <c:v>163247</c:v>
                </c:pt>
                <c:pt idx="239">
                  <c:v>163280</c:v>
                </c:pt>
                <c:pt idx="240">
                  <c:v>163332</c:v>
                </c:pt>
                <c:pt idx="241">
                  <c:v>163362</c:v>
                </c:pt>
                <c:pt idx="242">
                  <c:v>163389</c:v>
                </c:pt>
                <c:pt idx="243">
                  <c:v>163405</c:v>
                </c:pt>
                <c:pt idx="244">
                  <c:v>163427</c:v>
                </c:pt>
                <c:pt idx="245">
                  <c:v>163425</c:v>
                </c:pt>
                <c:pt idx="246">
                  <c:v>163429</c:v>
                </c:pt>
                <c:pt idx="247">
                  <c:v>163526</c:v>
                </c:pt>
                <c:pt idx="248">
                  <c:v>163645</c:v>
                </c:pt>
                <c:pt idx="249">
                  <c:v>163754</c:v>
                </c:pt>
                <c:pt idx="250">
                  <c:v>163854</c:v>
                </c:pt>
                <c:pt idx="251">
                  <c:v>163914</c:v>
                </c:pt>
                <c:pt idx="252">
                  <c:v>163973</c:v>
                </c:pt>
                <c:pt idx="253">
                  <c:v>164035</c:v>
                </c:pt>
                <c:pt idx="254">
                  <c:v>164092</c:v>
                </c:pt>
                <c:pt idx="255">
                  <c:v>164108</c:v>
                </c:pt>
                <c:pt idx="256">
                  <c:v>164167</c:v>
                </c:pt>
                <c:pt idx="257">
                  <c:v>164192</c:v>
                </c:pt>
                <c:pt idx="258">
                  <c:v>164273</c:v>
                </c:pt>
                <c:pt idx="259">
                  <c:v>164336</c:v>
                </c:pt>
                <c:pt idx="260">
                  <c:v>164405</c:v>
                </c:pt>
                <c:pt idx="261">
                  <c:v>164442</c:v>
                </c:pt>
                <c:pt idx="262">
                  <c:v>164503</c:v>
                </c:pt>
                <c:pt idx="263">
                  <c:v>164574</c:v>
                </c:pt>
                <c:pt idx="264">
                  <c:v>164619</c:v>
                </c:pt>
                <c:pt idx="265">
                  <c:v>164666</c:v>
                </c:pt>
                <c:pt idx="266">
                  <c:v>164712</c:v>
                </c:pt>
                <c:pt idx="267">
                  <c:v>164944</c:v>
                </c:pt>
                <c:pt idx="268">
                  <c:v>165103</c:v>
                </c:pt>
                <c:pt idx="269">
                  <c:v>165165</c:v>
                </c:pt>
                <c:pt idx="270">
                  <c:v>165207</c:v>
                </c:pt>
                <c:pt idx="271">
                  <c:v>165235</c:v>
                </c:pt>
                <c:pt idx="272">
                  <c:v>165296</c:v>
                </c:pt>
                <c:pt idx="273">
                  <c:v>165362</c:v>
                </c:pt>
                <c:pt idx="274">
                  <c:v>165385</c:v>
                </c:pt>
                <c:pt idx="275">
                  <c:v>165407</c:v>
                </c:pt>
                <c:pt idx="276">
                  <c:v>165442</c:v>
                </c:pt>
                <c:pt idx="277">
                  <c:v>165507</c:v>
                </c:pt>
                <c:pt idx="278">
                  <c:v>165544</c:v>
                </c:pt>
                <c:pt idx="279">
                  <c:v>165685</c:v>
                </c:pt>
                <c:pt idx="280">
                  <c:v>165732</c:v>
                </c:pt>
                <c:pt idx="281">
                  <c:v>165913</c:v>
                </c:pt>
                <c:pt idx="282">
                  <c:v>166002</c:v>
                </c:pt>
                <c:pt idx="283">
                  <c:v>166081</c:v>
                </c:pt>
                <c:pt idx="284">
                  <c:v>166134</c:v>
                </c:pt>
                <c:pt idx="285">
                  <c:v>166173</c:v>
                </c:pt>
                <c:pt idx="286">
                  <c:v>166197</c:v>
                </c:pt>
                <c:pt idx="287">
                  <c:v>166227</c:v>
                </c:pt>
                <c:pt idx="288">
                  <c:v>166256</c:v>
                </c:pt>
                <c:pt idx="289">
                  <c:v>166316</c:v>
                </c:pt>
                <c:pt idx="290">
                  <c:v>166353</c:v>
                </c:pt>
                <c:pt idx="291">
                  <c:v>166395</c:v>
                </c:pt>
                <c:pt idx="292">
                  <c:v>166409</c:v>
                </c:pt>
                <c:pt idx="293">
                  <c:v>166488</c:v>
                </c:pt>
                <c:pt idx="294">
                  <c:v>166523</c:v>
                </c:pt>
                <c:pt idx="295">
                  <c:v>166562</c:v>
                </c:pt>
                <c:pt idx="296">
                  <c:v>166593</c:v>
                </c:pt>
                <c:pt idx="297">
                  <c:v>166617</c:v>
                </c:pt>
                <c:pt idx="298">
                  <c:v>166644</c:v>
                </c:pt>
                <c:pt idx="299">
                  <c:v>166660</c:v>
                </c:pt>
                <c:pt idx="300">
                  <c:v>166692</c:v>
                </c:pt>
                <c:pt idx="301">
                  <c:v>166698</c:v>
                </c:pt>
                <c:pt idx="302">
                  <c:v>166715</c:v>
                </c:pt>
                <c:pt idx="303">
                  <c:v>166748</c:v>
                </c:pt>
                <c:pt idx="304">
                  <c:v>166775</c:v>
                </c:pt>
                <c:pt idx="305">
                  <c:v>166822</c:v>
                </c:pt>
                <c:pt idx="306">
                  <c:v>166887</c:v>
                </c:pt>
                <c:pt idx="307">
                  <c:v>166942</c:v>
                </c:pt>
                <c:pt idx="308">
                  <c:v>166972</c:v>
                </c:pt>
                <c:pt idx="309">
                  <c:v>167048</c:v>
                </c:pt>
                <c:pt idx="310">
                  <c:v>167090</c:v>
                </c:pt>
                <c:pt idx="311">
                  <c:v>167138</c:v>
                </c:pt>
                <c:pt idx="312">
                  <c:v>167150</c:v>
                </c:pt>
                <c:pt idx="313">
                  <c:v>167165</c:v>
                </c:pt>
                <c:pt idx="314">
                  <c:v>167186</c:v>
                </c:pt>
                <c:pt idx="315">
                  <c:v>167201</c:v>
                </c:pt>
                <c:pt idx="316">
                  <c:v>167235</c:v>
                </c:pt>
                <c:pt idx="317">
                  <c:v>167256</c:v>
                </c:pt>
                <c:pt idx="318">
                  <c:v>167308</c:v>
                </c:pt>
                <c:pt idx="319">
                  <c:v>167358</c:v>
                </c:pt>
                <c:pt idx="320">
                  <c:v>167430</c:v>
                </c:pt>
                <c:pt idx="321">
                  <c:v>167601</c:v>
                </c:pt>
                <c:pt idx="322">
                  <c:v>167762</c:v>
                </c:pt>
                <c:pt idx="323">
                  <c:v>167883</c:v>
                </c:pt>
                <c:pt idx="324">
                  <c:v>168144</c:v>
                </c:pt>
                <c:pt idx="325">
                  <c:v>168380</c:v>
                </c:pt>
                <c:pt idx="326">
                  <c:v>168495</c:v>
                </c:pt>
                <c:pt idx="327">
                  <c:v>168546</c:v>
                </c:pt>
                <c:pt idx="328">
                  <c:v>168581</c:v>
                </c:pt>
                <c:pt idx="329">
                  <c:v>168632</c:v>
                </c:pt>
                <c:pt idx="330">
                  <c:v>168665</c:v>
                </c:pt>
                <c:pt idx="331">
                  <c:v>168705</c:v>
                </c:pt>
                <c:pt idx="332">
                  <c:v>168738</c:v>
                </c:pt>
                <c:pt idx="333">
                  <c:v>168761</c:v>
                </c:pt>
                <c:pt idx="334">
                  <c:v>168787</c:v>
                </c:pt>
                <c:pt idx="335">
                  <c:v>168799</c:v>
                </c:pt>
                <c:pt idx="336">
                  <c:v>168819</c:v>
                </c:pt>
                <c:pt idx="337">
                  <c:v>168844</c:v>
                </c:pt>
                <c:pt idx="338">
                  <c:v>168854</c:v>
                </c:pt>
                <c:pt idx="339">
                  <c:v>168858</c:v>
                </c:pt>
                <c:pt idx="340">
                  <c:v>168880</c:v>
                </c:pt>
                <c:pt idx="341">
                  <c:v>168943</c:v>
                </c:pt>
                <c:pt idx="342">
                  <c:v>169017</c:v>
                </c:pt>
                <c:pt idx="343">
                  <c:v>169204</c:v>
                </c:pt>
                <c:pt idx="344">
                  <c:v>169714</c:v>
                </c:pt>
                <c:pt idx="345">
                  <c:v>170007</c:v>
                </c:pt>
                <c:pt idx="346">
                  <c:v>170157</c:v>
                </c:pt>
                <c:pt idx="347">
                  <c:v>170284</c:v>
                </c:pt>
                <c:pt idx="348">
                  <c:v>170399</c:v>
                </c:pt>
                <c:pt idx="349">
                  <c:v>170459</c:v>
                </c:pt>
                <c:pt idx="350">
                  <c:v>170511</c:v>
                </c:pt>
                <c:pt idx="351">
                  <c:v>170538</c:v>
                </c:pt>
                <c:pt idx="352">
                  <c:v>170574</c:v>
                </c:pt>
                <c:pt idx="353">
                  <c:v>170598</c:v>
                </c:pt>
                <c:pt idx="354">
                  <c:v>170646</c:v>
                </c:pt>
                <c:pt idx="355">
                  <c:v>170677</c:v>
                </c:pt>
                <c:pt idx="356">
                  <c:v>170690</c:v>
                </c:pt>
                <c:pt idx="357">
                  <c:v>170715</c:v>
                </c:pt>
                <c:pt idx="358">
                  <c:v>170757</c:v>
                </c:pt>
                <c:pt idx="359">
                  <c:v>170788</c:v>
                </c:pt>
                <c:pt idx="360">
                  <c:v>170835</c:v>
                </c:pt>
                <c:pt idx="361">
                  <c:v>170911</c:v>
                </c:pt>
                <c:pt idx="362">
                  <c:v>170938</c:v>
                </c:pt>
                <c:pt idx="363">
                  <c:v>170984</c:v>
                </c:pt>
                <c:pt idx="364">
                  <c:v>171024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A3-4846-AFE0-398CB6A6E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622840"/>
        <c:axId val="347624152"/>
      </c:lineChart>
      <c:catAx>
        <c:axId val="34762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24152"/>
        <c:crosses val="autoZero"/>
        <c:auto val="1"/>
        <c:lblAlgn val="ctr"/>
        <c:lblOffset val="100"/>
        <c:noMultiLvlLbl val="0"/>
      </c:catAx>
      <c:valAx>
        <c:axId val="34762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2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140381</c:v>
                </c:pt>
                <c:pt idx="1">
                  <c:v>160716</c:v>
                </c:pt>
                <c:pt idx="2">
                  <c:v>170548</c:v>
                </c:pt>
                <c:pt idx="3">
                  <c:v>125478</c:v>
                </c:pt>
                <c:pt idx="4">
                  <c:v>104064</c:v>
                </c:pt>
                <c:pt idx="5">
                  <c:v>539190</c:v>
                </c:pt>
                <c:pt idx="6">
                  <c:v>705346</c:v>
                </c:pt>
                <c:pt idx="7">
                  <c:v>386723</c:v>
                </c:pt>
                <c:pt idx="8">
                  <c:v>396176</c:v>
                </c:pt>
                <c:pt idx="9">
                  <c:v>357600</c:v>
                </c:pt>
                <c:pt idx="10">
                  <c:v>245717</c:v>
                </c:pt>
                <c:pt idx="11">
                  <c:v>225207</c:v>
                </c:pt>
                <c:pt idx="12">
                  <c:v>169458</c:v>
                </c:pt>
                <c:pt idx="13">
                  <c:v>202188</c:v>
                </c:pt>
                <c:pt idx="14">
                  <c:v>134997</c:v>
                </c:pt>
                <c:pt idx="15">
                  <c:v>134497</c:v>
                </c:pt>
                <c:pt idx="16">
                  <c:v>126990</c:v>
                </c:pt>
                <c:pt idx="17">
                  <c:v>160898</c:v>
                </c:pt>
                <c:pt idx="18">
                  <c:v>159295</c:v>
                </c:pt>
                <c:pt idx="19">
                  <c:v>134334</c:v>
                </c:pt>
                <c:pt idx="20">
                  <c:v>118263</c:v>
                </c:pt>
                <c:pt idx="21">
                  <c:v>112397</c:v>
                </c:pt>
                <c:pt idx="22">
                  <c:v>126459</c:v>
                </c:pt>
                <c:pt idx="23">
                  <c:v>101898</c:v>
                </c:pt>
                <c:pt idx="24">
                  <c:v>109407</c:v>
                </c:pt>
                <c:pt idx="25">
                  <c:v>113951</c:v>
                </c:pt>
                <c:pt idx="26">
                  <c:v>110600</c:v>
                </c:pt>
                <c:pt idx="27">
                  <c:v>132900</c:v>
                </c:pt>
                <c:pt idx="28">
                  <c:v>117823</c:v>
                </c:pt>
                <c:pt idx="29">
                  <c:v>103536</c:v>
                </c:pt>
                <c:pt idx="30">
                  <c:v>117666</c:v>
                </c:pt>
                <c:pt idx="31">
                  <c:v>102847</c:v>
                </c:pt>
                <c:pt idx="32">
                  <c:v>94667</c:v>
                </c:pt>
                <c:pt idx="33">
                  <c:v>101951</c:v>
                </c:pt>
                <c:pt idx="34">
                  <c:v>137182</c:v>
                </c:pt>
                <c:pt idx="35">
                  <c:v>153346</c:v>
                </c:pt>
                <c:pt idx="36">
                  <c:v>146736</c:v>
                </c:pt>
                <c:pt idx="37">
                  <c:v>154095</c:v>
                </c:pt>
                <c:pt idx="38">
                  <c:v>105326</c:v>
                </c:pt>
                <c:pt idx="39">
                  <c:v>94449</c:v>
                </c:pt>
                <c:pt idx="40">
                  <c:v>85675</c:v>
                </c:pt>
                <c:pt idx="41">
                  <c:v>176906</c:v>
                </c:pt>
                <c:pt idx="42">
                  <c:v>136298</c:v>
                </c:pt>
                <c:pt idx="43">
                  <c:v>119116</c:v>
                </c:pt>
                <c:pt idx="44">
                  <c:v>120888</c:v>
                </c:pt>
                <c:pt idx="45">
                  <c:v>95252</c:v>
                </c:pt>
                <c:pt idx="46">
                  <c:v>127499</c:v>
                </c:pt>
                <c:pt idx="47">
                  <c:v>130407</c:v>
                </c:pt>
                <c:pt idx="48">
                  <c:v>103807</c:v>
                </c:pt>
                <c:pt idx="49">
                  <c:v>88361</c:v>
                </c:pt>
                <c:pt idx="50">
                  <c:v>158357</c:v>
                </c:pt>
                <c:pt idx="51">
                  <c:v>111396</c:v>
                </c:pt>
                <c:pt idx="52">
                  <c:v>80065</c:v>
                </c:pt>
                <c:pt idx="53">
                  <c:v>62427</c:v>
                </c:pt>
                <c:pt idx="54">
                  <c:v>59704</c:v>
                </c:pt>
                <c:pt idx="55">
                  <c:v>46214</c:v>
                </c:pt>
                <c:pt idx="56">
                  <c:v>59573</c:v>
                </c:pt>
                <c:pt idx="57">
                  <c:v>72806</c:v>
                </c:pt>
                <c:pt idx="58">
                  <c:v>66781</c:v>
                </c:pt>
                <c:pt idx="59">
                  <c:v>120081</c:v>
                </c:pt>
                <c:pt idx="60">
                  <c:v>136799</c:v>
                </c:pt>
                <c:pt idx="61">
                  <c:v>110886</c:v>
                </c:pt>
                <c:pt idx="62">
                  <c:v>112858</c:v>
                </c:pt>
                <c:pt idx="63">
                  <c:v>126737</c:v>
                </c:pt>
                <c:pt idx="64">
                  <c:v>131231</c:v>
                </c:pt>
                <c:pt idx="65">
                  <c:v>114666</c:v>
                </c:pt>
                <c:pt idx="66">
                  <c:v>133150</c:v>
                </c:pt>
                <c:pt idx="67">
                  <c:v>121436</c:v>
                </c:pt>
                <c:pt idx="68">
                  <c:v>133611</c:v>
                </c:pt>
                <c:pt idx="69">
                  <c:v>113485</c:v>
                </c:pt>
                <c:pt idx="70">
                  <c:v>89734</c:v>
                </c:pt>
                <c:pt idx="71">
                  <c:v>78223</c:v>
                </c:pt>
                <c:pt idx="72">
                  <c:v>130064</c:v>
                </c:pt>
                <c:pt idx="73">
                  <c:v>117032</c:v>
                </c:pt>
                <c:pt idx="74">
                  <c:v>102669</c:v>
                </c:pt>
                <c:pt idx="75">
                  <c:v>104167</c:v>
                </c:pt>
                <c:pt idx="76">
                  <c:v>95599</c:v>
                </c:pt>
                <c:pt idx="77">
                  <c:v>88234</c:v>
                </c:pt>
                <c:pt idx="78">
                  <c:v>81419</c:v>
                </c:pt>
                <c:pt idx="79">
                  <c:v>58090</c:v>
                </c:pt>
                <c:pt idx="80">
                  <c:v>87086</c:v>
                </c:pt>
                <c:pt idx="81">
                  <c:v>97535</c:v>
                </c:pt>
                <c:pt idx="82">
                  <c:v>73458</c:v>
                </c:pt>
                <c:pt idx="83">
                  <c:v>109576</c:v>
                </c:pt>
                <c:pt idx="84">
                  <c:v>131825</c:v>
                </c:pt>
                <c:pt idx="85">
                  <c:v>139902</c:v>
                </c:pt>
                <c:pt idx="86">
                  <c:v>151579</c:v>
                </c:pt>
                <c:pt idx="87">
                  <c:v>187025</c:v>
                </c:pt>
                <c:pt idx="88">
                  <c:v>170306</c:v>
                </c:pt>
                <c:pt idx="89">
                  <c:v>112644</c:v>
                </c:pt>
                <c:pt idx="90">
                  <c:v>86052</c:v>
                </c:pt>
                <c:pt idx="91">
                  <c:v>70059</c:v>
                </c:pt>
                <c:pt idx="92">
                  <c:v>102357</c:v>
                </c:pt>
                <c:pt idx="93">
                  <c:v>167072</c:v>
                </c:pt>
                <c:pt idx="94">
                  <c:v>126729</c:v>
                </c:pt>
                <c:pt idx="95">
                  <c:v>142493</c:v>
                </c:pt>
                <c:pt idx="96">
                  <c:v>98214</c:v>
                </c:pt>
                <c:pt idx="97">
                  <c:v>97256</c:v>
                </c:pt>
                <c:pt idx="98">
                  <c:v>103745</c:v>
                </c:pt>
                <c:pt idx="99">
                  <c:v>87175</c:v>
                </c:pt>
                <c:pt idx="100">
                  <c:v>74595</c:v>
                </c:pt>
                <c:pt idx="101">
                  <c:v>58104</c:v>
                </c:pt>
                <c:pt idx="102">
                  <c:v>56042</c:v>
                </c:pt>
                <c:pt idx="103">
                  <c:v>76547</c:v>
                </c:pt>
                <c:pt idx="104">
                  <c:v>101819</c:v>
                </c:pt>
                <c:pt idx="105">
                  <c:v>91097</c:v>
                </c:pt>
                <c:pt idx="106">
                  <c:v>82251</c:v>
                </c:pt>
                <c:pt idx="107">
                  <c:v>99701</c:v>
                </c:pt>
                <c:pt idx="108">
                  <c:v>102947</c:v>
                </c:pt>
                <c:pt idx="109">
                  <c:v>64255</c:v>
                </c:pt>
                <c:pt idx="110">
                  <c:v>58735</c:v>
                </c:pt>
                <c:pt idx="111">
                  <c:v>83573</c:v>
                </c:pt>
                <c:pt idx="112">
                  <c:v>81903</c:v>
                </c:pt>
                <c:pt idx="113">
                  <c:v>73200</c:v>
                </c:pt>
                <c:pt idx="114">
                  <c:v>98688</c:v>
                </c:pt>
                <c:pt idx="115">
                  <c:v>70422</c:v>
                </c:pt>
                <c:pt idx="116">
                  <c:v>119870</c:v>
                </c:pt>
                <c:pt idx="117">
                  <c:v>88766</c:v>
                </c:pt>
                <c:pt idx="118">
                  <c:v>95045</c:v>
                </c:pt>
                <c:pt idx="119">
                  <c:v>88907</c:v>
                </c:pt>
                <c:pt idx="120">
                  <c:v>98133</c:v>
                </c:pt>
                <c:pt idx="121">
                  <c:v>119971</c:v>
                </c:pt>
                <c:pt idx="122">
                  <c:v>175475</c:v>
                </c:pt>
                <c:pt idx="123">
                  <c:v>188753</c:v>
                </c:pt>
                <c:pt idx="124">
                  <c:v>94201</c:v>
                </c:pt>
                <c:pt idx="125">
                  <c:v>136162</c:v>
                </c:pt>
                <c:pt idx="126">
                  <c:v>96344</c:v>
                </c:pt>
                <c:pt idx="127">
                  <c:v>93945</c:v>
                </c:pt>
                <c:pt idx="128">
                  <c:v>77396</c:v>
                </c:pt>
                <c:pt idx="129">
                  <c:v>79911</c:v>
                </c:pt>
                <c:pt idx="130">
                  <c:v>105831</c:v>
                </c:pt>
                <c:pt idx="131">
                  <c:v>93272</c:v>
                </c:pt>
                <c:pt idx="132">
                  <c:v>62628</c:v>
                </c:pt>
                <c:pt idx="133">
                  <c:v>88293</c:v>
                </c:pt>
                <c:pt idx="134">
                  <c:v>179426</c:v>
                </c:pt>
                <c:pt idx="135">
                  <c:v>147075</c:v>
                </c:pt>
                <c:pt idx="136">
                  <c:v>158563</c:v>
                </c:pt>
                <c:pt idx="137">
                  <c:v>127666</c:v>
                </c:pt>
                <c:pt idx="138">
                  <c:v>70100</c:v>
                </c:pt>
                <c:pt idx="139">
                  <c:v>74725</c:v>
                </c:pt>
                <c:pt idx="140">
                  <c:v>82356</c:v>
                </c:pt>
                <c:pt idx="141">
                  <c:v>68857</c:v>
                </c:pt>
                <c:pt idx="142">
                  <c:v>58072</c:v>
                </c:pt>
                <c:pt idx="143">
                  <c:v>48390</c:v>
                </c:pt>
                <c:pt idx="144">
                  <c:v>41526</c:v>
                </c:pt>
                <c:pt idx="145">
                  <c:v>50793</c:v>
                </c:pt>
                <c:pt idx="146">
                  <c:v>43379</c:v>
                </c:pt>
                <c:pt idx="147">
                  <c:v>69199</c:v>
                </c:pt>
                <c:pt idx="148">
                  <c:v>70474</c:v>
                </c:pt>
                <c:pt idx="149">
                  <c:v>39356</c:v>
                </c:pt>
                <c:pt idx="150">
                  <c:v>34209</c:v>
                </c:pt>
                <c:pt idx="151">
                  <c:v>49653</c:v>
                </c:pt>
                <c:pt idx="152">
                  <c:v>75225</c:v>
                </c:pt>
                <c:pt idx="153">
                  <c:v>49397</c:v>
                </c:pt>
                <c:pt idx="154">
                  <c:v>64512</c:v>
                </c:pt>
                <c:pt idx="155">
                  <c:v>69256</c:v>
                </c:pt>
                <c:pt idx="156">
                  <c:v>43488</c:v>
                </c:pt>
                <c:pt idx="157">
                  <c:v>71698</c:v>
                </c:pt>
                <c:pt idx="158">
                  <c:v>95018</c:v>
                </c:pt>
                <c:pt idx="159">
                  <c:v>81737</c:v>
                </c:pt>
                <c:pt idx="160">
                  <c:v>89590</c:v>
                </c:pt>
                <c:pt idx="161">
                  <c:v>82142</c:v>
                </c:pt>
                <c:pt idx="162">
                  <c:v>97420</c:v>
                </c:pt>
                <c:pt idx="163">
                  <c:v>63142</c:v>
                </c:pt>
                <c:pt idx="164">
                  <c:v>39094</c:v>
                </c:pt>
                <c:pt idx="165">
                  <c:v>42242</c:v>
                </c:pt>
                <c:pt idx="166">
                  <c:v>66787</c:v>
                </c:pt>
                <c:pt idx="167">
                  <c:v>63884</c:v>
                </c:pt>
                <c:pt idx="168">
                  <c:v>105483</c:v>
                </c:pt>
                <c:pt idx="169">
                  <c:v>205520</c:v>
                </c:pt>
                <c:pt idx="170">
                  <c:v>147311</c:v>
                </c:pt>
                <c:pt idx="171">
                  <c:v>133252</c:v>
                </c:pt>
                <c:pt idx="172">
                  <c:v>161189</c:v>
                </c:pt>
                <c:pt idx="173">
                  <c:v>101145</c:v>
                </c:pt>
                <c:pt idx="174">
                  <c:v>106117</c:v>
                </c:pt>
                <c:pt idx="175">
                  <c:v>135867</c:v>
                </c:pt>
                <c:pt idx="176">
                  <c:v>97913</c:v>
                </c:pt>
                <c:pt idx="177">
                  <c:v>110914</c:v>
                </c:pt>
                <c:pt idx="178">
                  <c:v>102440</c:v>
                </c:pt>
                <c:pt idx="179">
                  <c:v>83892</c:v>
                </c:pt>
                <c:pt idx="180">
                  <c:v>77743</c:v>
                </c:pt>
                <c:pt idx="181">
                  <c:v>65928</c:v>
                </c:pt>
                <c:pt idx="182">
                  <c:v>52600</c:v>
                </c:pt>
                <c:pt idx="183">
                  <c:v>80389</c:v>
                </c:pt>
                <c:pt idx="184">
                  <c:v>77947</c:v>
                </c:pt>
                <c:pt idx="185">
                  <c:v>85232</c:v>
                </c:pt>
                <c:pt idx="186">
                  <c:v>101676</c:v>
                </c:pt>
                <c:pt idx="187">
                  <c:v>74726</c:v>
                </c:pt>
                <c:pt idx="188">
                  <c:v>64861</c:v>
                </c:pt>
                <c:pt idx="189">
                  <c:v>127675</c:v>
                </c:pt>
                <c:pt idx="190">
                  <c:v>145389</c:v>
                </c:pt>
                <c:pt idx="191">
                  <c:v>104951</c:v>
                </c:pt>
                <c:pt idx="192">
                  <c:v>96847</c:v>
                </c:pt>
                <c:pt idx="193">
                  <c:v>137936</c:v>
                </c:pt>
                <c:pt idx="194">
                  <c:v>98615</c:v>
                </c:pt>
                <c:pt idx="195">
                  <c:v>69486</c:v>
                </c:pt>
                <c:pt idx="196">
                  <c:v>76460</c:v>
                </c:pt>
                <c:pt idx="197">
                  <c:v>71103</c:v>
                </c:pt>
                <c:pt idx="198">
                  <c:v>62250</c:v>
                </c:pt>
                <c:pt idx="199">
                  <c:v>75298</c:v>
                </c:pt>
                <c:pt idx="200">
                  <c:v>61718</c:v>
                </c:pt>
                <c:pt idx="201">
                  <c:v>46116</c:v>
                </c:pt>
                <c:pt idx="202">
                  <c:v>58737</c:v>
                </c:pt>
                <c:pt idx="203">
                  <c:v>94292</c:v>
                </c:pt>
                <c:pt idx="204">
                  <c:v>127816</c:v>
                </c:pt>
                <c:pt idx="205">
                  <c:v>120224</c:v>
                </c:pt>
                <c:pt idx="206">
                  <c:v>93113</c:v>
                </c:pt>
                <c:pt idx="207">
                  <c:v>95382</c:v>
                </c:pt>
                <c:pt idx="208">
                  <c:v>84201</c:v>
                </c:pt>
                <c:pt idx="209">
                  <c:v>187333</c:v>
                </c:pt>
                <c:pt idx="210">
                  <c:v>105618</c:v>
                </c:pt>
                <c:pt idx="211">
                  <c:v>129543</c:v>
                </c:pt>
                <c:pt idx="212">
                  <c:v>125185</c:v>
                </c:pt>
                <c:pt idx="213">
                  <c:v>105386</c:v>
                </c:pt>
                <c:pt idx="214">
                  <c:v>132843</c:v>
                </c:pt>
                <c:pt idx="215">
                  <c:v>86004</c:v>
                </c:pt>
                <c:pt idx="216">
                  <c:v>68769</c:v>
                </c:pt>
                <c:pt idx="217">
                  <c:v>65907</c:v>
                </c:pt>
                <c:pt idx="218">
                  <c:v>120277</c:v>
                </c:pt>
                <c:pt idx="219">
                  <c:v>136184</c:v>
                </c:pt>
                <c:pt idx="220">
                  <c:v>138362</c:v>
                </c:pt>
                <c:pt idx="221">
                  <c:v>110993</c:v>
                </c:pt>
                <c:pt idx="222">
                  <c:v>74077</c:v>
                </c:pt>
                <c:pt idx="223">
                  <c:v>86319</c:v>
                </c:pt>
                <c:pt idx="224">
                  <c:v>74529</c:v>
                </c:pt>
                <c:pt idx="225">
                  <c:v>64737</c:v>
                </c:pt>
                <c:pt idx="226">
                  <c:v>85129</c:v>
                </c:pt>
                <c:pt idx="227">
                  <c:v>92421</c:v>
                </c:pt>
                <c:pt idx="228">
                  <c:v>83877</c:v>
                </c:pt>
                <c:pt idx="229">
                  <c:v>91784</c:v>
                </c:pt>
                <c:pt idx="230">
                  <c:v>100890</c:v>
                </c:pt>
                <c:pt idx="231">
                  <c:v>98790</c:v>
                </c:pt>
                <c:pt idx="232">
                  <c:v>69255</c:v>
                </c:pt>
                <c:pt idx="233">
                  <c:v>60100</c:v>
                </c:pt>
                <c:pt idx="234">
                  <c:v>64613</c:v>
                </c:pt>
                <c:pt idx="235">
                  <c:v>66047</c:v>
                </c:pt>
                <c:pt idx="236">
                  <c:v>81531</c:v>
                </c:pt>
                <c:pt idx="237">
                  <c:v>69839</c:v>
                </c:pt>
                <c:pt idx="238">
                  <c:v>81716</c:v>
                </c:pt>
                <c:pt idx="239">
                  <c:v>103264</c:v>
                </c:pt>
                <c:pt idx="240">
                  <c:v>113840</c:v>
                </c:pt>
                <c:pt idx="241">
                  <c:v>99685</c:v>
                </c:pt>
                <c:pt idx="242">
                  <c:v>89104</c:v>
                </c:pt>
                <c:pt idx="243">
                  <c:v>106862</c:v>
                </c:pt>
                <c:pt idx="244">
                  <c:v>75711</c:v>
                </c:pt>
                <c:pt idx="245">
                  <c:v>69537</c:v>
                </c:pt>
                <c:pt idx="246">
                  <c:v>59174</c:v>
                </c:pt>
                <c:pt idx="247">
                  <c:v>266750</c:v>
                </c:pt>
                <c:pt idx="248">
                  <c:v>460697</c:v>
                </c:pt>
                <c:pt idx="249">
                  <c:v>396666</c:v>
                </c:pt>
                <c:pt idx="250">
                  <c:v>341400</c:v>
                </c:pt>
                <c:pt idx="251">
                  <c:v>257606</c:v>
                </c:pt>
                <c:pt idx="252">
                  <c:v>201547</c:v>
                </c:pt>
                <c:pt idx="253">
                  <c:v>164940</c:v>
                </c:pt>
                <c:pt idx="254">
                  <c:v>168600</c:v>
                </c:pt>
                <c:pt idx="255">
                  <c:v>141938</c:v>
                </c:pt>
                <c:pt idx="256">
                  <c:v>178786</c:v>
                </c:pt>
                <c:pt idx="257">
                  <c:v>128429</c:v>
                </c:pt>
                <c:pt idx="258">
                  <c:v>146258</c:v>
                </c:pt>
                <c:pt idx="259">
                  <c:v>171452</c:v>
                </c:pt>
                <c:pt idx="260">
                  <c:v>243362</c:v>
                </c:pt>
                <c:pt idx="261">
                  <c:v>151877</c:v>
                </c:pt>
                <c:pt idx="262">
                  <c:v>124124</c:v>
                </c:pt>
                <c:pt idx="263">
                  <c:v>203106</c:v>
                </c:pt>
                <c:pt idx="264">
                  <c:v>145021</c:v>
                </c:pt>
                <c:pt idx="265">
                  <c:v>134310</c:v>
                </c:pt>
                <c:pt idx="266">
                  <c:v>198043</c:v>
                </c:pt>
                <c:pt idx="267">
                  <c:v>339526</c:v>
                </c:pt>
                <c:pt idx="268">
                  <c:v>375174</c:v>
                </c:pt>
                <c:pt idx="269">
                  <c:v>213826</c:v>
                </c:pt>
                <c:pt idx="270">
                  <c:v>149772</c:v>
                </c:pt>
                <c:pt idx="271">
                  <c:v>123301</c:v>
                </c:pt>
                <c:pt idx="272">
                  <c:v>168248</c:v>
                </c:pt>
                <c:pt idx="273">
                  <c:v>178669</c:v>
                </c:pt>
                <c:pt idx="274">
                  <c:v>114308</c:v>
                </c:pt>
                <c:pt idx="275">
                  <c:v>95658</c:v>
                </c:pt>
                <c:pt idx="276">
                  <c:v>119485</c:v>
                </c:pt>
                <c:pt idx="277">
                  <c:v>157028</c:v>
                </c:pt>
                <c:pt idx="278">
                  <c:v>157281</c:v>
                </c:pt>
                <c:pt idx="279">
                  <c:v>260574</c:v>
                </c:pt>
                <c:pt idx="280">
                  <c:v>175711</c:v>
                </c:pt>
                <c:pt idx="281">
                  <c:v>188751</c:v>
                </c:pt>
                <c:pt idx="282">
                  <c:v>153387</c:v>
                </c:pt>
                <c:pt idx="283">
                  <c:v>137069</c:v>
                </c:pt>
                <c:pt idx="284">
                  <c:v>136922</c:v>
                </c:pt>
                <c:pt idx="285">
                  <c:v>105518</c:v>
                </c:pt>
                <c:pt idx="286">
                  <c:v>75417</c:v>
                </c:pt>
                <c:pt idx="287">
                  <c:v>80369</c:v>
                </c:pt>
                <c:pt idx="288">
                  <c:v>138494</c:v>
                </c:pt>
                <c:pt idx="289">
                  <c:v>159672</c:v>
                </c:pt>
                <c:pt idx="290">
                  <c:v>104953</c:v>
                </c:pt>
                <c:pt idx="291">
                  <c:v>87001</c:v>
                </c:pt>
                <c:pt idx="292">
                  <c:v>86668</c:v>
                </c:pt>
                <c:pt idx="293">
                  <c:v>200279</c:v>
                </c:pt>
                <c:pt idx="294">
                  <c:v>176207</c:v>
                </c:pt>
                <c:pt idx="295">
                  <c:v>159025</c:v>
                </c:pt>
                <c:pt idx="296">
                  <c:v>138629</c:v>
                </c:pt>
                <c:pt idx="297">
                  <c:v>142535</c:v>
                </c:pt>
                <c:pt idx="298">
                  <c:v>119908</c:v>
                </c:pt>
                <c:pt idx="299">
                  <c:v>108568</c:v>
                </c:pt>
                <c:pt idx="300">
                  <c:v>92741</c:v>
                </c:pt>
                <c:pt idx="301">
                  <c:v>98470</c:v>
                </c:pt>
                <c:pt idx="302">
                  <c:v>89975</c:v>
                </c:pt>
                <c:pt idx="303">
                  <c:v>108547</c:v>
                </c:pt>
                <c:pt idx="304">
                  <c:v>135175</c:v>
                </c:pt>
                <c:pt idx="305">
                  <c:v>121993</c:v>
                </c:pt>
                <c:pt idx="306">
                  <c:v>153263</c:v>
                </c:pt>
                <c:pt idx="307">
                  <c:v>131088</c:v>
                </c:pt>
                <c:pt idx="308">
                  <c:v>115122</c:v>
                </c:pt>
                <c:pt idx="309">
                  <c:v>193396</c:v>
                </c:pt>
                <c:pt idx="310">
                  <c:v>139392</c:v>
                </c:pt>
                <c:pt idx="311">
                  <c:v>101835</c:v>
                </c:pt>
                <c:pt idx="312">
                  <c:v>96915</c:v>
                </c:pt>
                <c:pt idx="313">
                  <c:v>97794</c:v>
                </c:pt>
                <c:pt idx="314">
                  <c:v>93243</c:v>
                </c:pt>
                <c:pt idx="315">
                  <c:v>86455</c:v>
                </c:pt>
                <c:pt idx="316">
                  <c:v>77034</c:v>
                </c:pt>
                <c:pt idx="317">
                  <c:v>82508</c:v>
                </c:pt>
                <c:pt idx="318">
                  <c:v>117416</c:v>
                </c:pt>
                <c:pt idx="319">
                  <c:v>133780</c:v>
                </c:pt>
                <c:pt idx="320">
                  <c:v>148118</c:v>
                </c:pt>
                <c:pt idx="321">
                  <c:v>165748</c:v>
                </c:pt>
                <c:pt idx="322">
                  <c:v>174923</c:v>
                </c:pt>
                <c:pt idx="323">
                  <c:v>143447</c:v>
                </c:pt>
                <c:pt idx="324">
                  <c:v>258891</c:v>
                </c:pt>
                <c:pt idx="325">
                  <c:v>414464</c:v>
                </c:pt>
                <c:pt idx="326">
                  <c:v>268368</c:v>
                </c:pt>
                <c:pt idx="327">
                  <c:v>193626</c:v>
                </c:pt>
                <c:pt idx="328">
                  <c:v>127109</c:v>
                </c:pt>
                <c:pt idx="329">
                  <c:v>81991</c:v>
                </c:pt>
                <c:pt idx="330">
                  <c:v>86480</c:v>
                </c:pt>
                <c:pt idx="331">
                  <c:v>101804</c:v>
                </c:pt>
                <c:pt idx="332">
                  <c:v>98223</c:v>
                </c:pt>
                <c:pt idx="333">
                  <c:v>115815</c:v>
                </c:pt>
                <c:pt idx="334">
                  <c:v>112016</c:v>
                </c:pt>
                <c:pt idx="335">
                  <c:v>104218</c:v>
                </c:pt>
                <c:pt idx="336">
                  <c:v>111821</c:v>
                </c:pt>
                <c:pt idx="337">
                  <c:v>80230</c:v>
                </c:pt>
                <c:pt idx="338">
                  <c:v>66530</c:v>
                </c:pt>
                <c:pt idx="339">
                  <c:v>57344</c:v>
                </c:pt>
                <c:pt idx="340">
                  <c:v>87997</c:v>
                </c:pt>
                <c:pt idx="341">
                  <c:v>103302</c:v>
                </c:pt>
                <c:pt idx="342">
                  <c:v>114824</c:v>
                </c:pt>
                <c:pt idx="343">
                  <c:v>382627</c:v>
                </c:pt>
                <c:pt idx="344">
                  <c:v>1597258</c:v>
                </c:pt>
                <c:pt idx="345">
                  <c:v>1118259</c:v>
                </c:pt>
                <c:pt idx="346">
                  <c:v>680394</c:v>
                </c:pt>
                <c:pt idx="347">
                  <c:v>571570</c:v>
                </c:pt>
                <c:pt idx="348">
                  <c:v>591941</c:v>
                </c:pt>
                <c:pt idx="349">
                  <c:v>444924</c:v>
                </c:pt>
                <c:pt idx="350">
                  <c:v>265603</c:v>
                </c:pt>
                <c:pt idx="351">
                  <c:v>173360</c:v>
                </c:pt>
                <c:pt idx="352">
                  <c:v>119251</c:v>
                </c:pt>
                <c:pt idx="353">
                  <c:v>114890</c:v>
                </c:pt>
                <c:pt idx="354">
                  <c:v>139578</c:v>
                </c:pt>
                <c:pt idx="355">
                  <c:v>114035</c:v>
                </c:pt>
                <c:pt idx="356">
                  <c:v>91150</c:v>
                </c:pt>
                <c:pt idx="357">
                  <c:v>102193</c:v>
                </c:pt>
                <c:pt idx="358">
                  <c:v>145618</c:v>
                </c:pt>
                <c:pt idx="359">
                  <c:v>81719</c:v>
                </c:pt>
                <c:pt idx="360">
                  <c:v>101756</c:v>
                </c:pt>
                <c:pt idx="361">
                  <c:v>173791</c:v>
                </c:pt>
                <c:pt idx="362">
                  <c:v>121077</c:v>
                </c:pt>
                <c:pt idx="363">
                  <c:v>106870</c:v>
                </c:pt>
                <c:pt idx="364">
                  <c:v>95058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C6-4F61-84A0-902216C91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826896"/>
        <c:axId val="343827224"/>
      </c:lineChart>
      <c:catAx>
        <c:axId val="34382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27224"/>
        <c:crosses val="autoZero"/>
        <c:auto val="1"/>
        <c:lblAlgn val="ctr"/>
        <c:lblOffset val="100"/>
        <c:noMultiLvlLbl val="0"/>
      </c:catAx>
      <c:valAx>
        <c:axId val="34382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2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12416</c:v>
                </c:pt>
                <c:pt idx="1">
                  <c:v>12287</c:v>
                </c:pt>
                <c:pt idx="2">
                  <c:v>22291</c:v>
                </c:pt>
                <c:pt idx="3">
                  <c:v>11346</c:v>
                </c:pt>
                <c:pt idx="4">
                  <c:v>9717</c:v>
                </c:pt>
                <c:pt idx="5">
                  <c:v>35977</c:v>
                </c:pt>
                <c:pt idx="6">
                  <c:v>52507</c:v>
                </c:pt>
                <c:pt idx="7">
                  <c:v>31090</c:v>
                </c:pt>
                <c:pt idx="8">
                  <c:v>39447</c:v>
                </c:pt>
                <c:pt idx="9">
                  <c:v>30354</c:v>
                </c:pt>
                <c:pt idx="10">
                  <c:v>20855</c:v>
                </c:pt>
                <c:pt idx="11">
                  <c:v>25503</c:v>
                </c:pt>
                <c:pt idx="12">
                  <c:v>19973</c:v>
                </c:pt>
                <c:pt idx="13">
                  <c:v>27826</c:v>
                </c:pt>
                <c:pt idx="14">
                  <c:v>15883</c:v>
                </c:pt>
                <c:pt idx="15">
                  <c:v>15845</c:v>
                </c:pt>
                <c:pt idx="16">
                  <c:v>14992</c:v>
                </c:pt>
                <c:pt idx="17">
                  <c:v>17604</c:v>
                </c:pt>
                <c:pt idx="18">
                  <c:v>19313</c:v>
                </c:pt>
                <c:pt idx="19">
                  <c:v>12019</c:v>
                </c:pt>
                <c:pt idx="20">
                  <c:v>10106</c:v>
                </c:pt>
                <c:pt idx="21">
                  <c:v>11610</c:v>
                </c:pt>
                <c:pt idx="22">
                  <c:v>16985</c:v>
                </c:pt>
                <c:pt idx="23">
                  <c:v>11575</c:v>
                </c:pt>
                <c:pt idx="24">
                  <c:v>9789</c:v>
                </c:pt>
                <c:pt idx="25">
                  <c:v>11806</c:v>
                </c:pt>
                <c:pt idx="26">
                  <c:v>13077</c:v>
                </c:pt>
                <c:pt idx="27">
                  <c:v>15029</c:v>
                </c:pt>
                <c:pt idx="28">
                  <c:v>10793</c:v>
                </c:pt>
                <c:pt idx="29">
                  <c:v>11185</c:v>
                </c:pt>
                <c:pt idx="30">
                  <c:v>10464</c:v>
                </c:pt>
                <c:pt idx="31">
                  <c:v>8411</c:v>
                </c:pt>
                <c:pt idx="32">
                  <c:v>8013</c:v>
                </c:pt>
                <c:pt idx="33">
                  <c:v>11007</c:v>
                </c:pt>
                <c:pt idx="34">
                  <c:v>14614</c:v>
                </c:pt>
                <c:pt idx="35">
                  <c:v>10525</c:v>
                </c:pt>
                <c:pt idx="36">
                  <c:v>12266</c:v>
                </c:pt>
                <c:pt idx="37">
                  <c:v>9090</c:v>
                </c:pt>
                <c:pt idx="38">
                  <c:v>6729</c:v>
                </c:pt>
                <c:pt idx="39">
                  <c:v>6647</c:v>
                </c:pt>
                <c:pt idx="40">
                  <c:v>7442</c:v>
                </c:pt>
                <c:pt idx="41">
                  <c:v>14639</c:v>
                </c:pt>
                <c:pt idx="42">
                  <c:v>11521</c:v>
                </c:pt>
                <c:pt idx="43">
                  <c:v>11368</c:v>
                </c:pt>
                <c:pt idx="44">
                  <c:v>8003</c:v>
                </c:pt>
                <c:pt idx="45">
                  <c:v>6893</c:v>
                </c:pt>
                <c:pt idx="46">
                  <c:v>10061</c:v>
                </c:pt>
                <c:pt idx="47">
                  <c:v>15464</c:v>
                </c:pt>
                <c:pt idx="48">
                  <c:v>10365</c:v>
                </c:pt>
                <c:pt idx="49">
                  <c:v>7124</c:v>
                </c:pt>
                <c:pt idx="50">
                  <c:v>16270</c:v>
                </c:pt>
                <c:pt idx="51">
                  <c:v>8015</c:v>
                </c:pt>
                <c:pt idx="52">
                  <c:v>6452</c:v>
                </c:pt>
                <c:pt idx="53">
                  <c:v>3299</c:v>
                </c:pt>
                <c:pt idx="54">
                  <c:v>3350</c:v>
                </c:pt>
                <c:pt idx="55">
                  <c:v>2164</c:v>
                </c:pt>
                <c:pt idx="56">
                  <c:v>5663</c:v>
                </c:pt>
                <c:pt idx="57">
                  <c:v>8399</c:v>
                </c:pt>
                <c:pt idx="58">
                  <c:v>5815</c:v>
                </c:pt>
                <c:pt idx="59">
                  <c:v>13393</c:v>
                </c:pt>
                <c:pt idx="60">
                  <c:v>15341</c:v>
                </c:pt>
                <c:pt idx="61">
                  <c:v>10081</c:v>
                </c:pt>
                <c:pt idx="62">
                  <c:v>10500</c:v>
                </c:pt>
                <c:pt idx="63">
                  <c:v>15066</c:v>
                </c:pt>
                <c:pt idx="64">
                  <c:v>12193</c:v>
                </c:pt>
                <c:pt idx="65">
                  <c:v>11723</c:v>
                </c:pt>
                <c:pt idx="66">
                  <c:v>12353</c:v>
                </c:pt>
                <c:pt idx="67">
                  <c:v>9711</c:v>
                </c:pt>
                <c:pt idx="68">
                  <c:v>11767</c:v>
                </c:pt>
                <c:pt idx="69">
                  <c:v>11604</c:v>
                </c:pt>
                <c:pt idx="70">
                  <c:v>9379</c:v>
                </c:pt>
                <c:pt idx="71">
                  <c:v>7382</c:v>
                </c:pt>
                <c:pt idx="72">
                  <c:v>14795</c:v>
                </c:pt>
                <c:pt idx="73">
                  <c:v>11056</c:v>
                </c:pt>
                <c:pt idx="74">
                  <c:v>9918</c:v>
                </c:pt>
                <c:pt idx="75">
                  <c:v>12756</c:v>
                </c:pt>
                <c:pt idx="76">
                  <c:v>11852</c:v>
                </c:pt>
                <c:pt idx="77">
                  <c:v>8594</c:v>
                </c:pt>
                <c:pt idx="78">
                  <c:v>8402</c:v>
                </c:pt>
                <c:pt idx="79">
                  <c:v>4795</c:v>
                </c:pt>
                <c:pt idx="80">
                  <c:v>7320</c:v>
                </c:pt>
                <c:pt idx="81">
                  <c:v>10310</c:v>
                </c:pt>
                <c:pt idx="82">
                  <c:v>7425</c:v>
                </c:pt>
                <c:pt idx="83">
                  <c:v>9922</c:v>
                </c:pt>
                <c:pt idx="84">
                  <c:v>13892</c:v>
                </c:pt>
                <c:pt idx="85">
                  <c:v>14262</c:v>
                </c:pt>
                <c:pt idx="86">
                  <c:v>12864</c:v>
                </c:pt>
                <c:pt idx="87">
                  <c:v>12701</c:v>
                </c:pt>
                <c:pt idx="88">
                  <c:v>11823</c:v>
                </c:pt>
                <c:pt idx="89">
                  <c:v>11565</c:v>
                </c:pt>
                <c:pt idx="90">
                  <c:v>7365</c:v>
                </c:pt>
                <c:pt idx="91">
                  <c:v>6702</c:v>
                </c:pt>
                <c:pt idx="92">
                  <c:v>13000</c:v>
                </c:pt>
                <c:pt idx="93">
                  <c:v>12940</c:v>
                </c:pt>
                <c:pt idx="94">
                  <c:v>8190</c:v>
                </c:pt>
                <c:pt idx="95">
                  <c:v>11709</c:v>
                </c:pt>
                <c:pt idx="96">
                  <c:v>8438</c:v>
                </c:pt>
                <c:pt idx="97">
                  <c:v>7994</c:v>
                </c:pt>
                <c:pt idx="98">
                  <c:v>8097</c:v>
                </c:pt>
                <c:pt idx="99">
                  <c:v>11282</c:v>
                </c:pt>
                <c:pt idx="100">
                  <c:v>7671</c:v>
                </c:pt>
                <c:pt idx="101">
                  <c:v>4478</c:v>
                </c:pt>
                <c:pt idx="102">
                  <c:v>5558</c:v>
                </c:pt>
                <c:pt idx="103">
                  <c:v>10060</c:v>
                </c:pt>
                <c:pt idx="104">
                  <c:v>10571</c:v>
                </c:pt>
                <c:pt idx="105">
                  <c:v>8293</c:v>
                </c:pt>
                <c:pt idx="106">
                  <c:v>6043</c:v>
                </c:pt>
                <c:pt idx="107">
                  <c:v>10123</c:v>
                </c:pt>
                <c:pt idx="108">
                  <c:v>8626</c:v>
                </c:pt>
                <c:pt idx="109">
                  <c:v>5193</c:v>
                </c:pt>
                <c:pt idx="110">
                  <c:v>5887</c:v>
                </c:pt>
                <c:pt idx="111">
                  <c:v>11280</c:v>
                </c:pt>
                <c:pt idx="112">
                  <c:v>7559</c:v>
                </c:pt>
                <c:pt idx="113">
                  <c:v>9476</c:v>
                </c:pt>
                <c:pt idx="114">
                  <c:v>11589</c:v>
                </c:pt>
                <c:pt idx="115">
                  <c:v>6076</c:v>
                </c:pt>
                <c:pt idx="116">
                  <c:v>15796</c:v>
                </c:pt>
                <c:pt idx="117">
                  <c:v>9915</c:v>
                </c:pt>
                <c:pt idx="118">
                  <c:v>9321</c:v>
                </c:pt>
                <c:pt idx="119">
                  <c:v>9876</c:v>
                </c:pt>
                <c:pt idx="120">
                  <c:v>11084</c:v>
                </c:pt>
                <c:pt idx="121">
                  <c:v>14684</c:v>
                </c:pt>
                <c:pt idx="122">
                  <c:v>18729</c:v>
                </c:pt>
                <c:pt idx="123">
                  <c:v>23592</c:v>
                </c:pt>
                <c:pt idx="124">
                  <c:v>9096</c:v>
                </c:pt>
                <c:pt idx="125">
                  <c:v>15104</c:v>
                </c:pt>
                <c:pt idx="126">
                  <c:v>8883</c:v>
                </c:pt>
                <c:pt idx="127">
                  <c:v>16828</c:v>
                </c:pt>
                <c:pt idx="128">
                  <c:v>10760</c:v>
                </c:pt>
                <c:pt idx="129">
                  <c:v>9234</c:v>
                </c:pt>
                <c:pt idx="130">
                  <c:v>10802</c:v>
                </c:pt>
                <c:pt idx="131">
                  <c:v>8687</c:v>
                </c:pt>
                <c:pt idx="132">
                  <c:v>5982</c:v>
                </c:pt>
                <c:pt idx="133">
                  <c:v>7384</c:v>
                </c:pt>
                <c:pt idx="134">
                  <c:v>14990</c:v>
                </c:pt>
                <c:pt idx="135">
                  <c:v>10609</c:v>
                </c:pt>
                <c:pt idx="136">
                  <c:v>13864</c:v>
                </c:pt>
                <c:pt idx="137">
                  <c:v>8203</c:v>
                </c:pt>
                <c:pt idx="138">
                  <c:v>5776</c:v>
                </c:pt>
                <c:pt idx="139">
                  <c:v>5530</c:v>
                </c:pt>
                <c:pt idx="140">
                  <c:v>9645</c:v>
                </c:pt>
                <c:pt idx="141">
                  <c:v>6987</c:v>
                </c:pt>
                <c:pt idx="142">
                  <c:v>6205</c:v>
                </c:pt>
                <c:pt idx="143">
                  <c:v>3412</c:v>
                </c:pt>
                <c:pt idx="144">
                  <c:v>4460</c:v>
                </c:pt>
                <c:pt idx="145">
                  <c:v>5150</c:v>
                </c:pt>
                <c:pt idx="146">
                  <c:v>3187</c:v>
                </c:pt>
                <c:pt idx="147">
                  <c:v>8125</c:v>
                </c:pt>
                <c:pt idx="148">
                  <c:v>6965</c:v>
                </c:pt>
                <c:pt idx="149">
                  <c:v>3900</c:v>
                </c:pt>
                <c:pt idx="150">
                  <c:v>3510</c:v>
                </c:pt>
                <c:pt idx="151">
                  <c:v>4082</c:v>
                </c:pt>
                <c:pt idx="152">
                  <c:v>7979</c:v>
                </c:pt>
                <c:pt idx="153">
                  <c:v>5664</c:v>
                </c:pt>
                <c:pt idx="154">
                  <c:v>10570</c:v>
                </c:pt>
                <c:pt idx="155">
                  <c:v>9041</c:v>
                </c:pt>
                <c:pt idx="156">
                  <c:v>4891</c:v>
                </c:pt>
                <c:pt idx="157">
                  <c:v>8726</c:v>
                </c:pt>
                <c:pt idx="158">
                  <c:v>10172</c:v>
                </c:pt>
                <c:pt idx="159">
                  <c:v>9691</c:v>
                </c:pt>
                <c:pt idx="160">
                  <c:v>9668</c:v>
                </c:pt>
                <c:pt idx="161">
                  <c:v>11817</c:v>
                </c:pt>
                <c:pt idx="162">
                  <c:v>7268</c:v>
                </c:pt>
                <c:pt idx="163">
                  <c:v>6084</c:v>
                </c:pt>
                <c:pt idx="164">
                  <c:v>3324</c:v>
                </c:pt>
                <c:pt idx="165">
                  <c:v>3381</c:v>
                </c:pt>
                <c:pt idx="166">
                  <c:v>9305</c:v>
                </c:pt>
                <c:pt idx="167">
                  <c:v>7759</c:v>
                </c:pt>
                <c:pt idx="168">
                  <c:v>12484</c:v>
                </c:pt>
                <c:pt idx="169">
                  <c:v>19919</c:v>
                </c:pt>
                <c:pt idx="170">
                  <c:v>13009</c:v>
                </c:pt>
                <c:pt idx="171">
                  <c:v>11091</c:v>
                </c:pt>
                <c:pt idx="172">
                  <c:v>15793</c:v>
                </c:pt>
                <c:pt idx="173">
                  <c:v>7381</c:v>
                </c:pt>
                <c:pt idx="174">
                  <c:v>10035</c:v>
                </c:pt>
                <c:pt idx="175">
                  <c:v>11393</c:v>
                </c:pt>
                <c:pt idx="176">
                  <c:v>11424</c:v>
                </c:pt>
                <c:pt idx="177">
                  <c:v>14185</c:v>
                </c:pt>
                <c:pt idx="178">
                  <c:v>11507</c:v>
                </c:pt>
                <c:pt idx="179">
                  <c:v>8883</c:v>
                </c:pt>
                <c:pt idx="180">
                  <c:v>11358</c:v>
                </c:pt>
                <c:pt idx="181">
                  <c:v>8104</c:v>
                </c:pt>
                <c:pt idx="182">
                  <c:v>5757</c:v>
                </c:pt>
                <c:pt idx="183">
                  <c:v>8118</c:v>
                </c:pt>
                <c:pt idx="184">
                  <c:v>9009</c:v>
                </c:pt>
                <c:pt idx="185">
                  <c:v>7959</c:v>
                </c:pt>
                <c:pt idx="186">
                  <c:v>11358</c:v>
                </c:pt>
                <c:pt idx="187">
                  <c:v>8111</c:v>
                </c:pt>
                <c:pt idx="188">
                  <c:v>9918</c:v>
                </c:pt>
                <c:pt idx="189">
                  <c:v>13990</c:v>
                </c:pt>
                <c:pt idx="190">
                  <c:v>14998</c:v>
                </c:pt>
                <c:pt idx="191">
                  <c:v>11055</c:v>
                </c:pt>
                <c:pt idx="192">
                  <c:v>11668</c:v>
                </c:pt>
                <c:pt idx="193">
                  <c:v>19644</c:v>
                </c:pt>
                <c:pt idx="194">
                  <c:v>9352</c:v>
                </c:pt>
                <c:pt idx="195">
                  <c:v>7159</c:v>
                </c:pt>
                <c:pt idx="196">
                  <c:v>8450</c:v>
                </c:pt>
                <c:pt idx="197">
                  <c:v>8339</c:v>
                </c:pt>
                <c:pt idx="198">
                  <c:v>5984</c:v>
                </c:pt>
                <c:pt idx="199">
                  <c:v>11897</c:v>
                </c:pt>
                <c:pt idx="200">
                  <c:v>5477</c:v>
                </c:pt>
                <c:pt idx="201">
                  <c:v>5851</c:v>
                </c:pt>
                <c:pt idx="202">
                  <c:v>8532</c:v>
                </c:pt>
                <c:pt idx="203">
                  <c:v>10252</c:v>
                </c:pt>
                <c:pt idx="204">
                  <c:v>14256</c:v>
                </c:pt>
                <c:pt idx="205">
                  <c:v>11550</c:v>
                </c:pt>
                <c:pt idx="206">
                  <c:v>8677</c:v>
                </c:pt>
                <c:pt idx="207">
                  <c:v>9856</c:v>
                </c:pt>
                <c:pt idx="208">
                  <c:v>9975</c:v>
                </c:pt>
                <c:pt idx="209">
                  <c:v>25293</c:v>
                </c:pt>
                <c:pt idx="210">
                  <c:v>10962</c:v>
                </c:pt>
                <c:pt idx="211">
                  <c:v>16763</c:v>
                </c:pt>
                <c:pt idx="212">
                  <c:v>12843</c:v>
                </c:pt>
                <c:pt idx="213">
                  <c:v>12380</c:v>
                </c:pt>
                <c:pt idx="214">
                  <c:v>19788</c:v>
                </c:pt>
                <c:pt idx="215">
                  <c:v>9429</c:v>
                </c:pt>
                <c:pt idx="216">
                  <c:v>7235</c:v>
                </c:pt>
                <c:pt idx="217">
                  <c:v>7350</c:v>
                </c:pt>
                <c:pt idx="218">
                  <c:v>18428</c:v>
                </c:pt>
                <c:pt idx="219">
                  <c:v>16630</c:v>
                </c:pt>
                <c:pt idx="220">
                  <c:v>15188</c:v>
                </c:pt>
                <c:pt idx="221">
                  <c:v>11957</c:v>
                </c:pt>
                <c:pt idx="222">
                  <c:v>5557</c:v>
                </c:pt>
                <c:pt idx="223">
                  <c:v>7435</c:v>
                </c:pt>
                <c:pt idx="224">
                  <c:v>8314</c:v>
                </c:pt>
                <c:pt idx="225">
                  <c:v>6244</c:v>
                </c:pt>
                <c:pt idx="226">
                  <c:v>6776</c:v>
                </c:pt>
                <c:pt idx="227">
                  <c:v>7286</c:v>
                </c:pt>
                <c:pt idx="228">
                  <c:v>7686</c:v>
                </c:pt>
                <c:pt idx="229">
                  <c:v>7422</c:v>
                </c:pt>
                <c:pt idx="230">
                  <c:v>13479</c:v>
                </c:pt>
                <c:pt idx="231">
                  <c:v>11579</c:v>
                </c:pt>
                <c:pt idx="232">
                  <c:v>7788</c:v>
                </c:pt>
                <c:pt idx="233">
                  <c:v>5292</c:v>
                </c:pt>
                <c:pt idx="234">
                  <c:v>7768</c:v>
                </c:pt>
                <c:pt idx="235">
                  <c:v>9333</c:v>
                </c:pt>
                <c:pt idx="236">
                  <c:v>11813</c:v>
                </c:pt>
                <c:pt idx="237">
                  <c:v>10175</c:v>
                </c:pt>
                <c:pt idx="238">
                  <c:v>13228</c:v>
                </c:pt>
                <c:pt idx="239">
                  <c:v>15787</c:v>
                </c:pt>
                <c:pt idx="240">
                  <c:v>12200</c:v>
                </c:pt>
                <c:pt idx="241">
                  <c:v>11243</c:v>
                </c:pt>
                <c:pt idx="242">
                  <c:v>8760</c:v>
                </c:pt>
                <c:pt idx="243">
                  <c:v>10152</c:v>
                </c:pt>
                <c:pt idx="244">
                  <c:v>6693</c:v>
                </c:pt>
                <c:pt idx="245">
                  <c:v>9624</c:v>
                </c:pt>
                <c:pt idx="246">
                  <c:v>8904</c:v>
                </c:pt>
                <c:pt idx="247">
                  <c:v>16813</c:v>
                </c:pt>
                <c:pt idx="248">
                  <c:v>25345</c:v>
                </c:pt>
                <c:pt idx="249">
                  <c:v>19028</c:v>
                </c:pt>
                <c:pt idx="250">
                  <c:v>18237</c:v>
                </c:pt>
                <c:pt idx="251">
                  <c:v>16239</c:v>
                </c:pt>
                <c:pt idx="252">
                  <c:v>12802</c:v>
                </c:pt>
                <c:pt idx="253">
                  <c:v>23033</c:v>
                </c:pt>
                <c:pt idx="254">
                  <c:v>13657</c:v>
                </c:pt>
                <c:pt idx="255">
                  <c:v>13441</c:v>
                </c:pt>
                <c:pt idx="256">
                  <c:v>19763</c:v>
                </c:pt>
                <c:pt idx="257">
                  <c:v>13159</c:v>
                </c:pt>
                <c:pt idx="258">
                  <c:v>17020</c:v>
                </c:pt>
                <c:pt idx="259">
                  <c:v>18191</c:v>
                </c:pt>
                <c:pt idx="260">
                  <c:v>25534</c:v>
                </c:pt>
                <c:pt idx="261">
                  <c:v>15384</c:v>
                </c:pt>
                <c:pt idx="262">
                  <c:v>10689</c:v>
                </c:pt>
                <c:pt idx="263">
                  <c:v>22582</c:v>
                </c:pt>
                <c:pt idx="264">
                  <c:v>16077</c:v>
                </c:pt>
                <c:pt idx="265">
                  <c:v>13447</c:v>
                </c:pt>
                <c:pt idx="266">
                  <c:v>17527</c:v>
                </c:pt>
                <c:pt idx="267">
                  <c:v>34486</c:v>
                </c:pt>
                <c:pt idx="268">
                  <c:v>26560</c:v>
                </c:pt>
                <c:pt idx="269">
                  <c:v>17902</c:v>
                </c:pt>
                <c:pt idx="270">
                  <c:v>15415</c:v>
                </c:pt>
                <c:pt idx="271">
                  <c:v>14471</c:v>
                </c:pt>
                <c:pt idx="272">
                  <c:v>22542</c:v>
                </c:pt>
                <c:pt idx="273">
                  <c:v>30354</c:v>
                </c:pt>
                <c:pt idx="274">
                  <c:v>16746</c:v>
                </c:pt>
                <c:pt idx="275">
                  <c:v>13778</c:v>
                </c:pt>
                <c:pt idx="276">
                  <c:v>19162</c:v>
                </c:pt>
                <c:pt idx="277">
                  <c:v>19807</c:v>
                </c:pt>
                <c:pt idx="278">
                  <c:v>18880</c:v>
                </c:pt>
                <c:pt idx="279">
                  <c:v>20733</c:v>
                </c:pt>
                <c:pt idx="280">
                  <c:v>11595</c:v>
                </c:pt>
                <c:pt idx="281">
                  <c:v>17893</c:v>
                </c:pt>
                <c:pt idx="282">
                  <c:v>13596</c:v>
                </c:pt>
                <c:pt idx="283">
                  <c:v>11598</c:v>
                </c:pt>
                <c:pt idx="284">
                  <c:v>14058</c:v>
                </c:pt>
                <c:pt idx="285">
                  <c:v>10317</c:v>
                </c:pt>
                <c:pt idx="286">
                  <c:v>9760</c:v>
                </c:pt>
                <c:pt idx="287">
                  <c:v>8128</c:v>
                </c:pt>
                <c:pt idx="288">
                  <c:v>18007</c:v>
                </c:pt>
                <c:pt idx="289">
                  <c:v>13995</c:v>
                </c:pt>
                <c:pt idx="290">
                  <c:v>12397</c:v>
                </c:pt>
                <c:pt idx="291">
                  <c:v>7987</c:v>
                </c:pt>
                <c:pt idx="292">
                  <c:v>8370</c:v>
                </c:pt>
                <c:pt idx="293">
                  <c:v>19034</c:v>
                </c:pt>
                <c:pt idx="294">
                  <c:v>13187</c:v>
                </c:pt>
                <c:pt idx="295">
                  <c:v>15924</c:v>
                </c:pt>
                <c:pt idx="296">
                  <c:v>14009</c:v>
                </c:pt>
                <c:pt idx="297">
                  <c:v>12812</c:v>
                </c:pt>
                <c:pt idx="298">
                  <c:v>10304</c:v>
                </c:pt>
                <c:pt idx="299">
                  <c:v>10318</c:v>
                </c:pt>
                <c:pt idx="300">
                  <c:v>7602</c:v>
                </c:pt>
                <c:pt idx="301">
                  <c:v>9728</c:v>
                </c:pt>
                <c:pt idx="302">
                  <c:v>9136</c:v>
                </c:pt>
                <c:pt idx="303">
                  <c:v>12655</c:v>
                </c:pt>
                <c:pt idx="304">
                  <c:v>13514</c:v>
                </c:pt>
                <c:pt idx="305">
                  <c:v>15423</c:v>
                </c:pt>
                <c:pt idx="306">
                  <c:v>15837</c:v>
                </c:pt>
                <c:pt idx="307">
                  <c:v>12297</c:v>
                </c:pt>
                <c:pt idx="308">
                  <c:v>15341</c:v>
                </c:pt>
                <c:pt idx="309">
                  <c:v>21387</c:v>
                </c:pt>
                <c:pt idx="310">
                  <c:v>14994</c:v>
                </c:pt>
                <c:pt idx="311">
                  <c:v>10222</c:v>
                </c:pt>
                <c:pt idx="312">
                  <c:v>9882</c:v>
                </c:pt>
                <c:pt idx="313">
                  <c:v>10191</c:v>
                </c:pt>
                <c:pt idx="314">
                  <c:v>16308</c:v>
                </c:pt>
                <c:pt idx="315">
                  <c:v>13850</c:v>
                </c:pt>
                <c:pt idx="316">
                  <c:v>8408</c:v>
                </c:pt>
                <c:pt idx="317">
                  <c:v>9541</c:v>
                </c:pt>
                <c:pt idx="318">
                  <c:v>9701</c:v>
                </c:pt>
                <c:pt idx="319">
                  <c:v>11207</c:v>
                </c:pt>
                <c:pt idx="320">
                  <c:v>15142</c:v>
                </c:pt>
                <c:pt idx="321">
                  <c:v>32470</c:v>
                </c:pt>
                <c:pt idx="322">
                  <c:v>41832</c:v>
                </c:pt>
                <c:pt idx="323">
                  <c:v>22717</c:v>
                </c:pt>
                <c:pt idx="324">
                  <c:v>49504</c:v>
                </c:pt>
                <c:pt idx="325">
                  <c:v>52841</c:v>
                </c:pt>
                <c:pt idx="326">
                  <c:v>31280</c:v>
                </c:pt>
                <c:pt idx="327">
                  <c:v>17633</c:v>
                </c:pt>
                <c:pt idx="328">
                  <c:v>12253</c:v>
                </c:pt>
                <c:pt idx="329">
                  <c:v>9887</c:v>
                </c:pt>
                <c:pt idx="330">
                  <c:v>14430</c:v>
                </c:pt>
                <c:pt idx="331">
                  <c:v>14434</c:v>
                </c:pt>
                <c:pt idx="332">
                  <c:v>9672</c:v>
                </c:pt>
                <c:pt idx="333">
                  <c:v>9655</c:v>
                </c:pt>
                <c:pt idx="334">
                  <c:v>10936</c:v>
                </c:pt>
                <c:pt idx="335">
                  <c:v>12233</c:v>
                </c:pt>
                <c:pt idx="336">
                  <c:v>12656</c:v>
                </c:pt>
                <c:pt idx="337">
                  <c:v>9022</c:v>
                </c:pt>
                <c:pt idx="338">
                  <c:v>9854</c:v>
                </c:pt>
                <c:pt idx="339">
                  <c:v>7770</c:v>
                </c:pt>
                <c:pt idx="340">
                  <c:v>11018</c:v>
                </c:pt>
                <c:pt idx="341">
                  <c:v>15659</c:v>
                </c:pt>
                <c:pt idx="342">
                  <c:v>15237</c:v>
                </c:pt>
                <c:pt idx="343">
                  <c:v>37159</c:v>
                </c:pt>
                <c:pt idx="344">
                  <c:v>129115</c:v>
                </c:pt>
                <c:pt idx="345">
                  <c:v>76204</c:v>
                </c:pt>
                <c:pt idx="346">
                  <c:v>42814</c:v>
                </c:pt>
                <c:pt idx="347">
                  <c:v>33460</c:v>
                </c:pt>
                <c:pt idx="348">
                  <c:v>34767</c:v>
                </c:pt>
                <c:pt idx="349">
                  <c:v>25854</c:v>
                </c:pt>
                <c:pt idx="350">
                  <c:v>17729</c:v>
                </c:pt>
                <c:pt idx="351">
                  <c:v>15449</c:v>
                </c:pt>
                <c:pt idx="352">
                  <c:v>10556</c:v>
                </c:pt>
                <c:pt idx="353">
                  <c:v>7599</c:v>
                </c:pt>
                <c:pt idx="354">
                  <c:v>16677</c:v>
                </c:pt>
                <c:pt idx="355">
                  <c:v>11064</c:v>
                </c:pt>
                <c:pt idx="356">
                  <c:v>10461</c:v>
                </c:pt>
                <c:pt idx="357">
                  <c:v>11337</c:v>
                </c:pt>
                <c:pt idx="358">
                  <c:v>12367</c:v>
                </c:pt>
                <c:pt idx="359">
                  <c:v>14328</c:v>
                </c:pt>
                <c:pt idx="360">
                  <c:v>11777</c:v>
                </c:pt>
                <c:pt idx="361">
                  <c:v>14043</c:v>
                </c:pt>
                <c:pt idx="362">
                  <c:v>9936</c:v>
                </c:pt>
                <c:pt idx="363">
                  <c:v>10092</c:v>
                </c:pt>
                <c:pt idx="364">
                  <c:v>10029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A8-4148-96ED-5696B84E4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242016"/>
        <c:axId val="347626776"/>
      </c:lineChart>
      <c:catAx>
        <c:axId val="34924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26776"/>
        <c:crosses val="autoZero"/>
        <c:auto val="1"/>
        <c:lblAlgn val="ctr"/>
        <c:lblOffset val="100"/>
        <c:noMultiLvlLbl val="0"/>
      </c:catAx>
      <c:valAx>
        <c:axId val="34762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4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36728</c:v>
                </c:pt>
                <c:pt idx="1">
                  <c:v>41347</c:v>
                </c:pt>
                <c:pt idx="2">
                  <c:v>84575</c:v>
                </c:pt>
                <c:pt idx="3">
                  <c:v>33369</c:v>
                </c:pt>
                <c:pt idx="4">
                  <c:v>35148</c:v>
                </c:pt>
                <c:pt idx="5">
                  <c:v>111056</c:v>
                </c:pt>
                <c:pt idx="6">
                  <c:v>177504</c:v>
                </c:pt>
                <c:pt idx="7">
                  <c:v>98670</c:v>
                </c:pt>
                <c:pt idx="8">
                  <c:v>98588</c:v>
                </c:pt>
                <c:pt idx="9">
                  <c:v>88236</c:v>
                </c:pt>
                <c:pt idx="10">
                  <c:v>70993</c:v>
                </c:pt>
                <c:pt idx="11">
                  <c:v>56123</c:v>
                </c:pt>
                <c:pt idx="12">
                  <c:v>39392</c:v>
                </c:pt>
                <c:pt idx="13">
                  <c:v>44139</c:v>
                </c:pt>
                <c:pt idx="14">
                  <c:v>43253</c:v>
                </c:pt>
                <c:pt idx="15">
                  <c:v>50636</c:v>
                </c:pt>
                <c:pt idx="16">
                  <c:v>40338</c:v>
                </c:pt>
                <c:pt idx="17">
                  <c:v>32155</c:v>
                </c:pt>
                <c:pt idx="18">
                  <c:v>39215</c:v>
                </c:pt>
                <c:pt idx="19">
                  <c:v>36222</c:v>
                </c:pt>
                <c:pt idx="20">
                  <c:v>32877</c:v>
                </c:pt>
                <c:pt idx="21">
                  <c:v>32791</c:v>
                </c:pt>
                <c:pt idx="22">
                  <c:v>26869</c:v>
                </c:pt>
                <c:pt idx="23">
                  <c:v>23295</c:v>
                </c:pt>
                <c:pt idx="24">
                  <c:v>24280</c:v>
                </c:pt>
                <c:pt idx="25">
                  <c:v>42792</c:v>
                </c:pt>
                <c:pt idx="26">
                  <c:v>38774</c:v>
                </c:pt>
                <c:pt idx="27">
                  <c:v>46858</c:v>
                </c:pt>
                <c:pt idx="28">
                  <c:v>32837</c:v>
                </c:pt>
                <c:pt idx="29">
                  <c:v>24291</c:v>
                </c:pt>
                <c:pt idx="30">
                  <c:v>29386</c:v>
                </c:pt>
                <c:pt idx="31">
                  <c:v>24119</c:v>
                </c:pt>
                <c:pt idx="32">
                  <c:v>18175</c:v>
                </c:pt>
                <c:pt idx="33">
                  <c:v>27353</c:v>
                </c:pt>
                <c:pt idx="34">
                  <c:v>38808</c:v>
                </c:pt>
                <c:pt idx="35">
                  <c:v>31597</c:v>
                </c:pt>
                <c:pt idx="36">
                  <c:v>43769</c:v>
                </c:pt>
                <c:pt idx="37">
                  <c:v>31534</c:v>
                </c:pt>
                <c:pt idx="38">
                  <c:v>18663</c:v>
                </c:pt>
                <c:pt idx="39">
                  <c:v>24895</c:v>
                </c:pt>
                <c:pt idx="40">
                  <c:v>23527</c:v>
                </c:pt>
                <c:pt idx="41">
                  <c:v>35222</c:v>
                </c:pt>
                <c:pt idx="42">
                  <c:v>33330</c:v>
                </c:pt>
                <c:pt idx="43">
                  <c:v>32208</c:v>
                </c:pt>
                <c:pt idx="44">
                  <c:v>21256</c:v>
                </c:pt>
                <c:pt idx="45">
                  <c:v>25880</c:v>
                </c:pt>
                <c:pt idx="46">
                  <c:v>28725</c:v>
                </c:pt>
                <c:pt idx="47">
                  <c:v>43820</c:v>
                </c:pt>
                <c:pt idx="48">
                  <c:v>21384</c:v>
                </c:pt>
                <c:pt idx="49">
                  <c:v>14311</c:v>
                </c:pt>
                <c:pt idx="50">
                  <c:v>40352</c:v>
                </c:pt>
                <c:pt idx="51">
                  <c:v>17200</c:v>
                </c:pt>
                <c:pt idx="52">
                  <c:v>14077</c:v>
                </c:pt>
                <c:pt idx="53">
                  <c:v>4413</c:v>
                </c:pt>
                <c:pt idx="54">
                  <c:v>2387</c:v>
                </c:pt>
                <c:pt idx="55">
                  <c:v>4587</c:v>
                </c:pt>
                <c:pt idx="56">
                  <c:v>3903</c:v>
                </c:pt>
                <c:pt idx="57">
                  <c:v>26884</c:v>
                </c:pt>
                <c:pt idx="58">
                  <c:v>10515</c:v>
                </c:pt>
                <c:pt idx="59">
                  <c:v>6940</c:v>
                </c:pt>
                <c:pt idx="60">
                  <c:v>37976</c:v>
                </c:pt>
                <c:pt idx="61">
                  <c:v>18675</c:v>
                </c:pt>
                <c:pt idx="62">
                  <c:v>16229</c:v>
                </c:pt>
                <c:pt idx="63">
                  <c:v>30923</c:v>
                </c:pt>
                <c:pt idx="64">
                  <c:v>21481</c:v>
                </c:pt>
                <c:pt idx="65">
                  <c:v>17107</c:v>
                </c:pt>
                <c:pt idx="66">
                  <c:v>17700</c:v>
                </c:pt>
                <c:pt idx="67">
                  <c:v>14170</c:v>
                </c:pt>
                <c:pt idx="68">
                  <c:v>12833</c:v>
                </c:pt>
                <c:pt idx="69">
                  <c:v>12283</c:v>
                </c:pt>
                <c:pt idx="70">
                  <c:v>20145</c:v>
                </c:pt>
                <c:pt idx="71">
                  <c:v>22917</c:v>
                </c:pt>
                <c:pt idx="72">
                  <c:v>34419</c:v>
                </c:pt>
                <c:pt idx="73">
                  <c:v>26207</c:v>
                </c:pt>
                <c:pt idx="74">
                  <c:v>16562</c:v>
                </c:pt>
                <c:pt idx="75">
                  <c:v>12455</c:v>
                </c:pt>
                <c:pt idx="76">
                  <c:v>7817</c:v>
                </c:pt>
                <c:pt idx="77">
                  <c:v>10304</c:v>
                </c:pt>
                <c:pt idx="78">
                  <c:v>11537</c:v>
                </c:pt>
                <c:pt idx="79">
                  <c:v>8998</c:v>
                </c:pt>
                <c:pt idx="80">
                  <c:v>14980</c:v>
                </c:pt>
                <c:pt idx="81">
                  <c:v>20377</c:v>
                </c:pt>
                <c:pt idx="82">
                  <c:v>16432</c:v>
                </c:pt>
                <c:pt idx="83">
                  <c:v>32650</c:v>
                </c:pt>
                <c:pt idx="84">
                  <c:v>44559</c:v>
                </c:pt>
                <c:pt idx="85">
                  <c:v>37074</c:v>
                </c:pt>
                <c:pt idx="86">
                  <c:v>40393</c:v>
                </c:pt>
                <c:pt idx="87">
                  <c:v>35381</c:v>
                </c:pt>
                <c:pt idx="88">
                  <c:v>23268</c:v>
                </c:pt>
                <c:pt idx="89">
                  <c:v>25892</c:v>
                </c:pt>
                <c:pt idx="90">
                  <c:v>10184</c:v>
                </c:pt>
                <c:pt idx="91">
                  <c:v>13478</c:v>
                </c:pt>
                <c:pt idx="92">
                  <c:v>18447</c:v>
                </c:pt>
                <c:pt idx="93">
                  <c:v>20483</c:v>
                </c:pt>
                <c:pt idx="94">
                  <c:v>13897</c:v>
                </c:pt>
                <c:pt idx="95">
                  <c:v>24319</c:v>
                </c:pt>
                <c:pt idx="96">
                  <c:v>18866</c:v>
                </c:pt>
                <c:pt idx="97">
                  <c:v>12910</c:v>
                </c:pt>
                <c:pt idx="98">
                  <c:v>12131</c:v>
                </c:pt>
                <c:pt idx="99">
                  <c:v>12977</c:v>
                </c:pt>
                <c:pt idx="100">
                  <c:v>15395</c:v>
                </c:pt>
                <c:pt idx="101">
                  <c:v>6252</c:v>
                </c:pt>
                <c:pt idx="102">
                  <c:v>11110</c:v>
                </c:pt>
                <c:pt idx="103">
                  <c:v>19120</c:v>
                </c:pt>
                <c:pt idx="104">
                  <c:v>9383</c:v>
                </c:pt>
                <c:pt idx="105">
                  <c:v>12560</c:v>
                </c:pt>
                <c:pt idx="106">
                  <c:v>10349</c:v>
                </c:pt>
                <c:pt idx="107">
                  <c:v>22915</c:v>
                </c:pt>
                <c:pt idx="108">
                  <c:v>22223</c:v>
                </c:pt>
                <c:pt idx="109">
                  <c:v>14143</c:v>
                </c:pt>
                <c:pt idx="110">
                  <c:v>14125</c:v>
                </c:pt>
                <c:pt idx="111">
                  <c:v>23648</c:v>
                </c:pt>
                <c:pt idx="112">
                  <c:v>13043</c:v>
                </c:pt>
                <c:pt idx="113">
                  <c:v>16587</c:v>
                </c:pt>
                <c:pt idx="114">
                  <c:v>15645</c:v>
                </c:pt>
                <c:pt idx="115">
                  <c:v>10371</c:v>
                </c:pt>
                <c:pt idx="116">
                  <c:v>33424</c:v>
                </c:pt>
                <c:pt idx="117">
                  <c:v>23355</c:v>
                </c:pt>
                <c:pt idx="118">
                  <c:v>18158</c:v>
                </c:pt>
                <c:pt idx="119">
                  <c:v>29676</c:v>
                </c:pt>
                <c:pt idx="120">
                  <c:v>32728</c:v>
                </c:pt>
                <c:pt idx="121">
                  <c:v>34964</c:v>
                </c:pt>
                <c:pt idx="122">
                  <c:v>35568</c:v>
                </c:pt>
                <c:pt idx="123">
                  <c:v>27391</c:v>
                </c:pt>
                <c:pt idx="124">
                  <c:v>15799</c:v>
                </c:pt>
                <c:pt idx="125">
                  <c:v>10490</c:v>
                </c:pt>
                <c:pt idx="126">
                  <c:v>12065</c:v>
                </c:pt>
                <c:pt idx="127">
                  <c:v>28895</c:v>
                </c:pt>
                <c:pt idx="128">
                  <c:v>9927</c:v>
                </c:pt>
                <c:pt idx="129">
                  <c:v>8057</c:v>
                </c:pt>
                <c:pt idx="130">
                  <c:v>17294</c:v>
                </c:pt>
                <c:pt idx="131">
                  <c:v>15121</c:v>
                </c:pt>
                <c:pt idx="132">
                  <c:v>11678</c:v>
                </c:pt>
                <c:pt idx="133">
                  <c:v>17679</c:v>
                </c:pt>
                <c:pt idx="134">
                  <c:v>29902</c:v>
                </c:pt>
                <c:pt idx="135">
                  <c:v>19298</c:v>
                </c:pt>
                <c:pt idx="136">
                  <c:v>32728</c:v>
                </c:pt>
                <c:pt idx="137">
                  <c:v>17578</c:v>
                </c:pt>
                <c:pt idx="138">
                  <c:v>8742</c:v>
                </c:pt>
                <c:pt idx="139">
                  <c:v>6628</c:v>
                </c:pt>
                <c:pt idx="140">
                  <c:v>21335</c:v>
                </c:pt>
                <c:pt idx="141">
                  <c:v>19124</c:v>
                </c:pt>
                <c:pt idx="142">
                  <c:v>12677</c:v>
                </c:pt>
                <c:pt idx="143">
                  <c:v>8367</c:v>
                </c:pt>
                <c:pt idx="144">
                  <c:v>7182</c:v>
                </c:pt>
                <c:pt idx="145">
                  <c:v>9505</c:v>
                </c:pt>
                <c:pt idx="146">
                  <c:v>8308</c:v>
                </c:pt>
                <c:pt idx="147">
                  <c:v>12916</c:v>
                </c:pt>
                <c:pt idx="148">
                  <c:v>4408</c:v>
                </c:pt>
                <c:pt idx="149">
                  <c:v>4126</c:v>
                </c:pt>
                <c:pt idx="150">
                  <c:v>3180</c:v>
                </c:pt>
                <c:pt idx="151">
                  <c:v>4095</c:v>
                </c:pt>
                <c:pt idx="152">
                  <c:v>6533</c:v>
                </c:pt>
                <c:pt idx="153">
                  <c:v>11405</c:v>
                </c:pt>
                <c:pt idx="154">
                  <c:v>13438</c:v>
                </c:pt>
                <c:pt idx="155">
                  <c:v>9627</c:v>
                </c:pt>
                <c:pt idx="156">
                  <c:v>6542</c:v>
                </c:pt>
                <c:pt idx="157">
                  <c:v>13129</c:v>
                </c:pt>
                <c:pt idx="158">
                  <c:v>20062</c:v>
                </c:pt>
                <c:pt idx="159">
                  <c:v>18194</c:v>
                </c:pt>
                <c:pt idx="160">
                  <c:v>18147</c:v>
                </c:pt>
                <c:pt idx="161">
                  <c:v>22021</c:v>
                </c:pt>
                <c:pt idx="162">
                  <c:v>12869</c:v>
                </c:pt>
                <c:pt idx="163">
                  <c:v>7443</c:v>
                </c:pt>
                <c:pt idx="164">
                  <c:v>5412</c:v>
                </c:pt>
                <c:pt idx="165">
                  <c:v>5303</c:v>
                </c:pt>
                <c:pt idx="166">
                  <c:v>12861</c:v>
                </c:pt>
                <c:pt idx="167">
                  <c:v>12040</c:v>
                </c:pt>
                <c:pt idx="168">
                  <c:v>31799</c:v>
                </c:pt>
                <c:pt idx="169">
                  <c:v>48625</c:v>
                </c:pt>
                <c:pt idx="170">
                  <c:v>29546</c:v>
                </c:pt>
                <c:pt idx="171">
                  <c:v>21273</c:v>
                </c:pt>
                <c:pt idx="172">
                  <c:v>25833</c:v>
                </c:pt>
                <c:pt idx="173">
                  <c:v>17421</c:v>
                </c:pt>
                <c:pt idx="174">
                  <c:v>21637</c:v>
                </c:pt>
                <c:pt idx="175">
                  <c:v>26863</c:v>
                </c:pt>
                <c:pt idx="176">
                  <c:v>28773</c:v>
                </c:pt>
                <c:pt idx="177">
                  <c:v>32128</c:v>
                </c:pt>
                <c:pt idx="178">
                  <c:v>19166</c:v>
                </c:pt>
                <c:pt idx="179">
                  <c:v>20057</c:v>
                </c:pt>
                <c:pt idx="180">
                  <c:v>29988</c:v>
                </c:pt>
                <c:pt idx="181">
                  <c:v>14176</c:v>
                </c:pt>
                <c:pt idx="182">
                  <c:v>13715</c:v>
                </c:pt>
                <c:pt idx="183">
                  <c:v>22345</c:v>
                </c:pt>
                <c:pt idx="184">
                  <c:v>20292</c:v>
                </c:pt>
                <c:pt idx="185">
                  <c:v>23937</c:v>
                </c:pt>
                <c:pt idx="186">
                  <c:v>24532</c:v>
                </c:pt>
                <c:pt idx="187">
                  <c:v>13884</c:v>
                </c:pt>
                <c:pt idx="188">
                  <c:v>20644</c:v>
                </c:pt>
                <c:pt idx="189">
                  <c:v>35820</c:v>
                </c:pt>
                <c:pt idx="190">
                  <c:v>44753</c:v>
                </c:pt>
                <c:pt idx="191">
                  <c:v>26115</c:v>
                </c:pt>
                <c:pt idx="192">
                  <c:v>35077</c:v>
                </c:pt>
                <c:pt idx="193">
                  <c:v>48524</c:v>
                </c:pt>
                <c:pt idx="194">
                  <c:v>28393</c:v>
                </c:pt>
                <c:pt idx="195">
                  <c:v>12912</c:v>
                </c:pt>
                <c:pt idx="196">
                  <c:v>9365</c:v>
                </c:pt>
                <c:pt idx="197">
                  <c:v>10708</c:v>
                </c:pt>
                <c:pt idx="198">
                  <c:v>12307</c:v>
                </c:pt>
                <c:pt idx="199">
                  <c:v>11895</c:v>
                </c:pt>
                <c:pt idx="200">
                  <c:v>9972</c:v>
                </c:pt>
                <c:pt idx="201">
                  <c:v>13240</c:v>
                </c:pt>
                <c:pt idx="202">
                  <c:v>9874</c:v>
                </c:pt>
                <c:pt idx="203">
                  <c:v>21259</c:v>
                </c:pt>
                <c:pt idx="204">
                  <c:v>38844</c:v>
                </c:pt>
                <c:pt idx="205">
                  <c:v>38594</c:v>
                </c:pt>
                <c:pt idx="206">
                  <c:v>23679</c:v>
                </c:pt>
                <c:pt idx="207">
                  <c:v>21858</c:v>
                </c:pt>
                <c:pt idx="208">
                  <c:v>17625</c:v>
                </c:pt>
                <c:pt idx="209">
                  <c:v>17461</c:v>
                </c:pt>
                <c:pt idx="210">
                  <c:v>13555</c:v>
                </c:pt>
                <c:pt idx="211">
                  <c:v>35113</c:v>
                </c:pt>
                <c:pt idx="212">
                  <c:v>26243</c:v>
                </c:pt>
                <c:pt idx="213">
                  <c:v>30776</c:v>
                </c:pt>
                <c:pt idx="214">
                  <c:v>44234</c:v>
                </c:pt>
                <c:pt idx="215">
                  <c:v>21315</c:v>
                </c:pt>
                <c:pt idx="216">
                  <c:v>18713</c:v>
                </c:pt>
                <c:pt idx="217">
                  <c:v>13808</c:v>
                </c:pt>
                <c:pt idx="218">
                  <c:v>23071</c:v>
                </c:pt>
                <c:pt idx="219">
                  <c:v>33751</c:v>
                </c:pt>
                <c:pt idx="220">
                  <c:v>33977</c:v>
                </c:pt>
                <c:pt idx="221">
                  <c:v>40850</c:v>
                </c:pt>
                <c:pt idx="222">
                  <c:v>12776</c:v>
                </c:pt>
                <c:pt idx="223">
                  <c:v>14659</c:v>
                </c:pt>
                <c:pt idx="224">
                  <c:v>11115</c:v>
                </c:pt>
                <c:pt idx="225">
                  <c:v>13375</c:v>
                </c:pt>
                <c:pt idx="226">
                  <c:v>19010</c:v>
                </c:pt>
                <c:pt idx="227">
                  <c:v>19563</c:v>
                </c:pt>
                <c:pt idx="228">
                  <c:v>17947</c:v>
                </c:pt>
                <c:pt idx="229">
                  <c:v>15314</c:v>
                </c:pt>
                <c:pt idx="230">
                  <c:v>24560</c:v>
                </c:pt>
                <c:pt idx="231">
                  <c:v>21658</c:v>
                </c:pt>
                <c:pt idx="232">
                  <c:v>19555</c:v>
                </c:pt>
                <c:pt idx="233">
                  <c:v>13981</c:v>
                </c:pt>
                <c:pt idx="234">
                  <c:v>20699</c:v>
                </c:pt>
                <c:pt idx="235">
                  <c:v>25827</c:v>
                </c:pt>
                <c:pt idx="236">
                  <c:v>15022</c:v>
                </c:pt>
                <c:pt idx="237">
                  <c:v>21104</c:v>
                </c:pt>
                <c:pt idx="238">
                  <c:v>23638</c:v>
                </c:pt>
                <c:pt idx="239">
                  <c:v>39099</c:v>
                </c:pt>
                <c:pt idx="240">
                  <c:v>33782</c:v>
                </c:pt>
                <c:pt idx="241">
                  <c:v>32110</c:v>
                </c:pt>
                <c:pt idx="242">
                  <c:v>32724</c:v>
                </c:pt>
                <c:pt idx="243">
                  <c:v>29470</c:v>
                </c:pt>
                <c:pt idx="244">
                  <c:v>15496</c:v>
                </c:pt>
                <c:pt idx="245">
                  <c:v>36564</c:v>
                </c:pt>
                <c:pt idx="246">
                  <c:v>18471</c:v>
                </c:pt>
                <c:pt idx="247">
                  <c:v>23035</c:v>
                </c:pt>
                <c:pt idx="248">
                  <c:v>30977</c:v>
                </c:pt>
                <c:pt idx="249">
                  <c:v>31821</c:v>
                </c:pt>
                <c:pt idx="250">
                  <c:v>37824</c:v>
                </c:pt>
                <c:pt idx="251">
                  <c:v>23780</c:v>
                </c:pt>
                <c:pt idx="252">
                  <c:v>17773</c:v>
                </c:pt>
                <c:pt idx="253">
                  <c:v>14797</c:v>
                </c:pt>
                <c:pt idx="254">
                  <c:v>26939</c:v>
                </c:pt>
                <c:pt idx="255">
                  <c:v>18062</c:v>
                </c:pt>
                <c:pt idx="256">
                  <c:v>42696</c:v>
                </c:pt>
                <c:pt idx="257">
                  <c:v>26886</c:v>
                </c:pt>
                <c:pt idx="258">
                  <c:v>35863</c:v>
                </c:pt>
                <c:pt idx="259">
                  <c:v>37394</c:v>
                </c:pt>
                <c:pt idx="260">
                  <c:v>38115</c:v>
                </c:pt>
                <c:pt idx="261">
                  <c:v>33144</c:v>
                </c:pt>
                <c:pt idx="262">
                  <c:v>28853</c:v>
                </c:pt>
                <c:pt idx="263">
                  <c:v>51742</c:v>
                </c:pt>
                <c:pt idx="264">
                  <c:v>29631</c:v>
                </c:pt>
                <c:pt idx="265">
                  <c:v>32793</c:v>
                </c:pt>
                <c:pt idx="266">
                  <c:v>43896</c:v>
                </c:pt>
                <c:pt idx="267">
                  <c:v>49274</c:v>
                </c:pt>
                <c:pt idx="268">
                  <c:v>35410</c:v>
                </c:pt>
                <c:pt idx="269">
                  <c:v>43744</c:v>
                </c:pt>
                <c:pt idx="270">
                  <c:v>25491</c:v>
                </c:pt>
                <c:pt idx="271">
                  <c:v>20225</c:v>
                </c:pt>
                <c:pt idx="272">
                  <c:v>33735</c:v>
                </c:pt>
                <c:pt idx="273">
                  <c:v>63341</c:v>
                </c:pt>
                <c:pt idx="274">
                  <c:v>25062</c:v>
                </c:pt>
                <c:pt idx="275">
                  <c:v>29056</c:v>
                </c:pt>
                <c:pt idx="276">
                  <c:v>33589</c:v>
                </c:pt>
                <c:pt idx="277">
                  <c:v>54699</c:v>
                </c:pt>
                <c:pt idx="278">
                  <c:v>49739</c:v>
                </c:pt>
                <c:pt idx="279">
                  <c:v>35433</c:v>
                </c:pt>
                <c:pt idx="280">
                  <c:v>30549</c:v>
                </c:pt>
                <c:pt idx="281">
                  <c:v>26188</c:v>
                </c:pt>
                <c:pt idx="282">
                  <c:v>29819</c:v>
                </c:pt>
                <c:pt idx="283">
                  <c:v>28913</c:v>
                </c:pt>
                <c:pt idx="284">
                  <c:v>16232</c:v>
                </c:pt>
                <c:pt idx="285">
                  <c:v>19398</c:v>
                </c:pt>
                <c:pt idx="286">
                  <c:v>22386</c:v>
                </c:pt>
                <c:pt idx="287">
                  <c:v>21492</c:v>
                </c:pt>
                <c:pt idx="288">
                  <c:v>47015</c:v>
                </c:pt>
                <c:pt idx="289">
                  <c:v>40209</c:v>
                </c:pt>
                <c:pt idx="290">
                  <c:v>25637</c:v>
                </c:pt>
                <c:pt idx="291">
                  <c:v>24092</c:v>
                </c:pt>
                <c:pt idx="292">
                  <c:v>20202</c:v>
                </c:pt>
                <c:pt idx="293">
                  <c:v>50427</c:v>
                </c:pt>
                <c:pt idx="294">
                  <c:v>29351</c:v>
                </c:pt>
                <c:pt idx="295">
                  <c:v>36658</c:v>
                </c:pt>
                <c:pt idx="296">
                  <c:v>25178</c:v>
                </c:pt>
                <c:pt idx="297">
                  <c:v>22141</c:v>
                </c:pt>
                <c:pt idx="298">
                  <c:v>16784</c:v>
                </c:pt>
                <c:pt idx="299">
                  <c:v>23428</c:v>
                </c:pt>
                <c:pt idx="300">
                  <c:v>23171</c:v>
                </c:pt>
                <c:pt idx="301">
                  <c:v>25945</c:v>
                </c:pt>
                <c:pt idx="302">
                  <c:v>20917</c:v>
                </c:pt>
                <c:pt idx="303">
                  <c:v>34134</c:v>
                </c:pt>
                <c:pt idx="304">
                  <c:v>37318</c:v>
                </c:pt>
                <c:pt idx="305">
                  <c:v>40284</c:v>
                </c:pt>
                <c:pt idx="306">
                  <c:v>25828</c:v>
                </c:pt>
                <c:pt idx="307">
                  <c:v>20927</c:v>
                </c:pt>
                <c:pt idx="308">
                  <c:v>32303</c:v>
                </c:pt>
                <c:pt idx="309">
                  <c:v>31985</c:v>
                </c:pt>
                <c:pt idx="310">
                  <c:v>29878</c:v>
                </c:pt>
                <c:pt idx="311">
                  <c:v>25598</c:v>
                </c:pt>
                <c:pt idx="312">
                  <c:v>24154</c:v>
                </c:pt>
                <c:pt idx="313">
                  <c:v>24033</c:v>
                </c:pt>
                <c:pt idx="314">
                  <c:v>31828</c:v>
                </c:pt>
                <c:pt idx="315">
                  <c:v>38067</c:v>
                </c:pt>
                <c:pt idx="316">
                  <c:v>24623</c:v>
                </c:pt>
                <c:pt idx="317">
                  <c:v>24287</c:v>
                </c:pt>
                <c:pt idx="318">
                  <c:v>24799</c:v>
                </c:pt>
                <c:pt idx="319">
                  <c:v>31315</c:v>
                </c:pt>
                <c:pt idx="320">
                  <c:v>38534</c:v>
                </c:pt>
                <c:pt idx="321">
                  <c:v>59387</c:v>
                </c:pt>
                <c:pt idx="322">
                  <c:v>76355</c:v>
                </c:pt>
                <c:pt idx="323">
                  <c:v>51317</c:v>
                </c:pt>
                <c:pt idx="324">
                  <c:v>91773</c:v>
                </c:pt>
                <c:pt idx="325">
                  <c:v>122571</c:v>
                </c:pt>
                <c:pt idx="326">
                  <c:v>73039</c:v>
                </c:pt>
                <c:pt idx="327">
                  <c:v>42874</c:v>
                </c:pt>
                <c:pt idx="328">
                  <c:v>24936</c:v>
                </c:pt>
                <c:pt idx="329">
                  <c:v>18471</c:v>
                </c:pt>
                <c:pt idx="330">
                  <c:v>22088</c:v>
                </c:pt>
                <c:pt idx="331">
                  <c:v>28075</c:v>
                </c:pt>
                <c:pt idx="332">
                  <c:v>24316</c:v>
                </c:pt>
                <c:pt idx="333">
                  <c:v>26522</c:v>
                </c:pt>
                <c:pt idx="334">
                  <c:v>33162</c:v>
                </c:pt>
                <c:pt idx="335">
                  <c:v>22511</c:v>
                </c:pt>
                <c:pt idx="336">
                  <c:v>18855</c:v>
                </c:pt>
                <c:pt idx="337">
                  <c:v>23733</c:v>
                </c:pt>
                <c:pt idx="338">
                  <c:v>23381</c:v>
                </c:pt>
                <c:pt idx="339">
                  <c:v>22008</c:v>
                </c:pt>
                <c:pt idx="340">
                  <c:v>27480</c:v>
                </c:pt>
                <c:pt idx="341">
                  <c:v>28616</c:v>
                </c:pt>
                <c:pt idx="342">
                  <c:v>37833</c:v>
                </c:pt>
                <c:pt idx="343">
                  <c:v>102247</c:v>
                </c:pt>
                <c:pt idx="344">
                  <c:v>355875</c:v>
                </c:pt>
                <c:pt idx="345">
                  <c:v>213565</c:v>
                </c:pt>
                <c:pt idx="346">
                  <c:v>116988</c:v>
                </c:pt>
                <c:pt idx="347">
                  <c:v>95978</c:v>
                </c:pt>
                <c:pt idx="348">
                  <c:v>99162</c:v>
                </c:pt>
                <c:pt idx="349">
                  <c:v>69174</c:v>
                </c:pt>
                <c:pt idx="350">
                  <c:v>54960</c:v>
                </c:pt>
                <c:pt idx="351">
                  <c:v>41121</c:v>
                </c:pt>
                <c:pt idx="352">
                  <c:v>30508</c:v>
                </c:pt>
                <c:pt idx="353">
                  <c:v>18906</c:v>
                </c:pt>
                <c:pt idx="354">
                  <c:v>52009</c:v>
                </c:pt>
                <c:pt idx="355">
                  <c:v>29622</c:v>
                </c:pt>
                <c:pt idx="356">
                  <c:v>28064</c:v>
                </c:pt>
                <c:pt idx="357">
                  <c:v>36500</c:v>
                </c:pt>
                <c:pt idx="358">
                  <c:v>33877</c:v>
                </c:pt>
                <c:pt idx="359">
                  <c:v>31226</c:v>
                </c:pt>
                <c:pt idx="360">
                  <c:v>27574</c:v>
                </c:pt>
                <c:pt idx="361">
                  <c:v>29768</c:v>
                </c:pt>
                <c:pt idx="362">
                  <c:v>29500</c:v>
                </c:pt>
                <c:pt idx="363">
                  <c:v>20565</c:v>
                </c:pt>
                <c:pt idx="364">
                  <c:v>21426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BF-4EDF-9B2F-A6D8E0391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16368"/>
        <c:axId val="345617024"/>
      </c:lineChart>
      <c:catAx>
        <c:axId val="34561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17024"/>
        <c:crosses val="autoZero"/>
        <c:auto val="1"/>
        <c:lblAlgn val="ctr"/>
        <c:lblOffset val="100"/>
        <c:noMultiLvlLbl val="0"/>
      </c:catAx>
      <c:valAx>
        <c:axId val="34561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1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05-4B54-A4E8-8A8DC1427E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05-4B54-A4E8-8A8DC1427E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05-4B54-A4E8-8A8DC1427E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05-4B54-A4E8-8A8DC1427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286416"/>
        <c:axId val="173589360"/>
      </c:barChart>
      <c:catAx>
        <c:axId val="28428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89360"/>
        <c:crosses val="autoZero"/>
        <c:auto val="1"/>
        <c:lblAlgn val="ctr"/>
        <c:lblOffset val="100"/>
        <c:noMultiLvlLbl val="0"/>
      </c:catAx>
      <c:valAx>
        <c:axId val="17358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8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F959-4679-4B01-B3B2-1095C4CA1B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283A8-8F38-44A5-8569-46E1E43A0C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879484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0526-3031-412D-9743-36C145DF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DA0D4D-B2CF-4CD5-B6E3-B59321BF32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524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790181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96068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26580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43295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9682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682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67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356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9621F-566D-43F4-A484-06BCAF6D8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78796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C9ACC-4A59-4EEC-94BD-880F256C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8CB07-38E9-4629-9E25-53EF174DA9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9762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42975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04770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46931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6503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14642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3234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087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5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913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86E44-BD08-493E-A6C5-D7E5BA9CC3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547890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F85E1-4FBB-4CDA-9888-9060441B7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A4BBE8-29D4-41E6-A245-7176CDC7AC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4471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D5600-890B-4FB5-90DE-8A23C463D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7838F-09DC-4E9E-9158-F8919D940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340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8696C-ED19-4478-98B7-3337F7282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913102-54A9-4B35-BDE7-A5B2166CCA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4093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9F718-D8DD-4F14-BB3F-EDE094776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79D4D-CCE4-4713-A956-C786AAA1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067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18674-A18B-4380-920F-D076796CF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648ACE-9055-410C-B650-AF6F72AD36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6016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ACD26-3152-463B-835B-5CE4428AA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9DC08-91D4-4200-8500-A7CC21611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427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DF9CE-9C9E-49F9-ACDE-42D0395F8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576CF5-9B05-4CB7-803E-C59D984C2C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021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042D8-87BB-424E-9594-DD437875B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896FD-161C-4120-8BC5-BE95044C5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74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C7043-C1D1-4D16-980D-B6BB1CDF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AABAF-800D-4F78-87CB-DD8348CF9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434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385669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87970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3670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26889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11445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395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74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5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19F36-FB75-455F-BC57-079C601DB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4125377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F89AE-7FD9-40B4-99EC-AC2E3BCA6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BBE102-FAD5-4411-8F04-CE87E84949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627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97B4C-059B-4D2E-9B62-5F000DB23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35592-EDA0-4D78-A7BC-79B2BB905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05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271B6-9D33-4CE9-B1A6-C687AA78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D7C329-C9D5-4599-BA4C-B1364B00E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513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47435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9226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4815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227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693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73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547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40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62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08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390ED-96F8-4865-A06B-1BF912A7E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308524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D4F13-8ABE-4FB0-9E60-1A0CE9765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6C632-F480-4AB5-897D-0C29A5ED1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439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94293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903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085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54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696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63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946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912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80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8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7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- 2018-03-14 18:54:46 </a:t>
                      </a:r>
                      <a:r>
                        <a:rPr lang="de-DE" sz="1000"/>
                        <a:t> 
 Nicht einmal für eine Sterbende konnte sie sich Zeit nehmen: Eine Altenpflegerin spricht über die Zustände in der Pflege.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88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4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420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13EB5-DE45-422C-BDD2-89AD7B60A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416502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CB24-0FA6-41A0-B1BF-F6F6251C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DCF289-93FD-42FA-8F9B-5E63DA8F3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302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52229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995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140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90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1766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989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886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17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0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- 2018-04-22 05:16:17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5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- 2018-09-03 14:13:45 </a:t>
                      </a:r>
                      <a:r>
                        <a:rPr lang="de-DE" sz="1000"/>
                        <a:t> 
 Nichts wie hin!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4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95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- 2018-02-01 10:13:45 </a:t>
                      </a:r>
                      <a:r>
                        <a:rPr lang="de-DE" sz="1000"/>
                        <a:t> 
 Ab heute dürfte die Gülle auf die Felder - doch die Böden sind durchweicht.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04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- 2018-07-05 05:34:49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199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28912-0D20-4356-B53A-4F8010FA3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45895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A3EC1-5708-4126-8ED9-BE4B85FD7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7018A-1643-42B2-9DF0-E85362F2E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235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16789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921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394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904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893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61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332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22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41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20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- 2018-08-01 14:20:44 </a:t>
                      </a:r>
                      <a:r>
                        <a:rPr lang="en-US" sz="1000"/>
                        <a:t> 
 Tschüs, Lava-Hammer!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55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- 2018-09-27 17:00:20 </a:t>
                      </a:r>
                      <a:r>
                        <a:rPr lang="de-DE" sz="1000"/>
                        <a:t> 
 Huch! Eine fünf Meter tiefe Grube hat sich im Emsland aufgetan.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1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- 2018-06-07 08:39:17 </a:t>
                      </a:r>
                      <a:r>
                        <a:rPr lang="de-DE" sz="1000"/>
                        <a:t> 
 Auf welche Diäten schwören Sie?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77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- 2018-09-10 13:07:39 </a:t>
                      </a:r>
                      <a:r>
                        <a:rPr lang="de-DE" sz="1000"/>
                        <a:t> 
 Neuer Hinweis: Die Hamburger Polizei sucht im Altonaer Volkspark nach der Leiche des vor 19 Jahren verschwundenen Mädchens Hilal.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56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- 2018-07-29 13:29:03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135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380AD-6803-47CC-8573-D053EC8FE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941949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E29C9-FF87-4F20-87D3-374282316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2961C-057F-4DA5-8EC4-9A9786325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717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0367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045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736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903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757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2843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826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90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- 2018-02-26 16:37:04 </a:t>
                      </a:r>
                      <a:r>
                        <a:rPr lang="de-DE" sz="1000"/>
                        <a:t> 
 Erst Knall, dann Fall!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65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- 2018-04-08 15:15:37 </a:t>
                      </a:r>
                      <a:r>
                        <a:rPr lang="de-DE" sz="1000"/>
                        <a:t> 
 Auf allen Vieren ins Ziel: Der Kenianer Michael Njenga Kunyuga (2. Platz) sorgte beim Hannover-Marathon für ein Drama.😲😲😲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10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- 2018-08-01 17:57:25 </a:t>
                      </a:r>
                      <a:r>
                        <a:rPr lang="de-DE" sz="1000"/>
                        <a:t> 
 Die ersten Camper sind schon in Wacken angekommen. Fast wäre es in ihnen zu heiß geworden, doch dann... 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8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- 2018-09-23 07:17:27 </a:t>
                      </a:r>
                      <a:r>
                        <a:rPr lang="de-DE" sz="1000"/>
                        <a:t> 
 Und es hat "Boom" gemacht...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77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- 2018-05-13 10:00:21 </a:t>
                      </a:r>
                      <a:r>
                        <a:rPr lang="de-DE" sz="1000"/>
                        <a:t> 
 Was für ein spannendes ESC Finale in Lissabon und welch ein Auftritt von Michael Schulte. Alina Stiegler und ihre Gäste beim ESC-Frühstückstalk haben viel zu besprechen.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521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09C76-1270-4570-BED5-1BC88A3EE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703200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D69D9-6769-4877-B1D3-147ACF8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71F62A-4D5F-47AF-89BE-8805C76D21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429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8177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7439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45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928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80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3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654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7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- 2018-04-14 14:02:55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35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- 2018-04-16 17:00:00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70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- 2018-04-10 16:58:36 </a:t>
                      </a:r>
                      <a:r>
                        <a:rPr lang="de-DE" sz="1000"/>
                        <a:t> 
 Uwe Seeler fehlt der Glaube an die Rettung des HSV.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6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- 2018-04-09 13:54:36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02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- 2018-03-31 14:00:19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758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BAFA8-8E74-4ECE-B12D-ADB33DBF1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826004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54485-BDC5-45A1-9D07-09E8B50EF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B6D23-0F1E-4F18-B90E-74D6584EB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782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6504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705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332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355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674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032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742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5480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8686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66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1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08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- 2017-11-06 18:49:27 </a:t>
                      </a:r>
                      <a:r>
                        <a:rPr lang="de-DE" sz="1000"/>
                        <a:t> 
 Konzerne im Fokus der #ParadisePapers. So schleust Sportartikelhersteller Nike MiIliardengewinne an der Steuer vorbei.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05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6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359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6B558-8270-433B-8651-BF05A00A8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979342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48A69-7A18-432E-946A-BEC0EEC27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8BB3EE-A1B9-4CDE-ADBB-5D0F830268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1329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893840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1885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225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593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804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868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287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993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11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2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8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3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- 2017-11-06 18:49:27 </a:t>
                      </a:r>
                      <a:r>
                        <a:rPr lang="de-DE" sz="1000"/>
                        <a:t> 
 Konzerne im Fokus der #ParadisePapers. So schleust Sportartikelhersteller Nike MiIliardengewinne an der Steuer vorbei.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51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394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F9227-B208-48EE-9B4D-0E6B22084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200946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B22B-0E66-4ECC-B6F3-5F7544A18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9E6AF-71F7-4947-ADFC-7F25AB4D8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688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6977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765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6051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168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8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499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793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406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53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- 2018-10-26 15:05:02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1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- 2018-05-10 23:57:11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75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- 2018-07-20 14:45:46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21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- 2018-07-29 13:29:03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5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- 2018-10-26 13:02:31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53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841CC-21DB-40AD-B60F-1A2EE6C48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098103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2C419-1D92-48C1-9332-17048080B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B3CDC1-E56D-4987-9829-5D7893056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0088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32071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8384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04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727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736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31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03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238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87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- 2017-12-25 10:39:02 </a:t>
                      </a:r>
                      <a:r>
                        <a:rPr lang="de-DE" sz="1000"/>
                        <a:t> 
 2017 war auch sportlich im Norden 'ne Menge los - was viele eindrucksvolle Fotos belegen.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- 2017-12-19 09:36:07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82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- 2017-11-19 12:25:47 </a:t>
                      </a:r>
                      <a:r>
                        <a:rPr lang="de-DE" sz="1000"/>
                        <a:t> 
 Lange hatte Yunus Malli beim VfL Wolfsburg enttäuscht. Unter Trainer Martin Schmidt geht es mit der Formkurve nach oben.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55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- 2017-11-25 18:34:28 </a:t>
                      </a:r>
                      <a:r>
                        <a:rPr lang="de-DE" sz="1000"/>
                        <a:t> 
 Starke Reaktion vom THW Kiel! Nur zwei Tage nach der bitteren Bundesliga-Pleite in Gummersbach feierten die "Zebras" in der EHF Champions League einen Kantersieg gegen Brest.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02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- 2018-01-21 19:05:11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47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D29AD-F7C7-49BE-BA29-4DD122098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879604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DACA5-802A-4DF1-B102-8CC95757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7BEE44-BDDC-4369-8F47-65C18720F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3129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0024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989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807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9870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29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6626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992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16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9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15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48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05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- 2018-03-14 18:54:46 </a:t>
                      </a:r>
                      <a:r>
                        <a:rPr lang="de-DE" sz="1000"/>
                        <a:t> 
 Nicht einmal für eine Sterbende konnte sie sich Zeit nehmen: Eine Altenpflegerin spricht über die Zustände in der Pflege.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05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38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F3BE7-6D14-475C-B160-F2D8DD05E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610890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4CE7E-ED8C-4BBE-BD18-FEFA743AD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AD845-6F2E-4E1D-8E2E-8B03ECA3FF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875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303099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567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922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64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141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569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175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624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8784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624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517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8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- 2018-10-10 17:53:45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wieder werden Patienten bei der Kinderintensivstation der MHH abgewiesen. Genug Betten und Ärzte gibt es. Was fehlt, ist Pflegepersonal. 🚑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MHH: Pflegenotstand auf Kinderintensivstation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96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- 2018-07-06 09:13:05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gute und sichere Fahrt! 🚙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016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D5A90-F73D-472B-9885-178B443DE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965661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3F56-7FAA-4EA3-BB1D-DAE366741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CB5185-B3D3-4FB9-B183-2E95C679A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048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24346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663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934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858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173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0574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798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210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827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23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379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47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- 2018-07-26 15:46:18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Kopp in'n Nacken und staunen: Am Freitag gibt's die längste totale Mondfinsternis des Jahrhunderts.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91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- 2018-09-21 14:57:19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"Das ist wirklich ein kleines Wunder!" - Container zerschmettert Lkw-Kabine, Fahrer bleibt nahezu unversehrt.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Sturm drückt Schiffscontainer auf Lkw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638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C9349-51D8-4F56-9E36-5E2A0E87D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206105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8CA86-387D-4D53-9F7E-5244B227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254003-D7A1-4406-A778-4108B57AF1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543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554353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894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149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00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573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938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3472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040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627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168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686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66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- 2018-07-09 06:48:31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Keine Plastikverpackung und alles frisch. Im Hamburger Stadtteil Kirchwerder können Sie Ihr Gemüse selber pflücken. 🍅🍆🥕🥒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Obst und Gemüse selbst ernten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858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7B1B8-8F37-4EFE-A81B-6B97CA281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556545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F25A-2604-4E8E-8EA4-7DE466006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CE58E-7A99-4DC0-B883-29722B50B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471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1983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467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12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215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122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9779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954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7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01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5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3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- 2018-09-20 14:51:03 </a:t>
                      </a:r>
                      <a:r>
                        <a:rPr lang="de-DE" sz="1000"/>
                        <a:t> 
 Der Moorbrand in Niedersachsen: Drohnen liefern dramatische Bilder.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04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- 2018-09-28 12:02:53 </a:t>
                      </a:r>
                      <a:r>
                        <a:rPr lang="de-DE" sz="1000"/>
                        <a:t> 
 Lange, helle Abende im Winter? Gäbe es nicht. Wer sich das ganze Jahr über Sommerzeit wünscht, dem sei gesagt: Es ist eine maximal blöde Idee.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824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858EF-267A-4B30-BF06-DFB0651950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078956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AA734-BF5E-443D-AAF2-DB891469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99B0B-F163-4E5D-9998-EAB8C25FB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08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687746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554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7444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9395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192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936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9915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7645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2300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055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776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508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192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84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17:53:42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09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84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0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- 2018-09-20 14:51:03 </a:t>
                      </a:r>
                      <a:r>
                        <a:rPr lang="de-DE" sz="1000"/>
                        <a:t> 
 Der Moorbrand in Niedersachsen: Drohnen liefern dramatische Bilder.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9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- 2018-09-28 12:02:53 </a:t>
                      </a:r>
                      <a:r>
                        <a:rPr lang="de-DE" sz="1000"/>
                        <a:t> 
 Lange, helle Abende im Winter? Gäbe es nicht. Wer sich das ganze Jahr über Sommerzeit wünscht, dem sei gesagt: Es ist eine maximal blöde Idee.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702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1D6AE-0F3D-4ED2-B407-CCE403DEF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773449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EDF41-C960-4499-9D45-E9FE654F3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036B5C-56CC-4B55-A03E-104C98AE60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068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79429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199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041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1164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435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970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4801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3846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8927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1931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66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490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878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69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- 2018-09-14 11:20:37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Hass im Netz wird immer größer. Besonders gegen Frauen. Damit muss Schluss sein!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04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- 2018-10-13 08:40:47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Strandkorb, im Leuchtturm oder in einer Koje: Wo übernachten Sie am liebsten im Norden?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25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74B4A-5E0D-4C13-983E-F8FA25321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630331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0834F-5B68-4A0A-9B85-D3642503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BC3B09-815A-4809-9BFA-B0CD85BB14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769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25469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20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5203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223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077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002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5481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2666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894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5872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732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384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450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6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- 2018-10-08 17:55:11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Erschütternde und kaum erträgliche Botschaften: In einem Bühnenprojekt lesen bekannte Schauspieler echte Hass-Mails an Politiker vor. 
Claudia Michelsen
Robert Stadlober
Iris Berben
Dietmar Bär
Ursula von der Leyen
Heiko Maas
Cem Özdemir 
Andreas Hollstein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0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- 2018-10-27 08:28:17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Für Igel beginnt jetzt eine harte Zeit. Wir verraten Ihnen, wie Sie den stacheligen Gesellen ganz einfach helfen können. &lt;3 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21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08B31-126A-4F5D-A86D-FB10B0ECC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2364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66246-D703-47E1-8428-A007999F9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D7271C-205F-4925-AE0B-169D76900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5569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02366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793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1461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0282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729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998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1958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8774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316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188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882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023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56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5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- 2018-10-01 06:34:08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waren das für Zeiten!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037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96D21-A6E5-4D88-AB46-2DCA082FF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467327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2060</Words>
  <Application>Microsoft Office PowerPoint</Application>
  <PresentationFormat>On-screen Show (4:3)</PresentationFormat>
  <Paragraphs>907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NDR.de</vt:lpstr>
      <vt:lpstr>Facebook Anzahl Post, Reaktionen (Kommentare, Shares, Likes) - FB Insights | NDR.de</vt:lpstr>
      <vt:lpstr>Facebook Profil - Fans | NDR.de</vt:lpstr>
      <vt:lpstr>Facebook Profil - Potenzielle Reichweite | NDR.de</vt:lpstr>
      <vt:lpstr>Facebook Profil - Aktive Nutzer | NDR.de</vt:lpstr>
      <vt:lpstr>Facebook Profil - Video-Starts ab 10 Sek. | NDR.de</vt:lpstr>
      <vt:lpstr>Facebook Profil - Durchschnitt Potenzi. Reichweite pro Tag | NDR.de</vt:lpstr>
      <vt:lpstr>Facebook Distributionstyp - FB Insights | NDR.de</vt:lpstr>
      <vt:lpstr>Facebook Distributionstyp - Tabelle - FB Insights | NDR.de</vt:lpstr>
      <vt:lpstr>Facebook Eigene Posts - Shares - Export | NDR.de</vt:lpstr>
      <vt:lpstr>Facebook Eigene Posts - Kommentare - Export | NDR.de</vt:lpstr>
      <vt:lpstr>Facebook Eigene Posts - Links - Export | NDR.de</vt:lpstr>
      <vt:lpstr>Facebook Eigene Posts - Videostartrate - Export | NDR.de</vt:lpstr>
      <vt:lpstr>Facebook Eigene Posts - Videostartrate - Flop - Export | NDR.de</vt:lpstr>
      <vt:lpstr>Facebook Eigene Posts - Potenzielle Reichweite - Export | NDR.de</vt:lpstr>
      <vt:lpstr>Facebook Eigene Posts - Aktive Nutzer - Export | NDR.de</vt:lpstr>
      <vt:lpstr>Facebook Eigene Posts - I-Rate Aktive Nutzer - Export | NDR.de</vt:lpstr>
      <vt:lpstr>Facebook Eigene Posts - I-Rate Aktive Nutzer-Flop - Export | NDR.de</vt:lpstr>
      <vt:lpstr>Facebook Eigene Post - Summe Interaktionen - Export | NDR.de</vt:lpstr>
      <vt:lpstr>Facebook Eigene Posts - Reaktionen - Export | NDR.de - 1 of 3</vt:lpstr>
      <vt:lpstr>Facebook Eigene Posts - Reaktionen - Export | NDR.de - 2 of 3</vt:lpstr>
      <vt:lpstr>Facebook Eigene Posts - Reaktionen - Export | NDR.de - 3 of 3</vt:lpstr>
      <vt:lpstr>Eigene Posts - Videostarts - Profil-bezogene Nutzung | NDR.de</vt:lpstr>
      <vt:lpstr>Facebook Eigene Videos - Crossposts (ohne Ersteller) - Export | NDR.de</vt:lpstr>
      <vt:lpstr>Facebook Eigene Videos - Crossposts (nur Ersteller) - Export  | NDR.de - 1 of 3</vt:lpstr>
      <vt:lpstr>Facebook Eigene Videos - Crossposts (nur Ersteller) - Export  | NDR.de - 2 of 3</vt:lpstr>
      <vt:lpstr>Facebook Eigene Videos - Crossposts (nur Ersteller) - Export  | NDR.de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2018-11-01T09:34:44Z</dcterms:created>
  <dcterms:modified xsi:type="dcterms:W3CDTF">2018-11-01T09:35:43Z</dcterms:modified>
</cp:coreProperties>
</file>