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83" r:id="rId27"/>
    <p:sldId id="284" r:id="rId28"/>
    <p:sldId id="285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01.11.2017</c:v>
                </c:pt>
                <c:pt idx="1">
                  <c:v>02.11.2017</c:v>
                </c:pt>
                <c:pt idx="2">
                  <c:v>03.11.2017</c:v>
                </c:pt>
                <c:pt idx="3">
                  <c:v>04.11.2017</c:v>
                </c:pt>
                <c:pt idx="4">
                  <c:v>05.11.2017</c:v>
                </c:pt>
                <c:pt idx="5">
                  <c:v>06.11.2017</c:v>
                </c:pt>
                <c:pt idx="6">
                  <c:v>07.11.2017</c:v>
                </c:pt>
                <c:pt idx="7">
                  <c:v>08.11.2017</c:v>
                </c:pt>
                <c:pt idx="8">
                  <c:v>09.11.2017</c:v>
                </c:pt>
                <c:pt idx="9">
                  <c:v>10.11.2017</c:v>
                </c:pt>
                <c:pt idx="10">
                  <c:v>11.11.2017</c:v>
                </c:pt>
                <c:pt idx="11">
                  <c:v>12.11.2017</c:v>
                </c:pt>
                <c:pt idx="12">
                  <c:v>13.11.2017</c:v>
                </c:pt>
                <c:pt idx="13">
                  <c:v>14.11.2017</c:v>
                </c:pt>
                <c:pt idx="14">
                  <c:v>15.11.2017</c:v>
                </c:pt>
                <c:pt idx="15">
                  <c:v>16.11.2017</c:v>
                </c:pt>
                <c:pt idx="16">
                  <c:v>17.11.2017</c:v>
                </c:pt>
                <c:pt idx="17">
                  <c:v>18.11.2017</c:v>
                </c:pt>
                <c:pt idx="18">
                  <c:v>19.11.2017</c:v>
                </c:pt>
                <c:pt idx="19">
                  <c:v>20.11.2017</c:v>
                </c:pt>
                <c:pt idx="20">
                  <c:v>21.11.2017</c:v>
                </c:pt>
                <c:pt idx="21">
                  <c:v>22.11.2017</c:v>
                </c:pt>
                <c:pt idx="22">
                  <c:v>23.11.2017</c:v>
                </c:pt>
                <c:pt idx="23">
                  <c:v>24.11.2017</c:v>
                </c:pt>
                <c:pt idx="24">
                  <c:v>25.11.2017</c:v>
                </c:pt>
                <c:pt idx="25">
                  <c:v>26.11.2017</c:v>
                </c:pt>
                <c:pt idx="26">
                  <c:v>27.11.2017</c:v>
                </c:pt>
                <c:pt idx="27">
                  <c:v>28.11.2017</c:v>
                </c:pt>
                <c:pt idx="28">
                  <c:v>29.11.2017</c:v>
                </c:pt>
                <c:pt idx="29">
                  <c:v>30.11.2017</c:v>
                </c:pt>
                <c:pt idx="30">
                  <c:v>01.12.2017</c:v>
                </c:pt>
                <c:pt idx="31">
                  <c:v>02.12.2017</c:v>
                </c:pt>
                <c:pt idx="32">
                  <c:v>03.12.2017</c:v>
                </c:pt>
                <c:pt idx="33">
                  <c:v>04.12.2017</c:v>
                </c:pt>
                <c:pt idx="34">
                  <c:v>05.12.2017</c:v>
                </c:pt>
                <c:pt idx="35">
                  <c:v>06.12.2017</c:v>
                </c:pt>
                <c:pt idx="36">
                  <c:v>07.12.2017</c:v>
                </c:pt>
                <c:pt idx="37">
                  <c:v>08.12.2017</c:v>
                </c:pt>
                <c:pt idx="38">
                  <c:v>09.12.2017</c:v>
                </c:pt>
                <c:pt idx="39">
                  <c:v>10.12.2017</c:v>
                </c:pt>
                <c:pt idx="40">
                  <c:v>11.12.2017</c:v>
                </c:pt>
                <c:pt idx="41">
                  <c:v>12.12.2017</c:v>
                </c:pt>
                <c:pt idx="42">
                  <c:v>13.12.2017</c:v>
                </c:pt>
                <c:pt idx="43">
                  <c:v>14.12.2017</c:v>
                </c:pt>
                <c:pt idx="44">
                  <c:v>15.12.2017</c:v>
                </c:pt>
                <c:pt idx="45">
                  <c:v>16.12.2017</c:v>
                </c:pt>
                <c:pt idx="46">
                  <c:v>17.12.2017</c:v>
                </c:pt>
                <c:pt idx="47">
                  <c:v>18.12.2017</c:v>
                </c:pt>
                <c:pt idx="48">
                  <c:v>19.12.2017</c:v>
                </c:pt>
                <c:pt idx="49">
                  <c:v>20.12.2017</c:v>
                </c:pt>
                <c:pt idx="50">
                  <c:v>21.12.2017</c:v>
                </c:pt>
                <c:pt idx="51">
                  <c:v>22.12.2017</c:v>
                </c:pt>
                <c:pt idx="52">
                  <c:v>23.12.2017</c:v>
                </c:pt>
                <c:pt idx="53">
                  <c:v>24.12.2017</c:v>
                </c:pt>
                <c:pt idx="54">
                  <c:v>25.12.2017</c:v>
                </c:pt>
                <c:pt idx="55">
                  <c:v>26.12.2017</c:v>
                </c:pt>
                <c:pt idx="56">
                  <c:v>27.12.2017</c:v>
                </c:pt>
                <c:pt idx="57">
                  <c:v>28.12.2017</c:v>
                </c:pt>
                <c:pt idx="58">
                  <c:v>29.12.2017</c:v>
                </c:pt>
                <c:pt idx="59">
                  <c:v>30.12.2017</c:v>
                </c:pt>
                <c:pt idx="60">
                  <c:v>31.12.2017</c:v>
                </c:pt>
                <c:pt idx="61">
                  <c:v>01.01.2018</c:v>
                </c:pt>
                <c:pt idx="62">
                  <c:v>02.01.2018</c:v>
                </c:pt>
                <c:pt idx="63">
                  <c:v>03.01.2018</c:v>
                </c:pt>
                <c:pt idx="64">
                  <c:v>04.01.2018</c:v>
                </c:pt>
                <c:pt idx="65">
                  <c:v>05.01.2018</c:v>
                </c:pt>
                <c:pt idx="66">
                  <c:v>06.01.2018</c:v>
                </c:pt>
                <c:pt idx="67">
                  <c:v>07.01.2018</c:v>
                </c:pt>
                <c:pt idx="68">
                  <c:v>08.01.2018</c:v>
                </c:pt>
                <c:pt idx="69">
                  <c:v>09.01.2018</c:v>
                </c:pt>
                <c:pt idx="70">
                  <c:v>10.01.2018</c:v>
                </c:pt>
                <c:pt idx="71">
                  <c:v>11.01.2018</c:v>
                </c:pt>
                <c:pt idx="72">
                  <c:v>12.01.2018</c:v>
                </c:pt>
                <c:pt idx="73">
                  <c:v>13.01.2018</c:v>
                </c:pt>
                <c:pt idx="74">
                  <c:v>14.01.2018</c:v>
                </c:pt>
                <c:pt idx="75">
                  <c:v>15.01.2018</c:v>
                </c:pt>
                <c:pt idx="76">
                  <c:v>16.01.2018</c:v>
                </c:pt>
                <c:pt idx="77">
                  <c:v>17.01.2018</c:v>
                </c:pt>
                <c:pt idx="78">
                  <c:v>18.01.2018</c:v>
                </c:pt>
                <c:pt idx="79">
                  <c:v>19.01.2018</c:v>
                </c:pt>
                <c:pt idx="80">
                  <c:v>20.01.2018</c:v>
                </c:pt>
                <c:pt idx="81">
                  <c:v>21.01.2018</c:v>
                </c:pt>
                <c:pt idx="82">
                  <c:v>22.01.2018</c:v>
                </c:pt>
                <c:pt idx="83">
                  <c:v>23.01.2018</c:v>
                </c:pt>
                <c:pt idx="84">
                  <c:v>24.01.2018</c:v>
                </c:pt>
                <c:pt idx="85">
                  <c:v>25.01.2018</c:v>
                </c:pt>
                <c:pt idx="86">
                  <c:v>26.01.2018</c:v>
                </c:pt>
                <c:pt idx="87">
                  <c:v>27.01.2018</c:v>
                </c:pt>
                <c:pt idx="88">
                  <c:v>28.01.2018</c:v>
                </c:pt>
                <c:pt idx="89">
                  <c:v>29.01.2018</c:v>
                </c:pt>
                <c:pt idx="90">
                  <c:v>30.01.2018</c:v>
                </c:pt>
                <c:pt idx="91">
                  <c:v>31.01.2018</c:v>
                </c:pt>
                <c:pt idx="92">
                  <c:v>01.02.2018</c:v>
                </c:pt>
                <c:pt idx="93">
                  <c:v>02.02.2018</c:v>
                </c:pt>
                <c:pt idx="94">
                  <c:v>03.02.2018</c:v>
                </c:pt>
                <c:pt idx="95">
                  <c:v>04.02.2018</c:v>
                </c:pt>
                <c:pt idx="96">
                  <c:v>05.02.2018</c:v>
                </c:pt>
                <c:pt idx="97">
                  <c:v>06.02.2018</c:v>
                </c:pt>
                <c:pt idx="98">
                  <c:v>07.02.2018</c:v>
                </c:pt>
                <c:pt idx="99">
                  <c:v>08.02.2018</c:v>
                </c:pt>
                <c:pt idx="100">
                  <c:v>09.02.2018</c:v>
                </c:pt>
                <c:pt idx="101">
                  <c:v>10.02.2018</c:v>
                </c:pt>
                <c:pt idx="102">
                  <c:v>11.02.2018</c:v>
                </c:pt>
                <c:pt idx="103">
                  <c:v>12.02.2018</c:v>
                </c:pt>
                <c:pt idx="104">
                  <c:v>13.02.2018</c:v>
                </c:pt>
                <c:pt idx="105">
                  <c:v>14.02.2018</c:v>
                </c:pt>
                <c:pt idx="106">
                  <c:v>15.02.2018</c:v>
                </c:pt>
                <c:pt idx="107">
                  <c:v>16.02.2018</c:v>
                </c:pt>
                <c:pt idx="108">
                  <c:v>17.02.2018</c:v>
                </c:pt>
                <c:pt idx="109">
                  <c:v>18.02.2018</c:v>
                </c:pt>
                <c:pt idx="110">
                  <c:v>19.02.2018</c:v>
                </c:pt>
                <c:pt idx="111">
                  <c:v>20.02.2018</c:v>
                </c:pt>
                <c:pt idx="112">
                  <c:v>21.02.2018</c:v>
                </c:pt>
                <c:pt idx="113">
                  <c:v>22.02.2018</c:v>
                </c:pt>
                <c:pt idx="114">
                  <c:v>23.02.2018</c:v>
                </c:pt>
                <c:pt idx="115">
                  <c:v>24.02.2018</c:v>
                </c:pt>
                <c:pt idx="116">
                  <c:v>25.02.2018</c:v>
                </c:pt>
                <c:pt idx="117">
                  <c:v>26.02.2018</c:v>
                </c:pt>
                <c:pt idx="118">
                  <c:v>27.02.2018</c:v>
                </c:pt>
                <c:pt idx="119">
                  <c:v>28.02.2018</c:v>
                </c:pt>
                <c:pt idx="120">
                  <c:v>01.03.2018</c:v>
                </c:pt>
                <c:pt idx="121">
                  <c:v>02.03.2018</c:v>
                </c:pt>
                <c:pt idx="122">
                  <c:v>03.03.2018</c:v>
                </c:pt>
                <c:pt idx="123">
                  <c:v>04.03.2018</c:v>
                </c:pt>
                <c:pt idx="124">
                  <c:v>05.03.2018</c:v>
                </c:pt>
                <c:pt idx="125">
                  <c:v>06.03.2018</c:v>
                </c:pt>
                <c:pt idx="126">
                  <c:v>07.03.2018</c:v>
                </c:pt>
                <c:pt idx="127">
                  <c:v>08.03.2018</c:v>
                </c:pt>
                <c:pt idx="128">
                  <c:v>09.03.2018</c:v>
                </c:pt>
                <c:pt idx="129">
                  <c:v>10.03.2018</c:v>
                </c:pt>
                <c:pt idx="130">
                  <c:v>11.03.2018</c:v>
                </c:pt>
                <c:pt idx="131">
                  <c:v>12.03.2018</c:v>
                </c:pt>
                <c:pt idx="132">
                  <c:v>13.03.2018</c:v>
                </c:pt>
                <c:pt idx="133">
                  <c:v>14.03.2018</c:v>
                </c:pt>
                <c:pt idx="134">
                  <c:v>15.03.2018</c:v>
                </c:pt>
                <c:pt idx="135">
                  <c:v>16.03.2018</c:v>
                </c:pt>
                <c:pt idx="136">
                  <c:v>17.03.2018</c:v>
                </c:pt>
                <c:pt idx="137">
                  <c:v>18.03.2018</c:v>
                </c:pt>
                <c:pt idx="138">
                  <c:v>19.03.2018</c:v>
                </c:pt>
                <c:pt idx="139">
                  <c:v>20.03.2018</c:v>
                </c:pt>
                <c:pt idx="140">
                  <c:v>21.03.2018</c:v>
                </c:pt>
                <c:pt idx="141">
                  <c:v>22.03.2018</c:v>
                </c:pt>
                <c:pt idx="142">
                  <c:v>23.03.2018</c:v>
                </c:pt>
                <c:pt idx="143">
                  <c:v>24.03.2018</c:v>
                </c:pt>
                <c:pt idx="144">
                  <c:v>25.03.2018</c:v>
                </c:pt>
                <c:pt idx="145">
                  <c:v>26.03.2018</c:v>
                </c:pt>
                <c:pt idx="146">
                  <c:v>27.03.2018</c:v>
                </c:pt>
                <c:pt idx="147">
                  <c:v>28.03.2018</c:v>
                </c:pt>
                <c:pt idx="148">
                  <c:v>29.03.2018</c:v>
                </c:pt>
                <c:pt idx="149">
                  <c:v>30.03.2018</c:v>
                </c:pt>
                <c:pt idx="150">
                  <c:v>31.03.2018</c:v>
                </c:pt>
                <c:pt idx="151">
                  <c:v>01.04.2018</c:v>
                </c:pt>
                <c:pt idx="152">
                  <c:v>02.04.2018</c:v>
                </c:pt>
                <c:pt idx="153">
                  <c:v>03.04.2018</c:v>
                </c:pt>
                <c:pt idx="154">
                  <c:v>04.04.2018</c:v>
                </c:pt>
                <c:pt idx="155">
                  <c:v>05.04.2018</c:v>
                </c:pt>
                <c:pt idx="156">
                  <c:v>06.04.2018</c:v>
                </c:pt>
                <c:pt idx="157">
                  <c:v>07.04.2018</c:v>
                </c:pt>
                <c:pt idx="158">
                  <c:v>08.04.2018</c:v>
                </c:pt>
                <c:pt idx="159">
                  <c:v>09.04.2018</c:v>
                </c:pt>
                <c:pt idx="160">
                  <c:v>10.04.2018</c:v>
                </c:pt>
                <c:pt idx="161">
                  <c:v>11.04.2018</c:v>
                </c:pt>
                <c:pt idx="162">
                  <c:v>12.04.2018</c:v>
                </c:pt>
                <c:pt idx="163">
                  <c:v>13.04.2018</c:v>
                </c:pt>
                <c:pt idx="164">
                  <c:v>14.04.2018</c:v>
                </c:pt>
                <c:pt idx="165">
                  <c:v>15.04.2018</c:v>
                </c:pt>
                <c:pt idx="166">
                  <c:v>16.04.2018</c:v>
                </c:pt>
                <c:pt idx="167">
                  <c:v>17.04.2018</c:v>
                </c:pt>
                <c:pt idx="168">
                  <c:v>18.04.2018</c:v>
                </c:pt>
                <c:pt idx="169">
                  <c:v>19.04.2018</c:v>
                </c:pt>
                <c:pt idx="170">
                  <c:v>20.04.2018</c:v>
                </c:pt>
                <c:pt idx="171">
                  <c:v>21.04.2018</c:v>
                </c:pt>
                <c:pt idx="172">
                  <c:v>22.04.2018</c:v>
                </c:pt>
                <c:pt idx="173">
                  <c:v>23.04.2018</c:v>
                </c:pt>
                <c:pt idx="174">
                  <c:v>24.04.2018</c:v>
                </c:pt>
                <c:pt idx="175">
                  <c:v>25.04.2018</c:v>
                </c:pt>
                <c:pt idx="176">
                  <c:v>26.04.2018</c:v>
                </c:pt>
                <c:pt idx="177">
                  <c:v>27.04.2018</c:v>
                </c:pt>
                <c:pt idx="178">
                  <c:v>28.04.2018</c:v>
                </c:pt>
                <c:pt idx="179">
                  <c:v>29.04.2018</c:v>
                </c:pt>
                <c:pt idx="180">
                  <c:v>30.04.2018</c:v>
                </c:pt>
                <c:pt idx="181">
                  <c:v>01.05.2018</c:v>
                </c:pt>
                <c:pt idx="182">
                  <c:v>02.05.2018</c:v>
                </c:pt>
                <c:pt idx="183">
                  <c:v>03.05.2018</c:v>
                </c:pt>
                <c:pt idx="184">
                  <c:v>04.05.2018</c:v>
                </c:pt>
                <c:pt idx="185">
                  <c:v>05.05.2018</c:v>
                </c:pt>
                <c:pt idx="186">
                  <c:v>06.05.2018</c:v>
                </c:pt>
                <c:pt idx="187">
                  <c:v>07.05.2018</c:v>
                </c:pt>
                <c:pt idx="188">
                  <c:v>08.05.2018</c:v>
                </c:pt>
                <c:pt idx="189">
                  <c:v>09.05.2018</c:v>
                </c:pt>
                <c:pt idx="190">
                  <c:v>10.05.2018</c:v>
                </c:pt>
                <c:pt idx="191">
                  <c:v>11.05.2018</c:v>
                </c:pt>
                <c:pt idx="192">
                  <c:v>12.05.2018</c:v>
                </c:pt>
                <c:pt idx="193">
                  <c:v>13.05.2018</c:v>
                </c:pt>
                <c:pt idx="194">
                  <c:v>14.05.2018</c:v>
                </c:pt>
                <c:pt idx="195">
                  <c:v>15.05.2018</c:v>
                </c:pt>
                <c:pt idx="196">
                  <c:v>16.05.2018</c:v>
                </c:pt>
                <c:pt idx="197">
                  <c:v>17.05.2018</c:v>
                </c:pt>
                <c:pt idx="198">
                  <c:v>18.05.2018</c:v>
                </c:pt>
                <c:pt idx="199">
                  <c:v>19.05.2018</c:v>
                </c:pt>
                <c:pt idx="200">
                  <c:v>20.05.2018</c:v>
                </c:pt>
                <c:pt idx="201">
                  <c:v>21.05.2018</c:v>
                </c:pt>
                <c:pt idx="202">
                  <c:v>22.05.2018</c:v>
                </c:pt>
                <c:pt idx="203">
                  <c:v>23.05.2018</c:v>
                </c:pt>
                <c:pt idx="204">
                  <c:v>24.05.2018</c:v>
                </c:pt>
                <c:pt idx="205">
                  <c:v>25.05.2018</c:v>
                </c:pt>
                <c:pt idx="206">
                  <c:v>26.05.2018</c:v>
                </c:pt>
                <c:pt idx="207">
                  <c:v>27.05.2018</c:v>
                </c:pt>
                <c:pt idx="208">
                  <c:v>28.05.2018</c:v>
                </c:pt>
                <c:pt idx="209">
                  <c:v>29.05.2018</c:v>
                </c:pt>
                <c:pt idx="210">
                  <c:v>30.05.2018</c:v>
                </c:pt>
                <c:pt idx="211">
                  <c:v>31.05.2018</c:v>
                </c:pt>
                <c:pt idx="212">
                  <c:v>01.06.2018</c:v>
                </c:pt>
                <c:pt idx="213">
                  <c:v>02.06.2018</c:v>
                </c:pt>
                <c:pt idx="214">
                  <c:v>03.06.2018</c:v>
                </c:pt>
                <c:pt idx="215">
                  <c:v>04.06.2018</c:v>
                </c:pt>
                <c:pt idx="216">
                  <c:v>05.06.2018</c:v>
                </c:pt>
                <c:pt idx="217">
                  <c:v>06.06.2018</c:v>
                </c:pt>
                <c:pt idx="218">
                  <c:v>07.06.2018</c:v>
                </c:pt>
                <c:pt idx="219">
                  <c:v>08.06.2018</c:v>
                </c:pt>
                <c:pt idx="220">
                  <c:v>09.06.2018</c:v>
                </c:pt>
                <c:pt idx="221">
                  <c:v>10.06.2018</c:v>
                </c:pt>
                <c:pt idx="222">
                  <c:v>11.06.2018</c:v>
                </c:pt>
                <c:pt idx="223">
                  <c:v>12.06.2018</c:v>
                </c:pt>
                <c:pt idx="224">
                  <c:v>13.06.2018</c:v>
                </c:pt>
                <c:pt idx="225">
                  <c:v>14.06.2018</c:v>
                </c:pt>
                <c:pt idx="226">
                  <c:v>15.06.2018</c:v>
                </c:pt>
                <c:pt idx="227">
                  <c:v>16.06.2018</c:v>
                </c:pt>
                <c:pt idx="228">
                  <c:v>17.06.2018</c:v>
                </c:pt>
                <c:pt idx="229">
                  <c:v>18.06.2018</c:v>
                </c:pt>
                <c:pt idx="230">
                  <c:v>19.06.2018</c:v>
                </c:pt>
                <c:pt idx="231">
                  <c:v>20.06.2018</c:v>
                </c:pt>
                <c:pt idx="232">
                  <c:v>21.06.2018</c:v>
                </c:pt>
                <c:pt idx="233">
                  <c:v>22.06.2018</c:v>
                </c:pt>
                <c:pt idx="234">
                  <c:v>23.06.2018</c:v>
                </c:pt>
                <c:pt idx="235">
                  <c:v>24.06.2018</c:v>
                </c:pt>
                <c:pt idx="236">
                  <c:v>25.06.2018</c:v>
                </c:pt>
                <c:pt idx="237">
                  <c:v>26.06.2018</c:v>
                </c:pt>
                <c:pt idx="238">
                  <c:v>27.06.2018</c:v>
                </c:pt>
                <c:pt idx="239">
                  <c:v>28.06.2018</c:v>
                </c:pt>
                <c:pt idx="240">
                  <c:v>29.06.2018</c:v>
                </c:pt>
                <c:pt idx="241">
                  <c:v>30.06.2018</c:v>
                </c:pt>
                <c:pt idx="242">
                  <c:v>01.07.2018</c:v>
                </c:pt>
                <c:pt idx="243">
                  <c:v>02.07.2018</c:v>
                </c:pt>
                <c:pt idx="244">
                  <c:v>03.07.2018</c:v>
                </c:pt>
                <c:pt idx="245">
                  <c:v>04.07.2018</c:v>
                </c:pt>
                <c:pt idx="246">
                  <c:v>05.07.2018</c:v>
                </c:pt>
                <c:pt idx="247">
                  <c:v>06.07.2018</c:v>
                </c:pt>
                <c:pt idx="248">
                  <c:v>07.07.2018</c:v>
                </c:pt>
                <c:pt idx="249">
                  <c:v>08.07.2018</c:v>
                </c:pt>
                <c:pt idx="250">
                  <c:v>09.07.2018</c:v>
                </c:pt>
                <c:pt idx="251">
                  <c:v>10.07.2018</c:v>
                </c:pt>
                <c:pt idx="252">
                  <c:v>11.07.2018</c:v>
                </c:pt>
                <c:pt idx="253">
                  <c:v>12.07.2018</c:v>
                </c:pt>
                <c:pt idx="254">
                  <c:v>13.07.2018</c:v>
                </c:pt>
                <c:pt idx="255">
                  <c:v>14.07.2018</c:v>
                </c:pt>
                <c:pt idx="256">
                  <c:v>15.07.2018</c:v>
                </c:pt>
                <c:pt idx="257">
                  <c:v>16.07.2018</c:v>
                </c:pt>
                <c:pt idx="258">
                  <c:v>17.07.2018</c:v>
                </c:pt>
                <c:pt idx="259">
                  <c:v>18.07.2018</c:v>
                </c:pt>
                <c:pt idx="260">
                  <c:v>19.07.2018</c:v>
                </c:pt>
                <c:pt idx="261">
                  <c:v>20.07.2018</c:v>
                </c:pt>
                <c:pt idx="262">
                  <c:v>21.07.2018</c:v>
                </c:pt>
                <c:pt idx="263">
                  <c:v>22.07.2018</c:v>
                </c:pt>
                <c:pt idx="264">
                  <c:v>23.07.2018</c:v>
                </c:pt>
                <c:pt idx="265">
                  <c:v>24.07.2018</c:v>
                </c:pt>
                <c:pt idx="266">
                  <c:v>25.07.2018</c:v>
                </c:pt>
                <c:pt idx="267">
                  <c:v>26.07.2018</c:v>
                </c:pt>
                <c:pt idx="268">
                  <c:v>27.07.2018</c:v>
                </c:pt>
                <c:pt idx="269">
                  <c:v>28.07.2018</c:v>
                </c:pt>
                <c:pt idx="270">
                  <c:v>29.07.2018</c:v>
                </c:pt>
                <c:pt idx="271">
                  <c:v>30.07.2018</c:v>
                </c:pt>
                <c:pt idx="272">
                  <c:v>31.07.2018</c:v>
                </c:pt>
                <c:pt idx="273">
                  <c:v>01.08.2018</c:v>
                </c:pt>
                <c:pt idx="274">
                  <c:v>02.08.2018</c:v>
                </c:pt>
                <c:pt idx="275">
                  <c:v>03.08.2018</c:v>
                </c:pt>
                <c:pt idx="276">
                  <c:v>04.08.2018</c:v>
                </c:pt>
                <c:pt idx="277">
                  <c:v>05.08.2018</c:v>
                </c:pt>
                <c:pt idx="278">
                  <c:v>06.08.2018</c:v>
                </c:pt>
                <c:pt idx="279">
                  <c:v>07.08.2018</c:v>
                </c:pt>
                <c:pt idx="280">
                  <c:v>08.08.2018</c:v>
                </c:pt>
                <c:pt idx="281">
                  <c:v>09.08.2018</c:v>
                </c:pt>
                <c:pt idx="282">
                  <c:v>10.08.2018</c:v>
                </c:pt>
                <c:pt idx="283">
                  <c:v>11.08.2018</c:v>
                </c:pt>
                <c:pt idx="284">
                  <c:v>12.08.2018</c:v>
                </c:pt>
                <c:pt idx="285">
                  <c:v>13.08.2018</c:v>
                </c:pt>
                <c:pt idx="286">
                  <c:v>14.08.2018</c:v>
                </c:pt>
                <c:pt idx="287">
                  <c:v>15.08.2018</c:v>
                </c:pt>
                <c:pt idx="288">
                  <c:v>16.08.2018</c:v>
                </c:pt>
                <c:pt idx="289">
                  <c:v>17.08.2018</c:v>
                </c:pt>
                <c:pt idx="290">
                  <c:v>18.08.2018</c:v>
                </c:pt>
                <c:pt idx="291">
                  <c:v>19.08.2018</c:v>
                </c:pt>
                <c:pt idx="292">
                  <c:v>20.08.2018</c:v>
                </c:pt>
                <c:pt idx="293">
                  <c:v>21.08.2018</c:v>
                </c:pt>
                <c:pt idx="294">
                  <c:v>22.08.2018</c:v>
                </c:pt>
                <c:pt idx="295">
                  <c:v>23.08.2018</c:v>
                </c:pt>
                <c:pt idx="296">
                  <c:v>24.08.2018</c:v>
                </c:pt>
                <c:pt idx="297">
                  <c:v>25.08.2018</c:v>
                </c:pt>
                <c:pt idx="298">
                  <c:v>26.08.2018</c:v>
                </c:pt>
                <c:pt idx="299">
                  <c:v>27.08.2018</c:v>
                </c:pt>
                <c:pt idx="300">
                  <c:v>28.08.2018</c:v>
                </c:pt>
                <c:pt idx="301">
                  <c:v>29.08.2018</c:v>
                </c:pt>
                <c:pt idx="302">
                  <c:v>30.08.2018</c:v>
                </c:pt>
                <c:pt idx="303">
                  <c:v>31.08.2018</c:v>
                </c:pt>
                <c:pt idx="304">
                  <c:v>01.09.2018</c:v>
                </c:pt>
                <c:pt idx="305">
                  <c:v>02.09.2018</c:v>
                </c:pt>
                <c:pt idx="306">
                  <c:v>03.09.2018</c:v>
                </c:pt>
                <c:pt idx="307">
                  <c:v>04.09.2018</c:v>
                </c:pt>
                <c:pt idx="308">
                  <c:v>05.09.2018</c:v>
                </c:pt>
                <c:pt idx="309">
                  <c:v>06.09.2018</c:v>
                </c:pt>
                <c:pt idx="310">
                  <c:v>07.09.2018</c:v>
                </c:pt>
                <c:pt idx="311">
                  <c:v>08.09.2018</c:v>
                </c:pt>
                <c:pt idx="312">
                  <c:v>09.09.2018</c:v>
                </c:pt>
                <c:pt idx="313">
                  <c:v>10.09.2018</c:v>
                </c:pt>
                <c:pt idx="314">
                  <c:v>11.09.2018</c:v>
                </c:pt>
                <c:pt idx="315">
                  <c:v>12.09.2018</c:v>
                </c:pt>
                <c:pt idx="316">
                  <c:v>13.09.2018</c:v>
                </c:pt>
                <c:pt idx="317">
                  <c:v>14.09.2018</c:v>
                </c:pt>
                <c:pt idx="318">
                  <c:v>15.09.2018</c:v>
                </c:pt>
                <c:pt idx="319">
                  <c:v>16.09.2018</c:v>
                </c:pt>
                <c:pt idx="320">
                  <c:v>17.09.2018</c:v>
                </c:pt>
                <c:pt idx="321">
                  <c:v>18.09.2018</c:v>
                </c:pt>
                <c:pt idx="322">
                  <c:v>19.09.2018</c:v>
                </c:pt>
                <c:pt idx="323">
                  <c:v>20.09.2018</c:v>
                </c:pt>
                <c:pt idx="324">
                  <c:v>21.09.2018</c:v>
                </c:pt>
                <c:pt idx="325">
                  <c:v>22.09.2018</c:v>
                </c:pt>
                <c:pt idx="326">
                  <c:v>23.09.2018</c:v>
                </c:pt>
                <c:pt idx="327">
                  <c:v>24.09.2018</c:v>
                </c:pt>
                <c:pt idx="328">
                  <c:v>25.09.2018</c:v>
                </c:pt>
                <c:pt idx="329">
                  <c:v>26.09.2018</c:v>
                </c:pt>
                <c:pt idx="330">
                  <c:v>27.09.2018</c:v>
                </c:pt>
                <c:pt idx="331">
                  <c:v>28.09.2018</c:v>
                </c:pt>
                <c:pt idx="332">
                  <c:v>29.09.2018</c:v>
                </c:pt>
                <c:pt idx="333">
                  <c:v>30.09.2018</c:v>
                </c:pt>
                <c:pt idx="334">
                  <c:v>01.10.2018</c:v>
                </c:pt>
                <c:pt idx="335">
                  <c:v>02.10.2018</c:v>
                </c:pt>
                <c:pt idx="336">
                  <c:v>03.10.2018</c:v>
                </c:pt>
                <c:pt idx="337">
                  <c:v>04.10.2018</c:v>
                </c:pt>
                <c:pt idx="338">
                  <c:v>05.10.2018</c:v>
                </c:pt>
                <c:pt idx="339">
                  <c:v>06.10.2018</c:v>
                </c:pt>
                <c:pt idx="340">
                  <c:v>07.10.2018</c:v>
                </c:pt>
                <c:pt idx="341">
                  <c:v>08.10.2018</c:v>
                </c:pt>
                <c:pt idx="342">
                  <c:v>09.10.2018</c:v>
                </c:pt>
                <c:pt idx="343">
                  <c:v>10.10.2018</c:v>
                </c:pt>
                <c:pt idx="344">
                  <c:v>11.10.2018</c:v>
                </c:pt>
                <c:pt idx="345">
                  <c:v>12.10.2018</c:v>
                </c:pt>
                <c:pt idx="346">
                  <c:v>13.10.2018</c:v>
                </c:pt>
                <c:pt idx="347">
                  <c:v>14.10.2018</c:v>
                </c:pt>
                <c:pt idx="348">
                  <c:v>15.10.2018</c:v>
                </c:pt>
                <c:pt idx="349">
                  <c:v>16.10.2018</c:v>
                </c:pt>
                <c:pt idx="350">
                  <c:v>17.10.2018</c:v>
                </c:pt>
                <c:pt idx="351">
                  <c:v>18.10.2018</c:v>
                </c:pt>
                <c:pt idx="352">
                  <c:v>19.10.2018</c:v>
                </c:pt>
                <c:pt idx="353">
                  <c:v>20.10.2018</c:v>
                </c:pt>
                <c:pt idx="354">
                  <c:v>21.10.2018</c:v>
                </c:pt>
                <c:pt idx="355">
                  <c:v>22.10.2018</c:v>
                </c:pt>
                <c:pt idx="356">
                  <c:v>23.10.2018</c:v>
                </c:pt>
                <c:pt idx="357">
                  <c:v>24.10.2018</c:v>
                </c:pt>
                <c:pt idx="358">
                  <c:v>25.10.2018</c:v>
                </c:pt>
                <c:pt idx="359">
                  <c:v>26.10.2018</c:v>
                </c:pt>
                <c:pt idx="360">
                  <c:v>27.10.2018</c:v>
                </c:pt>
                <c:pt idx="361">
                  <c:v>28.10.2018</c:v>
                </c:pt>
                <c:pt idx="362">
                  <c:v>29.10.2018</c:v>
                </c:pt>
                <c:pt idx="363">
                  <c:v>30.10.2018</c:v>
                </c:pt>
                <c:pt idx="364">
                  <c:v>31.10.2018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155346</c:v>
                </c:pt>
                <c:pt idx="1">
                  <c:v>155410</c:v>
                </c:pt>
                <c:pt idx="2">
                  <c:v>155426</c:v>
                </c:pt>
                <c:pt idx="3">
                  <c:v>155455</c:v>
                </c:pt>
                <c:pt idx="4">
                  <c:v>155471</c:v>
                </c:pt>
                <c:pt idx="5">
                  <c:v>155693</c:v>
                </c:pt>
                <c:pt idx="6">
                  <c:v>156032</c:v>
                </c:pt>
                <c:pt idx="7">
                  <c:v>156152</c:v>
                </c:pt>
                <c:pt idx="8">
                  <c:v>156330</c:v>
                </c:pt>
                <c:pt idx="9">
                  <c:v>156593</c:v>
                </c:pt>
                <c:pt idx="10">
                  <c:v>156737</c:v>
                </c:pt>
                <c:pt idx="11">
                  <c:v>156830</c:v>
                </c:pt>
                <c:pt idx="12">
                  <c:v>156873</c:v>
                </c:pt>
                <c:pt idx="13">
                  <c:v>156941</c:v>
                </c:pt>
                <c:pt idx="14">
                  <c:v>156972</c:v>
                </c:pt>
                <c:pt idx="15">
                  <c:v>157002</c:v>
                </c:pt>
                <c:pt idx="16">
                  <c:v>157030</c:v>
                </c:pt>
                <c:pt idx="17">
                  <c:v>157074</c:v>
                </c:pt>
                <c:pt idx="18">
                  <c:v>157161</c:v>
                </c:pt>
                <c:pt idx="19">
                  <c:v>157194</c:v>
                </c:pt>
                <c:pt idx="20">
                  <c:v>157235</c:v>
                </c:pt>
                <c:pt idx="21">
                  <c:v>157280</c:v>
                </c:pt>
                <c:pt idx="22">
                  <c:v>157305</c:v>
                </c:pt>
                <c:pt idx="23">
                  <c:v>157322</c:v>
                </c:pt>
                <c:pt idx="24">
                  <c:v>157350</c:v>
                </c:pt>
                <c:pt idx="25">
                  <c:v>157378</c:v>
                </c:pt>
                <c:pt idx="26">
                  <c:v>157406</c:v>
                </c:pt>
                <c:pt idx="27">
                  <c:v>157426</c:v>
                </c:pt>
                <c:pt idx="28">
                  <c:v>157458</c:v>
                </c:pt>
                <c:pt idx="29">
                  <c:v>157470</c:v>
                </c:pt>
                <c:pt idx="30">
                  <c:v>157482</c:v>
                </c:pt>
                <c:pt idx="31">
                  <c:v>157502</c:v>
                </c:pt>
                <c:pt idx="32">
                  <c:v>157516</c:v>
                </c:pt>
                <c:pt idx="33">
                  <c:v>157540</c:v>
                </c:pt>
                <c:pt idx="34">
                  <c:v>157580</c:v>
                </c:pt>
                <c:pt idx="35">
                  <c:v>157639</c:v>
                </c:pt>
                <c:pt idx="36">
                  <c:v>157689</c:v>
                </c:pt>
                <c:pt idx="37">
                  <c:v>157729</c:v>
                </c:pt>
                <c:pt idx="38">
                  <c:v>157763</c:v>
                </c:pt>
                <c:pt idx="39">
                  <c:v>157790</c:v>
                </c:pt>
                <c:pt idx="40">
                  <c:v>157816</c:v>
                </c:pt>
                <c:pt idx="41">
                  <c:v>157843</c:v>
                </c:pt>
                <c:pt idx="42">
                  <c:v>157882</c:v>
                </c:pt>
                <c:pt idx="43">
                  <c:v>157905</c:v>
                </c:pt>
                <c:pt idx="44">
                  <c:v>157934</c:v>
                </c:pt>
                <c:pt idx="45">
                  <c:v>157948</c:v>
                </c:pt>
                <c:pt idx="46">
                  <c:v>157967</c:v>
                </c:pt>
                <c:pt idx="47">
                  <c:v>157997</c:v>
                </c:pt>
                <c:pt idx="48">
                  <c:v>158015</c:v>
                </c:pt>
                <c:pt idx="49">
                  <c:v>158025</c:v>
                </c:pt>
                <c:pt idx="50">
                  <c:v>158072</c:v>
                </c:pt>
                <c:pt idx="51">
                  <c:v>158095</c:v>
                </c:pt>
                <c:pt idx="52">
                  <c:v>158108</c:v>
                </c:pt>
                <c:pt idx="53">
                  <c:v>158124</c:v>
                </c:pt>
                <c:pt idx="54">
                  <c:v>158116</c:v>
                </c:pt>
                <c:pt idx="55">
                  <c:v>158131</c:v>
                </c:pt>
                <c:pt idx="56">
                  <c:v>158132</c:v>
                </c:pt>
                <c:pt idx="57">
                  <c:v>158127</c:v>
                </c:pt>
                <c:pt idx="58">
                  <c:v>158147</c:v>
                </c:pt>
                <c:pt idx="59">
                  <c:v>158174</c:v>
                </c:pt>
                <c:pt idx="60">
                  <c:v>158235</c:v>
                </c:pt>
                <c:pt idx="61">
                  <c:v>158267</c:v>
                </c:pt>
                <c:pt idx="62">
                  <c:v>158283</c:v>
                </c:pt>
                <c:pt idx="63">
                  <c:v>158328</c:v>
                </c:pt>
                <c:pt idx="64">
                  <c:v>158387</c:v>
                </c:pt>
                <c:pt idx="65">
                  <c:v>158440</c:v>
                </c:pt>
                <c:pt idx="66">
                  <c:v>158474</c:v>
                </c:pt>
                <c:pt idx="67">
                  <c:v>158513</c:v>
                </c:pt>
                <c:pt idx="68">
                  <c:v>158577</c:v>
                </c:pt>
                <c:pt idx="69">
                  <c:v>158620</c:v>
                </c:pt>
                <c:pt idx="70">
                  <c:v>158625</c:v>
                </c:pt>
                <c:pt idx="71">
                  <c:v>158660</c:v>
                </c:pt>
                <c:pt idx="72">
                  <c:v>158711</c:v>
                </c:pt>
                <c:pt idx="73">
                  <c:v>158801</c:v>
                </c:pt>
                <c:pt idx="74">
                  <c:v>158833</c:v>
                </c:pt>
                <c:pt idx="75">
                  <c:v>158864</c:v>
                </c:pt>
                <c:pt idx="76">
                  <c:v>158897</c:v>
                </c:pt>
                <c:pt idx="77">
                  <c:v>158923</c:v>
                </c:pt>
                <c:pt idx="78">
                  <c:v>158980</c:v>
                </c:pt>
                <c:pt idx="79">
                  <c:v>158996</c:v>
                </c:pt>
                <c:pt idx="80">
                  <c:v>159027</c:v>
                </c:pt>
                <c:pt idx="81">
                  <c:v>159052</c:v>
                </c:pt>
                <c:pt idx="82">
                  <c:v>159073</c:v>
                </c:pt>
                <c:pt idx="83">
                  <c:v>159135</c:v>
                </c:pt>
                <c:pt idx="84">
                  <c:v>159172</c:v>
                </c:pt>
                <c:pt idx="85">
                  <c:v>159217</c:v>
                </c:pt>
                <c:pt idx="86">
                  <c:v>159281</c:v>
                </c:pt>
                <c:pt idx="87">
                  <c:v>159321</c:v>
                </c:pt>
                <c:pt idx="88">
                  <c:v>159372</c:v>
                </c:pt>
                <c:pt idx="89">
                  <c:v>159407</c:v>
                </c:pt>
                <c:pt idx="90">
                  <c:v>159443</c:v>
                </c:pt>
                <c:pt idx="91">
                  <c:v>159479</c:v>
                </c:pt>
                <c:pt idx="92">
                  <c:v>159523</c:v>
                </c:pt>
                <c:pt idx="93">
                  <c:v>159593</c:v>
                </c:pt>
                <c:pt idx="94">
                  <c:v>159635</c:v>
                </c:pt>
                <c:pt idx="95">
                  <c:v>159671</c:v>
                </c:pt>
                <c:pt idx="96">
                  <c:v>159710</c:v>
                </c:pt>
                <c:pt idx="97">
                  <c:v>159754</c:v>
                </c:pt>
                <c:pt idx="98">
                  <c:v>159817</c:v>
                </c:pt>
                <c:pt idx="99">
                  <c:v>159847</c:v>
                </c:pt>
                <c:pt idx="100">
                  <c:v>159860</c:v>
                </c:pt>
                <c:pt idx="101">
                  <c:v>159884</c:v>
                </c:pt>
                <c:pt idx="102">
                  <c:v>159932</c:v>
                </c:pt>
                <c:pt idx="103">
                  <c:v>159998</c:v>
                </c:pt>
                <c:pt idx="104">
                  <c:v>160085</c:v>
                </c:pt>
                <c:pt idx="105">
                  <c:v>160111</c:v>
                </c:pt>
                <c:pt idx="106">
                  <c:v>160125</c:v>
                </c:pt>
                <c:pt idx="107">
                  <c:v>160168</c:v>
                </c:pt>
                <c:pt idx="108">
                  <c:v>160225</c:v>
                </c:pt>
                <c:pt idx="109">
                  <c:v>160249</c:v>
                </c:pt>
                <c:pt idx="110">
                  <c:v>160279</c:v>
                </c:pt>
                <c:pt idx="111">
                  <c:v>160314</c:v>
                </c:pt>
                <c:pt idx="112">
                  <c:v>160339</c:v>
                </c:pt>
                <c:pt idx="113">
                  <c:v>160396</c:v>
                </c:pt>
                <c:pt idx="114">
                  <c:v>160437</c:v>
                </c:pt>
                <c:pt idx="115">
                  <c:v>160472</c:v>
                </c:pt>
                <c:pt idx="116">
                  <c:v>160583</c:v>
                </c:pt>
                <c:pt idx="117">
                  <c:v>160636</c:v>
                </c:pt>
                <c:pt idx="118">
                  <c:v>160688</c:v>
                </c:pt>
                <c:pt idx="119">
                  <c:v>160732</c:v>
                </c:pt>
                <c:pt idx="120">
                  <c:v>160791</c:v>
                </c:pt>
                <c:pt idx="121">
                  <c:v>160852</c:v>
                </c:pt>
                <c:pt idx="122">
                  <c:v>160913</c:v>
                </c:pt>
                <c:pt idx="123">
                  <c:v>161020</c:v>
                </c:pt>
                <c:pt idx="124">
                  <c:v>161049</c:v>
                </c:pt>
                <c:pt idx="125">
                  <c:v>161079</c:v>
                </c:pt>
                <c:pt idx="126">
                  <c:v>161139</c:v>
                </c:pt>
                <c:pt idx="127">
                  <c:v>161169</c:v>
                </c:pt>
                <c:pt idx="128">
                  <c:v>161181</c:v>
                </c:pt>
                <c:pt idx="129">
                  <c:v>161218</c:v>
                </c:pt>
                <c:pt idx="130">
                  <c:v>161277</c:v>
                </c:pt>
                <c:pt idx="131">
                  <c:v>161321</c:v>
                </c:pt>
                <c:pt idx="132">
                  <c:v>161358</c:v>
                </c:pt>
                <c:pt idx="133">
                  <c:v>161427</c:v>
                </c:pt>
                <c:pt idx="134">
                  <c:v>161503</c:v>
                </c:pt>
                <c:pt idx="135">
                  <c:v>161537</c:v>
                </c:pt>
                <c:pt idx="136">
                  <c:v>161584</c:v>
                </c:pt>
                <c:pt idx="137">
                  <c:v>161621</c:v>
                </c:pt>
                <c:pt idx="138">
                  <c:v>161656</c:v>
                </c:pt>
                <c:pt idx="139">
                  <c:v>161677</c:v>
                </c:pt>
                <c:pt idx="140">
                  <c:v>161682</c:v>
                </c:pt>
                <c:pt idx="141">
                  <c:v>161684</c:v>
                </c:pt>
                <c:pt idx="142">
                  <c:v>161692</c:v>
                </c:pt>
                <c:pt idx="143">
                  <c:v>161697</c:v>
                </c:pt>
                <c:pt idx="144">
                  <c:v>161695</c:v>
                </c:pt>
                <c:pt idx="145">
                  <c:v>161699</c:v>
                </c:pt>
                <c:pt idx="146">
                  <c:v>161699</c:v>
                </c:pt>
                <c:pt idx="147">
                  <c:v>161733</c:v>
                </c:pt>
                <c:pt idx="148">
                  <c:v>161753</c:v>
                </c:pt>
                <c:pt idx="149">
                  <c:v>161759</c:v>
                </c:pt>
                <c:pt idx="150">
                  <c:v>161756</c:v>
                </c:pt>
                <c:pt idx="151">
                  <c:v>161752</c:v>
                </c:pt>
                <c:pt idx="152">
                  <c:v>161756</c:v>
                </c:pt>
                <c:pt idx="153">
                  <c:v>161748</c:v>
                </c:pt>
                <c:pt idx="154">
                  <c:v>161745</c:v>
                </c:pt>
                <c:pt idx="155">
                  <c:v>161711</c:v>
                </c:pt>
                <c:pt idx="156">
                  <c:v>161695</c:v>
                </c:pt>
                <c:pt idx="157">
                  <c:v>161686</c:v>
                </c:pt>
                <c:pt idx="158">
                  <c:v>161691</c:v>
                </c:pt>
                <c:pt idx="159">
                  <c:v>161709</c:v>
                </c:pt>
                <c:pt idx="160">
                  <c:v>161711</c:v>
                </c:pt>
                <c:pt idx="161">
                  <c:v>161719</c:v>
                </c:pt>
                <c:pt idx="162">
                  <c:v>161739</c:v>
                </c:pt>
                <c:pt idx="163">
                  <c:v>161740</c:v>
                </c:pt>
                <c:pt idx="164">
                  <c:v>161727</c:v>
                </c:pt>
                <c:pt idx="165">
                  <c:v>161731</c:v>
                </c:pt>
                <c:pt idx="166">
                  <c:v>161729</c:v>
                </c:pt>
                <c:pt idx="167">
                  <c:v>161756</c:v>
                </c:pt>
                <c:pt idx="168">
                  <c:v>161782</c:v>
                </c:pt>
                <c:pt idx="169">
                  <c:v>161871</c:v>
                </c:pt>
                <c:pt idx="170">
                  <c:v>161917</c:v>
                </c:pt>
                <c:pt idx="171">
                  <c:v>161926</c:v>
                </c:pt>
                <c:pt idx="172">
                  <c:v>161954</c:v>
                </c:pt>
                <c:pt idx="173">
                  <c:v>161958</c:v>
                </c:pt>
                <c:pt idx="174">
                  <c:v>161970</c:v>
                </c:pt>
                <c:pt idx="175">
                  <c:v>161998</c:v>
                </c:pt>
                <c:pt idx="176">
                  <c:v>162000</c:v>
                </c:pt>
                <c:pt idx="177">
                  <c:v>162013</c:v>
                </c:pt>
                <c:pt idx="178">
                  <c:v>162033</c:v>
                </c:pt>
                <c:pt idx="179">
                  <c:v>162047</c:v>
                </c:pt>
                <c:pt idx="180">
                  <c:v>162068</c:v>
                </c:pt>
                <c:pt idx="181">
                  <c:v>162083</c:v>
                </c:pt>
                <c:pt idx="182">
                  <c:v>162099</c:v>
                </c:pt>
                <c:pt idx="183">
                  <c:v>162133</c:v>
                </c:pt>
                <c:pt idx="184">
                  <c:v>162149</c:v>
                </c:pt>
                <c:pt idx="185">
                  <c:v>162147</c:v>
                </c:pt>
                <c:pt idx="186">
                  <c:v>162156</c:v>
                </c:pt>
                <c:pt idx="187">
                  <c:v>162155</c:v>
                </c:pt>
                <c:pt idx="188">
                  <c:v>162156</c:v>
                </c:pt>
                <c:pt idx="189">
                  <c:v>162197</c:v>
                </c:pt>
                <c:pt idx="190">
                  <c:v>162267</c:v>
                </c:pt>
                <c:pt idx="191">
                  <c:v>162284</c:v>
                </c:pt>
                <c:pt idx="192">
                  <c:v>162303</c:v>
                </c:pt>
                <c:pt idx="193">
                  <c:v>162357</c:v>
                </c:pt>
                <c:pt idx="194">
                  <c:v>162370</c:v>
                </c:pt>
                <c:pt idx="195">
                  <c:v>162351</c:v>
                </c:pt>
                <c:pt idx="196">
                  <c:v>162355</c:v>
                </c:pt>
                <c:pt idx="197">
                  <c:v>162363</c:v>
                </c:pt>
                <c:pt idx="198">
                  <c:v>162361</c:v>
                </c:pt>
                <c:pt idx="199">
                  <c:v>162356</c:v>
                </c:pt>
                <c:pt idx="200">
                  <c:v>162351</c:v>
                </c:pt>
                <c:pt idx="201">
                  <c:v>162359</c:v>
                </c:pt>
                <c:pt idx="202">
                  <c:v>162363</c:v>
                </c:pt>
                <c:pt idx="203">
                  <c:v>162377</c:v>
                </c:pt>
                <c:pt idx="204">
                  <c:v>162409</c:v>
                </c:pt>
                <c:pt idx="205">
                  <c:v>162465</c:v>
                </c:pt>
                <c:pt idx="206">
                  <c:v>162467</c:v>
                </c:pt>
                <c:pt idx="207">
                  <c:v>162487</c:v>
                </c:pt>
                <c:pt idx="208">
                  <c:v>162508</c:v>
                </c:pt>
                <c:pt idx="209">
                  <c:v>162594</c:v>
                </c:pt>
                <c:pt idx="210">
                  <c:v>162643</c:v>
                </c:pt>
                <c:pt idx="211">
                  <c:v>162690</c:v>
                </c:pt>
                <c:pt idx="212">
                  <c:v>162742</c:v>
                </c:pt>
                <c:pt idx="213">
                  <c:v>162766</c:v>
                </c:pt>
                <c:pt idx="214">
                  <c:v>162812</c:v>
                </c:pt>
                <c:pt idx="215">
                  <c:v>162839</c:v>
                </c:pt>
                <c:pt idx="216">
                  <c:v>162839</c:v>
                </c:pt>
                <c:pt idx="217">
                  <c:v>162836</c:v>
                </c:pt>
                <c:pt idx="218">
                  <c:v>162884</c:v>
                </c:pt>
                <c:pt idx="219">
                  <c:v>162927</c:v>
                </c:pt>
                <c:pt idx="220">
                  <c:v>162972</c:v>
                </c:pt>
                <c:pt idx="221">
                  <c:v>162997</c:v>
                </c:pt>
                <c:pt idx="222">
                  <c:v>163018</c:v>
                </c:pt>
                <c:pt idx="223">
                  <c:v>163046</c:v>
                </c:pt>
                <c:pt idx="224">
                  <c:v>163059</c:v>
                </c:pt>
                <c:pt idx="225">
                  <c:v>163048</c:v>
                </c:pt>
                <c:pt idx="226">
                  <c:v>163071</c:v>
                </c:pt>
                <c:pt idx="227">
                  <c:v>163094</c:v>
                </c:pt>
                <c:pt idx="228">
                  <c:v>163123</c:v>
                </c:pt>
                <c:pt idx="229">
                  <c:v>163145</c:v>
                </c:pt>
                <c:pt idx="230">
                  <c:v>163152</c:v>
                </c:pt>
                <c:pt idx="231">
                  <c:v>163177</c:v>
                </c:pt>
                <c:pt idx="232">
                  <c:v>163184</c:v>
                </c:pt>
                <c:pt idx="233">
                  <c:v>163181</c:v>
                </c:pt>
                <c:pt idx="234">
                  <c:v>163202</c:v>
                </c:pt>
                <c:pt idx="235">
                  <c:v>163221</c:v>
                </c:pt>
                <c:pt idx="236">
                  <c:v>163227</c:v>
                </c:pt>
                <c:pt idx="237">
                  <c:v>163236</c:v>
                </c:pt>
                <c:pt idx="238">
                  <c:v>163247</c:v>
                </c:pt>
                <c:pt idx="239">
                  <c:v>163280</c:v>
                </c:pt>
                <c:pt idx="240">
                  <c:v>163332</c:v>
                </c:pt>
                <c:pt idx="241">
                  <c:v>163362</c:v>
                </c:pt>
                <c:pt idx="242">
                  <c:v>163389</c:v>
                </c:pt>
                <c:pt idx="243">
                  <c:v>163405</c:v>
                </c:pt>
                <c:pt idx="244">
                  <c:v>163427</c:v>
                </c:pt>
                <c:pt idx="245">
                  <c:v>163425</c:v>
                </c:pt>
                <c:pt idx="246">
                  <c:v>163429</c:v>
                </c:pt>
                <c:pt idx="247">
                  <c:v>163526</c:v>
                </c:pt>
                <c:pt idx="248">
                  <c:v>163645</c:v>
                </c:pt>
                <c:pt idx="249">
                  <c:v>163754</c:v>
                </c:pt>
                <c:pt idx="250">
                  <c:v>163854</c:v>
                </c:pt>
                <c:pt idx="251">
                  <c:v>163914</c:v>
                </c:pt>
                <c:pt idx="252">
                  <c:v>163973</c:v>
                </c:pt>
                <c:pt idx="253">
                  <c:v>164035</c:v>
                </c:pt>
                <c:pt idx="254">
                  <c:v>164092</c:v>
                </c:pt>
                <c:pt idx="255">
                  <c:v>164108</c:v>
                </c:pt>
                <c:pt idx="256">
                  <c:v>164167</c:v>
                </c:pt>
                <c:pt idx="257">
                  <c:v>164192</c:v>
                </c:pt>
                <c:pt idx="258">
                  <c:v>164273</c:v>
                </c:pt>
                <c:pt idx="259">
                  <c:v>164336</c:v>
                </c:pt>
                <c:pt idx="260">
                  <c:v>164405</c:v>
                </c:pt>
                <c:pt idx="261">
                  <c:v>164442</c:v>
                </c:pt>
                <c:pt idx="262">
                  <c:v>164503</c:v>
                </c:pt>
                <c:pt idx="263">
                  <c:v>164574</c:v>
                </c:pt>
                <c:pt idx="264">
                  <c:v>164619</c:v>
                </c:pt>
                <c:pt idx="265">
                  <c:v>164666</c:v>
                </c:pt>
                <c:pt idx="266">
                  <c:v>164712</c:v>
                </c:pt>
                <c:pt idx="267">
                  <c:v>164944</c:v>
                </c:pt>
                <c:pt idx="268">
                  <c:v>165103</c:v>
                </c:pt>
                <c:pt idx="269">
                  <c:v>165165</c:v>
                </c:pt>
                <c:pt idx="270">
                  <c:v>165207</c:v>
                </c:pt>
                <c:pt idx="271">
                  <c:v>165235</c:v>
                </c:pt>
                <c:pt idx="272">
                  <c:v>165296</c:v>
                </c:pt>
                <c:pt idx="273">
                  <c:v>165362</c:v>
                </c:pt>
                <c:pt idx="274">
                  <c:v>165385</c:v>
                </c:pt>
                <c:pt idx="275">
                  <c:v>165407</c:v>
                </c:pt>
                <c:pt idx="276">
                  <c:v>165442</c:v>
                </c:pt>
                <c:pt idx="277">
                  <c:v>165507</c:v>
                </c:pt>
                <c:pt idx="278">
                  <c:v>165544</c:v>
                </c:pt>
                <c:pt idx="279">
                  <c:v>165685</c:v>
                </c:pt>
                <c:pt idx="280">
                  <c:v>165732</c:v>
                </c:pt>
                <c:pt idx="281">
                  <c:v>165913</c:v>
                </c:pt>
                <c:pt idx="282">
                  <c:v>166002</c:v>
                </c:pt>
                <c:pt idx="283">
                  <c:v>166081</c:v>
                </c:pt>
                <c:pt idx="284">
                  <c:v>166134</c:v>
                </c:pt>
                <c:pt idx="285">
                  <c:v>166173</c:v>
                </c:pt>
                <c:pt idx="286">
                  <c:v>166197</c:v>
                </c:pt>
                <c:pt idx="287">
                  <c:v>166227</c:v>
                </c:pt>
                <c:pt idx="288">
                  <c:v>166256</c:v>
                </c:pt>
                <c:pt idx="289">
                  <c:v>166316</c:v>
                </c:pt>
                <c:pt idx="290">
                  <c:v>166353</c:v>
                </c:pt>
                <c:pt idx="291">
                  <c:v>166395</c:v>
                </c:pt>
                <c:pt idx="292">
                  <c:v>166409</c:v>
                </c:pt>
                <c:pt idx="293">
                  <c:v>166488</c:v>
                </c:pt>
                <c:pt idx="294">
                  <c:v>166523</c:v>
                </c:pt>
                <c:pt idx="295">
                  <c:v>166562</c:v>
                </c:pt>
                <c:pt idx="296">
                  <c:v>166593</c:v>
                </c:pt>
                <c:pt idx="297">
                  <c:v>166617</c:v>
                </c:pt>
                <c:pt idx="298">
                  <c:v>166644</c:v>
                </c:pt>
                <c:pt idx="299">
                  <c:v>166660</c:v>
                </c:pt>
                <c:pt idx="300">
                  <c:v>166692</c:v>
                </c:pt>
                <c:pt idx="301">
                  <c:v>166698</c:v>
                </c:pt>
                <c:pt idx="302">
                  <c:v>166715</c:v>
                </c:pt>
                <c:pt idx="303">
                  <c:v>166748</c:v>
                </c:pt>
                <c:pt idx="304">
                  <c:v>166775</c:v>
                </c:pt>
                <c:pt idx="305">
                  <c:v>166822</c:v>
                </c:pt>
                <c:pt idx="306">
                  <c:v>166887</c:v>
                </c:pt>
                <c:pt idx="307">
                  <c:v>166942</c:v>
                </c:pt>
                <c:pt idx="308">
                  <c:v>166972</c:v>
                </c:pt>
                <c:pt idx="309">
                  <c:v>167048</c:v>
                </c:pt>
                <c:pt idx="310">
                  <c:v>167090</c:v>
                </c:pt>
                <c:pt idx="311">
                  <c:v>167138</c:v>
                </c:pt>
                <c:pt idx="312">
                  <c:v>167150</c:v>
                </c:pt>
                <c:pt idx="313">
                  <c:v>167165</c:v>
                </c:pt>
                <c:pt idx="314">
                  <c:v>167186</c:v>
                </c:pt>
                <c:pt idx="315">
                  <c:v>167201</c:v>
                </c:pt>
                <c:pt idx="316">
                  <c:v>167235</c:v>
                </c:pt>
                <c:pt idx="317">
                  <c:v>167256</c:v>
                </c:pt>
                <c:pt idx="318">
                  <c:v>167308</c:v>
                </c:pt>
                <c:pt idx="319">
                  <c:v>167358</c:v>
                </c:pt>
                <c:pt idx="320">
                  <c:v>167430</c:v>
                </c:pt>
                <c:pt idx="321">
                  <c:v>167601</c:v>
                </c:pt>
                <c:pt idx="322">
                  <c:v>167762</c:v>
                </c:pt>
                <c:pt idx="323">
                  <c:v>167883</c:v>
                </c:pt>
                <c:pt idx="324">
                  <c:v>168144</c:v>
                </c:pt>
                <c:pt idx="325">
                  <c:v>168380</c:v>
                </c:pt>
                <c:pt idx="326">
                  <c:v>168495</c:v>
                </c:pt>
                <c:pt idx="327">
                  <c:v>168546</c:v>
                </c:pt>
                <c:pt idx="328">
                  <c:v>168581</c:v>
                </c:pt>
                <c:pt idx="329">
                  <c:v>168632</c:v>
                </c:pt>
                <c:pt idx="330">
                  <c:v>168665</c:v>
                </c:pt>
                <c:pt idx="331">
                  <c:v>168705</c:v>
                </c:pt>
                <c:pt idx="332">
                  <c:v>168738</c:v>
                </c:pt>
                <c:pt idx="333">
                  <c:v>168761</c:v>
                </c:pt>
                <c:pt idx="334">
                  <c:v>168787</c:v>
                </c:pt>
                <c:pt idx="335">
                  <c:v>168799</c:v>
                </c:pt>
                <c:pt idx="336">
                  <c:v>168819</c:v>
                </c:pt>
                <c:pt idx="337">
                  <c:v>168844</c:v>
                </c:pt>
                <c:pt idx="338">
                  <c:v>168854</c:v>
                </c:pt>
                <c:pt idx="339">
                  <c:v>168858</c:v>
                </c:pt>
                <c:pt idx="340">
                  <c:v>168880</c:v>
                </c:pt>
                <c:pt idx="341">
                  <c:v>168943</c:v>
                </c:pt>
                <c:pt idx="342">
                  <c:v>169017</c:v>
                </c:pt>
                <c:pt idx="343">
                  <c:v>169204</c:v>
                </c:pt>
                <c:pt idx="344">
                  <c:v>169714</c:v>
                </c:pt>
                <c:pt idx="345">
                  <c:v>170007</c:v>
                </c:pt>
                <c:pt idx="346">
                  <c:v>170157</c:v>
                </c:pt>
                <c:pt idx="347">
                  <c:v>170284</c:v>
                </c:pt>
                <c:pt idx="348">
                  <c:v>170399</c:v>
                </c:pt>
                <c:pt idx="349">
                  <c:v>170459</c:v>
                </c:pt>
                <c:pt idx="350">
                  <c:v>170511</c:v>
                </c:pt>
                <c:pt idx="351">
                  <c:v>170538</c:v>
                </c:pt>
                <c:pt idx="352">
                  <c:v>170574</c:v>
                </c:pt>
                <c:pt idx="353">
                  <c:v>170598</c:v>
                </c:pt>
                <c:pt idx="354">
                  <c:v>170646</c:v>
                </c:pt>
                <c:pt idx="355">
                  <c:v>170677</c:v>
                </c:pt>
                <c:pt idx="356">
                  <c:v>170690</c:v>
                </c:pt>
                <c:pt idx="357">
                  <c:v>170715</c:v>
                </c:pt>
                <c:pt idx="358">
                  <c:v>170757</c:v>
                </c:pt>
                <c:pt idx="359">
                  <c:v>170788</c:v>
                </c:pt>
                <c:pt idx="360">
                  <c:v>170835</c:v>
                </c:pt>
                <c:pt idx="361">
                  <c:v>170911</c:v>
                </c:pt>
                <c:pt idx="362">
                  <c:v>170938</c:v>
                </c:pt>
                <c:pt idx="363">
                  <c:v>170984</c:v>
                </c:pt>
                <c:pt idx="364">
                  <c:v>171024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C6-4784-8B0A-FC5B516E29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112504"/>
        <c:axId val="350111520"/>
      </c:lineChart>
      <c:catAx>
        <c:axId val="350112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11520"/>
        <c:crosses val="autoZero"/>
        <c:auto val="1"/>
        <c:lblAlgn val="ctr"/>
        <c:lblOffset val="100"/>
        <c:noMultiLvlLbl val="0"/>
      </c:catAx>
      <c:valAx>
        <c:axId val="35011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12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01.11.2017</c:v>
                </c:pt>
                <c:pt idx="1">
                  <c:v>02.11.2017</c:v>
                </c:pt>
                <c:pt idx="2">
                  <c:v>03.11.2017</c:v>
                </c:pt>
                <c:pt idx="3">
                  <c:v>04.11.2017</c:v>
                </c:pt>
                <c:pt idx="4">
                  <c:v>05.11.2017</c:v>
                </c:pt>
                <c:pt idx="5">
                  <c:v>06.11.2017</c:v>
                </c:pt>
                <c:pt idx="6">
                  <c:v>07.11.2017</c:v>
                </c:pt>
                <c:pt idx="7">
                  <c:v>08.11.2017</c:v>
                </c:pt>
                <c:pt idx="8">
                  <c:v>09.11.2017</c:v>
                </c:pt>
                <c:pt idx="9">
                  <c:v>10.11.2017</c:v>
                </c:pt>
                <c:pt idx="10">
                  <c:v>11.11.2017</c:v>
                </c:pt>
                <c:pt idx="11">
                  <c:v>12.11.2017</c:v>
                </c:pt>
                <c:pt idx="12">
                  <c:v>13.11.2017</c:v>
                </c:pt>
                <c:pt idx="13">
                  <c:v>14.11.2017</c:v>
                </c:pt>
                <c:pt idx="14">
                  <c:v>15.11.2017</c:v>
                </c:pt>
                <c:pt idx="15">
                  <c:v>16.11.2017</c:v>
                </c:pt>
                <c:pt idx="16">
                  <c:v>17.11.2017</c:v>
                </c:pt>
                <c:pt idx="17">
                  <c:v>18.11.2017</c:v>
                </c:pt>
                <c:pt idx="18">
                  <c:v>19.11.2017</c:v>
                </c:pt>
                <c:pt idx="19">
                  <c:v>20.11.2017</c:v>
                </c:pt>
                <c:pt idx="20">
                  <c:v>21.11.2017</c:v>
                </c:pt>
                <c:pt idx="21">
                  <c:v>22.11.2017</c:v>
                </c:pt>
                <c:pt idx="22">
                  <c:v>23.11.2017</c:v>
                </c:pt>
                <c:pt idx="23">
                  <c:v>24.11.2017</c:v>
                </c:pt>
                <c:pt idx="24">
                  <c:v>25.11.2017</c:v>
                </c:pt>
                <c:pt idx="25">
                  <c:v>26.11.2017</c:v>
                </c:pt>
                <c:pt idx="26">
                  <c:v>27.11.2017</c:v>
                </c:pt>
                <c:pt idx="27">
                  <c:v>28.11.2017</c:v>
                </c:pt>
                <c:pt idx="28">
                  <c:v>29.11.2017</c:v>
                </c:pt>
                <c:pt idx="29">
                  <c:v>30.11.2017</c:v>
                </c:pt>
                <c:pt idx="30">
                  <c:v>01.12.2017</c:v>
                </c:pt>
                <c:pt idx="31">
                  <c:v>02.12.2017</c:v>
                </c:pt>
                <c:pt idx="32">
                  <c:v>03.12.2017</c:v>
                </c:pt>
                <c:pt idx="33">
                  <c:v>04.12.2017</c:v>
                </c:pt>
                <c:pt idx="34">
                  <c:v>05.12.2017</c:v>
                </c:pt>
                <c:pt idx="35">
                  <c:v>06.12.2017</c:v>
                </c:pt>
                <c:pt idx="36">
                  <c:v>07.12.2017</c:v>
                </c:pt>
                <c:pt idx="37">
                  <c:v>08.12.2017</c:v>
                </c:pt>
                <c:pt idx="38">
                  <c:v>09.12.2017</c:v>
                </c:pt>
                <c:pt idx="39">
                  <c:v>10.12.2017</c:v>
                </c:pt>
                <c:pt idx="40">
                  <c:v>11.12.2017</c:v>
                </c:pt>
                <c:pt idx="41">
                  <c:v>12.12.2017</c:v>
                </c:pt>
                <c:pt idx="42">
                  <c:v>13.12.2017</c:v>
                </c:pt>
                <c:pt idx="43">
                  <c:v>14.12.2017</c:v>
                </c:pt>
                <c:pt idx="44">
                  <c:v>15.12.2017</c:v>
                </c:pt>
                <c:pt idx="45">
                  <c:v>16.12.2017</c:v>
                </c:pt>
                <c:pt idx="46">
                  <c:v>17.12.2017</c:v>
                </c:pt>
                <c:pt idx="47">
                  <c:v>18.12.2017</c:v>
                </c:pt>
                <c:pt idx="48">
                  <c:v>19.12.2017</c:v>
                </c:pt>
                <c:pt idx="49">
                  <c:v>20.12.2017</c:v>
                </c:pt>
                <c:pt idx="50">
                  <c:v>21.12.2017</c:v>
                </c:pt>
                <c:pt idx="51">
                  <c:v>22.12.2017</c:v>
                </c:pt>
                <c:pt idx="52">
                  <c:v>23.12.2017</c:v>
                </c:pt>
                <c:pt idx="53">
                  <c:v>24.12.2017</c:v>
                </c:pt>
                <c:pt idx="54">
                  <c:v>25.12.2017</c:v>
                </c:pt>
                <c:pt idx="55">
                  <c:v>26.12.2017</c:v>
                </c:pt>
                <c:pt idx="56">
                  <c:v>27.12.2017</c:v>
                </c:pt>
                <c:pt idx="57">
                  <c:v>28.12.2017</c:v>
                </c:pt>
                <c:pt idx="58">
                  <c:v>29.12.2017</c:v>
                </c:pt>
                <c:pt idx="59">
                  <c:v>30.12.2017</c:v>
                </c:pt>
                <c:pt idx="60">
                  <c:v>31.12.2017</c:v>
                </c:pt>
                <c:pt idx="61">
                  <c:v>01.01.2018</c:v>
                </c:pt>
                <c:pt idx="62">
                  <c:v>02.01.2018</c:v>
                </c:pt>
                <c:pt idx="63">
                  <c:v>03.01.2018</c:v>
                </c:pt>
                <c:pt idx="64">
                  <c:v>04.01.2018</c:v>
                </c:pt>
                <c:pt idx="65">
                  <c:v>05.01.2018</c:v>
                </c:pt>
                <c:pt idx="66">
                  <c:v>06.01.2018</c:v>
                </c:pt>
                <c:pt idx="67">
                  <c:v>07.01.2018</c:v>
                </c:pt>
                <c:pt idx="68">
                  <c:v>08.01.2018</c:v>
                </c:pt>
                <c:pt idx="69">
                  <c:v>09.01.2018</c:v>
                </c:pt>
                <c:pt idx="70">
                  <c:v>10.01.2018</c:v>
                </c:pt>
                <c:pt idx="71">
                  <c:v>11.01.2018</c:v>
                </c:pt>
                <c:pt idx="72">
                  <c:v>12.01.2018</c:v>
                </c:pt>
                <c:pt idx="73">
                  <c:v>13.01.2018</c:v>
                </c:pt>
                <c:pt idx="74">
                  <c:v>14.01.2018</c:v>
                </c:pt>
                <c:pt idx="75">
                  <c:v>15.01.2018</c:v>
                </c:pt>
                <c:pt idx="76">
                  <c:v>16.01.2018</c:v>
                </c:pt>
                <c:pt idx="77">
                  <c:v>17.01.2018</c:v>
                </c:pt>
                <c:pt idx="78">
                  <c:v>18.01.2018</c:v>
                </c:pt>
                <c:pt idx="79">
                  <c:v>19.01.2018</c:v>
                </c:pt>
                <c:pt idx="80">
                  <c:v>20.01.2018</c:v>
                </c:pt>
                <c:pt idx="81">
                  <c:v>21.01.2018</c:v>
                </c:pt>
                <c:pt idx="82">
                  <c:v>22.01.2018</c:v>
                </c:pt>
                <c:pt idx="83">
                  <c:v>23.01.2018</c:v>
                </c:pt>
                <c:pt idx="84">
                  <c:v>24.01.2018</c:v>
                </c:pt>
                <c:pt idx="85">
                  <c:v>25.01.2018</c:v>
                </c:pt>
                <c:pt idx="86">
                  <c:v>26.01.2018</c:v>
                </c:pt>
                <c:pt idx="87">
                  <c:v>27.01.2018</c:v>
                </c:pt>
                <c:pt idx="88">
                  <c:v>28.01.2018</c:v>
                </c:pt>
                <c:pt idx="89">
                  <c:v>29.01.2018</c:v>
                </c:pt>
                <c:pt idx="90">
                  <c:v>30.01.2018</c:v>
                </c:pt>
                <c:pt idx="91">
                  <c:v>31.01.2018</c:v>
                </c:pt>
                <c:pt idx="92">
                  <c:v>01.02.2018</c:v>
                </c:pt>
                <c:pt idx="93">
                  <c:v>02.02.2018</c:v>
                </c:pt>
                <c:pt idx="94">
                  <c:v>03.02.2018</c:v>
                </c:pt>
                <c:pt idx="95">
                  <c:v>04.02.2018</c:v>
                </c:pt>
                <c:pt idx="96">
                  <c:v>05.02.2018</c:v>
                </c:pt>
                <c:pt idx="97">
                  <c:v>06.02.2018</c:v>
                </c:pt>
                <c:pt idx="98">
                  <c:v>07.02.2018</c:v>
                </c:pt>
                <c:pt idx="99">
                  <c:v>08.02.2018</c:v>
                </c:pt>
                <c:pt idx="100">
                  <c:v>09.02.2018</c:v>
                </c:pt>
                <c:pt idx="101">
                  <c:v>10.02.2018</c:v>
                </c:pt>
                <c:pt idx="102">
                  <c:v>11.02.2018</c:v>
                </c:pt>
                <c:pt idx="103">
                  <c:v>12.02.2018</c:v>
                </c:pt>
                <c:pt idx="104">
                  <c:v>13.02.2018</c:v>
                </c:pt>
                <c:pt idx="105">
                  <c:v>14.02.2018</c:v>
                </c:pt>
                <c:pt idx="106">
                  <c:v>15.02.2018</c:v>
                </c:pt>
                <c:pt idx="107">
                  <c:v>16.02.2018</c:v>
                </c:pt>
                <c:pt idx="108">
                  <c:v>17.02.2018</c:v>
                </c:pt>
                <c:pt idx="109">
                  <c:v>18.02.2018</c:v>
                </c:pt>
                <c:pt idx="110">
                  <c:v>19.02.2018</c:v>
                </c:pt>
                <c:pt idx="111">
                  <c:v>20.02.2018</c:v>
                </c:pt>
                <c:pt idx="112">
                  <c:v>21.02.2018</c:v>
                </c:pt>
                <c:pt idx="113">
                  <c:v>22.02.2018</c:v>
                </c:pt>
                <c:pt idx="114">
                  <c:v>23.02.2018</c:v>
                </c:pt>
                <c:pt idx="115">
                  <c:v>24.02.2018</c:v>
                </c:pt>
                <c:pt idx="116">
                  <c:v>25.02.2018</c:v>
                </c:pt>
                <c:pt idx="117">
                  <c:v>26.02.2018</c:v>
                </c:pt>
                <c:pt idx="118">
                  <c:v>27.02.2018</c:v>
                </c:pt>
                <c:pt idx="119">
                  <c:v>28.02.2018</c:v>
                </c:pt>
                <c:pt idx="120">
                  <c:v>01.03.2018</c:v>
                </c:pt>
                <c:pt idx="121">
                  <c:v>02.03.2018</c:v>
                </c:pt>
                <c:pt idx="122">
                  <c:v>03.03.2018</c:v>
                </c:pt>
                <c:pt idx="123">
                  <c:v>04.03.2018</c:v>
                </c:pt>
                <c:pt idx="124">
                  <c:v>05.03.2018</c:v>
                </c:pt>
                <c:pt idx="125">
                  <c:v>06.03.2018</c:v>
                </c:pt>
                <c:pt idx="126">
                  <c:v>07.03.2018</c:v>
                </c:pt>
                <c:pt idx="127">
                  <c:v>08.03.2018</c:v>
                </c:pt>
                <c:pt idx="128">
                  <c:v>09.03.2018</c:v>
                </c:pt>
                <c:pt idx="129">
                  <c:v>10.03.2018</c:v>
                </c:pt>
                <c:pt idx="130">
                  <c:v>11.03.2018</c:v>
                </c:pt>
                <c:pt idx="131">
                  <c:v>12.03.2018</c:v>
                </c:pt>
                <c:pt idx="132">
                  <c:v>13.03.2018</c:v>
                </c:pt>
                <c:pt idx="133">
                  <c:v>14.03.2018</c:v>
                </c:pt>
                <c:pt idx="134">
                  <c:v>15.03.2018</c:v>
                </c:pt>
                <c:pt idx="135">
                  <c:v>16.03.2018</c:v>
                </c:pt>
                <c:pt idx="136">
                  <c:v>17.03.2018</c:v>
                </c:pt>
                <c:pt idx="137">
                  <c:v>18.03.2018</c:v>
                </c:pt>
                <c:pt idx="138">
                  <c:v>19.03.2018</c:v>
                </c:pt>
                <c:pt idx="139">
                  <c:v>20.03.2018</c:v>
                </c:pt>
                <c:pt idx="140">
                  <c:v>21.03.2018</c:v>
                </c:pt>
                <c:pt idx="141">
                  <c:v>22.03.2018</c:v>
                </c:pt>
                <c:pt idx="142">
                  <c:v>23.03.2018</c:v>
                </c:pt>
                <c:pt idx="143">
                  <c:v>24.03.2018</c:v>
                </c:pt>
                <c:pt idx="144">
                  <c:v>25.03.2018</c:v>
                </c:pt>
                <c:pt idx="145">
                  <c:v>26.03.2018</c:v>
                </c:pt>
                <c:pt idx="146">
                  <c:v>27.03.2018</c:v>
                </c:pt>
                <c:pt idx="147">
                  <c:v>28.03.2018</c:v>
                </c:pt>
                <c:pt idx="148">
                  <c:v>29.03.2018</c:v>
                </c:pt>
                <c:pt idx="149">
                  <c:v>30.03.2018</c:v>
                </c:pt>
                <c:pt idx="150">
                  <c:v>31.03.2018</c:v>
                </c:pt>
                <c:pt idx="151">
                  <c:v>01.04.2018</c:v>
                </c:pt>
                <c:pt idx="152">
                  <c:v>02.04.2018</c:v>
                </c:pt>
                <c:pt idx="153">
                  <c:v>03.04.2018</c:v>
                </c:pt>
                <c:pt idx="154">
                  <c:v>04.04.2018</c:v>
                </c:pt>
                <c:pt idx="155">
                  <c:v>05.04.2018</c:v>
                </c:pt>
                <c:pt idx="156">
                  <c:v>06.04.2018</c:v>
                </c:pt>
                <c:pt idx="157">
                  <c:v>07.04.2018</c:v>
                </c:pt>
                <c:pt idx="158">
                  <c:v>08.04.2018</c:v>
                </c:pt>
                <c:pt idx="159">
                  <c:v>09.04.2018</c:v>
                </c:pt>
                <c:pt idx="160">
                  <c:v>10.04.2018</c:v>
                </c:pt>
                <c:pt idx="161">
                  <c:v>11.04.2018</c:v>
                </c:pt>
                <c:pt idx="162">
                  <c:v>12.04.2018</c:v>
                </c:pt>
                <c:pt idx="163">
                  <c:v>13.04.2018</c:v>
                </c:pt>
                <c:pt idx="164">
                  <c:v>14.04.2018</c:v>
                </c:pt>
                <c:pt idx="165">
                  <c:v>15.04.2018</c:v>
                </c:pt>
                <c:pt idx="166">
                  <c:v>16.04.2018</c:v>
                </c:pt>
                <c:pt idx="167">
                  <c:v>17.04.2018</c:v>
                </c:pt>
                <c:pt idx="168">
                  <c:v>18.04.2018</c:v>
                </c:pt>
                <c:pt idx="169">
                  <c:v>19.04.2018</c:v>
                </c:pt>
                <c:pt idx="170">
                  <c:v>20.04.2018</c:v>
                </c:pt>
                <c:pt idx="171">
                  <c:v>21.04.2018</c:v>
                </c:pt>
                <c:pt idx="172">
                  <c:v>22.04.2018</c:v>
                </c:pt>
                <c:pt idx="173">
                  <c:v>23.04.2018</c:v>
                </c:pt>
                <c:pt idx="174">
                  <c:v>24.04.2018</c:v>
                </c:pt>
                <c:pt idx="175">
                  <c:v>25.04.2018</c:v>
                </c:pt>
                <c:pt idx="176">
                  <c:v>26.04.2018</c:v>
                </c:pt>
                <c:pt idx="177">
                  <c:v>27.04.2018</c:v>
                </c:pt>
                <c:pt idx="178">
                  <c:v>28.04.2018</c:v>
                </c:pt>
                <c:pt idx="179">
                  <c:v>29.04.2018</c:v>
                </c:pt>
                <c:pt idx="180">
                  <c:v>30.04.2018</c:v>
                </c:pt>
                <c:pt idx="181">
                  <c:v>01.05.2018</c:v>
                </c:pt>
                <c:pt idx="182">
                  <c:v>02.05.2018</c:v>
                </c:pt>
                <c:pt idx="183">
                  <c:v>03.05.2018</c:v>
                </c:pt>
                <c:pt idx="184">
                  <c:v>04.05.2018</c:v>
                </c:pt>
                <c:pt idx="185">
                  <c:v>05.05.2018</c:v>
                </c:pt>
                <c:pt idx="186">
                  <c:v>06.05.2018</c:v>
                </c:pt>
                <c:pt idx="187">
                  <c:v>07.05.2018</c:v>
                </c:pt>
                <c:pt idx="188">
                  <c:v>08.05.2018</c:v>
                </c:pt>
                <c:pt idx="189">
                  <c:v>09.05.2018</c:v>
                </c:pt>
                <c:pt idx="190">
                  <c:v>10.05.2018</c:v>
                </c:pt>
                <c:pt idx="191">
                  <c:v>11.05.2018</c:v>
                </c:pt>
                <c:pt idx="192">
                  <c:v>12.05.2018</c:v>
                </c:pt>
                <c:pt idx="193">
                  <c:v>13.05.2018</c:v>
                </c:pt>
                <c:pt idx="194">
                  <c:v>14.05.2018</c:v>
                </c:pt>
                <c:pt idx="195">
                  <c:v>15.05.2018</c:v>
                </c:pt>
                <c:pt idx="196">
                  <c:v>16.05.2018</c:v>
                </c:pt>
                <c:pt idx="197">
                  <c:v>17.05.2018</c:v>
                </c:pt>
                <c:pt idx="198">
                  <c:v>18.05.2018</c:v>
                </c:pt>
                <c:pt idx="199">
                  <c:v>19.05.2018</c:v>
                </c:pt>
                <c:pt idx="200">
                  <c:v>20.05.2018</c:v>
                </c:pt>
                <c:pt idx="201">
                  <c:v>21.05.2018</c:v>
                </c:pt>
                <c:pt idx="202">
                  <c:v>22.05.2018</c:v>
                </c:pt>
                <c:pt idx="203">
                  <c:v>23.05.2018</c:v>
                </c:pt>
                <c:pt idx="204">
                  <c:v>24.05.2018</c:v>
                </c:pt>
                <c:pt idx="205">
                  <c:v>25.05.2018</c:v>
                </c:pt>
                <c:pt idx="206">
                  <c:v>26.05.2018</c:v>
                </c:pt>
                <c:pt idx="207">
                  <c:v>27.05.2018</c:v>
                </c:pt>
                <c:pt idx="208">
                  <c:v>28.05.2018</c:v>
                </c:pt>
                <c:pt idx="209">
                  <c:v>29.05.2018</c:v>
                </c:pt>
                <c:pt idx="210">
                  <c:v>30.05.2018</c:v>
                </c:pt>
                <c:pt idx="211">
                  <c:v>31.05.2018</c:v>
                </c:pt>
                <c:pt idx="212">
                  <c:v>01.06.2018</c:v>
                </c:pt>
                <c:pt idx="213">
                  <c:v>02.06.2018</c:v>
                </c:pt>
                <c:pt idx="214">
                  <c:v>03.06.2018</c:v>
                </c:pt>
                <c:pt idx="215">
                  <c:v>04.06.2018</c:v>
                </c:pt>
                <c:pt idx="216">
                  <c:v>05.06.2018</c:v>
                </c:pt>
                <c:pt idx="217">
                  <c:v>06.06.2018</c:v>
                </c:pt>
                <c:pt idx="218">
                  <c:v>07.06.2018</c:v>
                </c:pt>
                <c:pt idx="219">
                  <c:v>08.06.2018</c:v>
                </c:pt>
                <c:pt idx="220">
                  <c:v>09.06.2018</c:v>
                </c:pt>
                <c:pt idx="221">
                  <c:v>10.06.2018</c:v>
                </c:pt>
                <c:pt idx="222">
                  <c:v>11.06.2018</c:v>
                </c:pt>
                <c:pt idx="223">
                  <c:v>12.06.2018</c:v>
                </c:pt>
                <c:pt idx="224">
                  <c:v>13.06.2018</c:v>
                </c:pt>
                <c:pt idx="225">
                  <c:v>14.06.2018</c:v>
                </c:pt>
                <c:pt idx="226">
                  <c:v>15.06.2018</c:v>
                </c:pt>
                <c:pt idx="227">
                  <c:v>16.06.2018</c:v>
                </c:pt>
                <c:pt idx="228">
                  <c:v>17.06.2018</c:v>
                </c:pt>
                <c:pt idx="229">
                  <c:v>18.06.2018</c:v>
                </c:pt>
                <c:pt idx="230">
                  <c:v>19.06.2018</c:v>
                </c:pt>
                <c:pt idx="231">
                  <c:v>20.06.2018</c:v>
                </c:pt>
                <c:pt idx="232">
                  <c:v>21.06.2018</c:v>
                </c:pt>
                <c:pt idx="233">
                  <c:v>22.06.2018</c:v>
                </c:pt>
                <c:pt idx="234">
                  <c:v>23.06.2018</c:v>
                </c:pt>
                <c:pt idx="235">
                  <c:v>24.06.2018</c:v>
                </c:pt>
                <c:pt idx="236">
                  <c:v>25.06.2018</c:v>
                </c:pt>
                <c:pt idx="237">
                  <c:v>26.06.2018</c:v>
                </c:pt>
                <c:pt idx="238">
                  <c:v>27.06.2018</c:v>
                </c:pt>
                <c:pt idx="239">
                  <c:v>28.06.2018</c:v>
                </c:pt>
                <c:pt idx="240">
                  <c:v>29.06.2018</c:v>
                </c:pt>
                <c:pt idx="241">
                  <c:v>30.06.2018</c:v>
                </c:pt>
                <c:pt idx="242">
                  <c:v>01.07.2018</c:v>
                </c:pt>
                <c:pt idx="243">
                  <c:v>02.07.2018</c:v>
                </c:pt>
                <c:pt idx="244">
                  <c:v>03.07.2018</c:v>
                </c:pt>
                <c:pt idx="245">
                  <c:v>04.07.2018</c:v>
                </c:pt>
                <c:pt idx="246">
                  <c:v>05.07.2018</c:v>
                </c:pt>
                <c:pt idx="247">
                  <c:v>06.07.2018</c:v>
                </c:pt>
                <c:pt idx="248">
                  <c:v>07.07.2018</c:v>
                </c:pt>
                <c:pt idx="249">
                  <c:v>08.07.2018</c:v>
                </c:pt>
                <c:pt idx="250">
                  <c:v>09.07.2018</c:v>
                </c:pt>
                <c:pt idx="251">
                  <c:v>10.07.2018</c:v>
                </c:pt>
                <c:pt idx="252">
                  <c:v>11.07.2018</c:v>
                </c:pt>
                <c:pt idx="253">
                  <c:v>12.07.2018</c:v>
                </c:pt>
                <c:pt idx="254">
                  <c:v>13.07.2018</c:v>
                </c:pt>
                <c:pt idx="255">
                  <c:v>14.07.2018</c:v>
                </c:pt>
                <c:pt idx="256">
                  <c:v>15.07.2018</c:v>
                </c:pt>
                <c:pt idx="257">
                  <c:v>16.07.2018</c:v>
                </c:pt>
                <c:pt idx="258">
                  <c:v>17.07.2018</c:v>
                </c:pt>
                <c:pt idx="259">
                  <c:v>18.07.2018</c:v>
                </c:pt>
                <c:pt idx="260">
                  <c:v>19.07.2018</c:v>
                </c:pt>
                <c:pt idx="261">
                  <c:v>20.07.2018</c:v>
                </c:pt>
                <c:pt idx="262">
                  <c:v>21.07.2018</c:v>
                </c:pt>
                <c:pt idx="263">
                  <c:v>22.07.2018</c:v>
                </c:pt>
                <c:pt idx="264">
                  <c:v>23.07.2018</c:v>
                </c:pt>
                <c:pt idx="265">
                  <c:v>24.07.2018</c:v>
                </c:pt>
                <c:pt idx="266">
                  <c:v>25.07.2018</c:v>
                </c:pt>
                <c:pt idx="267">
                  <c:v>26.07.2018</c:v>
                </c:pt>
                <c:pt idx="268">
                  <c:v>27.07.2018</c:v>
                </c:pt>
                <c:pt idx="269">
                  <c:v>28.07.2018</c:v>
                </c:pt>
                <c:pt idx="270">
                  <c:v>29.07.2018</c:v>
                </c:pt>
                <c:pt idx="271">
                  <c:v>30.07.2018</c:v>
                </c:pt>
                <c:pt idx="272">
                  <c:v>31.07.2018</c:v>
                </c:pt>
                <c:pt idx="273">
                  <c:v>01.08.2018</c:v>
                </c:pt>
                <c:pt idx="274">
                  <c:v>02.08.2018</c:v>
                </c:pt>
                <c:pt idx="275">
                  <c:v>03.08.2018</c:v>
                </c:pt>
                <c:pt idx="276">
                  <c:v>04.08.2018</c:v>
                </c:pt>
                <c:pt idx="277">
                  <c:v>05.08.2018</c:v>
                </c:pt>
                <c:pt idx="278">
                  <c:v>06.08.2018</c:v>
                </c:pt>
                <c:pt idx="279">
                  <c:v>07.08.2018</c:v>
                </c:pt>
                <c:pt idx="280">
                  <c:v>08.08.2018</c:v>
                </c:pt>
                <c:pt idx="281">
                  <c:v>09.08.2018</c:v>
                </c:pt>
                <c:pt idx="282">
                  <c:v>10.08.2018</c:v>
                </c:pt>
                <c:pt idx="283">
                  <c:v>11.08.2018</c:v>
                </c:pt>
                <c:pt idx="284">
                  <c:v>12.08.2018</c:v>
                </c:pt>
                <c:pt idx="285">
                  <c:v>13.08.2018</c:v>
                </c:pt>
                <c:pt idx="286">
                  <c:v>14.08.2018</c:v>
                </c:pt>
                <c:pt idx="287">
                  <c:v>15.08.2018</c:v>
                </c:pt>
                <c:pt idx="288">
                  <c:v>16.08.2018</c:v>
                </c:pt>
                <c:pt idx="289">
                  <c:v>17.08.2018</c:v>
                </c:pt>
                <c:pt idx="290">
                  <c:v>18.08.2018</c:v>
                </c:pt>
                <c:pt idx="291">
                  <c:v>19.08.2018</c:v>
                </c:pt>
                <c:pt idx="292">
                  <c:v>20.08.2018</c:v>
                </c:pt>
                <c:pt idx="293">
                  <c:v>21.08.2018</c:v>
                </c:pt>
                <c:pt idx="294">
                  <c:v>22.08.2018</c:v>
                </c:pt>
                <c:pt idx="295">
                  <c:v>23.08.2018</c:v>
                </c:pt>
                <c:pt idx="296">
                  <c:v>24.08.2018</c:v>
                </c:pt>
                <c:pt idx="297">
                  <c:v>25.08.2018</c:v>
                </c:pt>
                <c:pt idx="298">
                  <c:v>26.08.2018</c:v>
                </c:pt>
                <c:pt idx="299">
                  <c:v>27.08.2018</c:v>
                </c:pt>
                <c:pt idx="300">
                  <c:v>28.08.2018</c:v>
                </c:pt>
                <c:pt idx="301">
                  <c:v>29.08.2018</c:v>
                </c:pt>
                <c:pt idx="302">
                  <c:v>30.08.2018</c:v>
                </c:pt>
                <c:pt idx="303">
                  <c:v>31.08.2018</c:v>
                </c:pt>
                <c:pt idx="304">
                  <c:v>01.09.2018</c:v>
                </c:pt>
                <c:pt idx="305">
                  <c:v>02.09.2018</c:v>
                </c:pt>
                <c:pt idx="306">
                  <c:v>03.09.2018</c:v>
                </c:pt>
                <c:pt idx="307">
                  <c:v>04.09.2018</c:v>
                </c:pt>
                <c:pt idx="308">
                  <c:v>05.09.2018</c:v>
                </c:pt>
                <c:pt idx="309">
                  <c:v>06.09.2018</c:v>
                </c:pt>
                <c:pt idx="310">
                  <c:v>07.09.2018</c:v>
                </c:pt>
                <c:pt idx="311">
                  <c:v>08.09.2018</c:v>
                </c:pt>
                <c:pt idx="312">
                  <c:v>09.09.2018</c:v>
                </c:pt>
                <c:pt idx="313">
                  <c:v>10.09.2018</c:v>
                </c:pt>
                <c:pt idx="314">
                  <c:v>11.09.2018</c:v>
                </c:pt>
                <c:pt idx="315">
                  <c:v>12.09.2018</c:v>
                </c:pt>
                <c:pt idx="316">
                  <c:v>13.09.2018</c:v>
                </c:pt>
                <c:pt idx="317">
                  <c:v>14.09.2018</c:v>
                </c:pt>
                <c:pt idx="318">
                  <c:v>15.09.2018</c:v>
                </c:pt>
                <c:pt idx="319">
                  <c:v>16.09.2018</c:v>
                </c:pt>
                <c:pt idx="320">
                  <c:v>17.09.2018</c:v>
                </c:pt>
                <c:pt idx="321">
                  <c:v>18.09.2018</c:v>
                </c:pt>
                <c:pt idx="322">
                  <c:v>19.09.2018</c:v>
                </c:pt>
                <c:pt idx="323">
                  <c:v>20.09.2018</c:v>
                </c:pt>
                <c:pt idx="324">
                  <c:v>21.09.2018</c:v>
                </c:pt>
                <c:pt idx="325">
                  <c:v>22.09.2018</c:v>
                </c:pt>
                <c:pt idx="326">
                  <c:v>23.09.2018</c:v>
                </c:pt>
                <c:pt idx="327">
                  <c:v>24.09.2018</c:v>
                </c:pt>
                <c:pt idx="328">
                  <c:v>25.09.2018</c:v>
                </c:pt>
                <c:pt idx="329">
                  <c:v>26.09.2018</c:v>
                </c:pt>
                <c:pt idx="330">
                  <c:v>27.09.2018</c:v>
                </c:pt>
                <c:pt idx="331">
                  <c:v>28.09.2018</c:v>
                </c:pt>
                <c:pt idx="332">
                  <c:v>29.09.2018</c:v>
                </c:pt>
                <c:pt idx="333">
                  <c:v>30.09.2018</c:v>
                </c:pt>
                <c:pt idx="334">
                  <c:v>01.10.2018</c:v>
                </c:pt>
                <c:pt idx="335">
                  <c:v>02.10.2018</c:v>
                </c:pt>
                <c:pt idx="336">
                  <c:v>03.10.2018</c:v>
                </c:pt>
                <c:pt idx="337">
                  <c:v>04.10.2018</c:v>
                </c:pt>
                <c:pt idx="338">
                  <c:v>05.10.2018</c:v>
                </c:pt>
                <c:pt idx="339">
                  <c:v>06.10.2018</c:v>
                </c:pt>
                <c:pt idx="340">
                  <c:v>07.10.2018</c:v>
                </c:pt>
                <c:pt idx="341">
                  <c:v>08.10.2018</c:v>
                </c:pt>
                <c:pt idx="342">
                  <c:v>09.10.2018</c:v>
                </c:pt>
                <c:pt idx="343">
                  <c:v>10.10.2018</c:v>
                </c:pt>
                <c:pt idx="344">
                  <c:v>11.10.2018</c:v>
                </c:pt>
                <c:pt idx="345">
                  <c:v>12.10.2018</c:v>
                </c:pt>
                <c:pt idx="346">
                  <c:v>13.10.2018</c:v>
                </c:pt>
                <c:pt idx="347">
                  <c:v>14.10.2018</c:v>
                </c:pt>
                <c:pt idx="348">
                  <c:v>15.10.2018</c:v>
                </c:pt>
                <c:pt idx="349">
                  <c:v>16.10.2018</c:v>
                </c:pt>
                <c:pt idx="350">
                  <c:v>17.10.2018</c:v>
                </c:pt>
                <c:pt idx="351">
                  <c:v>18.10.2018</c:v>
                </c:pt>
                <c:pt idx="352">
                  <c:v>19.10.2018</c:v>
                </c:pt>
                <c:pt idx="353">
                  <c:v>20.10.2018</c:v>
                </c:pt>
                <c:pt idx="354">
                  <c:v>21.10.2018</c:v>
                </c:pt>
                <c:pt idx="355">
                  <c:v>22.10.2018</c:v>
                </c:pt>
                <c:pt idx="356">
                  <c:v>23.10.2018</c:v>
                </c:pt>
                <c:pt idx="357">
                  <c:v>24.10.2018</c:v>
                </c:pt>
                <c:pt idx="358">
                  <c:v>25.10.2018</c:v>
                </c:pt>
                <c:pt idx="359">
                  <c:v>26.10.2018</c:v>
                </c:pt>
                <c:pt idx="360">
                  <c:v>27.10.2018</c:v>
                </c:pt>
                <c:pt idx="361">
                  <c:v>28.10.2018</c:v>
                </c:pt>
                <c:pt idx="362">
                  <c:v>29.10.2018</c:v>
                </c:pt>
                <c:pt idx="363">
                  <c:v>30.10.2018</c:v>
                </c:pt>
                <c:pt idx="364">
                  <c:v>31.10.2018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140381</c:v>
                </c:pt>
                <c:pt idx="1">
                  <c:v>160716</c:v>
                </c:pt>
                <c:pt idx="2">
                  <c:v>170548</c:v>
                </c:pt>
                <c:pt idx="3">
                  <c:v>125478</c:v>
                </c:pt>
                <c:pt idx="4">
                  <c:v>104064</c:v>
                </c:pt>
                <c:pt idx="5">
                  <c:v>539190</c:v>
                </c:pt>
                <c:pt idx="6">
                  <c:v>705346</c:v>
                </c:pt>
                <c:pt idx="7">
                  <c:v>386723</c:v>
                </c:pt>
                <c:pt idx="8">
                  <c:v>396176</c:v>
                </c:pt>
                <c:pt idx="9">
                  <c:v>357600</c:v>
                </c:pt>
                <c:pt idx="10">
                  <c:v>245717</c:v>
                </c:pt>
                <c:pt idx="11">
                  <c:v>225207</c:v>
                </c:pt>
                <c:pt idx="12">
                  <c:v>169458</c:v>
                </c:pt>
                <c:pt idx="13">
                  <c:v>202188</c:v>
                </c:pt>
                <c:pt idx="14">
                  <c:v>134997</c:v>
                </c:pt>
                <c:pt idx="15">
                  <c:v>134497</c:v>
                </c:pt>
                <c:pt idx="16">
                  <c:v>126990</c:v>
                </c:pt>
                <c:pt idx="17">
                  <c:v>160898</c:v>
                </c:pt>
                <c:pt idx="18">
                  <c:v>159295</c:v>
                </c:pt>
                <c:pt idx="19">
                  <c:v>134334</c:v>
                </c:pt>
                <c:pt idx="20">
                  <c:v>118263</c:v>
                </c:pt>
                <c:pt idx="21">
                  <c:v>112397</c:v>
                </c:pt>
                <c:pt idx="22">
                  <c:v>126459</c:v>
                </c:pt>
                <c:pt idx="23">
                  <c:v>101898</c:v>
                </c:pt>
                <c:pt idx="24">
                  <c:v>109407</c:v>
                </c:pt>
                <c:pt idx="25">
                  <c:v>113951</c:v>
                </c:pt>
                <c:pt idx="26">
                  <c:v>110600</c:v>
                </c:pt>
                <c:pt idx="27">
                  <c:v>132900</c:v>
                </c:pt>
                <c:pt idx="28">
                  <c:v>117823</c:v>
                </c:pt>
                <c:pt idx="29">
                  <c:v>103536</c:v>
                </c:pt>
                <c:pt idx="30">
                  <c:v>117666</c:v>
                </c:pt>
                <c:pt idx="31">
                  <c:v>102847</c:v>
                </c:pt>
                <c:pt idx="32">
                  <c:v>94667</c:v>
                </c:pt>
                <c:pt idx="33">
                  <c:v>101951</c:v>
                </c:pt>
                <c:pt idx="34">
                  <c:v>137182</c:v>
                </c:pt>
                <c:pt idx="35">
                  <c:v>153346</c:v>
                </c:pt>
                <c:pt idx="36">
                  <c:v>146736</c:v>
                </c:pt>
                <c:pt idx="37">
                  <c:v>154095</c:v>
                </c:pt>
                <c:pt idx="38">
                  <c:v>105326</c:v>
                </c:pt>
                <c:pt idx="39">
                  <c:v>94449</c:v>
                </c:pt>
                <c:pt idx="40">
                  <c:v>85675</c:v>
                </c:pt>
                <c:pt idx="41">
                  <c:v>176906</c:v>
                </c:pt>
                <c:pt idx="42">
                  <c:v>136298</c:v>
                </c:pt>
                <c:pt idx="43">
                  <c:v>119116</c:v>
                </c:pt>
                <c:pt idx="44">
                  <c:v>120888</c:v>
                </c:pt>
                <c:pt idx="45">
                  <c:v>95252</c:v>
                </c:pt>
                <c:pt idx="46">
                  <c:v>127499</c:v>
                </c:pt>
                <c:pt idx="47">
                  <c:v>130407</c:v>
                </c:pt>
                <c:pt idx="48">
                  <c:v>103807</c:v>
                </c:pt>
                <c:pt idx="49">
                  <c:v>88361</c:v>
                </c:pt>
                <c:pt idx="50">
                  <c:v>158357</c:v>
                </c:pt>
                <c:pt idx="51">
                  <c:v>111396</c:v>
                </c:pt>
                <c:pt idx="52">
                  <c:v>80065</c:v>
                </c:pt>
                <c:pt idx="53">
                  <c:v>62427</c:v>
                </c:pt>
                <c:pt idx="54">
                  <c:v>59704</c:v>
                </c:pt>
                <c:pt idx="55">
                  <c:v>46214</c:v>
                </c:pt>
                <c:pt idx="56">
                  <c:v>59573</c:v>
                </c:pt>
                <c:pt idx="57">
                  <c:v>72806</c:v>
                </c:pt>
                <c:pt idx="58">
                  <c:v>66781</c:v>
                </c:pt>
                <c:pt idx="59">
                  <c:v>120081</c:v>
                </c:pt>
                <c:pt idx="60">
                  <c:v>136799</c:v>
                </c:pt>
                <c:pt idx="61">
                  <c:v>110886</c:v>
                </c:pt>
                <c:pt idx="62">
                  <c:v>112858</c:v>
                </c:pt>
                <c:pt idx="63">
                  <c:v>126737</c:v>
                </c:pt>
                <c:pt idx="64">
                  <c:v>131231</c:v>
                </c:pt>
                <c:pt idx="65">
                  <c:v>114666</c:v>
                </c:pt>
                <c:pt idx="66">
                  <c:v>133150</c:v>
                </c:pt>
                <c:pt idx="67">
                  <c:v>121436</c:v>
                </c:pt>
                <c:pt idx="68">
                  <c:v>133611</c:v>
                </c:pt>
                <c:pt idx="69">
                  <c:v>113485</c:v>
                </c:pt>
                <c:pt idx="70">
                  <c:v>89734</c:v>
                </c:pt>
                <c:pt idx="71">
                  <c:v>78223</c:v>
                </c:pt>
                <c:pt idx="72">
                  <c:v>130064</c:v>
                </c:pt>
                <c:pt idx="73">
                  <c:v>117032</c:v>
                </c:pt>
                <c:pt idx="74">
                  <c:v>102669</c:v>
                </c:pt>
                <c:pt idx="75">
                  <c:v>104167</c:v>
                </c:pt>
                <c:pt idx="76">
                  <c:v>95599</c:v>
                </c:pt>
                <c:pt idx="77">
                  <c:v>88234</c:v>
                </c:pt>
                <c:pt idx="78">
                  <c:v>81419</c:v>
                </c:pt>
                <c:pt idx="79">
                  <c:v>58090</c:v>
                </c:pt>
                <c:pt idx="80">
                  <c:v>87086</c:v>
                </c:pt>
                <c:pt idx="81">
                  <c:v>97535</c:v>
                </c:pt>
                <c:pt idx="82">
                  <c:v>73458</c:v>
                </c:pt>
                <c:pt idx="83">
                  <c:v>109576</c:v>
                </c:pt>
                <c:pt idx="84">
                  <c:v>131825</c:v>
                </c:pt>
                <c:pt idx="85">
                  <c:v>139902</c:v>
                </c:pt>
                <c:pt idx="86">
                  <c:v>151579</c:v>
                </c:pt>
                <c:pt idx="87">
                  <c:v>187025</c:v>
                </c:pt>
                <c:pt idx="88">
                  <c:v>170306</c:v>
                </c:pt>
                <c:pt idx="89">
                  <c:v>112644</c:v>
                </c:pt>
                <c:pt idx="90">
                  <c:v>86052</c:v>
                </c:pt>
                <c:pt idx="91">
                  <c:v>70059</c:v>
                </c:pt>
                <c:pt idx="92">
                  <c:v>102357</c:v>
                </c:pt>
                <c:pt idx="93">
                  <c:v>167072</c:v>
                </c:pt>
                <c:pt idx="94">
                  <c:v>126729</c:v>
                </c:pt>
                <c:pt idx="95">
                  <c:v>142493</c:v>
                </c:pt>
                <c:pt idx="96">
                  <c:v>98214</c:v>
                </c:pt>
                <c:pt idx="97">
                  <c:v>97256</c:v>
                </c:pt>
                <c:pt idx="98">
                  <c:v>103745</c:v>
                </c:pt>
                <c:pt idx="99">
                  <c:v>87175</c:v>
                </c:pt>
                <c:pt idx="100">
                  <c:v>74595</c:v>
                </c:pt>
                <c:pt idx="101">
                  <c:v>58104</c:v>
                </c:pt>
                <c:pt idx="102">
                  <c:v>56042</c:v>
                </c:pt>
                <c:pt idx="103">
                  <c:v>76547</c:v>
                </c:pt>
                <c:pt idx="104">
                  <c:v>101819</c:v>
                </c:pt>
                <c:pt idx="105">
                  <c:v>91097</c:v>
                </c:pt>
                <c:pt idx="106">
                  <c:v>82251</c:v>
                </c:pt>
                <c:pt idx="107">
                  <c:v>99701</c:v>
                </c:pt>
                <c:pt idx="108">
                  <c:v>102947</c:v>
                </c:pt>
                <c:pt idx="109">
                  <c:v>64255</c:v>
                </c:pt>
                <c:pt idx="110">
                  <c:v>58735</c:v>
                </c:pt>
                <c:pt idx="111">
                  <c:v>83573</c:v>
                </c:pt>
                <c:pt idx="112">
                  <c:v>81903</c:v>
                </c:pt>
                <c:pt idx="113">
                  <c:v>73200</c:v>
                </c:pt>
                <c:pt idx="114">
                  <c:v>98688</c:v>
                </c:pt>
                <c:pt idx="115">
                  <c:v>70422</c:v>
                </c:pt>
                <c:pt idx="116">
                  <c:v>119870</c:v>
                </c:pt>
                <c:pt idx="117">
                  <c:v>88766</c:v>
                </c:pt>
                <c:pt idx="118">
                  <c:v>95045</c:v>
                </c:pt>
                <c:pt idx="119">
                  <c:v>88907</c:v>
                </c:pt>
                <c:pt idx="120">
                  <c:v>98133</c:v>
                </c:pt>
                <c:pt idx="121">
                  <c:v>119971</c:v>
                </c:pt>
                <c:pt idx="122">
                  <c:v>175475</c:v>
                </c:pt>
                <c:pt idx="123">
                  <c:v>188753</c:v>
                </c:pt>
                <c:pt idx="124">
                  <c:v>94201</c:v>
                </c:pt>
                <c:pt idx="125">
                  <c:v>136162</c:v>
                </c:pt>
                <c:pt idx="126">
                  <c:v>96344</c:v>
                </c:pt>
                <c:pt idx="127">
                  <c:v>93945</c:v>
                </c:pt>
                <c:pt idx="128">
                  <c:v>77396</c:v>
                </c:pt>
                <c:pt idx="129">
                  <c:v>79911</c:v>
                </c:pt>
                <c:pt idx="130">
                  <c:v>105831</c:v>
                </c:pt>
                <c:pt idx="131">
                  <c:v>93272</c:v>
                </c:pt>
                <c:pt idx="132">
                  <c:v>62628</c:v>
                </c:pt>
                <c:pt idx="133">
                  <c:v>88293</c:v>
                </c:pt>
                <c:pt idx="134">
                  <c:v>179426</c:v>
                </c:pt>
                <c:pt idx="135">
                  <c:v>147075</c:v>
                </c:pt>
                <c:pt idx="136">
                  <c:v>158563</c:v>
                </c:pt>
                <c:pt idx="137">
                  <c:v>127666</c:v>
                </c:pt>
                <c:pt idx="138">
                  <c:v>70100</c:v>
                </c:pt>
                <c:pt idx="139">
                  <c:v>74725</c:v>
                </c:pt>
                <c:pt idx="140">
                  <c:v>82356</c:v>
                </c:pt>
                <c:pt idx="141">
                  <c:v>68857</c:v>
                </c:pt>
                <c:pt idx="142">
                  <c:v>58072</c:v>
                </c:pt>
                <c:pt idx="143">
                  <c:v>48390</c:v>
                </c:pt>
                <c:pt idx="144">
                  <c:v>41526</c:v>
                </c:pt>
                <c:pt idx="145">
                  <c:v>50793</c:v>
                </c:pt>
                <c:pt idx="146">
                  <c:v>43379</c:v>
                </c:pt>
                <c:pt idx="147">
                  <c:v>69199</c:v>
                </c:pt>
                <c:pt idx="148">
                  <c:v>70474</c:v>
                </c:pt>
                <c:pt idx="149">
                  <c:v>39356</c:v>
                </c:pt>
                <c:pt idx="150">
                  <c:v>34209</c:v>
                </c:pt>
                <c:pt idx="151">
                  <c:v>49653</c:v>
                </c:pt>
                <c:pt idx="152">
                  <c:v>75225</c:v>
                </c:pt>
                <c:pt idx="153">
                  <c:v>49397</c:v>
                </c:pt>
                <c:pt idx="154">
                  <c:v>64512</c:v>
                </c:pt>
                <c:pt idx="155">
                  <c:v>69256</c:v>
                </c:pt>
                <c:pt idx="156">
                  <c:v>43488</c:v>
                </c:pt>
                <c:pt idx="157">
                  <c:v>71698</c:v>
                </c:pt>
                <c:pt idx="158">
                  <c:v>95018</c:v>
                </c:pt>
                <c:pt idx="159">
                  <c:v>81737</c:v>
                </c:pt>
                <c:pt idx="160">
                  <c:v>89590</c:v>
                </c:pt>
                <c:pt idx="161">
                  <c:v>82142</c:v>
                </c:pt>
                <c:pt idx="162">
                  <c:v>97420</c:v>
                </c:pt>
                <c:pt idx="163">
                  <c:v>63142</c:v>
                </c:pt>
                <c:pt idx="164">
                  <c:v>39094</c:v>
                </c:pt>
                <c:pt idx="165">
                  <c:v>42242</c:v>
                </c:pt>
                <c:pt idx="166">
                  <c:v>66787</c:v>
                </c:pt>
                <c:pt idx="167">
                  <c:v>63884</c:v>
                </c:pt>
                <c:pt idx="168">
                  <c:v>105483</c:v>
                </c:pt>
                <c:pt idx="169">
                  <c:v>205520</c:v>
                </c:pt>
                <c:pt idx="170">
                  <c:v>147311</c:v>
                </c:pt>
                <c:pt idx="171">
                  <c:v>133252</c:v>
                </c:pt>
                <c:pt idx="172">
                  <c:v>161189</c:v>
                </c:pt>
                <c:pt idx="173">
                  <c:v>101145</c:v>
                </c:pt>
                <c:pt idx="174">
                  <c:v>106117</c:v>
                </c:pt>
                <c:pt idx="175">
                  <c:v>135867</c:v>
                </c:pt>
                <c:pt idx="176">
                  <c:v>97913</c:v>
                </c:pt>
                <c:pt idx="177">
                  <c:v>110914</c:v>
                </c:pt>
                <c:pt idx="178">
                  <c:v>102440</c:v>
                </c:pt>
                <c:pt idx="179">
                  <c:v>83892</c:v>
                </c:pt>
                <c:pt idx="180">
                  <c:v>77743</c:v>
                </c:pt>
                <c:pt idx="181">
                  <c:v>65928</c:v>
                </c:pt>
                <c:pt idx="182">
                  <c:v>52600</c:v>
                </c:pt>
                <c:pt idx="183">
                  <c:v>80389</c:v>
                </c:pt>
                <c:pt idx="184">
                  <c:v>77947</c:v>
                </c:pt>
                <c:pt idx="185">
                  <c:v>85232</c:v>
                </c:pt>
                <c:pt idx="186">
                  <c:v>101676</c:v>
                </c:pt>
                <c:pt idx="187">
                  <c:v>74726</c:v>
                </c:pt>
                <c:pt idx="188">
                  <c:v>64861</c:v>
                </c:pt>
                <c:pt idx="189">
                  <c:v>127675</c:v>
                </c:pt>
                <c:pt idx="190">
                  <c:v>145389</c:v>
                </c:pt>
                <c:pt idx="191">
                  <c:v>104951</c:v>
                </c:pt>
                <c:pt idx="192">
                  <c:v>96847</c:v>
                </c:pt>
                <c:pt idx="193">
                  <c:v>137936</c:v>
                </c:pt>
                <c:pt idx="194">
                  <c:v>98615</c:v>
                </c:pt>
                <c:pt idx="195">
                  <c:v>69486</c:v>
                </c:pt>
                <c:pt idx="196">
                  <c:v>76460</c:v>
                </c:pt>
                <c:pt idx="197">
                  <c:v>71103</c:v>
                </c:pt>
                <c:pt idx="198">
                  <c:v>62250</c:v>
                </c:pt>
                <c:pt idx="199">
                  <c:v>75298</c:v>
                </c:pt>
                <c:pt idx="200">
                  <c:v>61718</c:v>
                </c:pt>
                <c:pt idx="201">
                  <c:v>46116</c:v>
                </c:pt>
                <c:pt idx="202">
                  <c:v>58737</c:v>
                </c:pt>
                <c:pt idx="203">
                  <c:v>94292</c:v>
                </c:pt>
                <c:pt idx="204">
                  <c:v>127816</c:v>
                </c:pt>
                <c:pt idx="205">
                  <c:v>120224</c:v>
                </c:pt>
                <c:pt idx="206">
                  <c:v>93113</c:v>
                </c:pt>
                <c:pt idx="207">
                  <c:v>95382</c:v>
                </c:pt>
                <c:pt idx="208">
                  <c:v>84201</c:v>
                </c:pt>
                <c:pt idx="209">
                  <c:v>187333</c:v>
                </c:pt>
                <c:pt idx="210">
                  <c:v>105618</c:v>
                </c:pt>
                <c:pt idx="211">
                  <c:v>129543</c:v>
                </c:pt>
                <c:pt idx="212">
                  <c:v>125185</c:v>
                </c:pt>
                <c:pt idx="213">
                  <c:v>105386</c:v>
                </c:pt>
                <c:pt idx="214">
                  <c:v>132843</c:v>
                </c:pt>
                <c:pt idx="215">
                  <c:v>86004</c:v>
                </c:pt>
                <c:pt idx="216">
                  <c:v>68769</c:v>
                </c:pt>
                <c:pt idx="217">
                  <c:v>65907</c:v>
                </c:pt>
                <c:pt idx="218">
                  <c:v>120277</c:v>
                </c:pt>
                <c:pt idx="219">
                  <c:v>136184</c:v>
                </c:pt>
                <c:pt idx="220">
                  <c:v>138362</c:v>
                </c:pt>
                <c:pt idx="221">
                  <c:v>110993</c:v>
                </c:pt>
                <c:pt idx="222">
                  <c:v>74077</c:v>
                </c:pt>
                <c:pt idx="223">
                  <c:v>86319</c:v>
                </c:pt>
                <c:pt idx="224">
                  <c:v>74529</c:v>
                </c:pt>
                <c:pt idx="225">
                  <c:v>64737</c:v>
                </c:pt>
                <c:pt idx="226">
                  <c:v>85129</c:v>
                </c:pt>
                <c:pt idx="227">
                  <c:v>92421</c:v>
                </c:pt>
                <c:pt idx="228">
                  <c:v>83877</c:v>
                </c:pt>
                <c:pt idx="229">
                  <c:v>91784</c:v>
                </c:pt>
                <c:pt idx="230">
                  <c:v>100890</c:v>
                </c:pt>
                <c:pt idx="231">
                  <c:v>98790</c:v>
                </c:pt>
                <c:pt idx="232">
                  <c:v>69255</c:v>
                </c:pt>
                <c:pt idx="233">
                  <c:v>60100</c:v>
                </c:pt>
                <c:pt idx="234">
                  <c:v>64613</c:v>
                </c:pt>
                <c:pt idx="235">
                  <c:v>66047</c:v>
                </c:pt>
                <c:pt idx="236">
                  <c:v>81531</c:v>
                </c:pt>
                <c:pt idx="237">
                  <c:v>69839</c:v>
                </c:pt>
                <c:pt idx="238">
                  <c:v>81716</c:v>
                </c:pt>
                <c:pt idx="239">
                  <c:v>103264</c:v>
                </c:pt>
                <c:pt idx="240">
                  <c:v>113840</c:v>
                </c:pt>
                <c:pt idx="241">
                  <c:v>99685</c:v>
                </c:pt>
                <c:pt idx="242">
                  <c:v>89104</c:v>
                </c:pt>
                <c:pt idx="243">
                  <c:v>106862</c:v>
                </c:pt>
                <c:pt idx="244">
                  <c:v>75711</c:v>
                </c:pt>
                <c:pt idx="245">
                  <c:v>69537</c:v>
                </c:pt>
                <c:pt idx="246">
                  <c:v>59174</c:v>
                </c:pt>
                <c:pt idx="247">
                  <c:v>266750</c:v>
                </c:pt>
                <c:pt idx="248">
                  <c:v>460697</c:v>
                </c:pt>
                <c:pt idx="249">
                  <c:v>396666</c:v>
                </c:pt>
                <c:pt idx="250">
                  <c:v>341400</c:v>
                </c:pt>
                <c:pt idx="251">
                  <c:v>257606</c:v>
                </c:pt>
                <c:pt idx="252">
                  <c:v>201547</c:v>
                </c:pt>
                <c:pt idx="253">
                  <c:v>164940</c:v>
                </c:pt>
                <c:pt idx="254">
                  <c:v>168600</c:v>
                </c:pt>
                <c:pt idx="255">
                  <c:v>141938</c:v>
                </c:pt>
                <c:pt idx="256">
                  <c:v>178786</c:v>
                </c:pt>
                <c:pt idx="257">
                  <c:v>128429</c:v>
                </c:pt>
                <c:pt idx="258">
                  <c:v>146258</c:v>
                </c:pt>
                <c:pt idx="259">
                  <c:v>171452</c:v>
                </c:pt>
                <c:pt idx="260">
                  <c:v>243362</c:v>
                </c:pt>
                <c:pt idx="261">
                  <c:v>151877</c:v>
                </c:pt>
                <c:pt idx="262">
                  <c:v>124124</c:v>
                </c:pt>
                <c:pt idx="263">
                  <c:v>203106</c:v>
                </c:pt>
                <c:pt idx="264">
                  <c:v>145021</c:v>
                </c:pt>
                <c:pt idx="265">
                  <c:v>134310</c:v>
                </c:pt>
                <c:pt idx="266">
                  <c:v>198043</c:v>
                </c:pt>
                <c:pt idx="267">
                  <c:v>339526</c:v>
                </c:pt>
                <c:pt idx="268">
                  <c:v>375174</c:v>
                </c:pt>
                <c:pt idx="269">
                  <c:v>213826</c:v>
                </c:pt>
                <c:pt idx="270">
                  <c:v>149772</c:v>
                </c:pt>
                <c:pt idx="271">
                  <c:v>123301</c:v>
                </c:pt>
                <c:pt idx="272">
                  <c:v>168248</c:v>
                </c:pt>
                <c:pt idx="273">
                  <c:v>178669</c:v>
                </c:pt>
                <c:pt idx="274">
                  <c:v>114308</c:v>
                </c:pt>
                <c:pt idx="275">
                  <c:v>95658</c:v>
                </c:pt>
                <c:pt idx="276">
                  <c:v>119485</c:v>
                </c:pt>
                <c:pt idx="277">
                  <c:v>157028</c:v>
                </c:pt>
                <c:pt idx="278">
                  <c:v>157281</c:v>
                </c:pt>
                <c:pt idx="279">
                  <c:v>260574</c:v>
                </c:pt>
                <c:pt idx="280">
                  <c:v>175711</c:v>
                </c:pt>
                <c:pt idx="281">
                  <c:v>188751</c:v>
                </c:pt>
                <c:pt idx="282">
                  <c:v>153387</c:v>
                </c:pt>
                <c:pt idx="283">
                  <c:v>137069</c:v>
                </c:pt>
                <c:pt idx="284">
                  <c:v>136922</c:v>
                </c:pt>
                <c:pt idx="285">
                  <c:v>105518</c:v>
                </c:pt>
                <c:pt idx="286">
                  <c:v>75417</c:v>
                </c:pt>
                <c:pt idx="287">
                  <c:v>80369</c:v>
                </c:pt>
                <c:pt idx="288">
                  <c:v>138494</c:v>
                </c:pt>
                <c:pt idx="289">
                  <c:v>159672</c:v>
                </c:pt>
                <c:pt idx="290">
                  <c:v>104953</c:v>
                </c:pt>
                <c:pt idx="291">
                  <c:v>87001</c:v>
                </c:pt>
                <c:pt idx="292">
                  <c:v>86668</c:v>
                </c:pt>
                <c:pt idx="293">
                  <c:v>200279</c:v>
                </c:pt>
                <c:pt idx="294">
                  <c:v>176207</c:v>
                </c:pt>
                <c:pt idx="295">
                  <c:v>159025</c:v>
                </c:pt>
                <c:pt idx="296">
                  <c:v>138629</c:v>
                </c:pt>
                <c:pt idx="297">
                  <c:v>142535</c:v>
                </c:pt>
                <c:pt idx="298">
                  <c:v>119908</c:v>
                </c:pt>
                <c:pt idx="299">
                  <c:v>108568</c:v>
                </c:pt>
                <c:pt idx="300">
                  <c:v>92741</c:v>
                </c:pt>
                <c:pt idx="301">
                  <c:v>98470</c:v>
                </c:pt>
                <c:pt idx="302">
                  <c:v>89975</c:v>
                </c:pt>
                <c:pt idx="303">
                  <c:v>108547</c:v>
                </c:pt>
                <c:pt idx="304">
                  <c:v>135175</c:v>
                </c:pt>
                <c:pt idx="305">
                  <c:v>121993</c:v>
                </c:pt>
                <c:pt idx="306">
                  <c:v>153263</c:v>
                </c:pt>
                <c:pt idx="307">
                  <c:v>131088</c:v>
                </c:pt>
                <c:pt idx="308">
                  <c:v>115122</c:v>
                </c:pt>
                <c:pt idx="309">
                  <c:v>193396</c:v>
                </c:pt>
                <c:pt idx="310">
                  <c:v>139392</c:v>
                </c:pt>
                <c:pt idx="311">
                  <c:v>101835</c:v>
                </c:pt>
                <c:pt idx="312">
                  <c:v>96915</c:v>
                </c:pt>
                <c:pt idx="313">
                  <c:v>97794</c:v>
                </c:pt>
                <c:pt idx="314">
                  <c:v>93243</c:v>
                </c:pt>
                <c:pt idx="315">
                  <c:v>86455</c:v>
                </c:pt>
                <c:pt idx="316">
                  <c:v>77034</c:v>
                </c:pt>
                <c:pt idx="317">
                  <c:v>82508</c:v>
                </c:pt>
                <c:pt idx="318">
                  <c:v>117416</c:v>
                </c:pt>
                <c:pt idx="319">
                  <c:v>133780</c:v>
                </c:pt>
                <c:pt idx="320">
                  <c:v>148118</c:v>
                </c:pt>
                <c:pt idx="321">
                  <c:v>165748</c:v>
                </c:pt>
                <c:pt idx="322">
                  <c:v>174923</c:v>
                </c:pt>
                <c:pt idx="323">
                  <c:v>143447</c:v>
                </c:pt>
                <c:pt idx="324">
                  <c:v>258891</c:v>
                </c:pt>
                <c:pt idx="325">
                  <c:v>414464</c:v>
                </c:pt>
                <c:pt idx="326">
                  <c:v>268368</c:v>
                </c:pt>
                <c:pt idx="327">
                  <c:v>193626</c:v>
                </c:pt>
                <c:pt idx="328">
                  <c:v>127109</c:v>
                </c:pt>
                <c:pt idx="329">
                  <c:v>81991</c:v>
                </c:pt>
                <c:pt idx="330">
                  <c:v>86480</c:v>
                </c:pt>
                <c:pt idx="331">
                  <c:v>101804</c:v>
                </c:pt>
                <c:pt idx="332">
                  <c:v>98223</c:v>
                </c:pt>
                <c:pt idx="333">
                  <c:v>115815</c:v>
                </c:pt>
                <c:pt idx="334">
                  <c:v>112016</c:v>
                </c:pt>
                <c:pt idx="335">
                  <c:v>104218</c:v>
                </c:pt>
                <c:pt idx="336">
                  <c:v>111821</c:v>
                </c:pt>
                <c:pt idx="337">
                  <c:v>80230</c:v>
                </c:pt>
                <c:pt idx="338">
                  <c:v>66530</c:v>
                </c:pt>
                <c:pt idx="339">
                  <c:v>57344</c:v>
                </c:pt>
                <c:pt idx="340">
                  <c:v>87997</c:v>
                </c:pt>
                <c:pt idx="341">
                  <c:v>103302</c:v>
                </c:pt>
                <c:pt idx="342">
                  <c:v>114824</c:v>
                </c:pt>
                <c:pt idx="343">
                  <c:v>382627</c:v>
                </c:pt>
                <c:pt idx="344">
                  <c:v>1597258</c:v>
                </c:pt>
                <c:pt idx="345">
                  <c:v>1118259</c:v>
                </c:pt>
                <c:pt idx="346">
                  <c:v>680394</c:v>
                </c:pt>
                <c:pt idx="347">
                  <c:v>571570</c:v>
                </c:pt>
                <c:pt idx="348">
                  <c:v>591941</c:v>
                </c:pt>
                <c:pt idx="349">
                  <c:v>444924</c:v>
                </c:pt>
                <c:pt idx="350">
                  <c:v>265603</c:v>
                </c:pt>
                <c:pt idx="351">
                  <c:v>173360</c:v>
                </c:pt>
                <c:pt idx="352">
                  <c:v>119251</c:v>
                </c:pt>
                <c:pt idx="353">
                  <c:v>114890</c:v>
                </c:pt>
                <c:pt idx="354">
                  <c:v>139578</c:v>
                </c:pt>
                <c:pt idx="355">
                  <c:v>114035</c:v>
                </c:pt>
                <c:pt idx="356">
                  <c:v>91150</c:v>
                </c:pt>
                <c:pt idx="357">
                  <c:v>102193</c:v>
                </c:pt>
                <c:pt idx="358">
                  <c:v>145618</c:v>
                </c:pt>
                <c:pt idx="359">
                  <c:v>81719</c:v>
                </c:pt>
                <c:pt idx="360">
                  <c:v>101756</c:v>
                </c:pt>
                <c:pt idx="361">
                  <c:v>173791</c:v>
                </c:pt>
                <c:pt idx="362">
                  <c:v>121077</c:v>
                </c:pt>
                <c:pt idx="363">
                  <c:v>106870</c:v>
                </c:pt>
                <c:pt idx="364">
                  <c:v>95058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EC-427A-9223-8A9625F7C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380584"/>
        <c:axId val="46384192"/>
      </c:lineChart>
      <c:catAx>
        <c:axId val="46380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84192"/>
        <c:crosses val="autoZero"/>
        <c:auto val="1"/>
        <c:lblAlgn val="ctr"/>
        <c:lblOffset val="100"/>
        <c:noMultiLvlLbl val="0"/>
      </c:catAx>
      <c:valAx>
        <c:axId val="46384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80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01.11.2017</c:v>
                </c:pt>
                <c:pt idx="1">
                  <c:v>02.11.2017</c:v>
                </c:pt>
                <c:pt idx="2">
                  <c:v>03.11.2017</c:v>
                </c:pt>
                <c:pt idx="3">
                  <c:v>04.11.2017</c:v>
                </c:pt>
                <c:pt idx="4">
                  <c:v>05.11.2017</c:v>
                </c:pt>
                <c:pt idx="5">
                  <c:v>06.11.2017</c:v>
                </c:pt>
                <c:pt idx="6">
                  <c:v>07.11.2017</c:v>
                </c:pt>
                <c:pt idx="7">
                  <c:v>08.11.2017</c:v>
                </c:pt>
                <c:pt idx="8">
                  <c:v>09.11.2017</c:v>
                </c:pt>
                <c:pt idx="9">
                  <c:v>10.11.2017</c:v>
                </c:pt>
                <c:pt idx="10">
                  <c:v>11.11.2017</c:v>
                </c:pt>
                <c:pt idx="11">
                  <c:v>12.11.2017</c:v>
                </c:pt>
                <c:pt idx="12">
                  <c:v>13.11.2017</c:v>
                </c:pt>
                <c:pt idx="13">
                  <c:v>14.11.2017</c:v>
                </c:pt>
                <c:pt idx="14">
                  <c:v>15.11.2017</c:v>
                </c:pt>
                <c:pt idx="15">
                  <c:v>16.11.2017</c:v>
                </c:pt>
                <c:pt idx="16">
                  <c:v>17.11.2017</c:v>
                </c:pt>
                <c:pt idx="17">
                  <c:v>18.11.2017</c:v>
                </c:pt>
                <c:pt idx="18">
                  <c:v>19.11.2017</c:v>
                </c:pt>
                <c:pt idx="19">
                  <c:v>20.11.2017</c:v>
                </c:pt>
                <c:pt idx="20">
                  <c:v>21.11.2017</c:v>
                </c:pt>
                <c:pt idx="21">
                  <c:v>22.11.2017</c:v>
                </c:pt>
                <c:pt idx="22">
                  <c:v>23.11.2017</c:v>
                </c:pt>
                <c:pt idx="23">
                  <c:v>24.11.2017</c:v>
                </c:pt>
                <c:pt idx="24">
                  <c:v>25.11.2017</c:v>
                </c:pt>
                <c:pt idx="25">
                  <c:v>26.11.2017</c:v>
                </c:pt>
                <c:pt idx="26">
                  <c:v>27.11.2017</c:v>
                </c:pt>
                <c:pt idx="27">
                  <c:v>28.11.2017</c:v>
                </c:pt>
                <c:pt idx="28">
                  <c:v>29.11.2017</c:v>
                </c:pt>
                <c:pt idx="29">
                  <c:v>30.11.2017</c:v>
                </c:pt>
                <c:pt idx="30">
                  <c:v>01.12.2017</c:v>
                </c:pt>
                <c:pt idx="31">
                  <c:v>02.12.2017</c:v>
                </c:pt>
                <c:pt idx="32">
                  <c:v>03.12.2017</c:v>
                </c:pt>
                <c:pt idx="33">
                  <c:v>04.12.2017</c:v>
                </c:pt>
                <c:pt idx="34">
                  <c:v>05.12.2017</c:v>
                </c:pt>
                <c:pt idx="35">
                  <c:v>06.12.2017</c:v>
                </c:pt>
                <c:pt idx="36">
                  <c:v>07.12.2017</c:v>
                </c:pt>
                <c:pt idx="37">
                  <c:v>08.12.2017</c:v>
                </c:pt>
                <c:pt idx="38">
                  <c:v>09.12.2017</c:v>
                </c:pt>
                <c:pt idx="39">
                  <c:v>10.12.2017</c:v>
                </c:pt>
                <c:pt idx="40">
                  <c:v>11.12.2017</c:v>
                </c:pt>
                <c:pt idx="41">
                  <c:v>12.12.2017</c:v>
                </c:pt>
                <c:pt idx="42">
                  <c:v>13.12.2017</c:v>
                </c:pt>
                <c:pt idx="43">
                  <c:v>14.12.2017</c:v>
                </c:pt>
                <c:pt idx="44">
                  <c:v>15.12.2017</c:v>
                </c:pt>
                <c:pt idx="45">
                  <c:v>16.12.2017</c:v>
                </c:pt>
                <c:pt idx="46">
                  <c:v>17.12.2017</c:v>
                </c:pt>
                <c:pt idx="47">
                  <c:v>18.12.2017</c:v>
                </c:pt>
                <c:pt idx="48">
                  <c:v>19.12.2017</c:v>
                </c:pt>
                <c:pt idx="49">
                  <c:v>20.12.2017</c:v>
                </c:pt>
                <c:pt idx="50">
                  <c:v>21.12.2017</c:v>
                </c:pt>
                <c:pt idx="51">
                  <c:v>22.12.2017</c:v>
                </c:pt>
                <c:pt idx="52">
                  <c:v>23.12.2017</c:v>
                </c:pt>
                <c:pt idx="53">
                  <c:v>24.12.2017</c:v>
                </c:pt>
                <c:pt idx="54">
                  <c:v>25.12.2017</c:v>
                </c:pt>
                <c:pt idx="55">
                  <c:v>26.12.2017</c:v>
                </c:pt>
                <c:pt idx="56">
                  <c:v>27.12.2017</c:v>
                </c:pt>
                <c:pt idx="57">
                  <c:v>28.12.2017</c:v>
                </c:pt>
                <c:pt idx="58">
                  <c:v>29.12.2017</c:v>
                </c:pt>
                <c:pt idx="59">
                  <c:v>30.12.2017</c:v>
                </c:pt>
                <c:pt idx="60">
                  <c:v>31.12.2017</c:v>
                </c:pt>
                <c:pt idx="61">
                  <c:v>01.01.2018</c:v>
                </c:pt>
                <c:pt idx="62">
                  <c:v>02.01.2018</c:v>
                </c:pt>
                <c:pt idx="63">
                  <c:v>03.01.2018</c:v>
                </c:pt>
                <c:pt idx="64">
                  <c:v>04.01.2018</c:v>
                </c:pt>
                <c:pt idx="65">
                  <c:v>05.01.2018</c:v>
                </c:pt>
                <c:pt idx="66">
                  <c:v>06.01.2018</c:v>
                </c:pt>
                <c:pt idx="67">
                  <c:v>07.01.2018</c:v>
                </c:pt>
                <c:pt idx="68">
                  <c:v>08.01.2018</c:v>
                </c:pt>
                <c:pt idx="69">
                  <c:v>09.01.2018</c:v>
                </c:pt>
                <c:pt idx="70">
                  <c:v>10.01.2018</c:v>
                </c:pt>
                <c:pt idx="71">
                  <c:v>11.01.2018</c:v>
                </c:pt>
                <c:pt idx="72">
                  <c:v>12.01.2018</c:v>
                </c:pt>
                <c:pt idx="73">
                  <c:v>13.01.2018</c:v>
                </c:pt>
                <c:pt idx="74">
                  <c:v>14.01.2018</c:v>
                </c:pt>
                <c:pt idx="75">
                  <c:v>15.01.2018</c:v>
                </c:pt>
                <c:pt idx="76">
                  <c:v>16.01.2018</c:v>
                </c:pt>
                <c:pt idx="77">
                  <c:v>17.01.2018</c:v>
                </c:pt>
                <c:pt idx="78">
                  <c:v>18.01.2018</c:v>
                </c:pt>
                <c:pt idx="79">
                  <c:v>19.01.2018</c:v>
                </c:pt>
                <c:pt idx="80">
                  <c:v>20.01.2018</c:v>
                </c:pt>
                <c:pt idx="81">
                  <c:v>21.01.2018</c:v>
                </c:pt>
                <c:pt idx="82">
                  <c:v>22.01.2018</c:v>
                </c:pt>
                <c:pt idx="83">
                  <c:v>23.01.2018</c:v>
                </c:pt>
                <c:pt idx="84">
                  <c:v>24.01.2018</c:v>
                </c:pt>
                <c:pt idx="85">
                  <c:v>25.01.2018</c:v>
                </c:pt>
                <c:pt idx="86">
                  <c:v>26.01.2018</c:v>
                </c:pt>
                <c:pt idx="87">
                  <c:v>27.01.2018</c:v>
                </c:pt>
                <c:pt idx="88">
                  <c:v>28.01.2018</c:v>
                </c:pt>
                <c:pt idx="89">
                  <c:v>29.01.2018</c:v>
                </c:pt>
                <c:pt idx="90">
                  <c:v>30.01.2018</c:v>
                </c:pt>
                <c:pt idx="91">
                  <c:v>31.01.2018</c:v>
                </c:pt>
                <c:pt idx="92">
                  <c:v>01.02.2018</c:v>
                </c:pt>
                <c:pt idx="93">
                  <c:v>02.02.2018</c:v>
                </c:pt>
                <c:pt idx="94">
                  <c:v>03.02.2018</c:v>
                </c:pt>
                <c:pt idx="95">
                  <c:v>04.02.2018</c:v>
                </c:pt>
                <c:pt idx="96">
                  <c:v>05.02.2018</c:v>
                </c:pt>
                <c:pt idx="97">
                  <c:v>06.02.2018</c:v>
                </c:pt>
                <c:pt idx="98">
                  <c:v>07.02.2018</c:v>
                </c:pt>
                <c:pt idx="99">
                  <c:v>08.02.2018</c:v>
                </c:pt>
                <c:pt idx="100">
                  <c:v>09.02.2018</c:v>
                </c:pt>
                <c:pt idx="101">
                  <c:v>10.02.2018</c:v>
                </c:pt>
                <c:pt idx="102">
                  <c:v>11.02.2018</c:v>
                </c:pt>
                <c:pt idx="103">
                  <c:v>12.02.2018</c:v>
                </c:pt>
                <c:pt idx="104">
                  <c:v>13.02.2018</c:v>
                </c:pt>
                <c:pt idx="105">
                  <c:v>14.02.2018</c:v>
                </c:pt>
                <c:pt idx="106">
                  <c:v>15.02.2018</c:v>
                </c:pt>
                <c:pt idx="107">
                  <c:v>16.02.2018</c:v>
                </c:pt>
                <c:pt idx="108">
                  <c:v>17.02.2018</c:v>
                </c:pt>
                <c:pt idx="109">
                  <c:v>18.02.2018</c:v>
                </c:pt>
                <c:pt idx="110">
                  <c:v>19.02.2018</c:v>
                </c:pt>
                <c:pt idx="111">
                  <c:v>20.02.2018</c:v>
                </c:pt>
                <c:pt idx="112">
                  <c:v>21.02.2018</c:v>
                </c:pt>
                <c:pt idx="113">
                  <c:v>22.02.2018</c:v>
                </c:pt>
                <c:pt idx="114">
                  <c:v>23.02.2018</c:v>
                </c:pt>
                <c:pt idx="115">
                  <c:v>24.02.2018</c:v>
                </c:pt>
                <c:pt idx="116">
                  <c:v>25.02.2018</c:v>
                </c:pt>
                <c:pt idx="117">
                  <c:v>26.02.2018</c:v>
                </c:pt>
                <c:pt idx="118">
                  <c:v>27.02.2018</c:v>
                </c:pt>
                <c:pt idx="119">
                  <c:v>28.02.2018</c:v>
                </c:pt>
                <c:pt idx="120">
                  <c:v>01.03.2018</c:v>
                </c:pt>
                <c:pt idx="121">
                  <c:v>02.03.2018</c:v>
                </c:pt>
                <c:pt idx="122">
                  <c:v>03.03.2018</c:v>
                </c:pt>
                <c:pt idx="123">
                  <c:v>04.03.2018</c:v>
                </c:pt>
                <c:pt idx="124">
                  <c:v>05.03.2018</c:v>
                </c:pt>
                <c:pt idx="125">
                  <c:v>06.03.2018</c:v>
                </c:pt>
                <c:pt idx="126">
                  <c:v>07.03.2018</c:v>
                </c:pt>
                <c:pt idx="127">
                  <c:v>08.03.2018</c:v>
                </c:pt>
                <c:pt idx="128">
                  <c:v>09.03.2018</c:v>
                </c:pt>
                <c:pt idx="129">
                  <c:v>10.03.2018</c:v>
                </c:pt>
                <c:pt idx="130">
                  <c:v>11.03.2018</c:v>
                </c:pt>
                <c:pt idx="131">
                  <c:v>12.03.2018</c:v>
                </c:pt>
                <c:pt idx="132">
                  <c:v>13.03.2018</c:v>
                </c:pt>
                <c:pt idx="133">
                  <c:v>14.03.2018</c:v>
                </c:pt>
                <c:pt idx="134">
                  <c:v>15.03.2018</c:v>
                </c:pt>
                <c:pt idx="135">
                  <c:v>16.03.2018</c:v>
                </c:pt>
                <c:pt idx="136">
                  <c:v>17.03.2018</c:v>
                </c:pt>
                <c:pt idx="137">
                  <c:v>18.03.2018</c:v>
                </c:pt>
                <c:pt idx="138">
                  <c:v>19.03.2018</c:v>
                </c:pt>
                <c:pt idx="139">
                  <c:v>20.03.2018</c:v>
                </c:pt>
                <c:pt idx="140">
                  <c:v>21.03.2018</c:v>
                </c:pt>
                <c:pt idx="141">
                  <c:v>22.03.2018</c:v>
                </c:pt>
                <c:pt idx="142">
                  <c:v>23.03.2018</c:v>
                </c:pt>
                <c:pt idx="143">
                  <c:v>24.03.2018</c:v>
                </c:pt>
                <c:pt idx="144">
                  <c:v>25.03.2018</c:v>
                </c:pt>
                <c:pt idx="145">
                  <c:v>26.03.2018</c:v>
                </c:pt>
                <c:pt idx="146">
                  <c:v>27.03.2018</c:v>
                </c:pt>
                <c:pt idx="147">
                  <c:v>28.03.2018</c:v>
                </c:pt>
                <c:pt idx="148">
                  <c:v>29.03.2018</c:v>
                </c:pt>
                <c:pt idx="149">
                  <c:v>30.03.2018</c:v>
                </c:pt>
                <c:pt idx="150">
                  <c:v>31.03.2018</c:v>
                </c:pt>
                <c:pt idx="151">
                  <c:v>01.04.2018</c:v>
                </c:pt>
                <c:pt idx="152">
                  <c:v>02.04.2018</c:v>
                </c:pt>
                <c:pt idx="153">
                  <c:v>03.04.2018</c:v>
                </c:pt>
                <c:pt idx="154">
                  <c:v>04.04.2018</c:v>
                </c:pt>
                <c:pt idx="155">
                  <c:v>05.04.2018</c:v>
                </c:pt>
                <c:pt idx="156">
                  <c:v>06.04.2018</c:v>
                </c:pt>
                <c:pt idx="157">
                  <c:v>07.04.2018</c:v>
                </c:pt>
                <c:pt idx="158">
                  <c:v>08.04.2018</c:v>
                </c:pt>
                <c:pt idx="159">
                  <c:v>09.04.2018</c:v>
                </c:pt>
                <c:pt idx="160">
                  <c:v>10.04.2018</c:v>
                </c:pt>
                <c:pt idx="161">
                  <c:v>11.04.2018</c:v>
                </c:pt>
                <c:pt idx="162">
                  <c:v>12.04.2018</c:v>
                </c:pt>
                <c:pt idx="163">
                  <c:v>13.04.2018</c:v>
                </c:pt>
                <c:pt idx="164">
                  <c:v>14.04.2018</c:v>
                </c:pt>
                <c:pt idx="165">
                  <c:v>15.04.2018</c:v>
                </c:pt>
                <c:pt idx="166">
                  <c:v>16.04.2018</c:v>
                </c:pt>
                <c:pt idx="167">
                  <c:v>17.04.2018</c:v>
                </c:pt>
                <c:pt idx="168">
                  <c:v>18.04.2018</c:v>
                </c:pt>
                <c:pt idx="169">
                  <c:v>19.04.2018</c:v>
                </c:pt>
                <c:pt idx="170">
                  <c:v>20.04.2018</c:v>
                </c:pt>
                <c:pt idx="171">
                  <c:v>21.04.2018</c:v>
                </c:pt>
                <c:pt idx="172">
                  <c:v>22.04.2018</c:v>
                </c:pt>
                <c:pt idx="173">
                  <c:v>23.04.2018</c:v>
                </c:pt>
                <c:pt idx="174">
                  <c:v>24.04.2018</c:v>
                </c:pt>
                <c:pt idx="175">
                  <c:v>25.04.2018</c:v>
                </c:pt>
                <c:pt idx="176">
                  <c:v>26.04.2018</c:v>
                </c:pt>
                <c:pt idx="177">
                  <c:v>27.04.2018</c:v>
                </c:pt>
                <c:pt idx="178">
                  <c:v>28.04.2018</c:v>
                </c:pt>
                <c:pt idx="179">
                  <c:v>29.04.2018</c:v>
                </c:pt>
                <c:pt idx="180">
                  <c:v>30.04.2018</c:v>
                </c:pt>
                <c:pt idx="181">
                  <c:v>01.05.2018</c:v>
                </c:pt>
                <c:pt idx="182">
                  <c:v>02.05.2018</c:v>
                </c:pt>
                <c:pt idx="183">
                  <c:v>03.05.2018</c:v>
                </c:pt>
                <c:pt idx="184">
                  <c:v>04.05.2018</c:v>
                </c:pt>
                <c:pt idx="185">
                  <c:v>05.05.2018</c:v>
                </c:pt>
                <c:pt idx="186">
                  <c:v>06.05.2018</c:v>
                </c:pt>
                <c:pt idx="187">
                  <c:v>07.05.2018</c:v>
                </c:pt>
                <c:pt idx="188">
                  <c:v>08.05.2018</c:v>
                </c:pt>
                <c:pt idx="189">
                  <c:v>09.05.2018</c:v>
                </c:pt>
                <c:pt idx="190">
                  <c:v>10.05.2018</c:v>
                </c:pt>
                <c:pt idx="191">
                  <c:v>11.05.2018</c:v>
                </c:pt>
                <c:pt idx="192">
                  <c:v>12.05.2018</c:v>
                </c:pt>
                <c:pt idx="193">
                  <c:v>13.05.2018</c:v>
                </c:pt>
                <c:pt idx="194">
                  <c:v>14.05.2018</c:v>
                </c:pt>
                <c:pt idx="195">
                  <c:v>15.05.2018</c:v>
                </c:pt>
                <c:pt idx="196">
                  <c:v>16.05.2018</c:v>
                </c:pt>
                <c:pt idx="197">
                  <c:v>17.05.2018</c:v>
                </c:pt>
                <c:pt idx="198">
                  <c:v>18.05.2018</c:v>
                </c:pt>
                <c:pt idx="199">
                  <c:v>19.05.2018</c:v>
                </c:pt>
                <c:pt idx="200">
                  <c:v>20.05.2018</c:v>
                </c:pt>
                <c:pt idx="201">
                  <c:v>21.05.2018</c:v>
                </c:pt>
                <c:pt idx="202">
                  <c:v>22.05.2018</c:v>
                </c:pt>
                <c:pt idx="203">
                  <c:v>23.05.2018</c:v>
                </c:pt>
                <c:pt idx="204">
                  <c:v>24.05.2018</c:v>
                </c:pt>
                <c:pt idx="205">
                  <c:v>25.05.2018</c:v>
                </c:pt>
                <c:pt idx="206">
                  <c:v>26.05.2018</c:v>
                </c:pt>
                <c:pt idx="207">
                  <c:v>27.05.2018</c:v>
                </c:pt>
                <c:pt idx="208">
                  <c:v>28.05.2018</c:v>
                </c:pt>
                <c:pt idx="209">
                  <c:v>29.05.2018</c:v>
                </c:pt>
                <c:pt idx="210">
                  <c:v>30.05.2018</c:v>
                </c:pt>
                <c:pt idx="211">
                  <c:v>31.05.2018</c:v>
                </c:pt>
                <c:pt idx="212">
                  <c:v>01.06.2018</c:v>
                </c:pt>
                <c:pt idx="213">
                  <c:v>02.06.2018</c:v>
                </c:pt>
                <c:pt idx="214">
                  <c:v>03.06.2018</c:v>
                </c:pt>
                <c:pt idx="215">
                  <c:v>04.06.2018</c:v>
                </c:pt>
                <c:pt idx="216">
                  <c:v>05.06.2018</c:v>
                </c:pt>
                <c:pt idx="217">
                  <c:v>06.06.2018</c:v>
                </c:pt>
                <c:pt idx="218">
                  <c:v>07.06.2018</c:v>
                </c:pt>
                <c:pt idx="219">
                  <c:v>08.06.2018</c:v>
                </c:pt>
                <c:pt idx="220">
                  <c:v>09.06.2018</c:v>
                </c:pt>
                <c:pt idx="221">
                  <c:v>10.06.2018</c:v>
                </c:pt>
                <c:pt idx="222">
                  <c:v>11.06.2018</c:v>
                </c:pt>
                <c:pt idx="223">
                  <c:v>12.06.2018</c:v>
                </c:pt>
                <c:pt idx="224">
                  <c:v>13.06.2018</c:v>
                </c:pt>
                <c:pt idx="225">
                  <c:v>14.06.2018</c:v>
                </c:pt>
                <c:pt idx="226">
                  <c:v>15.06.2018</c:v>
                </c:pt>
                <c:pt idx="227">
                  <c:v>16.06.2018</c:v>
                </c:pt>
                <c:pt idx="228">
                  <c:v>17.06.2018</c:v>
                </c:pt>
                <c:pt idx="229">
                  <c:v>18.06.2018</c:v>
                </c:pt>
                <c:pt idx="230">
                  <c:v>19.06.2018</c:v>
                </c:pt>
                <c:pt idx="231">
                  <c:v>20.06.2018</c:v>
                </c:pt>
                <c:pt idx="232">
                  <c:v>21.06.2018</c:v>
                </c:pt>
                <c:pt idx="233">
                  <c:v>22.06.2018</c:v>
                </c:pt>
                <c:pt idx="234">
                  <c:v>23.06.2018</c:v>
                </c:pt>
                <c:pt idx="235">
                  <c:v>24.06.2018</c:v>
                </c:pt>
                <c:pt idx="236">
                  <c:v>25.06.2018</c:v>
                </c:pt>
                <c:pt idx="237">
                  <c:v>26.06.2018</c:v>
                </c:pt>
                <c:pt idx="238">
                  <c:v>27.06.2018</c:v>
                </c:pt>
                <c:pt idx="239">
                  <c:v>28.06.2018</c:v>
                </c:pt>
                <c:pt idx="240">
                  <c:v>29.06.2018</c:v>
                </c:pt>
                <c:pt idx="241">
                  <c:v>30.06.2018</c:v>
                </c:pt>
                <c:pt idx="242">
                  <c:v>01.07.2018</c:v>
                </c:pt>
                <c:pt idx="243">
                  <c:v>02.07.2018</c:v>
                </c:pt>
                <c:pt idx="244">
                  <c:v>03.07.2018</c:v>
                </c:pt>
                <c:pt idx="245">
                  <c:v>04.07.2018</c:v>
                </c:pt>
                <c:pt idx="246">
                  <c:v>05.07.2018</c:v>
                </c:pt>
                <c:pt idx="247">
                  <c:v>06.07.2018</c:v>
                </c:pt>
                <c:pt idx="248">
                  <c:v>07.07.2018</c:v>
                </c:pt>
                <c:pt idx="249">
                  <c:v>08.07.2018</c:v>
                </c:pt>
                <c:pt idx="250">
                  <c:v>09.07.2018</c:v>
                </c:pt>
                <c:pt idx="251">
                  <c:v>10.07.2018</c:v>
                </c:pt>
                <c:pt idx="252">
                  <c:v>11.07.2018</c:v>
                </c:pt>
                <c:pt idx="253">
                  <c:v>12.07.2018</c:v>
                </c:pt>
                <c:pt idx="254">
                  <c:v>13.07.2018</c:v>
                </c:pt>
                <c:pt idx="255">
                  <c:v>14.07.2018</c:v>
                </c:pt>
                <c:pt idx="256">
                  <c:v>15.07.2018</c:v>
                </c:pt>
                <c:pt idx="257">
                  <c:v>16.07.2018</c:v>
                </c:pt>
                <c:pt idx="258">
                  <c:v>17.07.2018</c:v>
                </c:pt>
                <c:pt idx="259">
                  <c:v>18.07.2018</c:v>
                </c:pt>
                <c:pt idx="260">
                  <c:v>19.07.2018</c:v>
                </c:pt>
                <c:pt idx="261">
                  <c:v>20.07.2018</c:v>
                </c:pt>
                <c:pt idx="262">
                  <c:v>21.07.2018</c:v>
                </c:pt>
                <c:pt idx="263">
                  <c:v>22.07.2018</c:v>
                </c:pt>
                <c:pt idx="264">
                  <c:v>23.07.2018</c:v>
                </c:pt>
                <c:pt idx="265">
                  <c:v>24.07.2018</c:v>
                </c:pt>
                <c:pt idx="266">
                  <c:v>25.07.2018</c:v>
                </c:pt>
                <c:pt idx="267">
                  <c:v>26.07.2018</c:v>
                </c:pt>
                <c:pt idx="268">
                  <c:v>27.07.2018</c:v>
                </c:pt>
                <c:pt idx="269">
                  <c:v>28.07.2018</c:v>
                </c:pt>
                <c:pt idx="270">
                  <c:v>29.07.2018</c:v>
                </c:pt>
                <c:pt idx="271">
                  <c:v>30.07.2018</c:v>
                </c:pt>
                <c:pt idx="272">
                  <c:v>31.07.2018</c:v>
                </c:pt>
                <c:pt idx="273">
                  <c:v>01.08.2018</c:v>
                </c:pt>
                <c:pt idx="274">
                  <c:v>02.08.2018</c:v>
                </c:pt>
                <c:pt idx="275">
                  <c:v>03.08.2018</c:v>
                </c:pt>
                <c:pt idx="276">
                  <c:v>04.08.2018</c:v>
                </c:pt>
                <c:pt idx="277">
                  <c:v>05.08.2018</c:v>
                </c:pt>
                <c:pt idx="278">
                  <c:v>06.08.2018</c:v>
                </c:pt>
                <c:pt idx="279">
                  <c:v>07.08.2018</c:v>
                </c:pt>
                <c:pt idx="280">
                  <c:v>08.08.2018</c:v>
                </c:pt>
                <c:pt idx="281">
                  <c:v>09.08.2018</c:v>
                </c:pt>
                <c:pt idx="282">
                  <c:v>10.08.2018</c:v>
                </c:pt>
                <c:pt idx="283">
                  <c:v>11.08.2018</c:v>
                </c:pt>
                <c:pt idx="284">
                  <c:v>12.08.2018</c:v>
                </c:pt>
                <c:pt idx="285">
                  <c:v>13.08.2018</c:v>
                </c:pt>
                <c:pt idx="286">
                  <c:v>14.08.2018</c:v>
                </c:pt>
                <c:pt idx="287">
                  <c:v>15.08.2018</c:v>
                </c:pt>
                <c:pt idx="288">
                  <c:v>16.08.2018</c:v>
                </c:pt>
                <c:pt idx="289">
                  <c:v>17.08.2018</c:v>
                </c:pt>
                <c:pt idx="290">
                  <c:v>18.08.2018</c:v>
                </c:pt>
                <c:pt idx="291">
                  <c:v>19.08.2018</c:v>
                </c:pt>
                <c:pt idx="292">
                  <c:v>20.08.2018</c:v>
                </c:pt>
                <c:pt idx="293">
                  <c:v>21.08.2018</c:v>
                </c:pt>
                <c:pt idx="294">
                  <c:v>22.08.2018</c:v>
                </c:pt>
                <c:pt idx="295">
                  <c:v>23.08.2018</c:v>
                </c:pt>
                <c:pt idx="296">
                  <c:v>24.08.2018</c:v>
                </c:pt>
                <c:pt idx="297">
                  <c:v>25.08.2018</c:v>
                </c:pt>
                <c:pt idx="298">
                  <c:v>26.08.2018</c:v>
                </c:pt>
                <c:pt idx="299">
                  <c:v>27.08.2018</c:v>
                </c:pt>
                <c:pt idx="300">
                  <c:v>28.08.2018</c:v>
                </c:pt>
                <c:pt idx="301">
                  <c:v>29.08.2018</c:v>
                </c:pt>
                <c:pt idx="302">
                  <c:v>30.08.2018</c:v>
                </c:pt>
                <c:pt idx="303">
                  <c:v>31.08.2018</c:v>
                </c:pt>
                <c:pt idx="304">
                  <c:v>01.09.2018</c:v>
                </c:pt>
                <c:pt idx="305">
                  <c:v>02.09.2018</c:v>
                </c:pt>
                <c:pt idx="306">
                  <c:v>03.09.2018</c:v>
                </c:pt>
                <c:pt idx="307">
                  <c:v>04.09.2018</c:v>
                </c:pt>
                <c:pt idx="308">
                  <c:v>05.09.2018</c:v>
                </c:pt>
                <c:pt idx="309">
                  <c:v>06.09.2018</c:v>
                </c:pt>
                <c:pt idx="310">
                  <c:v>07.09.2018</c:v>
                </c:pt>
                <c:pt idx="311">
                  <c:v>08.09.2018</c:v>
                </c:pt>
                <c:pt idx="312">
                  <c:v>09.09.2018</c:v>
                </c:pt>
                <c:pt idx="313">
                  <c:v>10.09.2018</c:v>
                </c:pt>
                <c:pt idx="314">
                  <c:v>11.09.2018</c:v>
                </c:pt>
                <c:pt idx="315">
                  <c:v>12.09.2018</c:v>
                </c:pt>
                <c:pt idx="316">
                  <c:v>13.09.2018</c:v>
                </c:pt>
                <c:pt idx="317">
                  <c:v>14.09.2018</c:v>
                </c:pt>
                <c:pt idx="318">
                  <c:v>15.09.2018</c:v>
                </c:pt>
                <c:pt idx="319">
                  <c:v>16.09.2018</c:v>
                </c:pt>
                <c:pt idx="320">
                  <c:v>17.09.2018</c:v>
                </c:pt>
                <c:pt idx="321">
                  <c:v>18.09.2018</c:v>
                </c:pt>
                <c:pt idx="322">
                  <c:v>19.09.2018</c:v>
                </c:pt>
                <c:pt idx="323">
                  <c:v>20.09.2018</c:v>
                </c:pt>
                <c:pt idx="324">
                  <c:v>21.09.2018</c:v>
                </c:pt>
                <c:pt idx="325">
                  <c:v>22.09.2018</c:v>
                </c:pt>
                <c:pt idx="326">
                  <c:v>23.09.2018</c:v>
                </c:pt>
                <c:pt idx="327">
                  <c:v>24.09.2018</c:v>
                </c:pt>
                <c:pt idx="328">
                  <c:v>25.09.2018</c:v>
                </c:pt>
                <c:pt idx="329">
                  <c:v>26.09.2018</c:v>
                </c:pt>
                <c:pt idx="330">
                  <c:v>27.09.2018</c:v>
                </c:pt>
                <c:pt idx="331">
                  <c:v>28.09.2018</c:v>
                </c:pt>
                <c:pt idx="332">
                  <c:v>29.09.2018</c:v>
                </c:pt>
                <c:pt idx="333">
                  <c:v>30.09.2018</c:v>
                </c:pt>
                <c:pt idx="334">
                  <c:v>01.10.2018</c:v>
                </c:pt>
                <c:pt idx="335">
                  <c:v>02.10.2018</c:v>
                </c:pt>
                <c:pt idx="336">
                  <c:v>03.10.2018</c:v>
                </c:pt>
                <c:pt idx="337">
                  <c:v>04.10.2018</c:v>
                </c:pt>
                <c:pt idx="338">
                  <c:v>05.10.2018</c:v>
                </c:pt>
                <c:pt idx="339">
                  <c:v>06.10.2018</c:v>
                </c:pt>
                <c:pt idx="340">
                  <c:v>07.10.2018</c:v>
                </c:pt>
                <c:pt idx="341">
                  <c:v>08.10.2018</c:v>
                </c:pt>
                <c:pt idx="342">
                  <c:v>09.10.2018</c:v>
                </c:pt>
                <c:pt idx="343">
                  <c:v>10.10.2018</c:v>
                </c:pt>
                <c:pt idx="344">
                  <c:v>11.10.2018</c:v>
                </c:pt>
                <c:pt idx="345">
                  <c:v>12.10.2018</c:v>
                </c:pt>
                <c:pt idx="346">
                  <c:v>13.10.2018</c:v>
                </c:pt>
                <c:pt idx="347">
                  <c:v>14.10.2018</c:v>
                </c:pt>
                <c:pt idx="348">
                  <c:v>15.10.2018</c:v>
                </c:pt>
                <c:pt idx="349">
                  <c:v>16.10.2018</c:v>
                </c:pt>
                <c:pt idx="350">
                  <c:v>17.10.2018</c:v>
                </c:pt>
                <c:pt idx="351">
                  <c:v>18.10.2018</c:v>
                </c:pt>
                <c:pt idx="352">
                  <c:v>19.10.2018</c:v>
                </c:pt>
                <c:pt idx="353">
                  <c:v>20.10.2018</c:v>
                </c:pt>
                <c:pt idx="354">
                  <c:v>21.10.2018</c:v>
                </c:pt>
                <c:pt idx="355">
                  <c:v>22.10.2018</c:v>
                </c:pt>
                <c:pt idx="356">
                  <c:v>23.10.2018</c:v>
                </c:pt>
                <c:pt idx="357">
                  <c:v>24.10.2018</c:v>
                </c:pt>
                <c:pt idx="358">
                  <c:v>25.10.2018</c:v>
                </c:pt>
                <c:pt idx="359">
                  <c:v>26.10.2018</c:v>
                </c:pt>
                <c:pt idx="360">
                  <c:v>27.10.2018</c:v>
                </c:pt>
                <c:pt idx="361">
                  <c:v>28.10.2018</c:v>
                </c:pt>
                <c:pt idx="362">
                  <c:v>29.10.2018</c:v>
                </c:pt>
                <c:pt idx="363">
                  <c:v>30.10.2018</c:v>
                </c:pt>
                <c:pt idx="364">
                  <c:v>31.10.2018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12416</c:v>
                </c:pt>
                <c:pt idx="1">
                  <c:v>12287</c:v>
                </c:pt>
                <c:pt idx="2">
                  <c:v>22291</c:v>
                </c:pt>
                <c:pt idx="3">
                  <c:v>11346</c:v>
                </c:pt>
                <c:pt idx="4">
                  <c:v>9717</c:v>
                </c:pt>
                <c:pt idx="5">
                  <c:v>35977</c:v>
                </c:pt>
                <c:pt idx="6">
                  <c:v>52507</c:v>
                </c:pt>
                <c:pt idx="7">
                  <c:v>31090</c:v>
                </c:pt>
                <c:pt idx="8">
                  <c:v>39447</c:v>
                </c:pt>
                <c:pt idx="9">
                  <c:v>30354</c:v>
                </c:pt>
                <c:pt idx="10">
                  <c:v>20855</c:v>
                </c:pt>
                <c:pt idx="11">
                  <c:v>25503</c:v>
                </c:pt>
                <c:pt idx="12">
                  <c:v>19973</c:v>
                </c:pt>
                <c:pt idx="13">
                  <c:v>27826</c:v>
                </c:pt>
                <c:pt idx="14">
                  <c:v>15883</c:v>
                </c:pt>
                <c:pt idx="15">
                  <c:v>15845</c:v>
                </c:pt>
                <c:pt idx="16">
                  <c:v>14992</c:v>
                </c:pt>
                <c:pt idx="17">
                  <c:v>17604</c:v>
                </c:pt>
                <c:pt idx="18">
                  <c:v>19313</c:v>
                </c:pt>
                <c:pt idx="19">
                  <c:v>12019</c:v>
                </c:pt>
                <c:pt idx="20">
                  <c:v>10106</c:v>
                </c:pt>
                <c:pt idx="21">
                  <c:v>11610</c:v>
                </c:pt>
                <c:pt idx="22">
                  <c:v>16985</c:v>
                </c:pt>
                <c:pt idx="23">
                  <c:v>11575</c:v>
                </c:pt>
                <c:pt idx="24">
                  <c:v>9789</c:v>
                </c:pt>
                <c:pt idx="25">
                  <c:v>11806</c:v>
                </c:pt>
                <c:pt idx="26">
                  <c:v>13077</c:v>
                </c:pt>
                <c:pt idx="27">
                  <c:v>15029</c:v>
                </c:pt>
                <c:pt idx="28">
                  <c:v>10793</c:v>
                </c:pt>
                <c:pt idx="29">
                  <c:v>11185</c:v>
                </c:pt>
                <c:pt idx="30">
                  <c:v>10464</c:v>
                </c:pt>
                <c:pt idx="31">
                  <c:v>8411</c:v>
                </c:pt>
                <c:pt idx="32">
                  <c:v>8013</c:v>
                </c:pt>
                <c:pt idx="33">
                  <c:v>11007</c:v>
                </c:pt>
                <c:pt idx="34">
                  <c:v>14614</c:v>
                </c:pt>
                <c:pt idx="35">
                  <c:v>10525</c:v>
                </c:pt>
                <c:pt idx="36">
                  <c:v>12266</c:v>
                </c:pt>
                <c:pt idx="37">
                  <c:v>9090</c:v>
                </c:pt>
                <c:pt idx="38">
                  <c:v>6729</c:v>
                </c:pt>
                <c:pt idx="39">
                  <c:v>6647</c:v>
                </c:pt>
                <c:pt idx="40">
                  <c:v>7442</c:v>
                </c:pt>
                <c:pt idx="41">
                  <c:v>14639</c:v>
                </c:pt>
                <c:pt idx="42">
                  <c:v>11521</c:v>
                </c:pt>
                <c:pt idx="43">
                  <c:v>11368</c:v>
                </c:pt>
                <c:pt idx="44">
                  <c:v>8003</c:v>
                </c:pt>
                <c:pt idx="45">
                  <c:v>6893</c:v>
                </c:pt>
                <c:pt idx="46">
                  <c:v>10061</c:v>
                </c:pt>
                <c:pt idx="47">
                  <c:v>15464</c:v>
                </c:pt>
                <c:pt idx="48">
                  <c:v>10365</c:v>
                </c:pt>
                <c:pt idx="49">
                  <c:v>7124</c:v>
                </c:pt>
                <c:pt idx="50">
                  <c:v>16270</c:v>
                </c:pt>
                <c:pt idx="51">
                  <c:v>8015</c:v>
                </c:pt>
                <c:pt idx="52">
                  <c:v>6452</c:v>
                </c:pt>
                <c:pt idx="53">
                  <c:v>3299</c:v>
                </c:pt>
                <c:pt idx="54">
                  <c:v>3350</c:v>
                </c:pt>
                <c:pt idx="55">
                  <c:v>2164</c:v>
                </c:pt>
                <c:pt idx="56">
                  <c:v>5663</c:v>
                </c:pt>
                <c:pt idx="57">
                  <c:v>8399</c:v>
                </c:pt>
                <c:pt idx="58">
                  <c:v>5815</c:v>
                </c:pt>
                <c:pt idx="59">
                  <c:v>13393</c:v>
                </c:pt>
                <c:pt idx="60">
                  <c:v>15341</c:v>
                </c:pt>
                <c:pt idx="61">
                  <c:v>10081</c:v>
                </c:pt>
                <c:pt idx="62">
                  <c:v>10500</c:v>
                </c:pt>
                <c:pt idx="63">
                  <c:v>15066</c:v>
                </c:pt>
                <c:pt idx="64">
                  <c:v>12193</c:v>
                </c:pt>
                <c:pt idx="65">
                  <c:v>11723</c:v>
                </c:pt>
                <c:pt idx="66">
                  <c:v>12353</c:v>
                </c:pt>
                <c:pt idx="67">
                  <c:v>9711</c:v>
                </c:pt>
                <c:pt idx="68">
                  <c:v>11767</c:v>
                </c:pt>
                <c:pt idx="69">
                  <c:v>11604</c:v>
                </c:pt>
                <c:pt idx="70">
                  <c:v>9379</c:v>
                </c:pt>
                <c:pt idx="71">
                  <c:v>7382</c:v>
                </c:pt>
                <c:pt idx="72">
                  <c:v>14795</c:v>
                </c:pt>
                <c:pt idx="73">
                  <c:v>11056</c:v>
                </c:pt>
                <c:pt idx="74">
                  <c:v>9918</c:v>
                </c:pt>
                <c:pt idx="75">
                  <c:v>12756</c:v>
                </c:pt>
                <c:pt idx="76">
                  <c:v>11852</c:v>
                </c:pt>
                <c:pt idx="77">
                  <c:v>8594</c:v>
                </c:pt>
                <c:pt idx="78">
                  <c:v>8402</c:v>
                </c:pt>
                <c:pt idx="79">
                  <c:v>4795</c:v>
                </c:pt>
                <c:pt idx="80">
                  <c:v>7320</c:v>
                </c:pt>
                <c:pt idx="81">
                  <c:v>10310</c:v>
                </c:pt>
                <c:pt idx="82">
                  <c:v>7425</c:v>
                </c:pt>
                <c:pt idx="83">
                  <c:v>9922</c:v>
                </c:pt>
                <c:pt idx="84">
                  <c:v>13892</c:v>
                </c:pt>
                <c:pt idx="85">
                  <c:v>14262</c:v>
                </c:pt>
                <c:pt idx="86">
                  <c:v>12864</c:v>
                </c:pt>
                <c:pt idx="87">
                  <c:v>12701</c:v>
                </c:pt>
                <c:pt idx="88">
                  <c:v>11823</c:v>
                </c:pt>
                <c:pt idx="89">
                  <c:v>11565</c:v>
                </c:pt>
                <c:pt idx="90">
                  <c:v>7365</c:v>
                </c:pt>
                <c:pt idx="91">
                  <c:v>6702</c:v>
                </c:pt>
                <c:pt idx="92">
                  <c:v>13000</c:v>
                </c:pt>
                <c:pt idx="93">
                  <c:v>12940</c:v>
                </c:pt>
                <c:pt idx="94">
                  <c:v>8190</c:v>
                </c:pt>
                <c:pt idx="95">
                  <c:v>11709</c:v>
                </c:pt>
                <c:pt idx="96">
                  <c:v>8438</c:v>
                </c:pt>
                <c:pt idx="97">
                  <c:v>7994</c:v>
                </c:pt>
                <c:pt idx="98">
                  <c:v>8097</c:v>
                </c:pt>
                <c:pt idx="99">
                  <c:v>11282</c:v>
                </c:pt>
                <c:pt idx="100">
                  <c:v>7671</c:v>
                </c:pt>
                <c:pt idx="101">
                  <c:v>4478</c:v>
                </c:pt>
                <c:pt idx="102">
                  <c:v>5558</c:v>
                </c:pt>
                <c:pt idx="103">
                  <c:v>10060</c:v>
                </c:pt>
                <c:pt idx="104">
                  <c:v>10571</c:v>
                </c:pt>
                <c:pt idx="105">
                  <c:v>8293</c:v>
                </c:pt>
                <c:pt idx="106">
                  <c:v>6043</c:v>
                </c:pt>
                <c:pt idx="107">
                  <c:v>10123</c:v>
                </c:pt>
                <c:pt idx="108">
                  <c:v>8626</c:v>
                </c:pt>
                <c:pt idx="109">
                  <c:v>5193</c:v>
                </c:pt>
                <c:pt idx="110">
                  <c:v>5887</c:v>
                </c:pt>
                <c:pt idx="111">
                  <c:v>11280</c:v>
                </c:pt>
                <c:pt idx="112">
                  <c:v>7559</c:v>
                </c:pt>
                <c:pt idx="113">
                  <c:v>9476</c:v>
                </c:pt>
                <c:pt idx="114">
                  <c:v>11589</c:v>
                </c:pt>
                <c:pt idx="115">
                  <c:v>6076</c:v>
                </c:pt>
                <c:pt idx="116">
                  <c:v>15796</c:v>
                </c:pt>
                <c:pt idx="117">
                  <c:v>9915</c:v>
                </c:pt>
                <c:pt idx="118">
                  <c:v>9321</c:v>
                </c:pt>
                <c:pt idx="119">
                  <c:v>9876</c:v>
                </c:pt>
                <c:pt idx="120">
                  <c:v>11084</c:v>
                </c:pt>
                <c:pt idx="121">
                  <c:v>14684</c:v>
                </c:pt>
                <c:pt idx="122">
                  <c:v>18729</c:v>
                </c:pt>
                <c:pt idx="123">
                  <c:v>23592</c:v>
                </c:pt>
                <c:pt idx="124">
                  <c:v>9096</c:v>
                </c:pt>
                <c:pt idx="125">
                  <c:v>15104</c:v>
                </c:pt>
                <c:pt idx="126">
                  <c:v>8883</c:v>
                </c:pt>
                <c:pt idx="127">
                  <c:v>16828</c:v>
                </c:pt>
                <c:pt idx="128">
                  <c:v>10760</c:v>
                </c:pt>
                <c:pt idx="129">
                  <c:v>9234</c:v>
                </c:pt>
                <c:pt idx="130">
                  <c:v>10802</c:v>
                </c:pt>
                <c:pt idx="131">
                  <c:v>8687</c:v>
                </c:pt>
                <c:pt idx="132">
                  <c:v>5982</c:v>
                </c:pt>
                <c:pt idx="133">
                  <c:v>7384</c:v>
                </c:pt>
                <c:pt idx="134">
                  <c:v>14990</c:v>
                </c:pt>
                <c:pt idx="135">
                  <c:v>10609</c:v>
                </c:pt>
                <c:pt idx="136">
                  <c:v>13864</c:v>
                </c:pt>
                <c:pt idx="137">
                  <c:v>8203</c:v>
                </c:pt>
                <c:pt idx="138">
                  <c:v>5776</c:v>
                </c:pt>
                <c:pt idx="139">
                  <c:v>5530</c:v>
                </c:pt>
                <c:pt idx="140">
                  <c:v>9645</c:v>
                </c:pt>
                <c:pt idx="141">
                  <c:v>6987</c:v>
                </c:pt>
                <c:pt idx="142">
                  <c:v>6205</c:v>
                </c:pt>
                <c:pt idx="143">
                  <c:v>3412</c:v>
                </c:pt>
                <c:pt idx="144">
                  <c:v>4460</c:v>
                </c:pt>
                <c:pt idx="145">
                  <c:v>5150</c:v>
                </c:pt>
                <c:pt idx="146">
                  <c:v>3187</c:v>
                </c:pt>
                <c:pt idx="147">
                  <c:v>8125</c:v>
                </c:pt>
                <c:pt idx="148">
                  <c:v>6965</c:v>
                </c:pt>
                <c:pt idx="149">
                  <c:v>3900</c:v>
                </c:pt>
                <c:pt idx="150">
                  <c:v>3510</c:v>
                </c:pt>
                <c:pt idx="151">
                  <c:v>4082</c:v>
                </c:pt>
                <c:pt idx="152">
                  <c:v>7979</c:v>
                </c:pt>
                <c:pt idx="153">
                  <c:v>5664</c:v>
                </c:pt>
                <c:pt idx="154">
                  <c:v>10570</c:v>
                </c:pt>
                <c:pt idx="155">
                  <c:v>9041</c:v>
                </c:pt>
                <c:pt idx="156">
                  <c:v>4891</c:v>
                </c:pt>
                <c:pt idx="157">
                  <c:v>8726</c:v>
                </c:pt>
                <c:pt idx="158">
                  <c:v>10172</c:v>
                </c:pt>
                <c:pt idx="159">
                  <c:v>9691</c:v>
                </c:pt>
                <c:pt idx="160">
                  <c:v>9668</c:v>
                </c:pt>
                <c:pt idx="161">
                  <c:v>11817</c:v>
                </c:pt>
                <c:pt idx="162">
                  <c:v>7268</c:v>
                </c:pt>
                <c:pt idx="163">
                  <c:v>6084</c:v>
                </c:pt>
                <c:pt idx="164">
                  <c:v>3324</c:v>
                </c:pt>
                <c:pt idx="165">
                  <c:v>3381</c:v>
                </c:pt>
                <c:pt idx="166">
                  <c:v>9305</c:v>
                </c:pt>
                <c:pt idx="167">
                  <c:v>7759</c:v>
                </c:pt>
                <c:pt idx="168">
                  <c:v>12484</c:v>
                </c:pt>
                <c:pt idx="169">
                  <c:v>19919</c:v>
                </c:pt>
                <c:pt idx="170">
                  <c:v>13009</c:v>
                </c:pt>
                <c:pt idx="171">
                  <c:v>11091</c:v>
                </c:pt>
                <c:pt idx="172">
                  <c:v>15793</c:v>
                </c:pt>
                <c:pt idx="173">
                  <c:v>7381</c:v>
                </c:pt>
                <c:pt idx="174">
                  <c:v>10035</c:v>
                </c:pt>
                <c:pt idx="175">
                  <c:v>11393</c:v>
                </c:pt>
                <c:pt idx="176">
                  <c:v>11424</c:v>
                </c:pt>
                <c:pt idx="177">
                  <c:v>14185</c:v>
                </c:pt>
                <c:pt idx="178">
                  <c:v>11507</c:v>
                </c:pt>
                <c:pt idx="179">
                  <c:v>8883</c:v>
                </c:pt>
                <c:pt idx="180">
                  <c:v>11358</c:v>
                </c:pt>
                <c:pt idx="181">
                  <c:v>8104</c:v>
                </c:pt>
                <c:pt idx="182">
                  <c:v>5757</c:v>
                </c:pt>
                <c:pt idx="183">
                  <c:v>8118</c:v>
                </c:pt>
                <c:pt idx="184">
                  <c:v>9009</c:v>
                </c:pt>
                <c:pt idx="185">
                  <c:v>7959</c:v>
                </c:pt>
                <c:pt idx="186">
                  <c:v>11358</c:v>
                </c:pt>
                <c:pt idx="187">
                  <c:v>8111</c:v>
                </c:pt>
                <c:pt idx="188">
                  <c:v>9918</c:v>
                </c:pt>
                <c:pt idx="189">
                  <c:v>13990</c:v>
                </c:pt>
                <c:pt idx="190">
                  <c:v>14998</c:v>
                </c:pt>
                <c:pt idx="191">
                  <c:v>11055</c:v>
                </c:pt>
                <c:pt idx="192">
                  <c:v>11668</c:v>
                </c:pt>
                <c:pt idx="193">
                  <c:v>19644</c:v>
                </c:pt>
                <c:pt idx="194">
                  <c:v>9352</c:v>
                </c:pt>
                <c:pt idx="195">
                  <c:v>7159</c:v>
                </c:pt>
                <c:pt idx="196">
                  <c:v>8450</c:v>
                </c:pt>
                <c:pt idx="197">
                  <c:v>8339</c:v>
                </c:pt>
                <c:pt idx="198">
                  <c:v>5984</c:v>
                </c:pt>
                <c:pt idx="199">
                  <c:v>11897</c:v>
                </c:pt>
                <c:pt idx="200">
                  <c:v>5477</c:v>
                </c:pt>
                <c:pt idx="201">
                  <c:v>5851</c:v>
                </c:pt>
                <c:pt idx="202">
                  <c:v>8532</c:v>
                </c:pt>
                <c:pt idx="203">
                  <c:v>10252</c:v>
                </c:pt>
                <c:pt idx="204">
                  <c:v>14256</c:v>
                </c:pt>
                <c:pt idx="205">
                  <c:v>11550</c:v>
                </c:pt>
                <c:pt idx="206">
                  <c:v>8677</c:v>
                </c:pt>
                <c:pt idx="207">
                  <c:v>9856</c:v>
                </c:pt>
                <c:pt idx="208">
                  <c:v>9975</c:v>
                </c:pt>
                <c:pt idx="209">
                  <c:v>25293</c:v>
                </c:pt>
                <c:pt idx="210">
                  <c:v>10962</c:v>
                </c:pt>
                <c:pt idx="211">
                  <c:v>16763</c:v>
                </c:pt>
                <c:pt idx="212">
                  <c:v>12843</c:v>
                </c:pt>
                <c:pt idx="213">
                  <c:v>12380</c:v>
                </c:pt>
                <c:pt idx="214">
                  <c:v>19788</c:v>
                </c:pt>
                <c:pt idx="215">
                  <c:v>9429</c:v>
                </c:pt>
                <c:pt idx="216">
                  <c:v>7235</c:v>
                </c:pt>
                <c:pt idx="217">
                  <c:v>7350</c:v>
                </c:pt>
                <c:pt idx="218">
                  <c:v>18428</c:v>
                </c:pt>
                <c:pt idx="219">
                  <c:v>16630</c:v>
                </c:pt>
                <c:pt idx="220">
                  <c:v>15188</c:v>
                </c:pt>
                <c:pt idx="221">
                  <c:v>11957</c:v>
                </c:pt>
                <c:pt idx="222">
                  <c:v>5557</c:v>
                </c:pt>
                <c:pt idx="223">
                  <c:v>7435</c:v>
                </c:pt>
                <c:pt idx="224">
                  <c:v>8314</c:v>
                </c:pt>
                <c:pt idx="225">
                  <c:v>6244</c:v>
                </c:pt>
                <c:pt idx="226">
                  <c:v>6776</c:v>
                </c:pt>
                <c:pt idx="227">
                  <c:v>7286</c:v>
                </c:pt>
                <c:pt idx="228">
                  <c:v>7686</c:v>
                </c:pt>
                <c:pt idx="229">
                  <c:v>7422</c:v>
                </c:pt>
                <c:pt idx="230">
                  <c:v>13479</c:v>
                </c:pt>
                <c:pt idx="231">
                  <c:v>11579</c:v>
                </c:pt>
                <c:pt idx="232">
                  <c:v>7788</c:v>
                </c:pt>
                <c:pt idx="233">
                  <c:v>5292</c:v>
                </c:pt>
                <c:pt idx="234">
                  <c:v>7768</c:v>
                </c:pt>
                <c:pt idx="235">
                  <c:v>9333</c:v>
                </c:pt>
                <c:pt idx="236">
                  <c:v>11813</c:v>
                </c:pt>
                <c:pt idx="237">
                  <c:v>10175</c:v>
                </c:pt>
                <c:pt idx="238">
                  <c:v>13228</c:v>
                </c:pt>
                <c:pt idx="239">
                  <c:v>15787</c:v>
                </c:pt>
                <c:pt idx="240">
                  <c:v>12200</c:v>
                </c:pt>
                <c:pt idx="241">
                  <c:v>11243</c:v>
                </c:pt>
                <c:pt idx="242">
                  <c:v>8760</c:v>
                </c:pt>
                <c:pt idx="243">
                  <c:v>10152</c:v>
                </c:pt>
                <c:pt idx="244">
                  <c:v>6693</c:v>
                </c:pt>
                <c:pt idx="245">
                  <c:v>9624</c:v>
                </c:pt>
                <c:pt idx="246">
                  <c:v>8904</c:v>
                </c:pt>
                <c:pt idx="247">
                  <c:v>16813</c:v>
                </c:pt>
                <c:pt idx="248">
                  <c:v>25345</c:v>
                </c:pt>
                <c:pt idx="249">
                  <c:v>19028</c:v>
                </c:pt>
                <c:pt idx="250">
                  <c:v>18237</c:v>
                </c:pt>
                <c:pt idx="251">
                  <c:v>16239</c:v>
                </c:pt>
                <c:pt idx="252">
                  <c:v>12802</c:v>
                </c:pt>
                <c:pt idx="253">
                  <c:v>23033</c:v>
                </c:pt>
                <c:pt idx="254">
                  <c:v>13657</c:v>
                </c:pt>
                <c:pt idx="255">
                  <c:v>13441</c:v>
                </c:pt>
                <c:pt idx="256">
                  <c:v>19763</c:v>
                </c:pt>
                <c:pt idx="257">
                  <c:v>13159</c:v>
                </c:pt>
                <c:pt idx="258">
                  <c:v>17020</c:v>
                </c:pt>
                <c:pt idx="259">
                  <c:v>18191</c:v>
                </c:pt>
                <c:pt idx="260">
                  <c:v>25534</c:v>
                </c:pt>
                <c:pt idx="261">
                  <c:v>15384</c:v>
                </c:pt>
                <c:pt idx="262">
                  <c:v>10689</c:v>
                </c:pt>
                <c:pt idx="263">
                  <c:v>22582</c:v>
                </c:pt>
                <c:pt idx="264">
                  <c:v>16077</c:v>
                </c:pt>
                <c:pt idx="265">
                  <c:v>13447</c:v>
                </c:pt>
                <c:pt idx="266">
                  <c:v>17527</c:v>
                </c:pt>
                <c:pt idx="267">
                  <c:v>34486</c:v>
                </c:pt>
                <c:pt idx="268">
                  <c:v>26560</c:v>
                </c:pt>
                <c:pt idx="269">
                  <c:v>17902</c:v>
                </c:pt>
                <c:pt idx="270">
                  <c:v>15415</c:v>
                </c:pt>
                <c:pt idx="271">
                  <c:v>14471</c:v>
                </c:pt>
                <c:pt idx="272">
                  <c:v>22542</c:v>
                </c:pt>
                <c:pt idx="273">
                  <c:v>30354</c:v>
                </c:pt>
                <c:pt idx="274">
                  <c:v>16746</c:v>
                </c:pt>
                <c:pt idx="275">
                  <c:v>13778</c:v>
                </c:pt>
                <c:pt idx="276">
                  <c:v>19162</c:v>
                </c:pt>
                <c:pt idx="277">
                  <c:v>19807</c:v>
                </c:pt>
                <c:pt idx="278">
                  <c:v>18880</c:v>
                </c:pt>
                <c:pt idx="279">
                  <c:v>20733</c:v>
                </c:pt>
                <c:pt idx="280">
                  <c:v>11595</c:v>
                </c:pt>
                <c:pt idx="281">
                  <c:v>17893</c:v>
                </c:pt>
                <c:pt idx="282">
                  <c:v>13596</c:v>
                </c:pt>
                <c:pt idx="283">
                  <c:v>11598</c:v>
                </c:pt>
                <c:pt idx="284">
                  <c:v>14058</c:v>
                </c:pt>
                <c:pt idx="285">
                  <c:v>10317</c:v>
                </c:pt>
                <c:pt idx="286">
                  <c:v>9760</c:v>
                </c:pt>
                <c:pt idx="287">
                  <c:v>8128</c:v>
                </c:pt>
                <c:pt idx="288">
                  <c:v>18007</c:v>
                </c:pt>
                <c:pt idx="289">
                  <c:v>13995</c:v>
                </c:pt>
                <c:pt idx="290">
                  <c:v>12397</c:v>
                </c:pt>
                <c:pt idx="291">
                  <c:v>7987</c:v>
                </c:pt>
                <c:pt idx="292">
                  <c:v>8370</c:v>
                </c:pt>
                <c:pt idx="293">
                  <c:v>19034</c:v>
                </c:pt>
                <c:pt idx="294">
                  <c:v>13187</c:v>
                </c:pt>
                <c:pt idx="295">
                  <c:v>15924</c:v>
                </c:pt>
                <c:pt idx="296">
                  <c:v>14009</c:v>
                </c:pt>
                <c:pt idx="297">
                  <c:v>12812</c:v>
                </c:pt>
                <c:pt idx="298">
                  <c:v>10304</c:v>
                </c:pt>
                <c:pt idx="299">
                  <c:v>10318</c:v>
                </c:pt>
                <c:pt idx="300">
                  <c:v>7602</c:v>
                </c:pt>
                <c:pt idx="301">
                  <c:v>9728</c:v>
                </c:pt>
                <c:pt idx="302">
                  <c:v>9136</c:v>
                </c:pt>
                <c:pt idx="303">
                  <c:v>12655</c:v>
                </c:pt>
                <c:pt idx="304">
                  <c:v>13514</c:v>
                </c:pt>
                <c:pt idx="305">
                  <c:v>15423</c:v>
                </c:pt>
                <c:pt idx="306">
                  <c:v>15837</c:v>
                </c:pt>
                <c:pt idx="307">
                  <c:v>12297</c:v>
                </c:pt>
                <c:pt idx="308">
                  <c:v>15341</c:v>
                </c:pt>
                <c:pt idx="309">
                  <c:v>21387</c:v>
                </c:pt>
                <c:pt idx="310">
                  <c:v>14994</c:v>
                </c:pt>
                <c:pt idx="311">
                  <c:v>10222</c:v>
                </c:pt>
                <c:pt idx="312">
                  <c:v>9882</c:v>
                </c:pt>
                <c:pt idx="313">
                  <c:v>10191</c:v>
                </c:pt>
                <c:pt idx="314">
                  <c:v>16308</c:v>
                </c:pt>
                <c:pt idx="315">
                  <c:v>13850</c:v>
                </c:pt>
                <c:pt idx="316">
                  <c:v>8408</c:v>
                </c:pt>
                <c:pt idx="317">
                  <c:v>9541</c:v>
                </c:pt>
                <c:pt idx="318">
                  <c:v>9701</c:v>
                </c:pt>
                <c:pt idx="319">
                  <c:v>11207</c:v>
                </c:pt>
                <c:pt idx="320">
                  <c:v>15142</c:v>
                </c:pt>
                <c:pt idx="321">
                  <c:v>32470</c:v>
                </c:pt>
                <c:pt idx="322">
                  <c:v>41832</c:v>
                </c:pt>
                <c:pt idx="323">
                  <c:v>22717</c:v>
                </c:pt>
                <c:pt idx="324">
                  <c:v>49504</c:v>
                </c:pt>
                <c:pt idx="325">
                  <c:v>52841</c:v>
                </c:pt>
                <c:pt idx="326">
                  <c:v>31280</c:v>
                </c:pt>
                <c:pt idx="327">
                  <c:v>17633</c:v>
                </c:pt>
                <c:pt idx="328">
                  <c:v>12253</c:v>
                </c:pt>
                <c:pt idx="329">
                  <c:v>9887</c:v>
                </c:pt>
                <c:pt idx="330">
                  <c:v>14430</c:v>
                </c:pt>
                <c:pt idx="331">
                  <c:v>14434</c:v>
                </c:pt>
                <c:pt idx="332">
                  <c:v>9672</c:v>
                </c:pt>
                <c:pt idx="333">
                  <c:v>9655</c:v>
                </c:pt>
                <c:pt idx="334">
                  <c:v>10936</c:v>
                </c:pt>
                <c:pt idx="335">
                  <c:v>12233</c:v>
                </c:pt>
                <c:pt idx="336">
                  <c:v>12656</c:v>
                </c:pt>
                <c:pt idx="337">
                  <c:v>9022</c:v>
                </c:pt>
                <c:pt idx="338">
                  <c:v>9854</c:v>
                </c:pt>
                <c:pt idx="339">
                  <c:v>7770</c:v>
                </c:pt>
                <c:pt idx="340">
                  <c:v>11018</c:v>
                </c:pt>
                <c:pt idx="341">
                  <c:v>15659</c:v>
                </c:pt>
                <c:pt idx="342">
                  <c:v>15237</c:v>
                </c:pt>
                <c:pt idx="343">
                  <c:v>37159</c:v>
                </c:pt>
                <c:pt idx="344">
                  <c:v>129115</c:v>
                </c:pt>
                <c:pt idx="345">
                  <c:v>76204</c:v>
                </c:pt>
                <c:pt idx="346">
                  <c:v>42814</c:v>
                </c:pt>
                <c:pt idx="347">
                  <c:v>33460</c:v>
                </c:pt>
                <c:pt idx="348">
                  <c:v>34767</c:v>
                </c:pt>
                <c:pt idx="349">
                  <c:v>25854</c:v>
                </c:pt>
                <c:pt idx="350">
                  <c:v>17729</c:v>
                </c:pt>
                <c:pt idx="351">
                  <c:v>15449</c:v>
                </c:pt>
                <c:pt idx="352">
                  <c:v>10556</c:v>
                </c:pt>
                <c:pt idx="353">
                  <c:v>7599</c:v>
                </c:pt>
                <c:pt idx="354">
                  <c:v>16677</c:v>
                </c:pt>
                <c:pt idx="355">
                  <c:v>11064</c:v>
                </c:pt>
                <c:pt idx="356">
                  <c:v>10461</c:v>
                </c:pt>
                <c:pt idx="357">
                  <c:v>11337</c:v>
                </c:pt>
                <c:pt idx="358">
                  <c:v>12367</c:v>
                </c:pt>
                <c:pt idx="359">
                  <c:v>14328</c:v>
                </c:pt>
                <c:pt idx="360">
                  <c:v>11777</c:v>
                </c:pt>
                <c:pt idx="361">
                  <c:v>14043</c:v>
                </c:pt>
                <c:pt idx="362">
                  <c:v>9936</c:v>
                </c:pt>
                <c:pt idx="363">
                  <c:v>10092</c:v>
                </c:pt>
                <c:pt idx="364">
                  <c:v>10029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89-4E8F-8AB8-3BA81C14C0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770456"/>
        <c:axId val="288770784"/>
      </c:lineChart>
      <c:catAx>
        <c:axId val="288770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70784"/>
        <c:crosses val="autoZero"/>
        <c:auto val="1"/>
        <c:lblAlgn val="ctr"/>
        <c:lblOffset val="100"/>
        <c:noMultiLvlLbl val="0"/>
      </c:catAx>
      <c:valAx>
        <c:axId val="288770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70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01.11.2017</c:v>
                </c:pt>
                <c:pt idx="1">
                  <c:v>02.11.2017</c:v>
                </c:pt>
                <c:pt idx="2">
                  <c:v>03.11.2017</c:v>
                </c:pt>
                <c:pt idx="3">
                  <c:v>04.11.2017</c:v>
                </c:pt>
                <c:pt idx="4">
                  <c:v>05.11.2017</c:v>
                </c:pt>
                <c:pt idx="5">
                  <c:v>06.11.2017</c:v>
                </c:pt>
                <c:pt idx="6">
                  <c:v>07.11.2017</c:v>
                </c:pt>
                <c:pt idx="7">
                  <c:v>08.11.2017</c:v>
                </c:pt>
                <c:pt idx="8">
                  <c:v>09.11.2017</c:v>
                </c:pt>
                <c:pt idx="9">
                  <c:v>10.11.2017</c:v>
                </c:pt>
                <c:pt idx="10">
                  <c:v>11.11.2017</c:v>
                </c:pt>
                <c:pt idx="11">
                  <c:v>12.11.2017</c:v>
                </c:pt>
                <c:pt idx="12">
                  <c:v>13.11.2017</c:v>
                </c:pt>
                <c:pt idx="13">
                  <c:v>14.11.2017</c:v>
                </c:pt>
                <c:pt idx="14">
                  <c:v>15.11.2017</c:v>
                </c:pt>
                <c:pt idx="15">
                  <c:v>16.11.2017</c:v>
                </c:pt>
                <c:pt idx="16">
                  <c:v>17.11.2017</c:v>
                </c:pt>
                <c:pt idx="17">
                  <c:v>18.11.2017</c:v>
                </c:pt>
                <c:pt idx="18">
                  <c:v>19.11.2017</c:v>
                </c:pt>
                <c:pt idx="19">
                  <c:v>20.11.2017</c:v>
                </c:pt>
                <c:pt idx="20">
                  <c:v>21.11.2017</c:v>
                </c:pt>
                <c:pt idx="21">
                  <c:v>22.11.2017</c:v>
                </c:pt>
                <c:pt idx="22">
                  <c:v>23.11.2017</c:v>
                </c:pt>
                <c:pt idx="23">
                  <c:v>24.11.2017</c:v>
                </c:pt>
                <c:pt idx="24">
                  <c:v>25.11.2017</c:v>
                </c:pt>
                <c:pt idx="25">
                  <c:v>26.11.2017</c:v>
                </c:pt>
                <c:pt idx="26">
                  <c:v>27.11.2017</c:v>
                </c:pt>
                <c:pt idx="27">
                  <c:v>28.11.2017</c:v>
                </c:pt>
                <c:pt idx="28">
                  <c:v>29.11.2017</c:v>
                </c:pt>
                <c:pt idx="29">
                  <c:v>30.11.2017</c:v>
                </c:pt>
                <c:pt idx="30">
                  <c:v>01.12.2017</c:v>
                </c:pt>
                <c:pt idx="31">
                  <c:v>02.12.2017</c:v>
                </c:pt>
                <c:pt idx="32">
                  <c:v>03.12.2017</c:v>
                </c:pt>
                <c:pt idx="33">
                  <c:v>04.12.2017</c:v>
                </c:pt>
                <c:pt idx="34">
                  <c:v>05.12.2017</c:v>
                </c:pt>
                <c:pt idx="35">
                  <c:v>06.12.2017</c:v>
                </c:pt>
                <c:pt idx="36">
                  <c:v>07.12.2017</c:v>
                </c:pt>
                <c:pt idx="37">
                  <c:v>08.12.2017</c:v>
                </c:pt>
                <c:pt idx="38">
                  <c:v>09.12.2017</c:v>
                </c:pt>
                <c:pt idx="39">
                  <c:v>10.12.2017</c:v>
                </c:pt>
                <c:pt idx="40">
                  <c:v>11.12.2017</c:v>
                </c:pt>
                <c:pt idx="41">
                  <c:v>12.12.2017</c:v>
                </c:pt>
                <c:pt idx="42">
                  <c:v>13.12.2017</c:v>
                </c:pt>
                <c:pt idx="43">
                  <c:v>14.12.2017</c:v>
                </c:pt>
                <c:pt idx="44">
                  <c:v>15.12.2017</c:v>
                </c:pt>
                <c:pt idx="45">
                  <c:v>16.12.2017</c:v>
                </c:pt>
                <c:pt idx="46">
                  <c:v>17.12.2017</c:v>
                </c:pt>
                <c:pt idx="47">
                  <c:v>18.12.2017</c:v>
                </c:pt>
                <c:pt idx="48">
                  <c:v>19.12.2017</c:v>
                </c:pt>
                <c:pt idx="49">
                  <c:v>20.12.2017</c:v>
                </c:pt>
                <c:pt idx="50">
                  <c:v>21.12.2017</c:v>
                </c:pt>
                <c:pt idx="51">
                  <c:v>22.12.2017</c:v>
                </c:pt>
                <c:pt idx="52">
                  <c:v>23.12.2017</c:v>
                </c:pt>
                <c:pt idx="53">
                  <c:v>24.12.2017</c:v>
                </c:pt>
                <c:pt idx="54">
                  <c:v>25.12.2017</c:v>
                </c:pt>
                <c:pt idx="55">
                  <c:v>26.12.2017</c:v>
                </c:pt>
                <c:pt idx="56">
                  <c:v>27.12.2017</c:v>
                </c:pt>
                <c:pt idx="57">
                  <c:v>28.12.2017</c:v>
                </c:pt>
                <c:pt idx="58">
                  <c:v>29.12.2017</c:v>
                </c:pt>
                <c:pt idx="59">
                  <c:v>30.12.2017</c:v>
                </c:pt>
                <c:pt idx="60">
                  <c:v>31.12.2017</c:v>
                </c:pt>
                <c:pt idx="61">
                  <c:v>01.01.2018</c:v>
                </c:pt>
                <c:pt idx="62">
                  <c:v>02.01.2018</c:v>
                </c:pt>
                <c:pt idx="63">
                  <c:v>03.01.2018</c:v>
                </c:pt>
                <c:pt idx="64">
                  <c:v>04.01.2018</c:v>
                </c:pt>
                <c:pt idx="65">
                  <c:v>05.01.2018</c:v>
                </c:pt>
                <c:pt idx="66">
                  <c:v>06.01.2018</c:v>
                </c:pt>
                <c:pt idx="67">
                  <c:v>07.01.2018</c:v>
                </c:pt>
                <c:pt idx="68">
                  <c:v>08.01.2018</c:v>
                </c:pt>
                <c:pt idx="69">
                  <c:v>09.01.2018</c:v>
                </c:pt>
                <c:pt idx="70">
                  <c:v>10.01.2018</c:v>
                </c:pt>
                <c:pt idx="71">
                  <c:v>11.01.2018</c:v>
                </c:pt>
                <c:pt idx="72">
                  <c:v>12.01.2018</c:v>
                </c:pt>
                <c:pt idx="73">
                  <c:v>13.01.2018</c:v>
                </c:pt>
                <c:pt idx="74">
                  <c:v>14.01.2018</c:v>
                </c:pt>
                <c:pt idx="75">
                  <c:v>15.01.2018</c:v>
                </c:pt>
                <c:pt idx="76">
                  <c:v>16.01.2018</c:v>
                </c:pt>
                <c:pt idx="77">
                  <c:v>17.01.2018</c:v>
                </c:pt>
                <c:pt idx="78">
                  <c:v>18.01.2018</c:v>
                </c:pt>
                <c:pt idx="79">
                  <c:v>19.01.2018</c:v>
                </c:pt>
                <c:pt idx="80">
                  <c:v>20.01.2018</c:v>
                </c:pt>
                <c:pt idx="81">
                  <c:v>21.01.2018</c:v>
                </c:pt>
                <c:pt idx="82">
                  <c:v>22.01.2018</c:v>
                </c:pt>
                <c:pt idx="83">
                  <c:v>23.01.2018</c:v>
                </c:pt>
                <c:pt idx="84">
                  <c:v>24.01.2018</c:v>
                </c:pt>
                <c:pt idx="85">
                  <c:v>25.01.2018</c:v>
                </c:pt>
                <c:pt idx="86">
                  <c:v>26.01.2018</c:v>
                </c:pt>
                <c:pt idx="87">
                  <c:v>27.01.2018</c:v>
                </c:pt>
                <c:pt idx="88">
                  <c:v>28.01.2018</c:v>
                </c:pt>
                <c:pt idx="89">
                  <c:v>29.01.2018</c:v>
                </c:pt>
                <c:pt idx="90">
                  <c:v>30.01.2018</c:v>
                </c:pt>
                <c:pt idx="91">
                  <c:v>31.01.2018</c:v>
                </c:pt>
                <c:pt idx="92">
                  <c:v>01.02.2018</c:v>
                </c:pt>
                <c:pt idx="93">
                  <c:v>02.02.2018</c:v>
                </c:pt>
                <c:pt idx="94">
                  <c:v>03.02.2018</c:v>
                </c:pt>
                <c:pt idx="95">
                  <c:v>04.02.2018</c:v>
                </c:pt>
                <c:pt idx="96">
                  <c:v>05.02.2018</c:v>
                </c:pt>
                <c:pt idx="97">
                  <c:v>06.02.2018</c:v>
                </c:pt>
                <c:pt idx="98">
                  <c:v>07.02.2018</c:v>
                </c:pt>
                <c:pt idx="99">
                  <c:v>08.02.2018</c:v>
                </c:pt>
                <c:pt idx="100">
                  <c:v>09.02.2018</c:v>
                </c:pt>
                <c:pt idx="101">
                  <c:v>10.02.2018</c:v>
                </c:pt>
                <c:pt idx="102">
                  <c:v>11.02.2018</c:v>
                </c:pt>
                <c:pt idx="103">
                  <c:v>12.02.2018</c:v>
                </c:pt>
                <c:pt idx="104">
                  <c:v>13.02.2018</c:v>
                </c:pt>
                <c:pt idx="105">
                  <c:v>14.02.2018</c:v>
                </c:pt>
                <c:pt idx="106">
                  <c:v>15.02.2018</c:v>
                </c:pt>
                <c:pt idx="107">
                  <c:v>16.02.2018</c:v>
                </c:pt>
                <c:pt idx="108">
                  <c:v>17.02.2018</c:v>
                </c:pt>
                <c:pt idx="109">
                  <c:v>18.02.2018</c:v>
                </c:pt>
                <c:pt idx="110">
                  <c:v>19.02.2018</c:v>
                </c:pt>
                <c:pt idx="111">
                  <c:v>20.02.2018</c:v>
                </c:pt>
                <c:pt idx="112">
                  <c:v>21.02.2018</c:v>
                </c:pt>
                <c:pt idx="113">
                  <c:v>22.02.2018</c:v>
                </c:pt>
                <c:pt idx="114">
                  <c:v>23.02.2018</c:v>
                </c:pt>
                <c:pt idx="115">
                  <c:v>24.02.2018</c:v>
                </c:pt>
                <c:pt idx="116">
                  <c:v>25.02.2018</c:v>
                </c:pt>
                <c:pt idx="117">
                  <c:v>26.02.2018</c:v>
                </c:pt>
                <c:pt idx="118">
                  <c:v>27.02.2018</c:v>
                </c:pt>
                <c:pt idx="119">
                  <c:v>28.02.2018</c:v>
                </c:pt>
                <c:pt idx="120">
                  <c:v>01.03.2018</c:v>
                </c:pt>
                <c:pt idx="121">
                  <c:v>02.03.2018</c:v>
                </c:pt>
                <c:pt idx="122">
                  <c:v>03.03.2018</c:v>
                </c:pt>
                <c:pt idx="123">
                  <c:v>04.03.2018</c:v>
                </c:pt>
                <c:pt idx="124">
                  <c:v>05.03.2018</c:v>
                </c:pt>
                <c:pt idx="125">
                  <c:v>06.03.2018</c:v>
                </c:pt>
                <c:pt idx="126">
                  <c:v>07.03.2018</c:v>
                </c:pt>
                <c:pt idx="127">
                  <c:v>08.03.2018</c:v>
                </c:pt>
                <c:pt idx="128">
                  <c:v>09.03.2018</c:v>
                </c:pt>
                <c:pt idx="129">
                  <c:v>10.03.2018</c:v>
                </c:pt>
                <c:pt idx="130">
                  <c:v>11.03.2018</c:v>
                </c:pt>
                <c:pt idx="131">
                  <c:v>12.03.2018</c:v>
                </c:pt>
                <c:pt idx="132">
                  <c:v>13.03.2018</c:v>
                </c:pt>
                <c:pt idx="133">
                  <c:v>14.03.2018</c:v>
                </c:pt>
                <c:pt idx="134">
                  <c:v>15.03.2018</c:v>
                </c:pt>
                <c:pt idx="135">
                  <c:v>16.03.2018</c:v>
                </c:pt>
                <c:pt idx="136">
                  <c:v>17.03.2018</c:v>
                </c:pt>
                <c:pt idx="137">
                  <c:v>18.03.2018</c:v>
                </c:pt>
                <c:pt idx="138">
                  <c:v>19.03.2018</c:v>
                </c:pt>
                <c:pt idx="139">
                  <c:v>20.03.2018</c:v>
                </c:pt>
                <c:pt idx="140">
                  <c:v>21.03.2018</c:v>
                </c:pt>
                <c:pt idx="141">
                  <c:v>22.03.2018</c:v>
                </c:pt>
                <c:pt idx="142">
                  <c:v>23.03.2018</c:v>
                </c:pt>
                <c:pt idx="143">
                  <c:v>24.03.2018</c:v>
                </c:pt>
                <c:pt idx="144">
                  <c:v>25.03.2018</c:v>
                </c:pt>
                <c:pt idx="145">
                  <c:v>26.03.2018</c:v>
                </c:pt>
                <c:pt idx="146">
                  <c:v>27.03.2018</c:v>
                </c:pt>
                <c:pt idx="147">
                  <c:v>28.03.2018</c:v>
                </c:pt>
                <c:pt idx="148">
                  <c:v>29.03.2018</c:v>
                </c:pt>
                <c:pt idx="149">
                  <c:v>30.03.2018</c:v>
                </c:pt>
                <c:pt idx="150">
                  <c:v>31.03.2018</c:v>
                </c:pt>
                <c:pt idx="151">
                  <c:v>01.04.2018</c:v>
                </c:pt>
                <c:pt idx="152">
                  <c:v>02.04.2018</c:v>
                </c:pt>
                <c:pt idx="153">
                  <c:v>03.04.2018</c:v>
                </c:pt>
                <c:pt idx="154">
                  <c:v>04.04.2018</c:v>
                </c:pt>
                <c:pt idx="155">
                  <c:v>05.04.2018</c:v>
                </c:pt>
                <c:pt idx="156">
                  <c:v>06.04.2018</c:v>
                </c:pt>
                <c:pt idx="157">
                  <c:v>07.04.2018</c:v>
                </c:pt>
                <c:pt idx="158">
                  <c:v>08.04.2018</c:v>
                </c:pt>
                <c:pt idx="159">
                  <c:v>09.04.2018</c:v>
                </c:pt>
                <c:pt idx="160">
                  <c:v>10.04.2018</c:v>
                </c:pt>
                <c:pt idx="161">
                  <c:v>11.04.2018</c:v>
                </c:pt>
                <c:pt idx="162">
                  <c:v>12.04.2018</c:v>
                </c:pt>
                <c:pt idx="163">
                  <c:v>13.04.2018</c:v>
                </c:pt>
                <c:pt idx="164">
                  <c:v>14.04.2018</c:v>
                </c:pt>
                <c:pt idx="165">
                  <c:v>15.04.2018</c:v>
                </c:pt>
                <c:pt idx="166">
                  <c:v>16.04.2018</c:v>
                </c:pt>
                <c:pt idx="167">
                  <c:v>17.04.2018</c:v>
                </c:pt>
                <c:pt idx="168">
                  <c:v>18.04.2018</c:v>
                </c:pt>
                <c:pt idx="169">
                  <c:v>19.04.2018</c:v>
                </c:pt>
                <c:pt idx="170">
                  <c:v>20.04.2018</c:v>
                </c:pt>
                <c:pt idx="171">
                  <c:v>21.04.2018</c:v>
                </c:pt>
                <c:pt idx="172">
                  <c:v>22.04.2018</c:v>
                </c:pt>
                <c:pt idx="173">
                  <c:v>23.04.2018</c:v>
                </c:pt>
                <c:pt idx="174">
                  <c:v>24.04.2018</c:v>
                </c:pt>
                <c:pt idx="175">
                  <c:v>25.04.2018</c:v>
                </c:pt>
                <c:pt idx="176">
                  <c:v>26.04.2018</c:v>
                </c:pt>
                <c:pt idx="177">
                  <c:v>27.04.2018</c:v>
                </c:pt>
                <c:pt idx="178">
                  <c:v>28.04.2018</c:v>
                </c:pt>
                <c:pt idx="179">
                  <c:v>29.04.2018</c:v>
                </c:pt>
                <c:pt idx="180">
                  <c:v>30.04.2018</c:v>
                </c:pt>
                <c:pt idx="181">
                  <c:v>01.05.2018</c:v>
                </c:pt>
                <c:pt idx="182">
                  <c:v>02.05.2018</c:v>
                </c:pt>
                <c:pt idx="183">
                  <c:v>03.05.2018</c:v>
                </c:pt>
                <c:pt idx="184">
                  <c:v>04.05.2018</c:v>
                </c:pt>
                <c:pt idx="185">
                  <c:v>05.05.2018</c:v>
                </c:pt>
                <c:pt idx="186">
                  <c:v>06.05.2018</c:v>
                </c:pt>
                <c:pt idx="187">
                  <c:v>07.05.2018</c:v>
                </c:pt>
                <c:pt idx="188">
                  <c:v>08.05.2018</c:v>
                </c:pt>
                <c:pt idx="189">
                  <c:v>09.05.2018</c:v>
                </c:pt>
                <c:pt idx="190">
                  <c:v>10.05.2018</c:v>
                </c:pt>
                <c:pt idx="191">
                  <c:v>11.05.2018</c:v>
                </c:pt>
                <c:pt idx="192">
                  <c:v>12.05.2018</c:v>
                </c:pt>
                <c:pt idx="193">
                  <c:v>13.05.2018</c:v>
                </c:pt>
                <c:pt idx="194">
                  <c:v>14.05.2018</c:v>
                </c:pt>
                <c:pt idx="195">
                  <c:v>15.05.2018</c:v>
                </c:pt>
                <c:pt idx="196">
                  <c:v>16.05.2018</c:v>
                </c:pt>
                <c:pt idx="197">
                  <c:v>17.05.2018</c:v>
                </c:pt>
                <c:pt idx="198">
                  <c:v>18.05.2018</c:v>
                </c:pt>
                <c:pt idx="199">
                  <c:v>19.05.2018</c:v>
                </c:pt>
                <c:pt idx="200">
                  <c:v>20.05.2018</c:v>
                </c:pt>
                <c:pt idx="201">
                  <c:v>21.05.2018</c:v>
                </c:pt>
                <c:pt idx="202">
                  <c:v>22.05.2018</c:v>
                </c:pt>
                <c:pt idx="203">
                  <c:v>23.05.2018</c:v>
                </c:pt>
                <c:pt idx="204">
                  <c:v>24.05.2018</c:v>
                </c:pt>
                <c:pt idx="205">
                  <c:v>25.05.2018</c:v>
                </c:pt>
                <c:pt idx="206">
                  <c:v>26.05.2018</c:v>
                </c:pt>
                <c:pt idx="207">
                  <c:v>27.05.2018</c:v>
                </c:pt>
                <c:pt idx="208">
                  <c:v>28.05.2018</c:v>
                </c:pt>
                <c:pt idx="209">
                  <c:v>29.05.2018</c:v>
                </c:pt>
                <c:pt idx="210">
                  <c:v>30.05.2018</c:v>
                </c:pt>
                <c:pt idx="211">
                  <c:v>31.05.2018</c:v>
                </c:pt>
                <c:pt idx="212">
                  <c:v>01.06.2018</c:v>
                </c:pt>
                <c:pt idx="213">
                  <c:v>02.06.2018</c:v>
                </c:pt>
                <c:pt idx="214">
                  <c:v>03.06.2018</c:v>
                </c:pt>
                <c:pt idx="215">
                  <c:v>04.06.2018</c:v>
                </c:pt>
                <c:pt idx="216">
                  <c:v>05.06.2018</c:v>
                </c:pt>
                <c:pt idx="217">
                  <c:v>06.06.2018</c:v>
                </c:pt>
                <c:pt idx="218">
                  <c:v>07.06.2018</c:v>
                </c:pt>
                <c:pt idx="219">
                  <c:v>08.06.2018</c:v>
                </c:pt>
                <c:pt idx="220">
                  <c:v>09.06.2018</c:v>
                </c:pt>
                <c:pt idx="221">
                  <c:v>10.06.2018</c:v>
                </c:pt>
                <c:pt idx="222">
                  <c:v>11.06.2018</c:v>
                </c:pt>
                <c:pt idx="223">
                  <c:v>12.06.2018</c:v>
                </c:pt>
                <c:pt idx="224">
                  <c:v>13.06.2018</c:v>
                </c:pt>
                <c:pt idx="225">
                  <c:v>14.06.2018</c:v>
                </c:pt>
                <c:pt idx="226">
                  <c:v>15.06.2018</c:v>
                </c:pt>
                <c:pt idx="227">
                  <c:v>16.06.2018</c:v>
                </c:pt>
                <c:pt idx="228">
                  <c:v>17.06.2018</c:v>
                </c:pt>
                <c:pt idx="229">
                  <c:v>18.06.2018</c:v>
                </c:pt>
                <c:pt idx="230">
                  <c:v>19.06.2018</c:v>
                </c:pt>
                <c:pt idx="231">
                  <c:v>20.06.2018</c:v>
                </c:pt>
                <c:pt idx="232">
                  <c:v>21.06.2018</c:v>
                </c:pt>
                <c:pt idx="233">
                  <c:v>22.06.2018</c:v>
                </c:pt>
                <c:pt idx="234">
                  <c:v>23.06.2018</c:v>
                </c:pt>
                <c:pt idx="235">
                  <c:v>24.06.2018</c:v>
                </c:pt>
                <c:pt idx="236">
                  <c:v>25.06.2018</c:v>
                </c:pt>
                <c:pt idx="237">
                  <c:v>26.06.2018</c:v>
                </c:pt>
                <c:pt idx="238">
                  <c:v>27.06.2018</c:v>
                </c:pt>
                <c:pt idx="239">
                  <c:v>28.06.2018</c:v>
                </c:pt>
                <c:pt idx="240">
                  <c:v>29.06.2018</c:v>
                </c:pt>
                <c:pt idx="241">
                  <c:v>30.06.2018</c:v>
                </c:pt>
                <c:pt idx="242">
                  <c:v>01.07.2018</c:v>
                </c:pt>
                <c:pt idx="243">
                  <c:v>02.07.2018</c:v>
                </c:pt>
                <c:pt idx="244">
                  <c:v>03.07.2018</c:v>
                </c:pt>
                <c:pt idx="245">
                  <c:v>04.07.2018</c:v>
                </c:pt>
                <c:pt idx="246">
                  <c:v>05.07.2018</c:v>
                </c:pt>
                <c:pt idx="247">
                  <c:v>06.07.2018</c:v>
                </c:pt>
                <c:pt idx="248">
                  <c:v>07.07.2018</c:v>
                </c:pt>
                <c:pt idx="249">
                  <c:v>08.07.2018</c:v>
                </c:pt>
                <c:pt idx="250">
                  <c:v>09.07.2018</c:v>
                </c:pt>
                <c:pt idx="251">
                  <c:v>10.07.2018</c:v>
                </c:pt>
                <c:pt idx="252">
                  <c:v>11.07.2018</c:v>
                </c:pt>
                <c:pt idx="253">
                  <c:v>12.07.2018</c:v>
                </c:pt>
                <c:pt idx="254">
                  <c:v>13.07.2018</c:v>
                </c:pt>
                <c:pt idx="255">
                  <c:v>14.07.2018</c:v>
                </c:pt>
                <c:pt idx="256">
                  <c:v>15.07.2018</c:v>
                </c:pt>
                <c:pt idx="257">
                  <c:v>16.07.2018</c:v>
                </c:pt>
                <c:pt idx="258">
                  <c:v>17.07.2018</c:v>
                </c:pt>
                <c:pt idx="259">
                  <c:v>18.07.2018</c:v>
                </c:pt>
                <c:pt idx="260">
                  <c:v>19.07.2018</c:v>
                </c:pt>
                <c:pt idx="261">
                  <c:v>20.07.2018</c:v>
                </c:pt>
                <c:pt idx="262">
                  <c:v>21.07.2018</c:v>
                </c:pt>
                <c:pt idx="263">
                  <c:v>22.07.2018</c:v>
                </c:pt>
                <c:pt idx="264">
                  <c:v>23.07.2018</c:v>
                </c:pt>
                <c:pt idx="265">
                  <c:v>24.07.2018</c:v>
                </c:pt>
                <c:pt idx="266">
                  <c:v>25.07.2018</c:v>
                </c:pt>
                <c:pt idx="267">
                  <c:v>26.07.2018</c:v>
                </c:pt>
                <c:pt idx="268">
                  <c:v>27.07.2018</c:v>
                </c:pt>
                <c:pt idx="269">
                  <c:v>28.07.2018</c:v>
                </c:pt>
                <c:pt idx="270">
                  <c:v>29.07.2018</c:v>
                </c:pt>
                <c:pt idx="271">
                  <c:v>30.07.2018</c:v>
                </c:pt>
                <c:pt idx="272">
                  <c:v>31.07.2018</c:v>
                </c:pt>
                <c:pt idx="273">
                  <c:v>01.08.2018</c:v>
                </c:pt>
                <c:pt idx="274">
                  <c:v>02.08.2018</c:v>
                </c:pt>
                <c:pt idx="275">
                  <c:v>03.08.2018</c:v>
                </c:pt>
                <c:pt idx="276">
                  <c:v>04.08.2018</c:v>
                </c:pt>
                <c:pt idx="277">
                  <c:v>05.08.2018</c:v>
                </c:pt>
                <c:pt idx="278">
                  <c:v>06.08.2018</c:v>
                </c:pt>
                <c:pt idx="279">
                  <c:v>07.08.2018</c:v>
                </c:pt>
                <c:pt idx="280">
                  <c:v>08.08.2018</c:v>
                </c:pt>
                <c:pt idx="281">
                  <c:v>09.08.2018</c:v>
                </c:pt>
                <c:pt idx="282">
                  <c:v>10.08.2018</c:v>
                </c:pt>
                <c:pt idx="283">
                  <c:v>11.08.2018</c:v>
                </c:pt>
                <c:pt idx="284">
                  <c:v>12.08.2018</c:v>
                </c:pt>
                <c:pt idx="285">
                  <c:v>13.08.2018</c:v>
                </c:pt>
                <c:pt idx="286">
                  <c:v>14.08.2018</c:v>
                </c:pt>
                <c:pt idx="287">
                  <c:v>15.08.2018</c:v>
                </c:pt>
                <c:pt idx="288">
                  <c:v>16.08.2018</c:v>
                </c:pt>
                <c:pt idx="289">
                  <c:v>17.08.2018</c:v>
                </c:pt>
                <c:pt idx="290">
                  <c:v>18.08.2018</c:v>
                </c:pt>
                <c:pt idx="291">
                  <c:v>19.08.2018</c:v>
                </c:pt>
                <c:pt idx="292">
                  <c:v>20.08.2018</c:v>
                </c:pt>
                <c:pt idx="293">
                  <c:v>21.08.2018</c:v>
                </c:pt>
                <c:pt idx="294">
                  <c:v>22.08.2018</c:v>
                </c:pt>
                <c:pt idx="295">
                  <c:v>23.08.2018</c:v>
                </c:pt>
                <c:pt idx="296">
                  <c:v>24.08.2018</c:v>
                </c:pt>
                <c:pt idx="297">
                  <c:v>25.08.2018</c:v>
                </c:pt>
                <c:pt idx="298">
                  <c:v>26.08.2018</c:v>
                </c:pt>
                <c:pt idx="299">
                  <c:v>27.08.2018</c:v>
                </c:pt>
                <c:pt idx="300">
                  <c:v>28.08.2018</c:v>
                </c:pt>
                <c:pt idx="301">
                  <c:v>29.08.2018</c:v>
                </c:pt>
                <c:pt idx="302">
                  <c:v>30.08.2018</c:v>
                </c:pt>
                <c:pt idx="303">
                  <c:v>31.08.2018</c:v>
                </c:pt>
                <c:pt idx="304">
                  <c:v>01.09.2018</c:v>
                </c:pt>
                <c:pt idx="305">
                  <c:v>02.09.2018</c:v>
                </c:pt>
                <c:pt idx="306">
                  <c:v>03.09.2018</c:v>
                </c:pt>
                <c:pt idx="307">
                  <c:v>04.09.2018</c:v>
                </c:pt>
                <c:pt idx="308">
                  <c:v>05.09.2018</c:v>
                </c:pt>
                <c:pt idx="309">
                  <c:v>06.09.2018</c:v>
                </c:pt>
                <c:pt idx="310">
                  <c:v>07.09.2018</c:v>
                </c:pt>
                <c:pt idx="311">
                  <c:v>08.09.2018</c:v>
                </c:pt>
                <c:pt idx="312">
                  <c:v>09.09.2018</c:v>
                </c:pt>
                <c:pt idx="313">
                  <c:v>10.09.2018</c:v>
                </c:pt>
                <c:pt idx="314">
                  <c:v>11.09.2018</c:v>
                </c:pt>
                <c:pt idx="315">
                  <c:v>12.09.2018</c:v>
                </c:pt>
                <c:pt idx="316">
                  <c:v>13.09.2018</c:v>
                </c:pt>
                <c:pt idx="317">
                  <c:v>14.09.2018</c:v>
                </c:pt>
                <c:pt idx="318">
                  <c:v>15.09.2018</c:v>
                </c:pt>
                <c:pt idx="319">
                  <c:v>16.09.2018</c:v>
                </c:pt>
                <c:pt idx="320">
                  <c:v>17.09.2018</c:v>
                </c:pt>
                <c:pt idx="321">
                  <c:v>18.09.2018</c:v>
                </c:pt>
                <c:pt idx="322">
                  <c:v>19.09.2018</c:v>
                </c:pt>
                <c:pt idx="323">
                  <c:v>20.09.2018</c:v>
                </c:pt>
                <c:pt idx="324">
                  <c:v>21.09.2018</c:v>
                </c:pt>
                <c:pt idx="325">
                  <c:v>22.09.2018</c:v>
                </c:pt>
                <c:pt idx="326">
                  <c:v>23.09.2018</c:v>
                </c:pt>
                <c:pt idx="327">
                  <c:v>24.09.2018</c:v>
                </c:pt>
                <c:pt idx="328">
                  <c:v>25.09.2018</c:v>
                </c:pt>
                <c:pt idx="329">
                  <c:v>26.09.2018</c:v>
                </c:pt>
                <c:pt idx="330">
                  <c:v>27.09.2018</c:v>
                </c:pt>
                <c:pt idx="331">
                  <c:v>28.09.2018</c:v>
                </c:pt>
                <c:pt idx="332">
                  <c:v>29.09.2018</c:v>
                </c:pt>
                <c:pt idx="333">
                  <c:v>30.09.2018</c:v>
                </c:pt>
                <c:pt idx="334">
                  <c:v>01.10.2018</c:v>
                </c:pt>
                <c:pt idx="335">
                  <c:v>02.10.2018</c:v>
                </c:pt>
                <c:pt idx="336">
                  <c:v>03.10.2018</c:v>
                </c:pt>
                <c:pt idx="337">
                  <c:v>04.10.2018</c:v>
                </c:pt>
                <c:pt idx="338">
                  <c:v>05.10.2018</c:v>
                </c:pt>
                <c:pt idx="339">
                  <c:v>06.10.2018</c:v>
                </c:pt>
                <c:pt idx="340">
                  <c:v>07.10.2018</c:v>
                </c:pt>
                <c:pt idx="341">
                  <c:v>08.10.2018</c:v>
                </c:pt>
                <c:pt idx="342">
                  <c:v>09.10.2018</c:v>
                </c:pt>
                <c:pt idx="343">
                  <c:v>10.10.2018</c:v>
                </c:pt>
                <c:pt idx="344">
                  <c:v>11.10.2018</c:v>
                </c:pt>
                <c:pt idx="345">
                  <c:v>12.10.2018</c:v>
                </c:pt>
                <c:pt idx="346">
                  <c:v>13.10.2018</c:v>
                </c:pt>
                <c:pt idx="347">
                  <c:v>14.10.2018</c:v>
                </c:pt>
                <c:pt idx="348">
                  <c:v>15.10.2018</c:v>
                </c:pt>
                <c:pt idx="349">
                  <c:v>16.10.2018</c:v>
                </c:pt>
                <c:pt idx="350">
                  <c:v>17.10.2018</c:v>
                </c:pt>
                <c:pt idx="351">
                  <c:v>18.10.2018</c:v>
                </c:pt>
                <c:pt idx="352">
                  <c:v>19.10.2018</c:v>
                </c:pt>
                <c:pt idx="353">
                  <c:v>20.10.2018</c:v>
                </c:pt>
                <c:pt idx="354">
                  <c:v>21.10.2018</c:v>
                </c:pt>
                <c:pt idx="355">
                  <c:v>22.10.2018</c:v>
                </c:pt>
                <c:pt idx="356">
                  <c:v>23.10.2018</c:v>
                </c:pt>
                <c:pt idx="357">
                  <c:v>24.10.2018</c:v>
                </c:pt>
                <c:pt idx="358">
                  <c:v>25.10.2018</c:v>
                </c:pt>
                <c:pt idx="359">
                  <c:v>26.10.2018</c:v>
                </c:pt>
                <c:pt idx="360">
                  <c:v>27.10.2018</c:v>
                </c:pt>
                <c:pt idx="361">
                  <c:v>28.10.2018</c:v>
                </c:pt>
                <c:pt idx="362">
                  <c:v>29.10.2018</c:v>
                </c:pt>
                <c:pt idx="363">
                  <c:v>30.10.2018</c:v>
                </c:pt>
                <c:pt idx="364">
                  <c:v>31.10.2018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36728</c:v>
                </c:pt>
                <c:pt idx="1">
                  <c:v>41347</c:v>
                </c:pt>
                <c:pt idx="2">
                  <c:v>84575</c:v>
                </c:pt>
                <c:pt idx="3">
                  <c:v>33369</c:v>
                </c:pt>
                <c:pt idx="4">
                  <c:v>35148</c:v>
                </c:pt>
                <c:pt idx="5">
                  <c:v>111056</c:v>
                </c:pt>
                <c:pt idx="6">
                  <c:v>177504</c:v>
                </c:pt>
                <c:pt idx="7">
                  <c:v>98670</c:v>
                </c:pt>
                <c:pt idx="8">
                  <c:v>98588</c:v>
                </c:pt>
                <c:pt idx="9">
                  <c:v>88236</c:v>
                </c:pt>
                <c:pt idx="10">
                  <c:v>70993</c:v>
                </c:pt>
                <c:pt idx="11">
                  <c:v>56123</c:v>
                </c:pt>
                <c:pt idx="12">
                  <c:v>39392</c:v>
                </c:pt>
                <c:pt idx="13">
                  <c:v>44139</c:v>
                </c:pt>
                <c:pt idx="14">
                  <c:v>43253</c:v>
                </c:pt>
                <c:pt idx="15">
                  <c:v>50636</c:v>
                </c:pt>
                <c:pt idx="16">
                  <c:v>40338</c:v>
                </c:pt>
                <c:pt idx="17">
                  <c:v>32155</c:v>
                </c:pt>
                <c:pt idx="18">
                  <c:v>39215</c:v>
                </c:pt>
                <c:pt idx="19">
                  <c:v>36222</c:v>
                </c:pt>
                <c:pt idx="20">
                  <c:v>32877</c:v>
                </c:pt>
                <c:pt idx="21">
                  <c:v>32791</c:v>
                </c:pt>
                <c:pt idx="22">
                  <c:v>26869</c:v>
                </c:pt>
                <c:pt idx="23">
                  <c:v>23295</c:v>
                </c:pt>
                <c:pt idx="24">
                  <c:v>24280</c:v>
                </c:pt>
                <c:pt idx="25">
                  <c:v>42792</c:v>
                </c:pt>
                <c:pt idx="26">
                  <c:v>38774</c:v>
                </c:pt>
                <c:pt idx="27">
                  <c:v>46858</c:v>
                </c:pt>
                <c:pt idx="28">
                  <c:v>32837</c:v>
                </c:pt>
                <c:pt idx="29">
                  <c:v>24291</c:v>
                </c:pt>
                <c:pt idx="30">
                  <c:v>29386</c:v>
                </c:pt>
                <c:pt idx="31">
                  <c:v>24119</c:v>
                </c:pt>
                <c:pt idx="32">
                  <c:v>18175</c:v>
                </c:pt>
                <c:pt idx="33">
                  <c:v>27353</c:v>
                </c:pt>
                <c:pt idx="34">
                  <c:v>38808</c:v>
                </c:pt>
                <c:pt idx="35">
                  <c:v>31597</c:v>
                </c:pt>
                <c:pt idx="36">
                  <c:v>43769</c:v>
                </c:pt>
                <c:pt idx="37">
                  <c:v>31534</c:v>
                </c:pt>
                <c:pt idx="38">
                  <c:v>18663</c:v>
                </c:pt>
                <c:pt idx="39">
                  <c:v>24895</c:v>
                </c:pt>
                <c:pt idx="40">
                  <c:v>23527</c:v>
                </c:pt>
                <c:pt idx="41">
                  <c:v>35222</c:v>
                </c:pt>
                <c:pt idx="42">
                  <c:v>33330</c:v>
                </c:pt>
                <c:pt idx="43">
                  <c:v>32208</c:v>
                </c:pt>
                <c:pt idx="44">
                  <c:v>21256</c:v>
                </c:pt>
                <c:pt idx="45">
                  <c:v>25880</c:v>
                </c:pt>
                <c:pt idx="46">
                  <c:v>28725</c:v>
                </c:pt>
                <c:pt idx="47">
                  <c:v>43820</c:v>
                </c:pt>
                <c:pt idx="48">
                  <c:v>21384</c:v>
                </c:pt>
                <c:pt idx="49">
                  <c:v>14311</c:v>
                </c:pt>
                <c:pt idx="50">
                  <c:v>40352</c:v>
                </c:pt>
                <c:pt idx="51">
                  <c:v>17200</c:v>
                </c:pt>
                <c:pt idx="52">
                  <c:v>14077</c:v>
                </c:pt>
                <c:pt idx="53">
                  <c:v>4413</c:v>
                </c:pt>
                <c:pt idx="54">
                  <c:v>2387</c:v>
                </c:pt>
                <c:pt idx="55">
                  <c:v>4587</c:v>
                </c:pt>
                <c:pt idx="56">
                  <c:v>3903</c:v>
                </c:pt>
                <c:pt idx="57">
                  <c:v>26884</c:v>
                </c:pt>
                <c:pt idx="58">
                  <c:v>10515</c:v>
                </c:pt>
                <c:pt idx="59">
                  <c:v>6940</c:v>
                </c:pt>
                <c:pt idx="60">
                  <c:v>37976</c:v>
                </c:pt>
                <c:pt idx="61">
                  <c:v>18675</c:v>
                </c:pt>
                <c:pt idx="62">
                  <c:v>16229</c:v>
                </c:pt>
                <c:pt idx="63">
                  <c:v>30923</c:v>
                </c:pt>
                <c:pt idx="64">
                  <c:v>21481</c:v>
                </c:pt>
                <c:pt idx="65">
                  <c:v>17107</c:v>
                </c:pt>
                <c:pt idx="66">
                  <c:v>17700</c:v>
                </c:pt>
                <c:pt idx="67">
                  <c:v>14170</c:v>
                </c:pt>
                <c:pt idx="68">
                  <c:v>12833</c:v>
                </c:pt>
                <c:pt idx="69">
                  <c:v>12283</c:v>
                </c:pt>
                <c:pt idx="70">
                  <c:v>20145</c:v>
                </c:pt>
                <c:pt idx="71">
                  <c:v>22917</c:v>
                </c:pt>
                <c:pt idx="72">
                  <c:v>34419</c:v>
                </c:pt>
                <c:pt idx="73">
                  <c:v>26207</c:v>
                </c:pt>
                <c:pt idx="74">
                  <c:v>16562</c:v>
                </c:pt>
                <c:pt idx="75">
                  <c:v>12455</c:v>
                </c:pt>
                <c:pt idx="76">
                  <c:v>7817</c:v>
                </c:pt>
                <c:pt idx="77">
                  <c:v>10304</c:v>
                </c:pt>
                <c:pt idx="78">
                  <c:v>11537</c:v>
                </c:pt>
                <c:pt idx="79">
                  <c:v>8998</c:v>
                </c:pt>
                <c:pt idx="80">
                  <c:v>14980</c:v>
                </c:pt>
                <c:pt idx="81">
                  <c:v>20377</c:v>
                </c:pt>
                <c:pt idx="82">
                  <c:v>16432</c:v>
                </c:pt>
                <c:pt idx="83">
                  <c:v>32650</c:v>
                </c:pt>
                <c:pt idx="84">
                  <c:v>44559</c:v>
                </c:pt>
                <c:pt idx="85">
                  <c:v>37074</c:v>
                </c:pt>
                <c:pt idx="86">
                  <c:v>40393</c:v>
                </c:pt>
                <c:pt idx="87">
                  <c:v>35381</c:v>
                </c:pt>
                <c:pt idx="88">
                  <c:v>23268</c:v>
                </c:pt>
                <c:pt idx="89">
                  <c:v>25892</c:v>
                </c:pt>
                <c:pt idx="90">
                  <c:v>10184</c:v>
                </c:pt>
                <c:pt idx="91">
                  <c:v>13478</c:v>
                </c:pt>
                <c:pt idx="92">
                  <c:v>18447</c:v>
                </c:pt>
                <c:pt idx="93">
                  <c:v>20483</c:v>
                </c:pt>
                <c:pt idx="94">
                  <c:v>13897</c:v>
                </c:pt>
                <c:pt idx="95">
                  <c:v>24319</c:v>
                </c:pt>
                <c:pt idx="96">
                  <c:v>18866</c:v>
                </c:pt>
                <c:pt idx="97">
                  <c:v>12910</c:v>
                </c:pt>
                <c:pt idx="98">
                  <c:v>12131</c:v>
                </c:pt>
                <c:pt idx="99">
                  <c:v>12977</c:v>
                </c:pt>
                <c:pt idx="100">
                  <c:v>15395</c:v>
                </c:pt>
                <c:pt idx="101">
                  <c:v>6252</c:v>
                </c:pt>
                <c:pt idx="102">
                  <c:v>11110</c:v>
                </c:pt>
                <c:pt idx="103">
                  <c:v>19120</c:v>
                </c:pt>
                <c:pt idx="104">
                  <c:v>9383</c:v>
                </c:pt>
                <c:pt idx="105">
                  <c:v>12560</c:v>
                </c:pt>
                <c:pt idx="106">
                  <c:v>10349</c:v>
                </c:pt>
                <c:pt idx="107">
                  <c:v>22915</c:v>
                </c:pt>
                <c:pt idx="108">
                  <c:v>22223</c:v>
                </c:pt>
                <c:pt idx="109">
                  <c:v>14143</c:v>
                </c:pt>
                <c:pt idx="110">
                  <c:v>14125</c:v>
                </c:pt>
                <c:pt idx="111">
                  <c:v>23648</c:v>
                </c:pt>
                <c:pt idx="112">
                  <c:v>13043</c:v>
                </c:pt>
                <c:pt idx="113">
                  <c:v>16587</c:v>
                </c:pt>
                <c:pt idx="114">
                  <c:v>15645</c:v>
                </c:pt>
                <c:pt idx="115">
                  <c:v>10371</c:v>
                </c:pt>
                <c:pt idx="116">
                  <c:v>33424</c:v>
                </c:pt>
                <c:pt idx="117">
                  <c:v>23355</c:v>
                </c:pt>
                <c:pt idx="118">
                  <c:v>18158</c:v>
                </c:pt>
                <c:pt idx="119">
                  <c:v>29676</c:v>
                </c:pt>
                <c:pt idx="120">
                  <c:v>32728</c:v>
                </c:pt>
                <c:pt idx="121">
                  <c:v>34964</c:v>
                </c:pt>
                <c:pt idx="122">
                  <c:v>35568</c:v>
                </c:pt>
                <c:pt idx="123">
                  <c:v>27391</c:v>
                </c:pt>
                <c:pt idx="124">
                  <c:v>15799</c:v>
                </c:pt>
                <c:pt idx="125">
                  <c:v>10490</c:v>
                </c:pt>
                <c:pt idx="126">
                  <c:v>12065</c:v>
                </c:pt>
                <c:pt idx="127">
                  <c:v>28895</c:v>
                </c:pt>
                <c:pt idx="128">
                  <c:v>9927</c:v>
                </c:pt>
                <c:pt idx="129">
                  <c:v>8057</c:v>
                </c:pt>
                <c:pt idx="130">
                  <c:v>17294</c:v>
                </c:pt>
                <c:pt idx="131">
                  <c:v>15121</c:v>
                </c:pt>
                <c:pt idx="132">
                  <c:v>11678</c:v>
                </c:pt>
                <c:pt idx="133">
                  <c:v>17679</c:v>
                </c:pt>
                <c:pt idx="134">
                  <c:v>29902</c:v>
                </c:pt>
                <c:pt idx="135">
                  <c:v>19298</c:v>
                </c:pt>
                <c:pt idx="136">
                  <c:v>32728</c:v>
                </c:pt>
                <c:pt idx="137">
                  <c:v>17578</c:v>
                </c:pt>
                <c:pt idx="138">
                  <c:v>8742</c:v>
                </c:pt>
                <c:pt idx="139">
                  <c:v>6628</c:v>
                </c:pt>
                <c:pt idx="140">
                  <c:v>21335</c:v>
                </c:pt>
                <c:pt idx="141">
                  <c:v>19124</c:v>
                </c:pt>
                <c:pt idx="142">
                  <c:v>12677</c:v>
                </c:pt>
                <c:pt idx="143">
                  <c:v>8367</c:v>
                </c:pt>
                <c:pt idx="144">
                  <c:v>7182</c:v>
                </c:pt>
                <c:pt idx="145">
                  <c:v>9505</c:v>
                </c:pt>
                <c:pt idx="146">
                  <c:v>8308</c:v>
                </c:pt>
                <c:pt idx="147">
                  <c:v>12916</c:v>
                </c:pt>
                <c:pt idx="148">
                  <c:v>4408</c:v>
                </c:pt>
                <c:pt idx="149">
                  <c:v>4126</c:v>
                </c:pt>
                <c:pt idx="150">
                  <c:v>3180</c:v>
                </c:pt>
                <c:pt idx="151">
                  <c:v>4095</c:v>
                </c:pt>
                <c:pt idx="152">
                  <c:v>6533</c:v>
                </c:pt>
                <c:pt idx="153">
                  <c:v>11405</c:v>
                </c:pt>
                <c:pt idx="154">
                  <c:v>13438</c:v>
                </c:pt>
                <c:pt idx="155">
                  <c:v>9627</c:v>
                </c:pt>
                <c:pt idx="156">
                  <c:v>6542</c:v>
                </c:pt>
                <c:pt idx="157">
                  <c:v>13129</c:v>
                </c:pt>
                <c:pt idx="158">
                  <c:v>20062</c:v>
                </c:pt>
                <c:pt idx="159">
                  <c:v>18194</c:v>
                </c:pt>
                <c:pt idx="160">
                  <c:v>18147</c:v>
                </c:pt>
                <c:pt idx="161">
                  <c:v>22021</c:v>
                </c:pt>
                <c:pt idx="162">
                  <c:v>12869</c:v>
                </c:pt>
                <c:pt idx="163">
                  <c:v>7443</c:v>
                </c:pt>
                <c:pt idx="164">
                  <c:v>5412</c:v>
                </c:pt>
                <c:pt idx="165">
                  <c:v>5303</c:v>
                </c:pt>
                <c:pt idx="166">
                  <c:v>12861</c:v>
                </c:pt>
                <c:pt idx="167">
                  <c:v>12040</c:v>
                </c:pt>
                <c:pt idx="168">
                  <c:v>31799</c:v>
                </c:pt>
                <c:pt idx="169">
                  <c:v>48625</c:v>
                </c:pt>
                <c:pt idx="170">
                  <c:v>29546</c:v>
                </c:pt>
                <c:pt idx="171">
                  <c:v>21273</c:v>
                </c:pt>
                <c:pt idx="172">
                  <c:v>25833</c:v>
                </c:pt>
                <c:pt idx="173">
                  <c:v>17421</c:v>
                </c:pt>
                <c:pt idx="174">
                  <c:v>21637</c:v>
                </c:pt>
                <c:pt idx="175">
                  <c:v>26863</c:v>
                </c:pt>
                <c:pt idx="176">
                  <c:v>28773</c:v>
                </c:pt>
                <c:pt idx="177">
                  <c:v>32128</c:v>
                </c:pt>
                <c:pt idx="178">
                  <c:v>19166</c:v>
                </c:pt>
                <c:pt idx="179">
                  <c:v>20057</c:v>
                </c:pt>
                <c:pt idx="180">
                  <c:v>29988</c:v>
                </c:pt>
                <c:pt idx="181">
                  <c:v>14176</c:v>
                </c:pt>
                <c:pt idx="182">
                  <c:v>13715</c:v>
                </c:pt>
                <c:pt idx="183">
                  <c:v>22345</c:v>
                </c:pt>
                <c:pt idx="184">
                  <c:v>20292</c:v>
                </c:pt>
                <c:pt idx="185">
                  <c:v>23937</c:v>
                </c:pt>
                <c:pt idx="186">
                  <c:v>24532</c:v>
                </c:pt>
                <c:pt idx="187">
                  <c:v>13884</c:v>
                </c:pt>
                <c:pt idx="188">
                  <c:v>20644</c:v>
                </c:pt>
                <c:pt idx="189">
                  <c:v>35820</c:v>
                </c:pt>
                <c:pt idx="190">
                  <c:v>44753</c:v>
                </c:pt>
                <c:pt idx="191">
                  <c:v>26115</c:v>
                </c:pt>
                <c:pt idx="192">
                  <c:v>35077</c:v>
                </c:pt>
                <c:pt idx="193">
                  <c:v>48524</c:v>
                </c:pt>
                <c:pt idx="194">
                  <c:v>28393</c:v>
                </c:pt>
                <c:pt idx="195">
                  <c:v>12912</c:v>
                </c:pt>
                <c:pt idx="196">
                  <c:v>9365</c:v>
                </c:pt>
                <c:pt idx="197">
                  <c:v>10708</c:v>
                </c:pt>
                <c:pt idx="198">
                  <c:v>12307</c:v>
                </c:pt>
                <c:pt idx="199">
                  <c:v>11895</c:v>
                </c:pt>
                <c:pt idx="200">
                  <c:v>9972</c:v>
                </c:pt>
                <c:pt idx="201">
                  <c:v>13240</c:v>
                </c:pt>
                <c:pt idx="202">
                  <c:v>9874</c:v>
                </c:pt>
                <c:pt idx="203">
                  <c:v>21259</c:v>
                </c:pt>
                <c:pt idx="204">
                  <c:v>38844</c:v>
                </c:pt>
                <c:pt idx="205">
                  <c:v>38594</c:v>
                </c:pt>
                <c:pt idx="206">
                  <c:v>23679</c:v>
                </c:pt>
                <c:pt idx="207">
                  <c:v>21858</c:v>
                </c:pt>
                <c:pt idx="208">
                  <c:v>17625</c:v>
                </c:pt>
                <c:pt idx="209">
                  <c:v>17461</c:v>
                </c:pt>
                <c:pt idx="210">
                  <c:v>13555</c:v>
                </c:pt>
                <c:pt idx="211">
                  <c:v>35113</c:v>
                </c:pt>
                <c:pt idx="212">
                  <c:v>26243</c:v>
                </c:pt>
                <c:pt idx="213">
                  <c:v>30776</c:v>
                </c:pt>
                <c:pt idx="214">
                  <c:v>44234</c:v>
                </c:pt>
                <c:pt idx="215">
                  <c:v>21315</c:v>
                </c:pt>
                <c:pt idx="216">
                  <c:v>18713</c:v>
                </c:pt>
                <c:pt idx="217">
                  <c:v>13808</c:v>
                </c:pt>
                <c:pt idx="218">
                  <c:v>23071</c:v>
                </c:pt>
                <c:pt idx="219">
                  <c:v>33751</c:v>
                </c:pt>
                <c:pt idx="220">
                  <c:v>33977</c:v>
                </c:pt>
                <c:pt idx="221">
                  <c:v>40850</c:v>
                </c:pt>
                <c:pt idx="222">
                  <c:v>12776</c:v>
                </c:pt>
                <c:pt idx="223">
                  <c:v>14659</c:v>
                </c:pt>
                <c:pt idx="224">
                  <c:v>11115</c:v>
                </c:pt>
                <c:pt idx="225">
                  <c:v>13375</c:v>
                </c:pt>
                <c:pt idx="226">
                  <c:v>19010</c:v>
                </c:pt>
                <c:pt idx="227">
                  <c:v>19563</c:v>
                </c:pt>
                <c:pt idx="228">
                  <c:v>17947</c:v>
                </c:pt>
                <c:pt idx="229">
                  <c:v>15314</c:v>
                </c:pt>
                <c:pt idx="230">
                  <c:v>24560</c:v>
                </c:pt>
                <c:pt idx="231">
                  <c:v>21658</c:v>
                </c:pt>
                <c:pt idx="232">
                  <c:v>19555</c:v>
                </c:pt>
                <c:pt idx="233">
                  <c:v>13981</c:v>
                </c:pt>
                <c:pt idx="234">
                  <c:v>20699</c:v>
                </c:pt>
                <c:pt idx="235">
                  <c:v>25827</c:v>
                </c:pt>
                <c:pt idx="236">
                  <c:v>15022</c:v>
                </c:pt>
                <c:pt idx="237">
                  <c:v>21104</c:v>
                </c:pt>
                <c:pt idx="238">
                  <c:v>23638</c:v>
                </c:pt>
                <c:pt idx="239">
                  <c:v>39099</c:v>
                </c:pt>
                <c:pt idx="240">
                  <c:v>33782</c:v>
                </c:pt>
                <c:pt idx="241">
                  <c:v>32110</c:v>
                </c:pt>
                <c:pt idx="242">
                  <c:v>32724</c:v>
                </c:pt>
                <c:pt idx="243">
                  <c:v>29470</c:v>
                </c:pt>
                <c:pt idx="244">
                  <c:v>15496</c:v>
                </c:pt>
                <c:pt idx="245">
                  <c:v>36564</c:v>
                </c:pt>
                <c:pt idx="246">
                  <c:v>18471</c:v>
                </c:pt>
                <c:pt idx="247">
                  <c:v>23035</c:v>
                </c:pt>
                <c:pt idx="248">
                  <c:v>30977</c:v>
                </c:pt>
                <c:pt idx="249">
                  <c:v>31821</c:v>
                </c:pt>
                <c:pt idx="250">
                  <c:v>37824</c:v>
                </c:pt>
                <c:pt idx="251">
                  <c:v>23780</c:v>
                </c:pt>
                <c:pt idx="252">
                  <c:v>17773</c:v>
                </c:pt>
                <c:pt idx="253">
                  <c:v>14797</c:v>
                </c:pt>
                <c:pt idx="254">
                  <c:v>26939</c:v>
                </c:pt>
                <c:pt idx="255">
                  <c:v>18062</c:v>
                </c:pt>
                <c:pt idx="256">
                  <c:v>42696</c:v>
                </c:pt>
                <c:pt idx="257">
                  <c:v>26886</c:v>
                </c:pt>
                <c:pt idx="258">
                  <c:v>35863</c:v>
                </c:pt>
                <c:pt idx="259">
                  <c:v>37394</c:v>
                </c:pt>
                <c:pt idx="260">
                  <c:v>38115</c:v>
                </c:pt>
                <c:pt idx="261">
                  <c:v>33144</c:v>
                </c:pt>
                <c:pt idx="262">
                  <c:v>28853</c:v>
                </c:pt>
                <c:pt idx="263">
                  <c:v>51742</c:v>
                </c:pt>
                <c:pt idx="264">
                  <c:v>29631</c:v>
                </c:pt>
                <c:pt idx="265">
                  <c:v>32793</c:v>
                </c:pt>
                <c:pt idx="266">
                  <c:v>43896</c:v>
                </c:pt>
                <c:pt idx="267">
                  <c:v>49274</c:v>
                </c:pt>
                <c:pt idx="268">
                  <c:v>35410</c:v>
                </c:pt>
                <c:pt idx="269">
                  <c:v>43744</c:v>
                </c:pt>
                <c:pt idx="270">
                  <c:v>25491</c:v>
                </c:pt>
                <c:pt idx="271">
                  <c:v>20225</c:v>
                </c:pt>
                <c:pt idx="272">
                  <c:v>33735</c:v>
                </c:pt>
                <c:pt idx="273">
                  <c:v>63341</c:v>
                </c:pt>
                <c:pt idx="274">
                  <c:v>25062</c:v>
                </c:pt>
                <c:pt idx="275">
                  <c:v>29056</c:v>
                </c:pt>
                <c:pt idx="276">
                  <c:v>33589</c:v>
                </c:pt>
                <c:pt idx="277">
                  <c:v>54699</c:v>
                </c:pt>
                <c:pt idx="278">
                  <c:v>49739</c:v>
                </c:pt>
                <c:pt idx="279">
                  <c:v>35433</c:v>
                </c:pt>
                <c:pt idx="280">
                  <c:v>30549</c:v>
                </c:pt>
                <c:pt idx="281">
                  <c:v>26188</c:v>
                </c:pt>
                <c:pt idx="282">
                  <c:v>29819</c:v>
                </c:pt>
                <c:pt idx="283">
                  <c:v>28913</c:v>
                </c:pt>
                <c:pt idx="284">
                  <c:v>16232</c:v>
                </c:pt>
                <c:pt idx="285">
                  <c:v>19398</c:v>
                </c:pt>
                <c:pt idx="286">
                  <c:v>22386</c:v>
                </c:pt>
                <c:pt idx="287">
                  <c:v>21492</c:v>
                </c:pt>
                <c:pt idx="288">
                  <c:v>47015</c:v>
                </c:pt>
                <c:pt idx="289">
                  <c:v>40209</c:v>
                </c:pt>
                <c:pt idx="290">
                  <c:v>25637</c:v>
                </c:pt>
                <c:pt idx="291">
                  <c:v>24092</c:v>
                </c:pt>
                <c:pt idx="292">
                  <c:v>20202</c:v>
                </c:pt>
                <c:pt idx="293">
                  <c:v>50427</c:v>
                </c:pt>
                <c:pt idx="294">
                  <c:v>29351</c:v>
                </c:pt>
                <c:pt idx="295">
                  <c:v>36658</c:v>
                </c:pt>
                <c:pt idx="296">
                  <c:v>25178</c:v>
                </c:pt>
                <c:pt idx="297">
                  <c:v>22141</c:v>
                </c:pt>
                <c:pt idx="298">
                  <c:v>16784</c:v>
                </c:pt>
                <c:pt idx="299">
                  <c:v>23428</c:v>
                </c:pt>
                <c:pt idx="300">
                  <c:v>23171</c:v>
                </c:pt>
                <c:pt idx="301">
                  <c:v>25945</c:v>
                </c:pt>
                <c:pt idx="302">
                  <c:v>20917</c:v>
                </c:pt>
                <c:pt idx="303">
                  <c:v>34134</c:v>
                </c:pt>
                <c:pt idx="304">
                  <c:v>37318</c:v>
                </c:pt>
                <c:pt idx="305">
                  <c:v>40284</c:v>
                </c:pt>
                <c:pt idx="306">
                  <c:v>25828</c:v>
                </c:pt>
                <c:pt idx="307">
                  <c:v>20927</c:v>
                </c:pt>
                <c:pt idx="308">
                  <c:v>32303</c:v>
                </c:pt>
                <c:pt idx="309">
                  <c:v>31985</c:v>
                </c:pt>
                <c:pt idx="310">
                  <c:v>29878</c:v>
                </c:pt>
                <c:pt idx="311">
                  <c:v>25598</c:v>
                </c:pt>
                <c:pt idx="312">
                  <c:v>24154</c:v>
                </c:pt>
                <c:pt idx="313">
                  <c:v>24033</c:v>
                </c:pt>
                <c:pt idx="314">
                  <c:v>31828</c:v>
                </c:pt>
                <c:pt idx="315">
                  <c:v>38067</c:v>
                </c:pt>
                <c:pt idx="316">
                  <c:v>24623</c:v>
                </c:pt>
                <c:pt idx="317">
                  <c:v>24287</c:v>
                </c:pt>
                <c:pt idx="318">
                  <c:v>24799</c:v>
                </c:pt>
                <c:pt idx="319">
                  <c:v>31315</c:v>
                </c:pt>
                <c:pt idx="320">
                  <c:v>38534</c:v>
                </c:pt>
                <c:pt idx="321">
                  <c:v>59387</c:v>
                </c:pt>
                <c:pt idx="322">
                  <c:v>76355</c:v>
                </c:pt>
                <c:pt idx="323">
                  <c:v>51317</c:v>
                </c:pt>
                <c:pt idx="324">
                  <c:v>91773</c:v>
                </c:pt>
                <c:pt idx="325">
                  <c:v>122571</c:v>
                </c:pt>
                <c:pt idx="326">
                  <c:v>73039</c:v>
                </c:pt>
                <c:pt idx="327">
                  <c:v>42874</c:v>
                </c:pt>
                <c:pt idx="328">
                  <c:v>24936</c:v>
                </c:pt>
                <c:pt idx="329">
                  <c:v>18471</c:v>
                </c:pt>
                <c:pt idx="330">
                  <c:v>22088</c:v>
                </c:pt>
                <c:pt idx="331">
                  <c:v>28075</c:v>
                </c:pt>
                <c:pt idx="332">
                  <c:v>24316</c:v>
                </c:pt>
                <c:pt idx="333">
                  <c:v>26522</c:v>
                </c:pt>
                <c:pt idx="334">
                  <c:v>33162</c:v>
                </c:pt>
                <c:pt idx="335">
                  <c:v>22511</c:v>
                </c:pt>
                <c:pt idx="336">
                  <c:v>18855</c:v>
                </c:pt>
                <c:pt idx="337">
                  <c:v>23733</c:v>
                </c:pt>
                <c:pt idx="338">
                  <c:v>23381</c:v>
                </c:pt>
                <c:pt idx="339">
                  <c:v>22008</c:v>
                </c:pt>
                <c:pt idx="340">
                  <c:v>27480</c:v>
                </c:pt>
                <c:pt idx="341">
                  <c:v>28616</c:v>
                </c:pt>
                <c:pt idx="342">
                  <c:v>37833</c:v>
                </c:pt>
                <c:pt idx="343">
                  <c:v>102247</c:v>
                </c:pt>
                <c:pt idx="344">
                  <c:v>355875</c:v>
                </c:pt>
                <c:pt idx="345">
                  <c:v>213565</c:v>
                </c:pt>
                <c:pt idx="346">
                  <c:v>116988</c:v>
                </c:pt>
                <c:pt idx="347">
                  <c:v>95978</c:v>
                </c:pt>
                <c:pt idx="348">
                  <c:v>99162</c:v>
                </c:pt>
                <c:pt idx="349">
                  <c:v>69174</c:v>
                </c:pt>
                <c:pt idx="350">
                  <c:v>54960</c:v>
                </c:pt>
                <c:pt idx="351">
                  <c:v>41121</c:v>
                </c:pt>
                <c:pt idx="352">
                  <c:v>30508</c:v>
                </c:pt>
                <c:pt idx="353">
                  <c:v>18906</c:v>
                </c:pt>
                <c:pt idx="354">
                  <c:v>52009</c:v>
                </c:pt>
                <c:pt idx="355">
                  <c:v>29622</c:v>
                </c:pt>
                <c:pt idx="356">
                  <c:v>28064</c:v>
                </c:pt>
                <c:pt idx="357">
                  <c:v>36500</c:v>
                </c:pt>
                <c:pt idx="358">
                  <c:v>33877</c:v>
                </c:pt>
                <c:pt idx="359">
                  <c:v>31226</c:v>
                </c:pt>
                <c:pt idx="360">
                  <c:v>27574</c:v>
                </c:pt>
                <c:pt idx="361">
                  <c:v>29768</c:v>
                </c:pt>
                <c:pt idx="362">
                  <c:v>29500</c:v>
                </c:pt>
                <c:pt idx="363">
                  <c:v>20565</c:v>
                </c:pt>
                <c:pt idx="364">
                  <c:v>21426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B7-47AE-9A38-D2A0290B3D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139112"/>
        <c:axId val="354139440"/>
      </c:lineChart>
      <c:catAx>
        <c:axId val="354139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139440"/>
        <c:crosses val="autoZero"/>
        <c:auto val="1"/>
        <c:lblAlgn val="ctr"/>
        <c:lblOffset val="100"/>
        <c:noMultiLvlLbl val="0"/>
      </c:catAx>
      <c:valAx>
        <c:axId val="354139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139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NDR.de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20-4326-9DFF-84D9556534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NDR.de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20-4326-9DFF-84D9556534D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NDR.de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20-4326-9DFF-84D9556534D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NDR.de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220-4326-9DFF-84D9556534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090040"/>
        <c:axId val="353089712"/>
      </c:barChart>
      <c:catAx>
        <c:axId val="353090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089712"/>
        <c:crosses val="autoZero"/>
        <c:auto val="1"/>
        <c:lblAlgn val="ctr"/>
        <c:lblOffset val="100"/>
        <c:noMultiLvlLbl val="0"/>
      </c:catAx>
      <c:valAx>
        <c:axId val="35308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090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EF8D5-217D-4FE7-8D38-BBF46AAC8A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790F46-B416-48E6-B381-21542B1C1B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846709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5AABC-68EA-4E9D-B1E3-EA7CB01B7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5D4276-5EF0-43BF-AFEE-78468D5F28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2410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299703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813296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729175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479870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82860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951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930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602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4A787-4E08-4126-A1CA-0262AF6CA2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036065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37951-7450-4775-AF56-775DB453B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4A6D43-6F13-4691-A0EA-262C89CC4D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8158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0937771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785743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854588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145076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637088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81290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7003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96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647845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161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EE4A06-02D0-42B6-BB61-4CA881EA6F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3091385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EBF41-DE83-4FFA-9910-24D900FEF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Fans | NDR.de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ED85AF-B99C-4FD0-94A0-3540B41E79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77932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C95E03-E2A5-4736-A1A5-80D5AFADE3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A72C1-2C76-439E-BD1D-C8A12E3DD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815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5DB5D-8C20-4C4D-BB61-D9A130C6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Potenzielle Reichweite | NDR.de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0F7C56-62FC-40A1-BD4B-0BCE8DF76F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23416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DD663F-8B78-4D40-AC05-F50FF64CF7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CEA6D-7418-4A17-BB9B-49A9DBA11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863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D9416-D5C6-4849-BB93-52BA1C4B9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Aktive Nutzer | NDR.de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DD8288-9520-48E0-9660-4DCD5D5DB9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47692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0D43D-D123-49FF-9ED3-9DB2D1C4DB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3AFF7-3582-41EF-ACA0-E6296A927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661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E8A49-70D1-4B73-900E-FD1CA298A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Video-Starts ab 10 Sek. | NDR.de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030D3F-9ACB-477B-9702-BBC95DCA79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62837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425D7D-B66D-45B7-989F-0E58E61F3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650C4-0283-45E6-A6D8-DFD7C3DD1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392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81CBC-9E9D-4A8E-9838-2BD2B08FB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NDR.de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F9E771-216D-4DF7-80AC-8594FBFE3C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3154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889862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299479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196810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956577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886384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38035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414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988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3CB35D-BA29-43A3-B38A-D2A30A501C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579820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D81D6-D8C1-496F-8622-459A10FF0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FB Insights | NDR.de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D562F4-7B01-4BE0-9892-760BDBFCE0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65408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E2ED08-1678-4B70-9064-E7AAF075A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3C938-246C-4F50-8898-C615F91F1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024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B76EB-6B00-45C5-B5A7-735E85E30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Tabelle - FB Insights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86D551-84D7-41BD-8E84-12DF71B888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8939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403378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17391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4524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7407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6848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1290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8843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8045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280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191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8CEFAF-C70A-4B30-A102-3CB05A699C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745283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8049D-6A33-4DE5-B83D-465366CB2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Shares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C268FC-58DF-4E40-B31D-34AB17E981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8797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71994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2670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3141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3551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4275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2967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5087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1810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673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17:53:45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70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- 2018-07-06 09:13:05 </a:t>
                      </a:r>
                      <a:r>
                        <a:rPr lang="de-DE" sz="1000"/>
                        <a:t> 
 Wir wünschen gute und sichere Fahrt! 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697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- 2018-03-14 18:54:46 </a:t>
                      </a:r>
                      <a:r>
                        <a:rPr lang="de-DE" sz="1000"/>
                        <a:t> 
 Nicht einmal für eine Sterbende konnte sie sich Zeit nehmen: Eine Altenpflegerin spricht über die Zustände in der Pflege.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906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- 2018-07-26 15:46:18 </a:t>
                      </a:r>
                      <a:r>
                        <a:rPr lang="de-DE" sz="1000"/>
                        <a:t> 
 Kopp in'n Nacken und staunen: Am Freitag gibt's die längste totale Mondfinsternis des Jahrhunderts.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881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- 2018-09-21 14:57:19 </a:t>
                      </a:r>
                      <a:r>
                        <a:rPr lang="de-DE" sz="1000"/>
                        <a:t> 
 "Das ist wirklich ein kleines Wunder!" - Container zerschmettert Lkw-Kabine, Fahrer bleibt nahezu unversehrt.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968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5C3E61-5722-4047-BBF8-797358D51B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3111092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45180-58F3-4D9A-BB98-5F736CB6C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D80A6A-E05D-4FC1-B8BD-8F2FE77402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31818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62417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73819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215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0606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5741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3288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0176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6734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608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- 2018-04-22 05:16:17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447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- 2018-09-03 14:13:45 </a:t>
                      </a:r>
                      <a:r>
                        <a:rPr lang="de-DE" sz="1000"/>
                        <a:t> 
 Nichts wie hin!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537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17:53:45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905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- 2018-02-01 10:13:45 </a:t>
                      </a:r>
                      <a:r>
                        <a:rPr lang="de-DE" sz="1000"/>
                        <a:t> 
 Ab heute dürfte die Gülle auf die Felder - doch die Böden sind durchweicht.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747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- 2018-07-05 05:34:49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274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D51CF-8FD2-49C2-863D-274BB066E2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018141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E3846-174B-4131-BAC5-7E9206B3E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8D8950-53EE-46E5-9C1D-2FA5738523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046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44977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5140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9811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6465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5466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3536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645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7453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4305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771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- 2018-08-01 14:20:44 </a:t>
                      </a:r>
                      <a:r>
                        <a:rPr lang="en-US" sz="1000"/>
                        <a:t> 
 Tschüs, Lava-Hammer!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382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- 2018-09-27 17:00:20 </a:t>
                      </a:r>
                      <a:r>
                        <a:rPr lang="de-DE" sz="1000"/>
                        <a:t> 
 Huch! Eine fünf Meter tiefe Grube hat sich im Emsland aufgetan.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313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- 2018-06-07 08:39:17 </a:t>
                      </a:r>
                      <a:r>
                        <a:rPr lang="de-DE" sz="1000"/>
                        <a:t> 
 Auf welche Diäten schwören Sie?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693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- 2018-09-10 13:07:39 </a:t>
                      </a:r>
                      <a:r>
                        <a:rPr lang="de-DE" sz="1000"/>
                        <a:t> 
 Neuer Hinweis: Die Hamburger Polizei sucht im Altonaer Volkspark nach der Leiche des vor 19 Jahren verschwundenen Mädchens Hilal.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17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- 2018-07-29 13:29:03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760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5F348-1ABB-4C41-995D-C6E210CC3B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3718796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A1039-BC4F-4288-A4B5-3EEEF1B14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8D9E95-EB19-40FA-9E6A-394866E036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8995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96389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8693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9833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0816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6228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795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7390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791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- 2018-02-26 16:37:04 </a:t>
                      </a:r>
                      <a:r>
                        <a:rPr lang="de-DE" sz="1000"/>
                        <a:t> 
 Erst Knall, dann Fall!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687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- 2018-04-08 15:15:37 </a:t>
                      </a:r>
                      <a:r>
                        <a:rPr lang="de-DE" sz="1000"/>
                        <a:t> 
 Auf allen Vieren ins Ziel: Der Kenianer Michael Njenga Kunyuga (2. Platz) sorgte beim Hannover-Marathon für ein Drama.😲😲😲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088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- 2018-08-01 17:57:25 </a:t>
                      </a:r>
                      <a:r>
                        <a:rPr lang="de-DE" sz="1000"/>
                        <a:t> 
 Die ersten Camper sind schon in Wacken angekommen. Fast wäre es in ihnen zu heiß geworden, doch dann... 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759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- 2018-09-23 07:17:27 </a:t>
                      </a:r>
                      <a:r>
                        <a:rPr lang="de-DE" sz="1000"/>
                        <a:t> 
 Und es hat "Boom" gemacht...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082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- 2018-05-13 10:00:21 </a:t>
                      </a:r>
                      <a:r>
                        <a:rPr lang="de-DE" sz="1000"/>
                        <a:t> 
 Was für ein spannendes ESC Finale in Lissabon und welch ein Auftritt von Michael Schulte. Alina Stiegler und ihre Gäste beim ESC-Frühstückstalk haben viel zu besprechen.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68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AFD059-7D71-40D6-B58B-E2D0D142A6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238076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75552-B39E-4197-9C4B-596305BC7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Flop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0911B0-9101-4DFD-9E2D-870FEE0101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4672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36713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4239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1295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8112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4504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3314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0983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456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- 2018-04-14 14:02:55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896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- 2018-04-16 17:00:00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145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- 2018-04-10 16:58:36 </a:t>
                      </a:r>
                      <a:r>
                        <a:rPr lang="de-DE" sz="1000"/>
                        <a:t> 
 Uwe Seeler fehlt der Glaube an die Rettung des HSV.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274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- 2018-04-09 13:54:36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70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- 2018-03-31 14:00:19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831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C70FCF-0DFF-41F8-A81A-513F11C1A0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6450174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8E742-85ED-44D9-B9F2-AEB0D7D5A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NDR.de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4C0E46-73F5-43B4-B8C0-017D580360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1866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30534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2414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4762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1417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7564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13428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9397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7159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3727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181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17:53:45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4009595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3992791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4009595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521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- 2018-07-06 09:13:05 </a:t>
                      </a:r>
                      <a:r>
                        <a:rPr lang="de-DE" sz="1000"/>
                        <a:t> 
 Wir wünschen gute und sichere Fahrt! 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1548904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1514644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1548904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495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- 2017-11-06 18:49:27 </a:t>
                      </a:r>
                      <a:r>
                        <a:rPr lang="de-DE" sz="1000"/>
                        <a:t> 
 Konzerne im Fokus der #ParadisePapers. So schleust Sportartikelhersteller Nike MiIliardengewinne an der Steuer vorbei.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339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- 2018-09-21 14:57:19 </a:t>
                      </a:r>
                      <a:r>
                        <a:rPr lang="de-DE" sz="1000"/>
                        <a:t> 
 "Das ist wirklich ein kleines Wunder!" - Container zerschmettert Lkw-Kabine, Fahrer bleibt nahezu unversehrt.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759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- 2018-07-26 15:46:18 </a:t>
                      </a:r>
                      <a:r>
                        <a:rPr lang="de-DE" sz="1000"/>
                        <a:t> 
 Kopp in'n Nacken und staunen: Am Freitag gibt's die längste totale Mondfinsternis des Jahrhunderts.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4121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5BB8B-1E9B-44A9-B661-1137BDA661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859352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3BBA2-DF15-4229-AE78-1E69D40FC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Aktive Nutzer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582192-4EF0-4648-BD52-66978C4766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0742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271089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109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133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042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2844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3652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4842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1654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549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17:53:45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4009595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740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- 2018-09-21 14:57:19 </a:t>
                      </a:r>
                      <a:r>
                        <a:rPr lang="de-DE" sz="1000"/>
                        <a:t> 
 "Das ist wirklich ein kleines Wunder!" - Container zerschmettert Lkw-Kabine, Fahrer bleibt nahezu unversehrt.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210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- 2018-07-06 09:13:05 </a:t>
                      </a:r>
                      <a:r>
                        <a:rPr lang="de-DE" sz="1000"/>
                        <a:t> 
 Wir wünschen gute und sichere Fahrt! 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1548904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378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- 2017-11-06 18:49:27 </a:t>
                      </a:r>
                      <a:r>
                        <a:rPr lang="de-DE" sz="1000"/>
                        <a:t> 
 Konzerne im Fokus der #ParadisePapers. So schleust Sportartikelhersteller Nike MiIliardengewinne an der Steuer vorbei.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326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- 2018-09-17 13:27:13 </a:t>
                      </a:r>
                      <a:r>
                        <a:rPr lang="de-DE" sz="1000"/>
                        <a:t> 
 Drohnenaufnahmen zeigen das Ausmaß des Feuers auf dem Bundeswehrgelände in Meppen.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489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8381FD-C74C-4F59-80BF-8AE43EB753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6472088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24B63-644B-41C9-A44A-2A2D994F5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3B93F3-8465-4677-A0C9-1648D9EDDF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2404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83045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1643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3008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5203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5007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8993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1048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7044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799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- 2018-10-26 15:05:02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817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- 2018-05-10 23:57:11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762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- 2018-07-20 14:45:46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28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- 2018-07-29 13:29:03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513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- 2018-10-26 13:02:31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05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F80940-E43C-446A-9056-FDAFB3AF9C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715391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56778-58B2-4D53-9F2B-F5CE6EEFC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DE2FE0-C0A6-4383-AE23-C2864B013C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8097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71512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5575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9123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3944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741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340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3461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951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- 2017-12-25 10:39:02 </a:t>
                      </a:r>
                      <a:r>
                        <a:rPr lang="de-DE" sz="1000"/>
                        <a:t> 
 2017 war auch sportlich im Norden 'ne Menge los - was viele eindrucksvolle Fotos belegen.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413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- 2017-12-19 09:36:07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72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- 2017-11-19 12:25:47 </a:t>
                      </a:r>
                      <a:r>
                        <a:rPr lang="de-DE" sz="1000"/>
                        <a:t> 
 Lange hatte Yunus Malli beim VfL Wolfsburg enttäuscht. Unter Trainer Martin Schmidt geht es mit der Formkurve nach oben.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919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- 2017-11-25 18:34:28 </a:t>
                      </a:r>
                      <a:r>
                        <a:rPr lang="de-DE" sz="1000"/>
                        <a:t> 
 Starke Reaktion vom THW Kiel! Nur zwei Tage nach der bitteren Bundesliga-Pleite in Gummersbach feierten die "Zebras" in der EHF Champions League einen Kantersieg gegen Brest.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70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NDR.de - 2018-01-21 19:05:11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350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4E2482-97E7-46D8-A8EA-F793349235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981643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23222-21D8-4609-BD76-7221A77EF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 - Summe Interaktionen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C02983-7CCD-4ADB-8078-DA7F4A64BD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37215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28692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6512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9904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6137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3797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9739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420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999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109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17:53:45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73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- 2018-07-06 09:13:05 </a:t>
                      </a:r>
                      <a:r>
                        <a:rPr lang="de-DE" sz="1000"/>
                        <a:t> 
 Wir wünschen gute und sichere Fahrt! 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623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- 2018-07-26 15:46:18 </a:t>
                      </a:r>
                      <a:r>
                        <a:rPr lang="de-DE" sz="1000"/>
                        <a:t> 
 Kopp in'n Nacken und staunen: Am Freitag gibt's die längste totale Mondfinsternis des Jahrhunderts.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76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- 2018-03-14 18:54:46 </a:t>
                      </a:r>
                      <a:r>
                        <a:rPr lang="de-DE" sz="1000"/>
                        <a:t> 
 Nicht einmal für eine Sterbende konnte sie sich Zeit nehmen: Eine Altenpflegerin spricht über die Zustände in der Pflege.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481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- 2018-09-21 14:57:19 </a:t>
                      </a:r>
                      <a:r>
                        <a:rPr lang="de-DE" sz="1000"/>
                        <a:t> 
 "Das ist wirklich ein kleines Wunder!" - Container zerschmettert Lkw-Kabine, Fahrer bleibt nahezu unversehrt.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35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963BCB-F27F-47CD-9482-E36B05FA85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9078016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1090B-CC91-496C-BE83-7721A5F94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NDR.de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912157-AAB5-4DD1-89E0-157EE5F920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4342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810670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1637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1239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8806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4083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96363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0244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754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7808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6628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3501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849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 - 2018-10-10 17:53:45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Immer wieder werden Patienten bei der Kinderintensivstation der MHH abgewiesen. Genug Betten und Ärzte gibt es. Was fehlt, ist Pflegepersonal. 🚑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MHH: Pflegenotstand auf Kinderintensivstation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142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 - 2018-07-06 09:13:05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gute und sichere Fahrt! 🚙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005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FE320-EC66-4E50-BACA-91704E2585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42085199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94B7C-FEF3-4130-A3D8-5433DA954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NDR.de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A19710-7009-4FAB-A88B-DD9F14731C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5162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108978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7490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3892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6689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3306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6977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9563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2331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7189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9373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484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150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 - 2018-07-26 15:46:18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Kopp in'n Nacken und staunen: Am Freitag gibt's die längste totale Mondfinsternis des Jahrhunderts.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023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 - 2018-09-21 14:57:19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"Das ist wirklich ein kleines Wunder!" - Container zerschmettert Lkw-Kabine, Fahrer bleibt nahezu unversehrt.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Sturm drückt Schiffscontainer auf Lkw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858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D39409-C0C2-419A-9692-6BFA0D85B2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35425901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5D337-601D-4798-B77F-95C6D1047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NDR.de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916BE8-D00D-4FDE-9305-EE1DE8BCF0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57804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117749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6681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6765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1123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8469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4315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6097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9189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0732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7649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7529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116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 - 2018-07-09 06:48:31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Keine Plastikverpackung und alles frisch. Im Hamburger Stadtteil Kirchwerder können Sie Ihr Gemüse selber pflücken. 🍅🍆🥕🥒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Obst und Gemüse selbst ernten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94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5FA5CC-9725-4A89-9509-F57DAC5289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5759357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A0875-6BD3-4F59-94CE-583B814A0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NDR.de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B35E97-8DD4-48F0-B717-D69666DBAB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347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11732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3878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8317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9222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2136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2728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1443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754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17:53:45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1715549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534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- 2018-09-21 14:57:19 </a:t>
                      </a:r>
                      <a:r>
                        <a:rPr lang="de-DE" sz="1000"/>
                        <a:t> 
 "Das ist wirklich ein kleines Wunder!" - Container zerschmettert Lkw-Kabine, Fahrer bleibt nahezu unversehrt.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472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- 2018-09-17 13:27:13 </a:t>
                      </a:r>
                      <a:r>
                        <a:rPr lang="de-DE" sz="1000"/>
                        <a:t> 
 Drohnenaufnahmen zeigen das Ausmaß des Feuers auf dem Bundeswehrgelände in Meppen.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085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- 2018-09-20 14:51:03 </a:t>
                      </a:r>
                      <a:r>
                        <a:rPr lang="de-DE" sz="1000"/>
                        <a:t> 
 Der Moorbrand in Niedersachsen: Drohnen liefern dramatische Bilder.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943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- 2018-09-28 12:02:53 </a:t>
                      </a:r>
                      <a:r>
                        <a:rPr lang="de-DE" sz="1000"/>
                        <a:t> 
 Lange, helle Abende im Winter? Gäbe es nicht. Wer sich das ganze Jahr über Sommerzeit wünscht, dem sei gesagt: Es ist eine maximal blöde Idee.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619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384B1-730B-4BA2-8AE2-35DFF69414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9489227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8DEB4-F558-40E4-9BC4-0B0E00788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F86A87-BF0A-45EC-9504-6F641EBFDA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6458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712882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40380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93282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3787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9663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00506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97983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49678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5050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777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2762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426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0458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44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- 2018-10-10 17:53:42 </a:t>
                      </a:r>
                      <a:r>
                        <a:rPr lang="de-DE" sz="1000"/>
                        <a:t> 
 Immer wieder werden Patienten bei der Kinderintensivstation der MHH abgewiesen. Genug Betten und Ärzte gibt es. Was fehlt, ist Pflegepersonal. 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1715522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1621020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4009595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169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- 2018-09-21 14:57:19 </a:t>
                      </a:r>
                      <a:r>
                        <a:rPr lang="de-DE" sz="1000"/>
                        <a:t> 
 "Das ist wirklich ein kleines Wunder!" - Container zerschmettert Lkw-Kabine, Fahrer bleibt nahezu unversehrt.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736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- 2018-09-17 13:27:13 </a:t>
                      </a:r>
                      <a:r>
                        <a:rPr lang="de-DE" sz="1000"/>
                        <a:t> 
 Drohnenaufnahmen zeigen das Ausmaß des Feuers auf dem Bundeswehrgelände in Meppen.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932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- 2018-09-20 14:51:03 </a:t>
                      </a:r>
                      <a:r>
                        <a:rPr lang="de-DE" sz="1000"/>
                        <a:t> 
 Der Moorbrand in Niedersachsen: Drohnen liefern dramatische Bilder.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632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- 2018-09-28 12:02:53 </a:t>
                      </a:r>
                      <a:r>
                        <a:rPr lang="de-DE" sz="1000"/>
                        <a:t> 
 Lange, helle Abende im Winter? Gäbe es nicht. Wer sich das ganze Jahr über Sommerzeit wünscht, dem sei gesagt: Es ist eine maximal blöde Idee.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454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FC0DAC-205B-48FE-BA8E-599074E32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4247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4529A-9B5A-45D7-88B5-13ED6D119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NDR.de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38456D-C640-406E-A3BA-C5570E9BF2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5264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106323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3048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44693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9939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8472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28836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37164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37061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9824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3245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5490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0577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5728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07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NDR.de - 2018-09-14 11:20:37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Hass im Netz wird immer größer. Besonders gegen Frauen. Damit muss Schluss sein!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29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NDR.de - 2018-10-13 08:40:47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 Strandkorb, im Leuchtturm oder in einer Koje: Wo übernachten Sie am liebsten im Norden?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794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B3F05-2F5E-477A-9213-21A2CE9A2C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3336561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BCB04-E256-4481-A516-467D102A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NDR.de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10FB42-412C-49FE-8259-8FDE4E3AE8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4595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923141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29571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10928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6732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4388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9061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0312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51826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5402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4845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8674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9535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5192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182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NDR.de - 2018-10-08 17:55:11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Erschütternde und kaum erträgliche Botschaften: In einem Bühnenprojekt lesen bekannte Schauspieler echte Hass-Mails an Politiker vor. 
Claudia Michelsen
Robert Stadlober
Iris Berben
Dietmar Bär
Ursula von der Leyen
Heiko Maas
Cem Özdemir 
Andreas Hollstein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619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NDR.de - 2018-10-27 08:28:17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Für Igel beginnt jetzt eine harte Zeit. Wir verraten Ihnen, wie Sie den stacheligen Gesellen ganz einfach helfen können. &lt;3 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114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EA3AD9-E3A6-4E42-A3BC-9BA456BB0C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6210128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67FD5-1F80-4A7D-9D05-EF36F4866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NDR.de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438CE7-0868-44C1-82C6-35D44AF784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2656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460906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54886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07779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3476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1342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89614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65915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47306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144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3942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5634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4059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4257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074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NDR.de - 2018-10-01 06:34:08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waren das für Zeiten!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896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08BFAE-BF6F-44B3-8C02-B28BA48702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9883044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2060</Words>
  <Application>Microsoft Office PowerPoint</Application>
  <PresentationFormat>On-screen Show (4:3)</PresentationFormat>
  <Paragraphs>907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quintly_template</vt:lpstr>
      <vt:lpstr>MeFo - Facebook - Social Media - Evaluation</vt:lpstr>
      <vt:lpstr>Facebook Profil - Potenz.Reichw.,Aktive Nutzer,I-Rate,Fans | NDR.de</vt:lpstr>
      <vt:lpstr>Facebook Anzahl Post, Reaktionen (Kommentare, Shares, Likes) - FB Insights | NDR.de</vt:lpstr>
      <vt:lpstr>Facebook Profil - Fans | NDR.de</vt:lpstr>
      <vt:lpstr>Facebook Profil - Potenzielle Reichweite | NDR.de</vt:lpstr>
      <vt:lpstr>Facebook Profil - Aktive Nutzer | NDR.de</vt:lpstr>
      <vt:lpstr>Facebook Profil - Video-Starts ab 10 Sek. | NDR.de</vt:lpstr>
      <vt:lpstr>Facebook Profil - Durchschnitt Potenzi. Reichweite pro Tag | NDR.de</vt:lpstr>
      <vt:lpstr>Facebook Distributionstyp - FB Insights | NDR.de</vt:lpstr>
      <vt:lpstr>Facebook Distributionstyp - Tabelle - FB Insights | NDR.de</vt:lpstr>
      <vt:lpstr>Facebook Eigene Posts - Shares - Export | NDR.de</vt:lpstr>
      <vt:lpstr>Facebook Eigene Posts - Kommentare - Export | NDR.de</vt:lpstr>
      <vt:lpstr>Facebook Eigene Posts - Links - Export | NDR.de</vt:lpstr>
      <vt:lpstr>Facebook Eigene Posts - Videostartrate - Export | NDR.de</vt:lpstr>
      <vt:lpstr>Facebook Eigene Posts - Videostartrate - Flop - Export | NDR.de</vt:lpstr>
      <vt:lpstr>Facebook Eigene Posts - Potenzielle Reichweite - Export | NDR.de</vt:lpstr>
      <vt:lpstr>Facebook Eigene Posts - Aktive Nutzer - Export | NDR.de</vt:lpstr>
      <vt:lpstr>Facebook Eigene Posts - I-Rate Aktive Nutzer - Export | NDR.de</vt:lpstr>
      <vt:lpstr>Facebook Eigene Posts - I-Rate Aktive Nutzer-Flop - Export | NDR.de</vt:lpstr>
      <vt:lpstr>Facebook Eigene Post - Summe Interaktionen - Export | NDR.de</vt:lpstr>
      <vt:lpstr>Facebook Eigene Posts - Reaktionen - Export | NDR.de - 1 of 3</vt:lpstr>
      <vt:lpstr>Facebook Eigene Posts - Reaktionen - Export | NDR.de - 2 of 3</vt:lpstr>
      <vt:lpstr>Facebook Eigene Posts - Reaktionen - Export | NDR.de - 3 of 3</vt:lpstr>
      <vt:lpstr>Eigene Posts - Videostarts - Profil-bezogene Nutzung | NDR.de</vt:lpstr>
      <vt:lpstr>Facebook Eigene Videos - Crossposts (ohne Ersteller) - Export | NDR.de</vt:lpstr>
      <vt:lpstr>Facebook Eigene Videos - Crossposts (nur Ersteller) - Export  | NDR.de - 1 of 3</vt:lpstr>
      <vt:lpstr>Facebook Eigene Videos - Crossposts (nur Ersteller) - Export  | NDR.de - 2 of 3</vt:lpstr>
      <vt:lpstr>Facebook Eigene Videos - Crossposts (nur Ersteller) - Export  | NDR.de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2018-11-01T09:29:00Z</dcterms:created>
  <dcterms:modified xsi:type="dcterms:W3CDTF">2018-11-01T09:30:19Z</dcterms:modified>
</cp:coreProperties>
</file>