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6B-48E8-9D02-B77A6AFD0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52728"/>
        <c:axId val="348055680"/>
      </c:lineChart>
      <c:catAx>
        <c:axId val="34805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55680"/>
        <c:crosses val="autoZero"/>
        <c:auto val="1"/>
        <c:lblAlgn val="ctr"/>
        <c:lblOffset val="100"/>
        <c:noMultiLvlLbl val="0"/>
      </c:catAx>
      <c:valAx>
        <c:axId val="34805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5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@ARDThemenwoche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8B-4A6B-9D24-A2A65772C8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@ARDThemenwoche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8B-4A6B-9D24-A2A65772C8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@ARDThemenwoche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8B-4A6B-9D24-A2A65772C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055024"/>
        <c:axId val="348048136"/>
      </c:barChart>
      <c:catAx>
        <c:axId val="34805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48136"/>
        <c:crosses val="autoZero"/>
        <c:auto val="1"/>
        <c:lblAlgn val="ctr"/>
        <c:lblOffset val="100"/>
        <c:noMultiLvlLbl val="0"/>
      </c:catAx>
      <c:valAx>
        <c:axId val="3480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5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F9-464E-8109-7B858D56E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49840"/>
        <c:axId val="285748856"/>
      </c:lineChart>
      <c:catAx>
        <c:axId val="28574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48856"/>
        <c:crosses val="autoZero"/>
        <c:auto val="1"/>
        <c:lblAlgn val="ctr"/>
        <c:lblOffset val="100"/>
        <c:noMultiLvlLbl val="0"/>
      </c:catAx>
      <c:valAx>
        <c:axId val="28574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B3-4861-90B9-CCC27F2DA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52488"/>
        <c:axId val="233152816"/>
      </c:lineChart>
      <c:catAx>
        <c:axId val="23315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52816"/>
        <c:crosses val="autoZero"/>
        <c:auto val="1"/>
        <c:lblAlgn val="ctr"/>
        <c:lblOffset val="100"/>
        <c:noMultiLvlLbl val="0"/>
      </c:catAx>
      <c:valAx>
        <c:axId val="23315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5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6C-4731-9A92-9BD0969AD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66920"/>
        <c:axId val="233167248"/>
      </c:lineChart>
      <c:catAx>
        <c:axId val="23316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67248"/>
        <c:crosses val="autoZero"/>
        <c:auto val="1"/>
        <c:lblAlgn val="ctr"/>
        <c:lblOffset val="100"/>
        <c:noMultiLvlLbl val="0"/>
      </c:catAx>
      <c:valAx>
        <c:axId val="23316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6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40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4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9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00-4F9E-ADD2-BF180D1EF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171840"/>
        <c:axId val="225324312"/>
      </c:lineChart>
      <c:catAx>
        <c:axId val="23317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324312"/>
        <c:crosses val="autoZero"/>
        <c:auto val="1"/>
        <c:lblAlgn val="ctr"/>
        <c:lblOffset val="100"/>
        <c:noMultiLvlLbl val="0"/>
      </c:catAx>
      <c:valAx>
        <c:axId val="22532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4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A1-44B4-A13F-E340627C1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41016"/>
        <c:axId val="237037080"/>
      </c:lineChart>
      <c:catAx>
        <c:axId val="23704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37080"/>
        <c:crosses val="autoZero"/>
        <c:auto val="1"/>
        <c:lblAlgn val="ctr"/>
        <c:lblOffset val="100"/>
        <c:noMultiLvlLbl val="0"/>
      </c:catAx>
      <c:valAx>
        <c:axId val="23703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@ARDThemenwoche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Sheet1!$A$2:$A$56</c:f>
              <c:strCache>
                <c:ptCount val="55"/>
                <c:pt idx="0">
                  <c:v>01.09.2018</c:v>
                </c:pt>
                <c:pt idx="1">
                  <c:v>02.09.2018</c:v>
                </c:pt>
                <c:pt idx="2">
                  <c:v>03.09.2018</c:v>
                </c:pt>
                <c:pt idx="3">
                  <c:v>04.09.2018</c:v>
                </c:pt>
                <c:pt idx="4">
                  <c:v>05.09.2018</c:v>
                </c:pt>
                <c:pt idx="5">
                  <c:v>06.09.2018</c:v>
                </c:pt>
                <c:pt idx="6">
                  <c:v>07.09.2018</c:v>
                </c:pt>
                <c:pt idx="7">
                  <c:v>08.09.2018</c:v>
                </c:pt>
                <c:pt idx="8">
                  <c:v>09.09.2018</c:v>
                </c:pt>
                <c:pt idx="9">
                  <c:v>10.09.2018</c:v>
                </c:pt>
                <c:pt idx="10">
                  <c:v>11.09.2018</c:v>
                </c:pt>
                <c:pt idx="11">
                  <c:v>12.09.2018</c:v>
                </c:pt>
                <c:pt idx="12">
                  <c:v>13.09.2018</c:v>
                </c:pt>
                <c:pt idx="13">
                  <c:v>14.09.2018</c:v>
                </c:pt>
                <c:pt idx="14">
                  <c:v>15.09.2018</c:v>
                </c:pt>
                <c:pt idx="15">
                  <c:v>16.09.2018</c:v>
                </c:pt>
                <c:pt idx="16">
                  <c:v>17.09.2018</c:v>
                </c:pt>
                <c:pt idx="17">
                  <c:v>18.09.2018</c:v>
                </c:pt>
                <c:pt idx="18">
                  <c:v>19.09.2018</c:v>
                </c:pt>
                <c:pt idx="19">
                  <c:v>20.09.2018</c:v>
                </c:pt>
                <c:pt idx="20">
                  <c:v>21.09.2018</c:v>
                </c:pt>
                <c:pt idx="21">
                  <c:v>22.09.2018</c:v>
                </c:pt>
                <c:pt idx="22">
                  <c:v>23.09.2018</c:v>
                </c:pt>
                <c:pt idx="23">
                  <c:v>24.09.2018</c:v>
                </c:pt>
                <c:pt idx="24">
                  <c:v>25.09.2018</c:v>
                </c:pt>
                <c:pt idx="25">
                  <c:v>26.09.2018</c:v>
                </c:pt>
                <c:pt idx="26">
                  <c:v>27.09.2018</c:v>
                </c:pt>
                <c:pt idx="27">
                  <c:v>28.09.2018</c:v>
                </c:pt>
                <c:pt idx="28">
                  <c:v>29.09.2018</c:v>
                </c:pt>
                <c:pt idx="29">
                  <c:v>30.09.2018</c:v>
                </c:pt>
                <c:pt idx="30">
                  <c:v>01.10.2018</c:v>
                </c:pt>
                <c:pt idx="31">
                  <c:v>02.10.2018</c:v>
                </c:pt>
                <c:pt idx="32">
                  <c:v>03.10.2018</c:v>
                </c:pt>
                <c:pt idx="33">
                  <c:v>04.10.2018</c:v>
                </c:pt>
                <c:pt idx="34">
                  <c:v>05.10.2018</c:v>
                </c:pt>
                <c:pt idx="35">
                  <c:v>06.10.2018</c:v>
                </c:pt>
                <c:pt idx="36">
                  <c:v>07.10.2018</c:v>
                </c:pt>
                <c:pt idx="37">
                  <c:v>08.10.2018</c:v>
                </c:pt>
                <c:pt idx="38">
                  <c:v>09.10.2018</c:v>
                </c:pt>
                <c:pt idx="39">
                  <c:v>10.10.2018</c:v>
                </c:pt>
                <c:pt idx="40">
                  <c:v>11.10.2018</c:v>
                </c:pt>
                <c:pt idx="41">
                  <c:v>12.10.2018</c:v>
                </c:pt>
                <c:pt idx="42">
                  <c:v>13.10.2018</c:v>
                </c:pt>
                <c:pt idx="43">
                  <c:v>14.10.2018</c:v>
                </c:pt>
                <c:pt idx="44">
                  <c:v>15.10.2018</c:v>
                </c:pt>
                <c:pt idx="45">
                  <c:v>16.10.2018</c:v>
                </c:pt>
                <c:pt idx="46">
                  <c:v>17.10.2018</c:v>
                </c:pt>
                <c:pt idx="47">
                  <c:v>18.10.2018</c:v>
                </c:pt>
                <c:pt idx="48">
                  <c:v>19.10.2018</c:v>
                </c:pt>
                <c:pt idx="49">
                  <c:v>20.10.2018</c:v>
                </c:pt>
                <c:pt idx="50">
                  <c:v>21.10.2018</c:v>
                </c:pt>
                <c:pt idx="51">
                  <c:v>22.10.2018</c:v>
                </c:pt>
                <c:pt idx="52">
                  <c:v>23.10.2018</c:v>
                </c:pt>
                <c:pt idx="53">
                  <c:v>24.10.2018</c:v>
                </c:pt>
                <c:pt idx="54">
                  <c:v>25.10.2018</c:v>
                </c:pt>
              </c:strCache>
            </c:strRef>
          </c:cat>
          <c:val>
            <c:numRef>
              <c:f>Sheet1!$B$2:$B$56</c:f>
              <c:numCache>
                <c:formatCode>General</c:formatCode>
                <c:ptCount val="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13-4E8A-B4AB-7A3D69084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756080"/>
        <c:axId val="417764936"/>
      </c:lineChart>
      <c:catAx>
        <c:axId val="41775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764936"/>
        <c:crosses val="autoZero"/>
        <c:auto val="1"/>
        <c:lblAlgn val="ctr"/>
        <c:lblOffset val="100"/>
        <c:noMultiLvlLbl val="0"/>
      </c:catAx>
      <c:valAx>
        <c:axId val="41776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75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414A-70C8-46CD-830B-7C7A6F57CD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64A18F-328D-4F24-B74A-75E6444E2D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73490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36BCB-9C36-4249-86F3-4465C59B5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Übersicht mit Daten für die eigenen Tweets | ARD Themenwoche Gerechtigkeit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55831-4285-4D45-8E2E-B48DEFF88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11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07751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160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766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76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241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553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254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502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052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3829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52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9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@ARDThemenwoche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771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8DDCE-5D81-4C24-AED3-5EF49DCB0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2717045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21FEE-41B9-4179-91F6-B197983E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ARD Themenwoche Gerechtigkeit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621D43-5A29-4E85-998B-447F1958CB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4148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8F72E-BF6F-4B00-B5D0-2C1553F4E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AD744-B731-4888-932C-225EEB4CE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7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3CD9-17DD-4AFE-83B0-7C4B1DAA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Tweet Type Distribution w/ Replies to Users | ARD Themenwoche Gerechtigkeit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CD2DD5-EE17-4DFD-AA83-0646717D6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88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332F2-F469-44AC-98F4-C291A48C9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0CC53-1467-42A5-9E11-0399A8483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8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6A502-8E70-4F7A-9238-FAEE2FCA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ARD Themenwoche Gerechtigkeit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0BC3AB-678B-4674-903B-9330C860E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3839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1C12D-071F-4896-920B-ED359330C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47079-A5DB-49F2-8A8B-709DA7F22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FACCD-8165-4D52-AD4C-19080EDC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Favs - Tabelle | ARD Themenwoche Gerechtigkeit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94B12-1F11-4325-9D63-0ABCA3347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5512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3810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6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0763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6346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57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6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- 2018-10-22 13:31:00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@Polizeiruf110 aus Rostock, umstrittene Urteile mit @Ingo_Zamperoni und eine Doku über ausgebeutete Paketfahrer - ein Vorgeschmack auf das TV-Programm zur #ARDThemenwoche #istdasgerecht https://t.co/Xfr26MKVHT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5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10:36:32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Laut #Umfrage von @infratestdimap empfindet jede zweite #Frau (54 Prozent) die Verhältnisse in #Deutschland als #ungerecht, aber nur jeder dritte #Mann (38 Prozent. #istdasgerecht? @ndr @ARDde https://t.co/3czbgmNnow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09:30:53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#heute Pressekonferenz zur @ARDde #Themenwoche #Gerechtigkeit beim @NDRpresse moderiert von @CarenMiosga #istdasgerecht https://t.co/dWevy2Msxl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3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- 2018-09-06 08:13:14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Save the date! Am 11. November beginnt die #ARDThemenwoche 2018 zum Thema Gerechtigkeit. Einen Vorgeschmack gibt's schon jetzt #istdasgerecht https://t.co/hJesbSORrI https://t.co/ynlUvVYp6F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10:17:40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Auch #Funk beteiligt sich mit @STRG_F an der @ARDde #Themenwoche #Gerechtigkeit schildert @AnjaReschke1 auf der @NDRpresse Pressekonferenz https://t.co/3cuvnZNSWb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81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54891-B3BC-45AF-BA8F-26F7FA225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104508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F428-8E9A-4FA5-8C3B-C9A41A768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Favs - Tabelle | ARD Themenwoche Gerechtigkeit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018DD-1032-4799-8BB9-71EEBFF0D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144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2643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979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070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6265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089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93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11:10:49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funktionierendes Rechtssystem kostet #Geld. Bei den Ausgaben für die Gerichte liegt #Deutschland mit 155€/Einwohner an zweiter Stelle hinter Luxemburg. Das ist viel! #istdasgerecht @ARDde #Themenwoche @ndr https://t.co/7rwtVlkhuB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7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- 2018-09-14 13:17:41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"Ein großes Vermögen können Sie durch Konsum nicht mehr zerstören. Sie schmeißen das Geld zum Fenster raus und es kommt zur Tür wieder hinein." Sagt Christoph Gröner, Bauunternehmer &amp;amp; Multimillionär. #istdasgerecht #ARDThemenwoche https://t.co/xCZa1xBnGh https://t.co/4s1pY7jBVB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6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- 2018-10-11 08:08:00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35.663 Euro in Heilbronn vs. 16.274 Euro in Gelsenkirchen. Die Unterschiede beim verfügbaren Einkommen der privaten Haushalte in D ist enorm. #istdasgerecht #ARDThemenwoche https://t.co/5tmEbMWkad https://t.co/p0MWlHa3yT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90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- 2018-09-17 09:56:34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Kann man #Kapitalismus und #Gerechtigkeit zusammen denken? Kann der Markt faire Verhältnisse schaffen? Oder ist "Tauschgerechtigkeit" eine Alternative? @wdr5 #istdasgerecht?
https://t.co/9TmthZqZXT via @ARDde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166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9C649-99AE-4BA4-B45C-C97382A5E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39159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B297-B0E2-4E58-AD0E-88CACAA90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Favs - Tabelle | ARD Themenwoche Gerechtigkeit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342CD-8389-4089-8950-D9AE4B7438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549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87539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14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4966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737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731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0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10:30:30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#istdasgerecht? Fragt sich die @ARDde während ihrer #Themenwoche #Gerechtigkeit. Heute Pressekonferenz beim @NDR @NDRpresse #Bildung https://t.co/eAgyhQCRHs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809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35664-23C9-4AC8-B1DA-E099F41F0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1490694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A7958-C302-4FFB-B197-F9CB1DD4E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 - Eigene Tweets - Retweets - Tabelle | ARD Themenwoche Gerechtigkeit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0CFB3-6886-419C-A2D8-144E9606E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678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13189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800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44457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9535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94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9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- 2018-09-17 09:56:34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Kann man #Kapitalismus und #Gerechtigkeit zusammen denken? Kann der Markt faire Verhältnisse schaffen? Oder ist "Tauschgerechtigkeit" eine Alternative? @wdr5 #istdasgerecht?
https://t.co/9TmthZqZXT via @ARDde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16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- 2018-09-06 08:13:14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Save the date! Am 11. November beginnt die #ARDThemenwoche 2018 zum Thema Gerechtigkeit. Einen Vorgeschmack gibt's schon jetzt #istdasgerecht https://t.co/hJesbSORrI https://t.co/ynlUvVYp6F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97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10:36:32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Laut #Umfrage von @infratestdimap empfindet jede zweite #Frau (54 Prozent) die Verhältnisse in #Deutschland als #ungerecht, aber nur jeder dritte #Mann (38 Prozent. #istdasgerecht? @ndr @ARDde https://t.co/3czbgmNnow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9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10:17:40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Auch #Funk beteiligt sich mit @STRG_F an der @ARDde #Themenwoche #Gerechtigkeit schildert @AnjaReschke1 auf der @NDRpresse Pressekonferenz https://t.co/3cuvnZNSWb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09:30:53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#heute Pressekonferenz zur @ARDde #Themenwoche #Gerechtigkeit beim @NDRpresse moderiert von @CarenMiosga #istdasgerecht https://t.co/dWevy2Msxl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169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C5532-B772-4DA0-91E7-475564C35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1030622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E2D08-0D61-4F3C-9AA7-58D027C25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 - Eigene Tweets - Retweets - Tabelle | ARD Themenwoche Gerechtigkeit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D740CB-CE6D-4A21-8CEB-AF416762B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400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7901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581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912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86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13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3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11:10:49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funktionierendes Rechtssystem kostet #Geld. Bei den Ausgaben für die Gerichte liegt #Deutschland mit 155€/Einwohner an zweiter Stelle hinter Luxemburg. Das ist viel! #istdasgerecht @ARDde #Themenwoche @ndr https://t.co/7rwtVlkhuB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09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09:37:07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#User können #mitmachen und #Richter spielen. Nach ihrem #Urteil  sehen sie, wie echte #Richter entschieden haben. #istdasgerecht @ARDde #Themenwoche
https://t.co/yxmJlQx68q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01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- 2018-09-14 13:17:41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"Ein großes Vermögen können Sie durch Konsum nicht mehr zerstören. Sie schmeißen das Geld zum Fenster raus und es kommt zur Tür wieder hinein." Sagt Christoph Gröner, Bauunternehmer &amp;amp; Multimillionär. #istdasgerecht #ARDThemenwoche https://t.co/xCZa1xBnGh https://t.co/4s1pY7jBVB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6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- 2018-10-22 13:31:00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@Polizeiruf110 aus Rostock, umstrittene Urteile mit @Ingo_Zamperoni und eine Doku über ausgebeutete Paketfahrer - ein Vorgeschmack auf das TV-Programm zur #ARDThemenwoche #istdasgerecht https://t.co/Xfr26MKVHT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39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D8D40-1842-437E-86E2-211FEB17F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3133024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0E03B-278D-410D-AEBE-883C99C96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 - Eigene Tweets - Retweets - Tabelle | ARD Themenwoche Gerechtigkeit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E78C1-5CC8-487F-9E54-3CE22711F8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46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8839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98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2473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122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49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17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- 2018-10-11 08:08:00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35.663 Euro in Heilbronn vs. 16.274 Euro in Gelsenkirchen. Die Unterschiede beim verfügbaren Einkommen der privaten Haushalte in D ist enorm. #istdasgerecht #ARDThemenwoche https://t.co/5tmEbMWkad https://t.co/p0MWlHa3yT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3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93DB8-D14C-4883-9A13-CE33AFE74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288330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F247-9373-41A4-B81E-B26252E10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I-Rate - Tabelle | ARD Themenwoche Gerechtigkeit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A8BFA-9626-4BF5-8F96-4E8E163AA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307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3364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679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6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7674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6060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24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11:10:49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funktionierendes Rechtssystem kostet #Geld. Bei den Ausgaben für die Gerichte liegt #Deutschland mit 155€/Einwohner an zweiter Stelle hinter Luxemburg. Das ist viel! #istdasgerecht @ARDde #Themenwoche @ndr https://t.co/7rwtVlkhuB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0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11:12:30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Lebenserwartung laut @HDRUNDP in Deutschland über 80 in Sierra Leone unter 50. #istdasgerecht? @ARDde #Themenwoche https://t.co/6Hg7TPX5JY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77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10:47:08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Mit mehr als 49.000 Schulabgängen haben laut Bundesbildungsbericht 2016 wieder mehr Jugendliche als in den Vorjahren die #Schule ohne #Abschluss verlassen. In den Jahren davor war die Abbrecherquote stetig gefallen. #istdasgerecht? @ARDde #Themenwoche @ndr https://t.co/NNBg0Bmqdc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0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10:44:36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2016 verdienten laut @destatis #Männer fast 20% mehr als #Frauen. #GenderPayGap #istdasgerecht? Im Osten verdienen im Mittel Frauen mehr als Männer so das @iab_news #themenwoche @ARDde @ndr https://t.co/UNSu8uBbU5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85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A7A78-2E51-4684-B86A-0ED012F7E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4138804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762E7-FEF0-44DE-9FA1-3DDC5E51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I-Rate - Tabelle | ARD Themenwoche Gerechtigkeit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2EC5F-9728-441B-8B26-7EF520988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147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61938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65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159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837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2095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1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10:33:03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Laut @DIW_Berlin verfügt das Top-Ein-Prozent aller Verdiener in #Deutschland über rund 13% des Gesamteinkommens. #istdasgerecht? #Themenwoche @ndr https://t.co/xKXCgHWEt4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8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- 2018-09-18 10:36:32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Laut #Umfrage von @infratestdimap empfindet jede zweite #Frau (54 Prozent) die Verhältnisse in #Deutschland als #ungerecht, aber nur jeder dritte #Mann (38 Prozent. #istdasgerecht? @ndr @ARDde https://t.co/3czbgmNnow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38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- 2018-09-24 13:34:47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Alkohol am Steuer, Diebstahl, Steuerhinterziehung oder Körperverletzung - wie würden Sie entscheiden? Jetzt selbst urteilen "Im Namen des Users" #istdasgerecht #ARDThemenwoche https://t.co/V0ipxZB6zY https://t.co/mp7lpQnP2q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66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- 2018-09-25 07:43:41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Die Deutschen werden immer älter und es werden zu wenige Kinder geboren. Wie viel Rente können wir uns da leisten? Zahlen und Statistiken zur Alterssicherung #istdasgerecht https://t.co/xekV4Ri364 https://t.co/OKfwyuusE8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58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- 2018-10-19 09:11:00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Ist soziale Gerechtigkeit überhaupt möglich? Eine philosophische Diskussion für Eure Podcast-Playlist 📻:   https://t.co/jIX6sV9Omv #istdasgerecht #ARDThemenwoche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865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ECC8E-A85F-46BA-AF4E-96B14563D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2410437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B7F7E-3423-4ACF-A714-CBA6B289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Eigene Tweets - I-Rate - Tabelle | ARD Themenwoche Gerechtigkeit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3DFEA-BC83-489C-AD2D-CBF1D0A292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837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5097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397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159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2069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3164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7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@ARDThemenwoche - 2018-10-22 13:31:00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@Polizeiruf110 aus Rostock, umstrittene Urteile mit @Ingo_Zamperoni und eine Doku über ausgebeutete Paketfahrer - ein Vorgeschmack auf das TV-Programm zur #ARDThemenwoche #istdasgerecht https://t.co/Xfr26MKVHT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106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7A4D4-C2E9-4EE7-BAF9-02E2C2B64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2076103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8FD8C-6A05-4BB5-B66F-C82114AE8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ARD Themenwoche Gerechtigkeit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5CD892-7D68-4340-AF44-D58B59A194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6953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0AA8B-EFC2-4AB6-B43F-75259446E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E15A7-D90A-4FC5-A2DC-76FAC3FD9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899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79EBE-508C-448C-A4BF-010F0B5EA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Antworten an Nutzern - Tabelle | ARD Themenwoche Gerechtigkeit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9B800-3EDB-419B-A91D-FD2E36A190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56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57641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713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967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388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376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@ARDThemenwoche - 2018-09-12 14:32:20 </a:t>
                      </a:r>
                      <a:r>
                        <a:rPr lang="de-DE" sz="1000"/>
                        <a:t>
  #istdasgerecht? , welche Kriterien wichtig sind, eine Spurensuche..
https://t.co/HSJOp7ndni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2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DCCAE-62A5-43C2-B2E5-B84F2D357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85022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DC5B4-68DB-4ECD-BF75-4C9568A9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ARD Themenwoche Gerechtigkeit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FD8C4E-559F-4B52-A175-4C3F64DD7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11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E6219-6CC9-41C6-94C8-710AF4AC1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34EAF-B3E0-470E-BFE0-BA443F68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31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FE507-DAA9-4A2E-9336-9C33B1DA2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 - Favs | ARD Themenwoche Gerechtigkeit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D55B92-27E3-4992-BF10-1A9F81132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7850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459DD-DC21-4D5B-8CA1-EC6EAA06CD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4981F-20F8-451E-ABCE-68CF90A4D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039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3A8E-9534-4C13-8C41-276B330B5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ARD Themenwoche Gerechtigkeit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2BDFFA-C120-4DF2-A576-D0BA1676CF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068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A9F35-205A-48BD-AB52-39C755DFF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2A2EA-11DD-46FD-81A7-ECD25254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757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0B54-4007-4329-BD01-DE4DC8614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Own Tweets | ARD Themenwoche Gerechtigkeit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B26E4-7155-4001-990D-A837FAB38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9442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4080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4183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027577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7551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99268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161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47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#ARDThemenwoche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64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#istdasgerecht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7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#Gerechtigkeit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8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4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#Kapitalismus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6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#Themenwoche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6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48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#mitmachen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51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#Richter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08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EC9C3-F5D7-4362-9A9F-1DBADD19D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3421865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DD367-3A70-4C61-8B51-DC3C192AA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Own Tweets | ARD Themenwoche Gerechtigkeit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5166A-320C-4F28-BD14-CFC656B40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415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6064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6127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62482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1766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1998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2993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4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#Urteil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78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#Justiz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4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#Urteile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09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41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#Einkommen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8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#Umfrage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37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0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#ungerecht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77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255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1D34F-C194-4955-BD1F-5209D49D5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2004493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E107-BDB2-43EE-B140-6B7B7D95F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Own Tweets | ARD Themenwoche Gerechtigkeit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F2825-FD61-4F7E-BCF5-340D6207E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395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3678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5272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5292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83205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2329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6049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02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#Männer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2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#Frauen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42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#GenderPayGap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9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#themenwoche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7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117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1186D-6E4D-4ED2-8A96-7F88B51B4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</p:spTree>
    <p:extLst>
      <p:ext uri="{BB962C8B-B14F-4D97-AF65-F5344CB8AC3E}">
        <p14:creationId xmlns:p14="http://schemas.microsoft.com/office/powerpoint/2010/main" val="2794414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21171-0C35-4A69-8AF5-D30F70C22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Mentions | ARD Themenwoche Gerechtigkeit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1201F9-424B-4748-807D-76D3822E27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015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5CBA9-546C-4A61-93F3-AC76D88A5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01.09.2018 - 25.10.2018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0B0FB-0DCA-4F23-A35E-A328EDEF9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61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1073</Words>
  <Application>Microsoft Office PowerPoint</Application>
  <PresentationFormat>On-screen Show (4:3)</PresentationFormat>
  <Paragraphs>449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MeFo - Twitter - öffentliche Daten</vt:lpstr>
      <vt:lpstr>Twitter T - Übersicht mit Daten für die eigenen Tweets | ARD Themenwoche Gerechtigkeit</vt:lpstr>
      <vt:lpstr>Twitter Followers Total | ARD Themenwoche Gerechtigkeit</vt:lpstr>
      <vt:lpstr>Twitter Custom Tweet Type Distribution w/ Replies to Users | ARD Themenwoche Gerechtigkeit</vt:lpstr>
      <vt:lpstr>Twitter Own Tweets | ARD Themenwoche Gerechtigkeit</vt:lpstr>
      <vt:lpstr>Twitter T - Eigene Tweets - Favs - Tabelle | ARD Themenwoche Gerechtigkeit - 1 of 3</vt:lpstr>
      <vt:lpstr>Twitter T - Eigene Tweets - Favs - Tabelle | ARD Themenwoche Gerechtigkeit - 2 of 3</vt:lpstr>
      <vt:lpstr>Twitter T - Eigene Tweets - Favs - Tabelle | ARD Themenwoche Gerechtigkeit - 3 of 3</vt:lpstr>
      <vt:lpstr>Twitter T - Eigene Tweets - Retweets - Tabelle | ARD Themenwoche Gerechtigkeit - 1 of 3</vt:lpstr>
      <vt:lpstr>Twitter T - Eigene Tweets - Retweets - Tabelle | ARD Themenwoche Gerechtigkeit - 2 of 3</vt:lpstr>
      <vt:lpstr>Twitter T - Eigene Tweets - Retweets - Tabelle | ARD Themenwoche Gerechtigkeit - 3 of 3</vt:lpstr>
      <vt:lpstr>Twitter T - Eigene Tweets - I-Rate - Tabelle | ARD Themenwoche Gerechtigkeit - 1 of 3</vt:lpstr>
      <vt:lpstr>Twitter T - Eigene Tweets - I-Rate - Tabelle | ARD Themenwoche Gerechtigkeit - 2 of 3</vt:lpstr>
      <vt:lpstr>Twitter T - Eigene Tweets - I-Rate - Tabelle | ARD Themenwoche Gerechtigkeit - 3 of 3</vt:lpstr>
      <vt:lpstr>Twitter Replies To Users | ARD Themenwoche Gerechtigkeit</vt:lpstr>
      <vt:lpstr>Twitter T - Antworten an Nutzern - Tabelle | ARD Themenwoche Gerechtigkeit</vt:lpstr>
      <vt:lpstr>Twitter Retweeted Tweets | ARD Themenwoche Gerechtigkeit</vt:lpstr>
      <vt:lpstr>Twitter T - Favs | ARD Themenwoche Gerechtigkeit</vt:lpstr>
      <vt:lpstr>Twitter Retweets | ARD Themenwoche Gerechtigkeit</vt:lpstr>
      <vt:lpstr>Twitter Hashtag Detection Own Tweets | ARD Themenwoche Gerechtigkeit - 1 of 3</vt:lpstr>
      <vt:lpstr>Twitter Hashtag Detection Own Tweets | ARD Themenwoche Gerechtigkeit - 2 of 3</vt:lpstr>
      <vt:lpstr>Twitter Hashtag Detection Own Tweets | ARD Themenwoche Gerechtigkeit - 3 of 3</vt:lpstr>
      <vt:lpstr>Twitter Mentions | ARD Themenwoche Gerechtigkeit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 - öffentliche Daten</dc:title>
  <dc:creator>Administrator</dc:creator>
  <cp:lastModifiedBy>Administrator</cp:lastModifiedBy>
  <cp:revision>1</cp:revision>
  <dcterms:created xsi:type="dcterms:W3CDTF">2018-10-26T13:01:15Z</dcterms:created>
  <dcterms:modified xsi:type="dcterms:W3CDTF">2018-10-26T13:02:32Z</dcterms:modified>
</cp:coreProperties>
</file>