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98F082-CAD6-423B-BC45-D71C5801C1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(nur Ersteller) - Export  | NDR.de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C59CBCC-DB31-44B0-BDD4-F424443D1D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4312866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4191393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402988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971932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243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1646720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84593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1627996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27565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652073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10305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30628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376361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81957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0189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- 2018-09-14 11:20:37 </a:t>
                      </a:r>
                      <a:r>
                        <a:rPr lang="de-DE" sz="1000"/>
                        <a:t> 
 Der Hass im Netz wird immer größer. Besonders gegen Frauen. Damit muss Schluss sein!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15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- 2018-08-28 17:47:02 </a:t>
                      </a:r>
                      <a:r>
                        <a:rPr lang="de-DE" sz="1000"/>
                        <a:t> 
 AALE Fischköppe aufgepasst: Finger weg von diesen Meeresbewohnern! 🐟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082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- 2018-08-31 11:22:55 </a:t>
                      </a:r>
                      <a:r>
                        <a:rPr lang="de-DE" sz="1000"/>
                        <a:t> 
 Noch flacher ist nur Norddeutschland.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4421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- 2018-09-04 18:39:04 </a:t>
                      </a:r>
                      <a:r>
                        <a:rPr lang="de-DE" sz="1000"/>
                        <a:t> 
 Unbewusst tragen wir alle dazu bei: rund 330.000 Tonnen Mikroplastik gelangen laut einer neuen Studie des Fraunhofer Instituts in die Umwelt. Pro Jahr. Nur in Deutschland.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7954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NDR.de - 2018-08-27 17:25:37 </a:t>
                      </a:r>
                      <a:r>
                        <a:rPr lang="de-DE" sz="1000"/>
                        <a:t> 
 Viele Eltern chauffieren ihre Kinder mit dem Auto bis zum Schultor - und das führt oft zum Verkehrschaos. Wären mehr Parkplätze die Lösung?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162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4BAE8C-0B23-4AF4-92D4-679F0C6FE6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27.08.2018 - 20.09.2018</a:t>
            </a:r>
          </a:p>
        </p:txBody>
      </p:sp>
    </p:spTree>
    <p:extLst>
      <p:ext uri="{BB962C8B-B14F-4D97-AF65-F5344CB8AC3E}">
        <p14:creationId xmlns:p14="http://schemas.microsoft.com/office/powerpoint/2010/main" val="18337265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141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Eigene Videos - Crossposts (nur Ersteller) - Export  | NDR.de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Eigene Videos - Crossposts (nur Ersteller) - Export  | NDR.de</dc:title>
  <dc:creator>Administrator</dc:creator>
  <cp:lastModifiedBy>Administrator</cp:lastModifiedBy>
  <cp:revision>1</cp:revision>
  <dcterms:created xsi:type="dcterms:W3CDTF">2018-09-21T14:22:19Z</dcterms:created>
  <dcterms:modified xsi:type="dcterms:W3CDTF">2018-09-21T14:22:39Z</dcterms:modified>
</cp:coreProperties>
</file>