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6B433-668C-4EC9-B4D6-C055573EC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2CEC29-739E-496E-9566-F4845DB70C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4158938"/>
              </p:ext>
            </p:extLst>
          </p:nvPr>
        </p:nvGraphicFramePr>
        <p:xfrm>
          <a:off x="457200" y="1731963"/>
          <a:ext cx="822959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891459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7205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5577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7555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012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61935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80737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3719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5323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6893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4019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0418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9787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12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- 2018-09-14 11:20:37 </a:t>
                      </a:r>
                      <a:r>
                        <a:rPr lang="de-DE" sz="1000"/>
                        <a:t> 
 Der Hass im Netz wird immer größer. Besonders gegen Frauen. Damit muss Schluss sein!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651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- 2018-08-28 17:47:02 </a:t>
                      </a:r>
                      <a:r>
                        <a:rPr lang="de-DE" sz="1000"/>
                        <a:t> 
 AALE Fischköppe aufgepasst: Finger weg von diesen Meeresbewohnern! 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467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- 2018-08-31 11:22:55 </a:t>
                      </a:r>
                      <a:r>
                        <a:rPr lang="de-DE" sz="1000"/>
                        <a:t> 
 Noch flacher ist nur Norddeutschland.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07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- 2018-09-04 18:39:04 </a:t>
                      </a:r>
                      <a:r>
                        <a:rPr lang="de-DE" sz="1000"/>
                        <a:t> 
 Unbewusst tragen wir alle dazu bei: rund 330.000 Tonnen Mikroplastik gelangen laut einer neuen Studie des Fraunhofer Instituts in die Umwelt. Pro Jahr. Nur in Deutschland.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28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- 2018-08-27 17:25:37 </a:t>
                      </a:r>
                      <a:r>
                        <a:rPr lang="de-DE" sz="1000"/>
                        <a:t> 
 Viele Eltern chauffieren ihre Kinder mit dem Auto bis zum Schultor - und das führt oft zum Verkehrschaos. Wären mehr Parkplätze die Lösung?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070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B4D9F-08B4-4844-9983-B1967D80A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27.08.2018 - 20.09.2018</a:t>
            </a:r>
          </a:p>
        </p:txBody>
      </p:sp>
    </p:spTree>
    <p:extLst>
      <p:ext uri="{BB962C8B-B14F-4D97-AF65-F5344CB8AC3E}">
        <p14:creationId xmlns:p14="http://schemas.microsoft.com/office/powerpoint/2010/main" val="347084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141</Words>
  <Application>Microsoft Office PowerPoint</Application>
  <PresentationFormat>On-screen Show (4:3)</PresentationFormat>
  <Paragraphs>80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Eigene Videos - Crossposts (nur Ersteller) - Export  | NDR.de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Videos - Crossposts (nur Ersteller) - Export  | NDR.de</dc:title>
  <dc:creator>Administrator</dc:creator>
  <cp:lastModifiedBy>Administrator</cp:lastModifiedBy>
  <cp:revision>1</cp:revision>
  <dcterms:created xsi:type="dcterms:W3CDTF">2018-09-21T14:17:38Z</dcterms:created>
  <dcterms:modified xsi:type="dcterms:W3CDTF">2018-09-21T14:17:58Z</dcterms:modified>
</cp:coreProperties>
</file>