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82B2D-0A60-4B3E-B921-0D1122ACCF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NDR 2 Soundcheck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1AC33-6184-479D-A720-F183760A1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37954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420E-29C7-4E8D-AC86-AD1A40F59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5B817-0789-47A9-BB80-20D330AA8F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130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071432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510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0923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5028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183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083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418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2731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053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944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465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845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867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9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18:29:57 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Jo, ne?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23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17:21:35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Total praktisch: Der Videobeweis der Bundesliga hilft auch bei kniffligen Entscheidungen im Alltag!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0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19:36:41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❤️ statt Hass: Rund 10.000 Menschen sind durch die Hamburger Innenstadt gezogen, um ein Zeichen gegen rechts zu setzen.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48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2 - 2018-09-01 17:22:30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7. Himmel über dem NDR 2 Papenburg Festival! 😍 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845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0E648-D221-408A-B944-C79E8EBCD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271959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4F53A-6901-4057-A0B8-D1955EF3A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A9B3E4-FC39-49FF-9207-EA7CB329D5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743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98334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648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9027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8252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478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837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5009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032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908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411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342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373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918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9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2 - 2018-09-17 13:27:23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es nicht weit zum Paradies! 💙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19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2 - 2018-09-13 20:48:22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Ganz schön figgelinsch, dieser norddeutsche Vokabeltest - fanden zumindest unsere Stars vom NDR 2 Soundcheck Neue Musik - Das Festival 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9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2 - 2018-09-08 20:27:28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Kleine Demo, große Botschaft: "Flugmodus an! Ich bin dran!"
Etwas mehr als 100 Kinder waren bei der Demo in Hamburg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11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06:00:01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denken gerade daran, wie geil der Samstag beim NDR 2 Papenburg Festival mit euch war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17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9482B-1FA0-4DE6-A823-D4A0549D7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94041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17375-F5D5-4853-AAC9-8697370A7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67A7B-CACD-48BE-80EE-CAEB615AC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872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537193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173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218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170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418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1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1218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3258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830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921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783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332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072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4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2 - 2018-09-12 17:12:18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Dieses Internet wird nicht mehr das sein, was es mal war...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28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09:58:09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 viel Hass in unserer Gesellschaft. Helft mit, Deutschland wieder ein wenig netter zu machen. Werdet Teil unserer Aktion "Make Germany #nett again" und zeigt Gesicht!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9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16:33:00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"Schlicht von innen und außen": Barbara Schöneberger verrät uns, was sie beim Deutschen Radiopreis tragen wird... 👗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19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16:10:10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Imagine all the people...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327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19FFE-8135-44A1-A0D7-73C817A97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829689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E6BD-DCE3-453A-A31B-6ED820DC4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85678-DED6-4325-AFBF-359A07FD7D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4915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54481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694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844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9493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048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450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0615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5984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020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01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027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878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030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9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17:11:27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Hollywood-Feeling in Hamburg: der Rote Teppich beim Deutschen Radiopreis 2018.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8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2 - 2018-09-13 07:11:42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wecken ganz Göttigen mit unserem NDR 2 Soundcheck Festival auf? Da mag der NDR 2-Steinmeier recht haben 😏🎶🎉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66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2 - 2018-09-13 10:31:49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Züge können nicht fahren, weil Lokführerinnen und Lokführer fehlen. Flüge fallen aus, weil Pilotinnen und Piloten streiken. Wohin entwickelt sich der Arbeitsmarkt?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602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1A276-7DA8-409A-B1DC-138AC348E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2533272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9211D-0DD8-4F48-BB41-8AE04AB3B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AB084-58DA-4C4B-B163-12A04A140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804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30871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993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0938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245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29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116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0132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4179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1142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002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512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500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863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99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10:31:04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Starke Worte von Wincent Weiss beim NDR 2 Papenburg Festival 2018!💪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694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2 - 2018-09-07 12:54:50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Mal komisch, mal berührend, mal frech: Schauspielerin Anna Fischer. Am Sonntag ab 10 Uhr bei Bettina Tietjen. Und singen kann sie auch noch. #Tietjentalkt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86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12:00:00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viele tolle Menschen beim NDR 2 Papenburg Festival. Holger und Jens haben einige von euch näher kennengelernt 😅❤️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7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2 - 2018-09-16 06:00:02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 Festival, 3 Tage, unendlich viele schöne Momente - NDR 2 Soundcheck Neue Musik - Das Festival in 100 Sekunden.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731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BF001-C21D-4867-ACD7-A70048CDD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988369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6EED1-209A-46F0-A517-B81EB089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17539-D481-46E4-97DD-997FDC4E6D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877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45614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674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3211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9077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287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595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5050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7566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4243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360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315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05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575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3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2 - 2018-09-16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unseren Soundcheck Promis ein paar Norddeutsche Vokabeln mit auf den Weg gegeben. Wisst ihr, was sie bedeuten? 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1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15:18:39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Nations-League der UEFA: Aber wie funktioniert das neue Länderspiel-Format? Antworten 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54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17:47:52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große Finale von NDR 2 Soundcheck Neue Musik - Das Festival mit LOTTE, Tonbandgerät, JORIS, Bosse und Revolverheld gibt es ab 21 Uhr im Livestream - und hier vorher schon den Blick hinter die Kulissen ☺️🎶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73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19:00:01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LEA rockt das NDR 2 Soundcheck Songtext-Quiz! Und ihr? 🎵🤘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24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22811-4517-4B4D-A4CB-E20709EA5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3166897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4E827-D706-4456-B225-D79F25BF4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24B2E-65B7-4335-9A2F-97259BFB1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94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61153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135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7618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643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99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70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4155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4907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8476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27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253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471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837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7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10:40:26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liebe LEA bei uns auf dem NDR 2 Soundcheck Festival! Habt ihr Fragen?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77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07:13:00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Müde? ALMA, Jeremy Loops und Co machen euch wach! Alle Mitschnitte vom NDR 2 Soundcheck Neue Musik - Das Festival gibt es bei uns im Netz! ☕🤩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263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0E383-194F-409A-BB8A-CF3DB2056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292856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2ED1F-C6B8-471B-8008-F36D91F88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FF705-3E48-4DED-B2A0-61DE2EFC3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657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522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536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022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348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203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366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36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3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18:29:57 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Jo, ne?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78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17:21:35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Total praktisch: Der Videobeweis der Bundesliga hilft auch bei kniffligen Entscheidungen im Alltag!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9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19:36:41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❤️ statt Hass: Rund 10.000 Menschen sind durch die Hamburger Innenstadt gezogen, um ein Zeichen gegen rechts zu setzen.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69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2 - 2018-09-01 17:22:30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7. Himmel über dem NDR 2 Papenburg Festival! 😍 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52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2 - 2018-09-13 20:48:22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Ganz schön figgelinsch, dieser norddeutsche Vokabeltest - fanden zumindest unsere Stars vom NDR 2 Soundcheck Neue Musik - Das Festival 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9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2 - 2018-09-08 20:27:28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Kleine Demo, große Botschaft: "Flugmodus an! Ich bin dran!"
Etwas mehr als 100 Kinder waren bei der Demo in Hamburg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511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9420D-E2DB-4902-85F6-6D20CC01C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001608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B4F10-5672-4DAD-BF71-F6E0D559B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77CDC3-DD13-45DC-951A-3356C6600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1253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2744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441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792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516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73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334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515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2 - 2018-09-12 17:12:18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Dieses Internet wird nicht mehr das sein, was es mal war...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26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09:58:09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 viel Hass in unserer Gesellschaft. Helft mit, Deutschland wieder ein wenig netter zu machen. Werdet Teil unserer Aktion "Make Germany #nett again" und zeigt Gesicht!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64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2 - 2018-09-17 13:27:23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es nicht weit zum Paradies! 💙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7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16:28:10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Imagine all the people...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17:11:27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Hollywood-Feeling in Hamburg: der Rote Teppich beim Deutschen Radiopreis 2018.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2 - 2018-09-13 07:11:42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wecken ganz Göttigen mit unserem NDR 2 Soundcheck Festival auf? Da mag der NDR 2-Steinmeier recht haben 😏🎶🎉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7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06:00:01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denken gerade daran, wie geil der Samstag beim NDR 2 Papenburg Festival mit euch war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657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8EB41-45C2-4148-8B19-256DBE76A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3213771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428BD-CA39-491A-A27F-039976407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4C4DA-827F-438F-B07E-DF8890BCE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82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3006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09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084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6588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40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488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8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90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2 - 2018-09-13 10:31:49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Züge können nicht fahren, weil Lokführerinnen und Lokführer fehlen. Flüge fallen aus, weil Pilotinnen und Piloten streiken. Wohin entwickelt sich der Arbeitsmarkt?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4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16:33:00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"Schlicht von innen und außen": Barbara Schöneberger verrät uns, was sie beim Deutschen Radiopreis tragen wird... 👗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2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10:54:22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Starke Worte von Wincent Weiss beim NDR 2 Papenburg Festival 2018!💪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11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2 - 2018-09-08 19:37:15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Mal komisch, mal berührend, mal frech: Schauspielerin Anna Fischer. Am Sonntag ab 10 Uhr bei Bettina Tietjen. Und singen kann sie auch noch. #Tietjentalkt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23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12:00:00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viele tolle Menschen beim NDR 2 Papenburg Festival. Holger und Jens haben einige von euch näher kennengelernt 😅❤️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8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28ABC-4242-4E07-8DB5-181155676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752642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3DA0-1181-405A-98BD-9B05EE7B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01DD88-E149-477E-9481-10D4D8034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872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837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697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27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95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559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43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144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3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2 - 2018-09-16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unseren Soundcheck Promis ein paar Norddeutsche Vokabeln mit auf den Weg gegeben. Wisst ihr, was sie bedeuten? 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0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15:18:39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Nations-League der UEFA: Aber wie funktioniert das neue Länderspiel-Format? Antworten 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0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2 - 2018-09-16 06:00:02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 Festival, 3 Tage, unendlich viele schöne Momente - NDR 2 Soundcheck Neue Musik - Das Festival in 100 Sekunden.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37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17:47:52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große Finale von NDR 2 Soundcheck Neue Musik - Das Festival mit LOTTE, Tonbandgerät, JORIS, Bosse und Revolverheld gibt es ab 21 Uhr im Livestream - und hier vorher schon den Blick hinter die Kulissen ☺️🎶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1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19:00:01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LEA rockt das NDR 2 Soundcheck Songtext-Quiz! Und ihr? 🎵🤘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94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10:40:26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liebe LEA bei uns auf dem NDR 2 Soundcheck Festival! Habt ihr Fragen?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378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2A6F0-1C7B-4A77-910C-D9F6B3889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375150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1DB0B-22BC-459E-A00D-9079C3AC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69E03-0E03-4D1C-A26E-E98B3E5E3E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182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92597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6975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683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572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713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891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772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4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2 - 2018-09-15 07:13:00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Müde? ALMA, Jeremy Loops und Co machen euch wach! Alle Mitschnitte vom NDR 2 Soundcheck Neue Musik - Das Festival gibt es bei uns im Netz! ☕🤩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62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696C4-CB2E-4C9E-8059-397922023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555344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AC25B-7BCC-4C05-9F96-7CBFA01B3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2 - 1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CE9C8-F649-4891-AA36-6B9B39572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913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672467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23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007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239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02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410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948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717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3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2 - 2018-09-09 13:55:52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Daniel Küblböck wird auf einer Kreuzfahrt vermisst. Die Suche vor der kanadischen Küste läuft.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97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13:33:32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 80 Stunden wurde die Suche nach Daniel Küblböck eingestellt. Die Kommentare im Netz überschlagen sich seit seinem Verschwinden. Oliver Kalkofe hat sich jetzt dazu geäußert: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18:29:57 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Jo, ne?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3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2 - 2018-09-07 19:18:35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Auf nach Hamburg...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0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2 - 2018-09-03 16:10:16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Schätzungsweise 50.000 Menschen sind beim #WirSindMehr-Konzert gegen Fremdenhass in Chemnitz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1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2 - 2018-09-10 18:41:28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 Karl Lagerfeld! In manchen Situationen sagen wir doch alle irgendwann mal Zitate von Lagerfeld: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47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2 - 2018-09-01 17:22:30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7. Himmel über dem NDR 2 Papenburg Festival! 😍 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548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68370-294C-49BB-AD6C-C3A6F7ACE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995365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B8B3D-6321-46DD-BFDE-43A2891C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2 - 2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55219-02A4-4AA6-BC84-C6B240286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09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318797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852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299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082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866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69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93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687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3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2 - 2018-09-03 16:40:53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#WIRSINDMEHR - live aus Chemnitz.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61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19:36:41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❤️ statt Hass: Rund 10.000 Menschen sind durch die Hamburger Innenstadt gezogen, um ein Zeichen gegen rechts zu setzen.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16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17:21:35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Total praktisch: Der Videobeweis der Bundesliga hilft auch bei kniffligen Entscheidungen im Alltag!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58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2 - 2018-09-03 14:41:12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 zehn Jahren verschwand Jenny Böken von Bord der Gorch Fock. Jetzt fordert die Familie neue Ermittlungen.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6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2 - 2018-09-01 22:04:07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Vielen Dank für tolle Musik, super Stimmung und ganz viel Engagement - an alle beim NDR 2 Papenburg Festival 2018.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14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2 - 2018-09-09 09:46:01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 wird aufgeräumt: The Ocean Cleanup-Projekt im Pazifik ist gestartet.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02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16:28:10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Imagine all the people...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11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DA116-2521-4783-BD5F-404E99D31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3654789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D5F26-1743-4055-9FA5-F0EAA539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2 - 3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806C56-61FA-4B51-82AA-18200334D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693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160086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902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460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355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940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008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212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917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0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2 - 2018-09-04 18:02:22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Bewerbungen bitte per Rauchzeichen...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6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2 - 2018-09-07 05:02:51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Warum die europäische Einigung so wichtig ist: Einer dieser Sätze beim Deutschen Radiopreis, die hängenbleiben!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2 - 2018-09-17 13:27:23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es nicht weit zum Paradies! 💙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8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2 - 2018-09-04 10:09:45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Word, KRAFTKLUB!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93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18:27:14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Ups! 🤷‍♂️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1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2 - 2018-09-08 20:27:28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Kleine Demo, große Botschaft: "Flugmodus an! Ich bin dran!"
Etwas mehr als 100 Kinder waren bei der Demo in Hamburg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68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19:58:58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Norden hat was zu feiern.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94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2 - 2018-09-14 20:38:16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Poesie zum Wochenende!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119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C76B1-936D-4E35-87B4-45C21BB58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4125320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81535-0D04-4928-9137-4586FD402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2 - 4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80108-E721-461C-9FC9-C4EB97101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461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233701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853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3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345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918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333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690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852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65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2 - 2018-09-01 09:20:15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Tietjen talkt ist wieder da!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93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17:11:27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Hollywood-Feeling in Hamburg: der Rote Teppich beim Deutschen Radiopreis 2018.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85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09:58:09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 viel Hass in unserer Gesellschaft. Helft mit, Deutschland wieder ein wenig netter zu machen. Werdet Teil unserer Aktion "Make Germany #nett again" und zeigt Gesicht!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41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9369A-691F-4374-9422-30F5AEDF3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679150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09F95-7143-4A25-BA96-2ECC2ED4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2 - 1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7C16C-C7CB-489B-9A11-5F7220CE4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7431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57763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645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972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741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23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25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468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530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19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18:29:57 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Jo, ne?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15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2 - 2018-09-03 16:10:16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Schätzungsweise 50.000 Menschen sind beim #WirSindMehr-Konzert gegen Fremdenhass in Chemnitz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59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2 - 2018-09-07 19:18:35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Auf nach Hamburg...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28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2 - 2018-09-01 17:22:30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7. Himmel über dem NDR 2 Papenburg Festival! 😍 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6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19:36:41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❤️ statt Hass: Rund 10.000 Menschen sind durch die Hamburger Innenstadt gezogen, um ein Zeichen gegen rechts zu setzen.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31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2 - 2018-09-09 13:55:52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Daniel Küblböck wird auf einer Kreuzfahrt vermisst. Die Suche vor der kanadischen Küste läuft.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5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2 - 2018-09-17 13:27:23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es nicht weit zum Paradies! 💙 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380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147B9-89E3-4350-B64D-028EB322C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2787346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1BCA7-E685-4230-966C-0161D3C0A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2 - 2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A82A6-57CB-474B-9DEE-58C2DD3754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959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37479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699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84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401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606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977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728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5260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9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2 - 2018-09-04 10:09:45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Word, KRAFTKLUB!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38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2 - 2018-09-05 19:58:58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Norden hat was zu feiern.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8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2 - 2018-09-07 05:02:51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Warum die europäische Einigung so wichtig ist: Einer dieser Sätze beim Deutschen Radiopreis, die hängenbleiben!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2 - 2018-09-02 17:21:35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Total praktisch: Der Videobeweis der Bundesliga hilft auch bei kniffligen Entscheidungen im Alltag!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73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2 - 2018-09-09 09:46:01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 wird aufgeräumt: The Ocean Cleanup-Projekt im Pazifik ist gestartet.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6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2 - 2018-09-14 20:38:16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Poesie zum Wochenende!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9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2 - 2018-09-03 16:40:53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#WIRSINDMEHR - live aus Chemnitz.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47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28E60-1D57-4910-9E3D-827A02B81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422714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25413-69E1-42C8-AD5B-67E8752FA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2 - 3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373D9-F713-4ADC-8875-8D5E6CF55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180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95414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1854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330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994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527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955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934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714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63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13:33:32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 80 Stunden wurde die Suche nach Daniel Küblböck eingestellt. Die Kommentare im Netz überschlagen sich seit seinem Verschwinden. Oliver Kalkofe hat sich jetzt dazu geäußert: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8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2 - 2018-09-08 20:27:28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Kleine Demo, große Botschaft: "Flugmodus an! Ich bin dran!"
Etwas mehr als 100 Kinder waren bei der Demo in Hamburg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3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2 - 2018-09-04 18:02:22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Bewerbungen bitte per Rauchzeichen...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8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09:58:09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 viel Hass in unserer Gesellschaft. Helft mit, Deutschland wieder ein wenig netter zu machen. Werdet Teil unserer Aktion "Make Germany #nett again" und zeigt Gesicht!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6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2 - 2018-09-08 10:06:42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Mama &amp; Papa, legt doch mal das Handy weg...!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716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0192F-6791-4865-9319-ED0D891D4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2303811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B6738-AE4D-4488-840D-BE9308D11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2 - 4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5701D-7FE5-4ACB-9430-C3E17CC17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520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902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3083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038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0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3009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846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8538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44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98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16:28:10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Imagine all the people...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4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2 - 2018-09-12 07:28:26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"Das schöne ist, dass man nüchtern auf solchen Partys alles beobachten kann und dann eben sieht: ne, Alkohol - das Allheilmittel ist es nicht." 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7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2 - 2018-09-01 09:20:15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Tietjen talkt ist wieder da!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22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2 - 2018-09-11 18:27:14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Ups! 🤷‍♂️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80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2 - 2018-09-06 17:11:27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Hollywood-Feeling in Hamburg: der Rote Teppich beim Deutschen Radiopreis 2018.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01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2 - 2018-09-13 07:11:42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wecken ganz Göttigen mit unserem NDR 2 Soundcheck Festival auf? Da mag der NDR 2-Steinmeier recht haben 😏🎶🎉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49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65C7F-6C2F-4439-A57C-1E5875976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4159439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13EE2-8880-4004-96F2-CE677DF4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E130A-3C12-40DF-A191-75FFDA12C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134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1350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338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27842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9715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85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7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@ndr2 - 2018-09-02 20:36:23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Starke Worte von @Wincent_Weiss beim @ndr2 Papenburg Festival 2018! #ndr2papenburg #wirsindmehr #ndr2 https://t.co/N4YE2mdARd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2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@ndr2 - 2018-09-12 17:16:06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Dieses Internet wird nicht mehr das sein, was es mal war... #uploadfilter https://t.co/FuskYnZAVx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@ndr2 - 2018-09-01 22:16:30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Das #ndr2papenburg #Festival #2018 mit euch war der Hammer! Alle Fotos bei uns auf Facebook und Instagram. Jetzt abonnieren! https://t.co/DyxbSvNpEy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6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@ndr2 - 2018-09-03 06:04:02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Hans Beimer ist tot! Ihm zur Ehre verzichtet Rosi sogar auf ihr geliebtes Motormagazin. 📺 #Lindenstraße #HansBeimer #ndr2 https://t.co/Rglv4RR53K https://t.co/lZ1Q768F6O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27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@ndr2 - 2018-09-01 07:38:39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Das wird perfekt! #ndr2papenburg-Festival mit @JamesBlunt, @AdamHurts, @theohurts, @Wincent_Weiss, @lukemockridge, @Wirtzmusik, @sarahconnorfc und @itsNicoSantos! 🔥💯 https://t.co/jFMCdN0OjV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78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@ndr2 - 2018-09-13 09:51:45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Der #ndr2soundcheck Plan 2018 😍 https://t.co/RaL0jwEDAL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69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C1C96-CCFF-46F2-9C94-E6B44C843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2294287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95D7-3106-495A-B6B0-6D97B5C99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8182C-F463-40CF-85D6-DD002F01D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593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18336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116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6092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7692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5608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30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@ndr2 - 2018-09-13 16:31:00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Nicht mehr lang und @namikamusik eröffnet das #ndr2soundcheck Neue Musik Festival in der Göttinger Stadthalle! Hier geht's zum Livestream: 👉 https://t.co/KUWCrQ0k5l  #göttingen https://t.co/EUOTM7iAuC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61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@ndr2 - 2018-09-15 18:41:00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Finale!!! Was für ein Fest! Für nochmal richtig gute Stimmung haben wir die Musikszene Deutschland für Euch ab 21 Uhr. Hier geht's zum Livestream: 👉  https://t.co/KUWCrPIJdN
#ndr2soundcheck #göttingen https://t.co/EVFK6LxQgA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68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@ndr2 - 2018-09-07 07:29:19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Bei der Hochzeit eines Modemachers kannst du Klamotten-technisch nur verlieren... 💃💅#WsdFreeses ▶️https://t.co/xzxzPykHl7 https://t.co/G1KKisnAOM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4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@ndr2 - 2018-09-12 08:43:02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Wow! @LennyKravitz kommt zur #ndr2plaza 2019 nach #Hannover! https://t.co/i59hXKayBv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60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@ndr2 - 2018-09-14 15:32:00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freuen uns auf @almacyber! Sie spielt in wenigen Minuten in der Stadthalle. Gleich geht's los und hier lang zum Livestream: 👉  https://t.co/lYK6jUtFko 
#ndr2soundcheck #göttingen https://t.co/7ktlWUmw9S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086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FDDD8-A761-41E7-8A45-7757822C8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4058187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ECDF-4F4D-42A2-B527-565573E7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F5B9E4-7EC2-47D8-A6B5-0B01CBC8BF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597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0452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77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797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7871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429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9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@ndr2 - 2018-09-13 05:26:11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muss ja nicht jede Entscheidung vernünftig sein 😏🎉 Die aktuelle Folge von "Wir sind die Freeses" 👉https://t.co/gla4Hy7yEV #ndr2 #comedy #gutenmorgen https://t.co/VLYiYnsEY9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92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@ndr2 - 2018-09-02 11:51:24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Starke Worte von @WincentWeiss beim NDR 2 Papenburg Festival 2018! #ndr2papenburg #wirsindmehr #ndr2 https://t.co/o4Lqb8Hg4z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9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@ndr2 - 2018-09-05 05:25:00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Wann wird's mal wieder richtig kühler...? ☀️😎🔥 #WsdFreeses ➡️https://t.co/YYLkl5yRLO https://t.co/UcwFqJHTms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56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@ndr2 - 2018-09-04 05:22:40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Jeder ist Oragnspender, es sei denn man sagt "Nein"! Das Prinzip kennt Rosi schon aus der Kneipe... ✔️❌Die aktuelle Folge der #WsdFreeses 👉 https://t.co/VK4jl9t0rA #Organspende #Organspendeausweis https://t.co/kreCbMvd9o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41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@ndr2 - 2018-09-06 05:48:42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Datenschutz-Wahnsinn in der Schule! Geburtstags-Gratulation und Gummibärchen als Schwerverbrechen... 😱 #WsdFreeses ➡️https://t.co/AYapfbFs2S https://t.co/YyCLrWNfp5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0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@ndr2 - 2018-09-01 14:16:30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teilen eure schönsten #Festival-Momente mit allen auf #Facebook, #Twitter und #Instagram. Nutzt #ndr2papenburg https://t.co/iG8QyHNI7U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83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0E80A-0754-4333-A333-D5E608052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4997214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3F8F7-018D-4F0D-A730-074855949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3460C-714C-4568-ABCE-2411C2DE3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4083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78413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4268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6379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5544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021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9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@ndr2 - 2018-09-13 11:03:45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Ihr seid in #Göttingen beim #ndr2soundcheck Festival unterwegs? Schickt uns eure Bilder &amp;amp; Selfies aus der Soundcheck-City! https://t.co/3f7jA4YY0M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1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@ndr2 - 2018-09-13 18:37:00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Auch im Jungen Theater geht's gleich los! @lauvsongs startet in weniger als 30 Minuten. Hier geht's zum Livestream: 👉  https://t.co/KUWCrPIJdN 
#ndr2soundcheck #göttingen https://t.co/DQ8G8ghoyi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97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@ndr2 - 2018-09-06 18:50:28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gratulieren unseren Kollegen von @NJOYDE, zum Deutschen Radiopreis 2018! 🎉 #DRP18 #NDR https://t.co/gED3nU032P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17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@ndr2 - 2018-09-14 14:03:00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Hello Hugo! Gleich steht er im Deutschen Theater auf der Bühne. Wer nicht da sein kann – Hier geht's zum Livestream: 👉  https://t.co/KUWCrPIJdN
#ndr2soundcheck #göttingen https://t.co/ayf8JY2T8c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87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@ndr2 - 2018-09-17 12:59:31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😁! #MondayMotivation #Montagslaecheln https://t.co/ZGYz64a0xc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05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@ndr2 - 2018-09-13 05:12:19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Heute geht es endlich los! Das #ndr2soundcheck Festival an Tag 1 mit @namikamusik und @lauvsongs. 😍 Alle Infos und ein Festival-Guide mit Lageplan zum Download auf https://t.co/nYNsKjKrZQ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1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BA3C1-D88F-482A-A99C-1EF083450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4065668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47FBA-A1C6-4C40-BA35-AF2B7EA4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15C6D-CA48-4DCF-AB35-68CC0F51E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602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6112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214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9931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0453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575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7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@ndr2 - 2018-09-15 17:10:00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Um 19:30 Uhr startet @tgofficialmusic im Deutschen Theater! Hier geht's zum Livestream: 👉  https://t.co/KUWCrQ0k5l
#ndr2soundcheck #göttingen https://t.co/iGIk0zxOMs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0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@ndr2 - 2018-09-14 18:14:00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.@IamTomWalker! Im Deutschen Theater! Gleich! Hier geht's zum Livestream: 👉  https://t.co/KUWCrPIJdN
#ndr2soundcheck #göttingen https://t.co/0FAmGITxat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866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C38D6-4B37-4818-B82C-A4867B4A7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3205057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EB8ED-99EA-40BD-A6B5-D4FA0143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7150C-631A-4561-ACB4-68DDBC7848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796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12512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4472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6531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9367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4519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40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ndr2 - 2018-09-17 10:52:10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Festival, 3 Tage, unendlich viele schöne Momente! #ndr2soundcheck in 60 Sekunden. Den kompletten Film seht ihr auf der NDR 2 Homepage [Link in Bio!] und bei uns Facebook!
.
.
#ndr2 #aftermovie #Göttingen cyberalma christineandthequeens isthiseli haevnmusic hugohelmig jeremyloops jorismusik lauvsongs thisislealea musikvonlotte namikamusik nicosantosoffical thenightgame revolverheld tgofficialmusic iamtomwalker tonbandgeraet - Musik: "Augen zu Musik an" von axelbosse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56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ndr2 - 2018-09-17 02:57:23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Festival, 3 Tage, unendlich viele schöne Momente! #ndr2soundcheck in 100 Sekunden. Den ganzen Film  seht ihr auf der NDR 2 Internetseite und bei Facebook!
.
.
#2019 #Göttingen cyberalma christineandthequeens isthiseli haevnmusic hugohelmig jeremyloops jorismusik lauvsongs thisislealea musikvonlotte namikamusik nicosantosoffical thenightgame revolverheld tgofficialmusic iamtomwalker tonbandgeraet - Musik: "Augen zu Musik an" von axelbosse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818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CA63D-1224-409B-901B-DEC85F927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4213039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DD81A-DDC1-4EC4-8118-34AEE2CF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29DD95-6829-46AF-8707-4A7657321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358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14544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0948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1401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8263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9273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6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23:02:11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 Laune garantiert: nicosantosofficial hat den Sommer in der Stimme und mit in die Stadthalle gebracht - beim #ndr2soundcheck Festival in #Göttingen.
.
.
#nicosantos #safe #rooftop #goodbyetolove #home #ndr2soundcheck #göttingen #stadthalle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6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22:51:14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revolverheld gehen beim großen Finale des #ndr2soundcheck in Göttingen auf Tuchfühlung: Frontmann johannesstrate mischt sich unter die Menge. Stars zum Anfassen!
.
.
#revolverheld #johannesstrate #zimmermitblick #daskannunskeinernehmen #ichlassfürdichdaslichtan #immernochfühlen #ndr2soundcheck #göttingen #lokhalle #musikszenedeutschland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84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22:46:21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Augen zu, Aki an! axelbosse in der Musikszene Deutschland beim großen Finale des #ndr2soundcheck Festivals.
.
.
#bosse #engtanz #kraniche #frankfurtoder #schönstezeit #soundso #steine #augenzumusikan #allesistjetzt #ndr2soundcheck #göttingen #lokhalle #musikszenedeutschland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39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2A3E5-3AAD-4970-A807-C9F6BF8F9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3362224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CB01D-8CFC-479E-8D8B-518F2C6B0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E9161-6410-4725-B689-AE9170BA0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090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5485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3644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892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6393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3518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86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21:26:17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jorismusik begeistert in der #MusikszeneDeutschland beim #ndr2soundcheck Finale in der #Lokhalle #Göttingen.
.
.
#joris #jorisbuchholz #signal #herzüberkopf #glückauf #sommerregen #bisansendederwelt #hoffnungsloshoffnungsvoll #ndr2soundcheck #göttingen #lokhalle #musikszenedeutschland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93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21:24:13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Überraschung beim #ndr2soundcheck Finale: musikvonlotte bittet jorismusik zum Duett #❤️
#lotte #musikvonlotte #querfeldein #pauken #aufbeidenbeinen #farben #fluchtreflex #ndr2soundcheck #göttingen #lokhalle #musikszenedeutschland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91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21:12:33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große Finale des #ndr2soundcheck Festivals aus der #Lokhalle in #Göttingen - zum Start mit tonbandgeraet.
.
.
#tonbandgerät #tonbandgeraet #irgendwie #allesgeht #meinherzisteintourist #wenndasfeuerwerklandet #heuteistfürimmer #ndr2soundcheck #göttingen #lokhalle #musikszenedeutschland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63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C5AB7-2B36-49BF-91AD-56BAD4E4E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589975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C1289-3F57-4626-BDC4-C146D1E17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AFCE4-E43B-4FEA-8892-8E82FB5D64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0438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51223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9880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357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8077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0080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05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19:14:22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Ausverkauft und ausgezeichnet: tgofficialmusic im Deutschen Theater in #Göttingen beim #ndr2soundcheck.
.
.
#tomgregory #runtoyou #losingsleep #ndr2soundcheck #göttingen #deutschestheater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36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18:49:31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#EnVogue: christineandthequeens auf der #Citystage beim #ndr2soundcheck.
.
.
#christineandthequeens #girlfriend #tilted #here #safeandholy #intranquilité #saintclaude #ndr2soundcheck #göttingen #citystage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53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16:11:21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vincentmalin hat am Samstag die #Citystage beim #ndr2soundcheck in #Göttingen eröffnet.
.
.
#vincentmalin #koundok #kook #ko&amp;ok #ichlauf #ndr2soundcheck #göttingen #citystage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28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E1A15-D3EF-4DB7-9CA7-FD904CF67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1314701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9864D-1F98-4DFB-B6C5-A418A94E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76986-FEF1-4913-BE01-6A9022D56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406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57857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9123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2822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6147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3040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2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ndr2 - 2018-09-15 16:09:15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bezaubernde Lea beim #ndr2soundcheck in #Göttingen.
.
.
#lea #leabecker #wohinwillstdu #leiser #zudir #immerwennwirunssehn #ndr2soundcheck #göttingen #jungestheater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02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23:33:53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Komplett ausgeflippt! jeremyloops war die Krönung dieses fantastischen #Festival-#Freitags beim #ndr2soundcheck in #Göttingen.
.
.
#jeremyloops #jeremyhewitt #freak #waves #sinner #criticalaswater #tradingchange #ndr2soundcheck #göttingen #stadthalle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12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22:15:27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Mindestens so viel Stimme wie Bart: iamtomwalker im Jungen Theater in #Göttingen beim #ndr2soundcheck.
.
.
#tomwalker #leavealighton #angels #myway #blessings #ndr2soundcheck #göttingen #deutschestheater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0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0CD6B-6DB5-4DEE-A410-0D69A84CA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401771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1F68A-A417-49E8-B27B-52F7F98F0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35D92-D40A-4DF0-912A-AB01483D6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241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79537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80135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7576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010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6921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9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21:53:23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textsicher sind cyberalma, thenightgame, hugohelmig und haevnmusic bei teddysphotos und shawnmendes? Wir haben mit ihnen das #ndr2soundcheck #Songquiz gespielt! 👏
.
.
#ndr2 #alma #thenightgame #hugohelmig #edsheeran #shawnmendes #instafestival #instamusic #festival #göttingen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56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21:45:17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Zauberhafte Lichtershow beim #Citystage Auftritt von haevnmusic in #Göttingen.
.
.
#haevn #backinthewater #thesea #citylights #mindgames #fortitude #ndr2soundcheck #göttingen #citystage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7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20:43:32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Richtige Wachmacher: thenightgame beim #ndr2soundcheck.
.
.
#thenightgame #theoutfield #onceinalifetime #badgirlsdontcry #kidsinlove #ndr2soundcheck #göttingen #jungestheater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88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C3BE9-2841-46B2-8CAA-FA0CFE15A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4265553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0E073-3EA2-43C3-B08C-C43BFB79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127FB-CB3F-482F-926F-E34A82433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691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04384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6860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1948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9339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4209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46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20:01:47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xavimusik beim #ndr2soundcheck auf der #Citystage in #Göttingen.
.
.
#xavi #xavimusik #zeitreif #brotundwasser #fürdich #ndr2soundcheck #göttingen #citystage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1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16:40:53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Krass, wie viel Power diese Frau hat! cyberalma war der Hammer! #alma #bonfire #karma #phases #allstars #ndr2soundcheck #göttingen #stadthalle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4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16:30:23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Tusind tak, hugohelmig! #hugohelmig #wild #pleasedontlie #promise #ndr2soundcheck #göttingen #deutschestheater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01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ndr2 - 2018-09-14 13:22:13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namikamusik und lauvsongs zum Start des #ndr2soundcheck Festivals verpasst? Alle Konzerte in voller Länge findet ihr online bei NDR 2!
.
.
#namika #nador #quewalou #jeneparlepasfrançais #lieblingsmensch #hellwach #ndr2soundcheck #göttingen #stadthalle #lauv #lauvsongs #imetyouwheniwas18 #ilikemebetter #superhero #nevernot #enemies #ndr2soundcheck #göttingen #jungestheater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27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E74B1-0C60-4A0F-9F04-CCD9594C6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7340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7439-CA07-4BC0-8D05-9141F0A40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832C9-603B-4923-81C4-125E0826A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232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51008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1237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0852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307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816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4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ndr2 - 2018-09-13 20:40:19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Norddeutsche Begriffe sind teilweise aber auch schwer zu übersetzen... Oder? 😉😉
.
.
.
#ndr2soundcheck #göttingen #festival #music #stadthalle namikamusik isthiseli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31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ndr2 - 2018-09-13 20:33:07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sind in #love with lauvsongs! #❤️ #lauv #lauvsongs #imetyouwheniwas18 #ilikemebetter #superhero #nevernot #enemies #ndr2soundcheck #göttingen #jungestheater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0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ndr2 - 2018-09-13 20:29:24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isthiseli hat die Citystage auf dem #Albaniplatz in #Göttingen beim #ndr2soundcheck warmgespielt. #eli #eliasbreit #changeyourmind #gonegirl #ndr2soundcheck #göttingen #citystage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61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ndr2 - 2018-09-13 18:21:53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fabelhafte namikamusik hat das #ndr2soundcheck #festival 2018 eröffnet. #namika #nador #quewalou #jeneparlepasfrançais #lieblingsmensch #hellwach #ndr2soundcheck #göttingen #stadthalle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0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71547-72E4-491E-89DB-1892D9CE7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01.09.2018 - 17.09.2018</a:t>
            </a:r>
          </a:p>
        </p:txBody>
      </p:sp>
    </p:spTree>
    <p:extLst>
      <p:ext uri="{BB962C8B-B14F-4D97-AF65-F5344CB8AC3E}">
        <p14:creationId xmlns:p14="http://schemas.microsoft.com/office/powerpoint/2010/main" val="3191634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3017</Words>
  <Application>Microsoft Office PowerPoint</Application>
  <PresentationFormat>On-screen Show (4:3)</PresentationFormat>
  <Paragraphs>1473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NDR 2 Soundcheck</vt:lpstr>
      <vt:lpstr>Eigene Videos - Crossposts - Export | NDR 2 - 1 of 7</vt:lpstr>
      <vt:lpstr>Eigene Videos - Crossposts - Export | NDR 2 - 2 of 7</vt:lpstr>
      <vt:lpstr>Eigene Videos - Crossposts - Export | NDR 2 - 3 of 7</vt:lpstr>
      <vt:lpstr>Eigene Videos - Crossposts - Export | NDR 2 - 4 of 7</vt:lpstr>
      <vt:lpstr>Eigene Videos - Crossposts - Export | NDR 2 - 5 of 7</vt:lpstr>
      <vt:lpstr>Eigene Videos - Crossposts - Export | NDR 2 - 6 of 7</vt:lpstr>
      <vt:lpstr>Eigene Videos - Crossposts - Export | NDR 2 - 7 of 7</vt:lpstr>
      <vt:lpstr>Eigene Posts - Videostarts - Export | NDR 2 - 1 of 5</vt:lpstr>
      <vt:lpstr>Eigene Posts - Videostarts - Export | NDR 2 - 2 of 5</vt:lpstr>
      <vt:lpstr>Eigene Posts - Videostarts - Export | NDR 2 - 3 of 5</vt:lpstr>
      <vt:lpstr>Eigene Posts - Videostarts - Export | NDR 2 - 4 of 5</vt:lpstr>
      <vt:lpstr>Eigene Posts - Videostarts - Export | NDR 2 - 5 of 5</vt:lpstr>
      <vt:lpstr>Eigene Posts - Aktive Nutzer - Export | NDR 2 - 1 of 4</vt:lpstr>
      <vt:lpstr>Eigene Posts - Aktive Nutzer - Export | NDR 2 - 2 of 4</vt:lpstr>
      <vt:lpstr>Eigene Posts - Aktive Nutzer - Export | NDR 2 - 3 of 4</vt:lpstr>
      <vt:lpstr>Eigene Posts - Aktive Nutzer - Export | NDR 2 - 4 of 4</vt:lpstr>
      <vt:lpstr>Eigene Post - Summe Interaktionen - Export | NDR 2 - 1 of 4</vt:lpstr>
      <vt:lpstr>Eigene Post - Summe Interaktionen - Export | NDR 2 - 2 of 4</vt:lpstr>
      <vt:lpstr>Eigene Post - Summe Interaktionen - Export | NDR 2 - 3 of 4</vt:lpstr>
      <vt:lpstr>Eigene Post - Summe Interaktionen - Export | NDR 2 - 4 of 4</vt:lpstr>
      <vt:lpstr>T - Eigene Tweets - Retweets - Tabelle | NDR 2 - 1 of 5</vt:lpstr>
      <vt:lpstr>T - Eigene Tweets - Retweets - Tabelle | NDR 2 - 2 of 5</vt:lpstr>
      <vt:lpstr>T - Eigene Tweets - Retweets - Tabelle | NDR 2 - 3 of 5</vt:lpstr>
      <vt:lpstr>T - Eigene Tweets - Retweets - Tabelle | NDR 2 - 4 of 5</vt:lpstr>
      <vt:lpstr>T - Eigene Tweets - Retweets - Tabelle | NDR 2 - 5 of 5</vt:lpstr>
      <vt:lpstr>Instagram Posts Table | NDR 2 - 1 of 8</vt:lpstr>
      <vt:lpstr>Instagram Posts Table | NDR 2 - 2 of 8</vt:lpstr>
      <vt:lpstr>Instagram Posts Table | NDR 2 - 3 of 8</vt:lpstr>
      <vt:lpstr>Instagram Posts Table | NDR 2 - 4 of 8</vt:lpstr>
      <vt:lpstr>Instagram Posts Table | NDR 2 - 5 of 8</vt:lpstr>
      <vt:lpstr>Instagram Posts Table | NDR 2 - 6 of 8</vt:lpstr>
      <vt:lpstr>Instagram Posts Table | NDR 2 - 7 of 8</vt:lpstr>
      <vt:lpstr>Instagram Posts Table | NDR 2 - 8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NDR 2 Soundcheck</dc:title>
  <dc:creator>Administrator</dc:creator>
  <cp:lastModifiedBy>Administrator</cp:lastModifiedBy>
  <cp:revision>1</cp:revision>
  <dcterms:created xsi:type="dcterms:W3CDTF">2018-09-18T09:28:06Z</dcterms:created>
  <dcterms:modified xsi:type="dcterms:W3CDTF">2018-09-18T09:30:01Z</dcterms:modified>
</cp:coreProperties>
</file>