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71" r:id="rId16"/>
    <p:sldId id="272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8" r:id="rId31"/>
    <p:sldId id="289" r:id="rId32"/>
    <p:sldId id="290" r:id="rId33"/>
    <p:sldId id="291" r:id="rId34"/>
    <p:sldId id="292" r:id="rId35"/>
    <p:sldId id="293" r:id="rId3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7"/>
      <p:bold r:id="rId38"/>
      <p:italic r:id="rId39"/>
      <p:boldItalic r:id="rId4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</c:f>
              <c:strCache>
                <c:ptCount val="1"/>
                <c:pt idx="0">
                  <c:v>Treckerfahrer dürfen das</c:v>
                </c:pt>
              </c:strCache>
            </c:strRef>
          </c:cat>
          <c:val>
            <c:numRef>
              <c:f>Sheet1!$A$2</c:f>
              <c:numCache>
                <c:formatCode>General</c:formatCode>
                <c:ptCount val="1"/>
                <c:pt idx="0">
                  <c:v>17460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10F-40B1-BC19-BCE4E17A3D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Treckerfahrer dürfen das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Sheet1!$A$2:$A$345</c:f>
              <c:strCache>
                <c:ptCount val="344"/>
                <c:pt idx="0">
                  <c:v>05.09.2017</c:v>
                </c:pt>
                <c:pt idx="1">
                  <c:v>06.09.2017</c:v>
                </c:pt>
                <c:pt idx="2">
                  <c:v>07.09.2017</c:v>
                </c:pt>
                <c:pt idx="3">
                  <c:v>08.09.2017</c:v>
                </c:pt>
                <c:pt idx="4">
                  <c:v>09.09.2017</c:v>
                </c:pt>
                <c:pt idx="5">
                  <c:v>10.09.2017</c:v>
                </c:pt>
                <c:pt idx="6">
                  <c:v>11.09.2017</c:v>
                </c:pt>
                <c:pt idx="7">
                  <c:v>12.09.2017</c:v>
                </c:pt>
                <c:pt idx="8">
                  <c:v>13.09.2017</c:v>
                </c:pt>
                <c:pt idx="9">
                  <c:v>14.09.2017</c:v>
                </c:pt>
                <c:pt idx="10">
                  <c:v>15.09.2017</c:v>
                </c:pt>
                <c:pt idx="11">
                  <c:v>16.09.2017</c:v>
                </c:pt>
                <c:pt idx="12">
                  <c:v>17.09.2017</c:v>
                </c:pt>
                <c:pt idx="13">
                  <c:v>18.09.2017</c:v>
                </c:pt>
                <c:pt idx="14">
                  <c:v>19.09.2017</c:v>
                </c:pt>
                <c:pt idx="15">
                  <c:v>20.09.2017</c:v>
                </c:pt>
                <c:pt idx="16">
                  <c:v>21.09.2017</c:v>
                </c:pt>
                <c:pt idx="17">
                  <c:v>22.09.2017</c:v>
                </c:pt>
                <c:pt idx="18">
                  <c:v>23.09.2017</c:v>
                </c:pt>
                <c:pt idx="19">
                  <c:v>24.09.2017</c:v>
                </c:pt>
                <c:pt idx="20">
                  <c:v>25.09.2017</c:v>
                </c:pt>
                <c:pt idx="21">
                  <c:v>26.09.2017</c:v>
                </c:pt>
                <c:pt idx="22">
                  <c:v>27.09.2017</c:v>
                </c:pt>
                <c:pt idx="23">
                  <c:v>28.09.2017</c:v>
                </c:pt>
                <c:pt idx="24">
                  <c:v>29.09.2017</c:v>
                </c:pt>
                <c:pt idx="25">
                  <c:v>30.09.2017</c:v>
                </c:pt>
                <c:pt idx="26">
                  <c:v>01.10.2017</c:v>
                </c:pt>
                <c:pt idx="27">
                  <c:v>02.10.2017</c:v>
                </c:pt>
                <c:pt idx="28">
                  <c:v>03.10.2017</c:v>
                </c:pt>
                <c:pt idx="29">
                  <c:v>04.10.2017</c:v>
                </c:pt>
                <c:pt idx="30">
                  <c:v>05.10.2017</c:v>
                </c:pt>
                <c:pt idx="31">
                  <c:v>06.10.2017</c:v>
                </c:pt>
                <c:pt idx="32">
                  <c:v>07.10.2017</c:v>
                </c:pt>
                <c:pt idx="33">
                  <c:v>08.10.2017</c:v>
                </c:pt>
                <c:pt idx="34">
                  <c:v>09.10.2017</c:v>
                </c:pt>
                <c:pt idx="35">
                  <c:v>10.10.2017</c:v>
                </c:pt>
                <c:pt idx="36">
                  <c:v>11.10.2017</c:v>
                </c:pt>
                <c:pt idx="37">
                  <c:v>12.10.2017</c:v>
                </c:pt>
                <c:pt idx="38">
                  <c:v>13.10.2017</c:v>
                </c:pt>
                <c:pt idx="39">
                  <c:v>14.10.2017</c:v>
                </c:pt>
                <c:pt idx="40">
                  <c:v>15.10.2017</c:v>
                </c:pt>
                <c:pt idx="41">
                  <c:v>16.10.2017</c:v>
                </c:pt>
                <c:pt idx="42">
                  <c:v>17.10.2017</c:v>
                </c:pt>
                <c:pt idx="43">
                  <c:v>18.10.2017</c:v>
                </c:pt>
                <c:pt idx="44">
                  <c:v>19.10.2017</c:v>
                </c:pt>
                <c:pt idx="45">
                  <c:v>20.10.2017</c:v>
                </c:pt>
                <c:pt idx="46">
                  <c:v>21.10.2017</c:v>
                </c:pt>
                <c:pt idx="47">
                  <c:v>22.10.2017</c:v>
                </c:pt>
                <c:pt idx="48">
                  <c:v>23.10.2017</c:v>
                </c:pt>
                <c:pt idx="49">
                  <c:v>24.10.2017</c:v>
                </c:pt>
                <c:pt idx="50">
                  <c:v>25.10.2017</c:v>
                </c:pt>
                <c:pt idx="51">
                  <c:v>26.10.2017</c:v>
                </c:pt>
                <c:pt idx="52">
                  <c:v>27.10.2017</c:v>
                </c:pt>
                <c:pt idx="53">
                  <c:v>28.10.2017</c:v>
                </c:pt>
                <c:pt idx="54">
                  <c:v>29.10.2017</c:v>
                </c:pt>
                <c:pt idx="55">
                  <c:v>30.10.2017</c:v>
                </c:pt>
                <c:pt idx="56">
                  <c:v>31.10.2017</c:v>
                </c:pt>
                <c:pt idx="57">
                  <c:v>01.11.2017</c:v>
                </c:pt>
                <c:pt idx="58">
                  <c:v>02.11.2017</c:v>
                </c:pt>
                <c:pt idx="59">
                  <c:v>03.11.2017</c:v>
                </c:pt>
                <c:pt idx="60">
                  <c:v>04.11.2017</c:v>
                </c:pt>
                <c:pt idx="61">
                  <c:v>05.11.2017</c:v>
                </c:pt>
                <c:pt idx="62">
                  <c:v>06.11.2017</c:v>
                </c:pt>
                <c:pt idx="63">
                  <c:v>07.11.2017</c:v>
                </c:pt>
                <c:pt idx="64">
                  <c:v>08.11.2017</c:v>
                </c:pt>
                <c:pt idx="65">
                  <c:v>09.11.2017</c:v>
                </c:pt>
                <c:pt idx="66">
                  <c:v>10.11.2017</c:v>
                </c:pt>
                <c:pt idx="67">
                  <c:v>11.11.2017</c:v>
                </c:pt>
                <c:pt idx="68">
                  <c:v>12.11.2017</c:v>
                </c:pt>
                <c:pt idx="69">
                  <c:v>13.11.2017</c:v>
                </c:pt>
                <c:pt idx="70">
                  <c:v>14.11.2017</c:v>
                </c:pt>
                <c:pt idx="71">
                  <c:v>15.11.2017</c:v>
                </c:pt>
                <c:pt idx="72">
                  <c:v>16.11.2017</c:v>
                </c:pt>
                <c:pt idx="73">
                  <c:v>17.11.2017</c:v>
                </c:pt>
                <c:pt idx="74">
                  <c:v>18.11.2017</c:v>
                </c:pt>
                <c:pt idx="75">
                  <c:v>19.11.2017</c:v>
                </c:pt>
                <c:pt idx="76">
                  <c:v>20.11.2017</c:v>
                </c:pt>
                <c:pt idx="77">
                  <c:v>21.11.2017</c:v>
                </c:pt>
                <c:pt idx="78">
                  <c:v>22.11.2017</c:v>
                </c:pt>
                <c:pt idx="79">
                  <c:v>23.11.2017</c:v>
                </c:pt>
                <c:pt idx="80">
                  <c:v>24.11.2017</c:v>
                </c:pt>
                <c:pt idx="81">
                  <c:v>25.11.2017</c:v>
                </c:pt>
                <c:pt idx="82">
                  <c:v>26.11.2017</c:v>
                </c:pt>
                <c:pt idx="83">
                  <c:v>27.11.2017</c:v>
                </c:pt>
                <c:pt idx="84">
                  <c:v>28.11.2017</c:v>
                </c:pt>
                <c:pt idx="85">
                  <c:v>29.11.2017</c:v>
                </c:pt>
                <c:pt idx="86">
                  <c:v>30.11.2017</c:v>
                </c:pt>
                <c:pt idx="87">
                  <c:v>01.12.2017</c:v>
                </c:pt>
                <c:pt idx="88">
                  <c:v>02.12.2017</c:v>
                </c:pt>
                <c:pt idx="89">
                  <c:v>03.12.2017</c:v>
                </c:pt>
                <c:pt idx="90">
                  <c:v>04.12.2017</c:v>
                </c:pt>
                <c:pt idx="91">
                  <c:v>05.12.2017</c:v>
                </c:pt>
                <c:pt idx="92">
                  <c:v>06.12.2017</c:v>
                </c:pt>
                <c:pt idx="93">
                  <c:v>07.12.2017</c:v>
                </c:pt>
                <c:pt idx="94">
                  <c:v>08.12.2017</c:v>
                </c:pt>
                <c:pt idx="95">
                  <c:v>09.12.2017</c:v>
                </c:pt>
                <c:pt idx="96">
                  <c:v>10.12.2017</c:v>
                </c:pt>
                <c:pt idx="97">
                  <c:v>11.12.2017</c:v>
                </c:pt>
                <c:pt idx="98">
                  <c:v>12.12.2017</c:v>
                </c:pt>
                <c:pt idx="99">
                  <c:v>13.12.2017</c:v>
                </c:pt>
                <c:pt idx="100">
                  <c:v>14.12.2017</c:v>
                </c:pt>
                <c:pt idx="101">
                  <c:v>15.12.2017</c:v>
                </c:pt>
                <c:pt idx="102">
                  <c:v>16.12.2017</c:v>
                </c:pt>
                <c:pt idx="103">
                  <c:v>17.12.2017</c:v>
                </c:pt>
                <c:pt idx="104">
                  <c:v>18.12.2017</c:v>
                </c:pt>
                <c:pt idx="105">
                  <c:v>19.12.2017</c:v>
                </c:pt>
                <c:pt idx="106">
                  <c:v>20.12.2017</c:v>
                </c:pt>
                <c:pt idx="107">
                  <c:v>21.12.2017</c:v>
                </c:pt>
                <c:pt idx="108">
                  <c:v>22.12.2017</c:v>
                </c:pt>
                <c:pt idx="109">
                  <c:v>23.12.2017</c:v>
                </c:pt>
                <c:pt idx="110">
                  <c:v>24.12.2017</c:v>
                </c:pt>
                <c:pt idx="111">
                  <c:v>25.12.2017</c:v>
                </c:pt>
                <c:pt idx="112">
                  <c:v>26.12.2017</c:v>
                </c:pt>
                <c:pt idx="113">
                  <c:v>27.12.2017</c:v>
                </c:pt>
                <c:pt idx="114">
                  <c:v>28.12.2017</c:v>
                </c:pt>
                <c:pt idx="115">
                  <c:v>29.12.2017</c:v>
                </c:pt>
                <c:pt idx="116">
                  <c:v>30.12.2017</c:v>
                </c:pt>
                <c:pt idx="117">
                  <c:v>31.12.2017</c:v>
                </c:pt>
                <c:pt idx="118">
                  <c:v>01.01.2018</c:v>
                </c:pt>
                <c:pt idx="119">
                  <c:v>02.01.2018</c:v>
                </c:pt>
                <c:pt idx="120">
                  <c:v>03.01.2018</c:v>
                </c:pt>
                <c:pt idx="121">
                  <c:v>04.01.2018</c:v>
                </c:pt>
                <c:pt idx="122">
                  <c:v>05.01.2018</c:v>
                </c:pt>
                <c:pt idx="123">
                  <c:v>06.01.2018</c:v>
                </c:pt>
                <c:pt idx="124">
                  <c:v>07.01.2018</c:v>
                </c:pt>
                <c:pt idx="125">
                  <c:v>08.01.2018</c:v>
                </c:pt>
                <c:pt idx="126">
                  <c:v>09.01.2018</c:v>
                </c:pt>
                <c:pt idx="127">
                  <c:v>10.01.2018</c:v>
                </c:pt>
                <c:pt idx="128">
                  <c:v>11.01.2018</c:v>
                </c:pt>
                <c:pt idx="129">
                  <c:v>12.01.2018</c:v>
                </c:pt>
                <c:pt idx="130">
                  <c:v>13.01.2018</c:v>
                </c:pt>
                <c:pt idx="131">
                  <c:v>14.01.2018</c:v>
                </c:pt>
                <c:pt idx="132">
                  <c:v>15.01.2018</c:v>
                </c:pt>
                <c:pt idx="133">
                  <c:v>16.01.2018</c:v>
                </c:pt>
                <c:pt idx="134">
                  <c:v>17.01.2018</c:v>
                </c:pt>
                <c:pt idx="135">
                  <c:v>18.01.2018</c:v>
                </c:pt>
                <c:pt idx="136">
                  <c:v>19.01.2018</c:v>
                </c:pt>
                <c:pt idx="137">
                  <c:v>20.01.2018</c:v>
                </c:pt>
                <c:pt idx="138">
                  <c:v>21.01.2018</c:v>
                </c:pt>
                <c:pt idx="139">
                  <c:v>22.01.2018</c:v>
                </c:pt>
                <c:pt idx="140">
                  <c:v>23.01.2018</c:v>
                </c:pt>
                <c:pt idx="141">
                  <c:v>24.01.2018</c:v>
                </c:pt>
                <c:pt idx="142">
                  <c:v>25.01.2018</c:v>
                </c:pt>
                <c:pt idx="143">
                  <c:v>26.01.2018</c:v>
                </c:pt>
                <c:pt idx="144">
                  <c:v>27.01.2018</c:v>
                </c:pt>
                <c:pt idx="145">
                  <c:v>28.01.2018</c:v>
                </c:pt>
                <c:pt idx="146">
                  <c:v>29.01.2018</c:v>
                </c:pt>
                <c:pt idx="147">
                  <c:v>30.01.2018</c:v>
                </c:pt>
                <c:pt idx="148">
                  <c:v>31.01.2018</c:v>
                </c:pt>
                <c:pt idx="149">
                  <c:v>01.02.2018</c:v>
                </c:pt>
                <c:pt idx="150">
                  <c:v>02.02.2018</c:v>
                </c:pt>
                <c:pt idx="151">
                  <c:v>03.02.2018</c:v>
                </c:pt>
                <c:pt idx="152">
                  <c:v>04.02.2018</c:v>
                </c:pt>
                <c:pt idx="153">
                  <c:v>05.02.2018</c:v>
                </c:pt>
                <c:pt idx="154">
                  <c:v>06.02.2018</c:v>
                </c:pt>
                <c:pt idx="155">
                  <c:v>07.02.2018</c:v>
                </c:pt>
                <c:pt idx="156">
                  <c:v>08.02.2018</c:v>
                </c:pt>
                <c:pt idx="157">
                  <c:v>09.02.2018</c:v>
                </c:pt>
                <c:pt idx="158">
                  <c:v>10.02.2018</c:v>
                </c:pt>
                <c:pt idx="159">
                  <c:v>11.02.2018</c:v>
                </c:pt>
                <c:pt idx="160">
                  <c:v>12.02.2018</c:v>
                </c:pt>
                <c:pt idx="161">
                  <c:v>13.02.2018</c:v>
                </c:pt>
                <c:pt idx="162">
                  <c:v>14.02.2018</c:v>
                </c:pt>
                <c:pt idx="163">
                  <c:v>15.02.2018</c:v>
                </c:pt>
                <c:pt idx="164">
                  <c:v>16.02.2018</c:v>
                </c:pt>
                <c:pt idx="165">
                  <c:v>17.02.2018</c:v>
                </c:pt>
                <c:pt idx="166">
                  <c:v>18.02.2018</c:v>
                </c:pt>
                <c:pt idx="167">
                  <c:v>19.02.2018</c:v>
                </c:pt>
                <c:pt idx="168">
                  <c:v>20.02.2018</c:v>
                </c:pt>
                <c:pt idx="169">
                  <c:v>21.02.2018</c:v>
                </c:pt>
                <c:pt idx="170">
                  <c:v>22.02.2018</c:v>
                </c:pt>
                <c:pt idx="171">
                  <c:v>23.02.2018</c:v>
                </c:pt>
                <c:pt idx="172">
                  <c:v>24.02.2018</c:v>
                </c:pt>
                <c:pt idx="173">
                  <c:v>25.02.2018</c:v>
                </c:pt>
                <c:pt idx="174">
                  <c:v>26.02.2018</c:v>
                </c:pt>
                <c:pt idx="175">
                  <c:v>27.02.2018</c:v>
                </c:pt>
                <c:pt idx="176">
                  <c:v>28.02.2018</c:v>
                </c:pt>
                <c:pt idx="177">
                  <c:v>01.03.2018</c:v>
                </c:pt>
                <c:pt idx="178">
                  <c:v>02.03.2018</c:v>
                </c:pt>
                <c:pt idx="179">
                  <c:v>03.03.2018</c:v>
                </c:pt>
                <c:pt idx="180">
                  <c:v>04.03.2018</c:v>
                </c:pt>
                <c:pt idx="181">
                  <c:v>05.03.2018</c:v>
                </c:pt>
                <c:pt idx="182">
                  <c:v>06.03.2018</c:v>
                </c:pt>
                <c:pt idx="183">
                  <c:v>07.03.2018</c:v>
                </c:pt>
                <c:pt idx="184">
                  <c:v>08.03.2018</c:v>
                </c:pt>
                <c:pt idx="185">
                  <c:v>09.03.2018</c:v>
                </c:pt>
                <c:pt idx="186">
                  <c:v>10.03.2018</c:v>
                </c:pt>
                <c:pt idx="187">
                  <c:v>11.03.2018</c:v>
                </c:pt>
                <c:pt idx="188">
                  <c:v>12.03.2018</c:v>
                </c:pt>
                <c:pt idx="189">
                  <c:v>13.03.2018</c:v>
                </c:pt>
                <c:pt idx="190">
                  <c:v>14.03.2018</c:v>
                </c:pt>
                <c:pt idx="191">
                  <c:v>15.03.2018</c:v>
                </c:pt>
                <c:pt idx="192">
                  <c:v>16.03.2018</c:v>
                </c:pt>
                <c:pt idx="193">
                  <c:v>17.03.2018</c:v>
                </c:pt>
                <c:pt idx="194">
                  <c:v>18.03.2018</c:v>
                </c:pt>
                <c:pt idx="195">
                  <c:v>19.03.2018</c:v>
                </c:pt>
                <c:pt idx="196">
                  <c:v>20.03.2018</c:v>
                </c:pt>
                <c:pt idx="197">
                  <c:v>21.03.2018</c:v>
                </c:pt>
                <c:pt idx="198">
                  <c:v>22.03.2018</c:v>
                </c:pt>
                <c:pt idx="199">
                  <c:v>23.03.2018</c:v>
                </c:pt>
                <c:pt idx="200">
                  <c:v>24.03.2018</c:v>
                </c:pt>
                <c:pt idx="201">
                  <c:v>25.03.2018</c:v>
                </c:pt>
                <c:pt idx="202">
                  <c:v>26.03.2018</c:v>
                </c:pt>
                <c:pt idx="203">
                  <c:v>27.03.2018</c:v>
                </c:pt>
                <c:pt idx="204">
                  <c:v>28.03.2018</c:v>
                </c:pt>
                <c:pt idx="205">
                  <c:v>29.03.2018</c:v>
                </c:pt>
                <c:pt idx="206">
                  <c:v>30.03.2018</c:v>
                </c:pt>
                <c:pt idx="207">
                  <c:v>31.03.2018</c:v>
                </c:pt>
                <c:pt idx="208">
                  <c:v>01.04.2018</c:v>
                </c:pt>
                <c:pt idx="209">
                  <c:v>02.04.2018</c:v>
                </c:pt>
                <c:pt idx="210">
                  <c:v>03.04.2018</c:v>
                </c:pt>
                <c:pt idx="211">
                  <c:v>04.04.2018</c:v>
                </c:pt>
                <c:pt idx="212">
                  <c:v>05.04.2018</c:v>
                </c:pt>
                <c:pt idx="213">
                  <c:v>06.04.2018</c:v>
                </c:pt>
                <c:pt idx="214">
                  <c:v>07.04.2018</c:v>
                </c:pt>
                <c:pt idx="215">
                  <c:v>08.04.2018</c:v>
                </c:pt>
                <c:pt idx="216">
                  <c:v>09.04.2018</c:v>
                </c:pt>
                <c:pt idx="217">
                  <c:v>10.04.2018</c:v>
                </c:pt>
                <c:pt idx="218">
                  <c:v>11.04.2018</c:v>
                </c:pt>
                <c:pt idx="219">
                  <c:v>12.04.2018</c:v>
                </c:pt>
                <c:pt idx="220">
                  <c:v>13.04.2018</c:v>
                </c:pt>
                <c:pt idx="221">
                  <c:v>14.04.2018</c:v>
                </c:pt>
                <c:pt idx="222">
                  <c:v>15.04.2018</c:v>
                </c:pt>
                <c:pt idx="223">
                  <c:v>16.04.2018</c:v>
                </c:pt>
                <c:pt idx="224">
                  <c:v>17.04.2018</c:v>
                </c:pt>
                <c:pt idx="225">
                  <c:v>18.04.2018</c:v>
                </c:pt>
                <c:pt idx="226">
                  <c:v>19.04.2018</c:v>
                </c:pt>
                <c:pt idx="227">
                  <c:v>20.04.2018</c:v>
                </c:pt>
                <c:pt idx="228">
                  <c:v>21.04.2018</c:v>
                </c:pt>
                <c:pt idx="229">
                  <c:v>22.04.2018</c:v>
                </c:pt>
                <c:pt idx="230">
                  <c:v>23.04.2018</c:v>
                </c:pt>
                <c:pt idx="231">
                  <c:v>24.04.2018</c:v>
                </c:pt>
                <c:pt idx="232">
                  <c:v>25.04.2018</c:v>
                </c:pt>
                <c:pt idx="233">
                  <c:v>26.04.2018</c:v>
                </c:pt>
                <c:pt idx="234">
                  <c:v>27.04.2018</c:v>
                </c:pt>
                <c:pt idx="235">
                  <c:v>28.04.2018</c:v>
                </c:pt>
                <c:pt idx="236">
                  <c:v>29.04.2018</c:v>
                </c:pt>
                <c:pt idx="237">
                  <c:v>30.04.2018</c:v>
                </c:pt>
                <c:pt idx="238">
                  <c:v>01.05.2018</c:v>
                </c:pt>
                <c:pt idx="239">
                  <c:v>02.05.2018</c:v>
                </c:pt>
                <c:pt idx="240">
                  <c:v>03.05.2018</c:v>
                </c:pt>
                <c:pt idx="241">
                  <c:v>04.05.2018</c:v>
                </c:pt>
                <c:pt idx="242">
                  <c:v>05.05.2018</c:v>
                </c:pt>
                <c:pt idx="243">
                  <c:v>06.05.2018</c:v>
                </c:pt>
                <c:pt idx="244">
                  <c:v>07.05.2018</c:v>
                </c:pt>
                <c:pt idx="245">
                  <c:v>08.05.2018</c:v>
                </c:pt>
                <c:pt idx="246">
                  <c:v>09.05.2018</c:v>
                </c:pt>
                <c:pt idx="247">
                  <c:v>10.05.2018</c:v>
                </c:pt>
                <c:pt idx="248">
                  <c:v>11.05.2018</c:v>
                </c:pt>
                <c:pt idx="249">
                  <c:v>12.05.2018</c:v>
                </c:pt>
                <c:pt idx="250">
                  <c:v>13.05.2018</c:v>
                </c:pt>
                <c:pt idx="251">
                  <c:v>14.05.2018</c:v>
                </c:pt>
                <c:pt idx="252">
                  <c:v>15.05.2018</c:v>
                </c:pt>
                <c:pt idx="253">
                  <c:v>16.05.2018</c:v>
                </c:pt>
                <c:pt idx="254">
                  <c:v>17.05.2018</c:v>
                </c:pt>
                <c:pt idx="255">
                  <c:v>18.05.2018</c:v>
                </c:pt>
                <c:pt idx="256">
                  <c:v>19.05.2018</c:v>
                </c:pt>
                <c:pt idx="257">
                  <c:v>20.05.2018</c:v>
                </c:pt>
                <c:pt idx="258">
                  <c:v>21.05.2018</c:v>
                </c:pt>
                <c:pt idx="259">
                  <c:v>22.05.2018</c:v>
                </c:pt>
                <c:pt idx="260">
                  <c:v>23.05.2018</c:v>
                </c:pt>
                <c:pt idx="261">
                  <c:v>24.05.2018</c:v>
                </c:pt>
                <c:pt idx="262">
                  <c:v>25.05.2018</c:v>
                </c:pt>
                <c:pt idx="263">
                  <c:v>26.05.2018</c:v>
                </c:pt>
                <c:pt idx="264">
                  <c:v>27.05.2018</c:v>
                </c:pt>
                <c:pt idx="265">
                  <c:v>28.05.2018</c:v>
                </c:pt>
                <c:pt idx="266">
                  <c:v>29.05.2018</c:v>
                </c:pt>
                <c:pt idx="267">
                  <c:v>30.05.2018</c:v>
                </c:pt>
                <c:pt idx="268">
                  <c:v>31.05.2018</c:v>
                </c:pt>
                <c:pt idx="269">
                  <c:v>01.06.2018</c:v>
                </c:pt>
                <c:pt idx="270">
                  <c:v>02.06.2018</c:v>
                </c:pt>
                <c:pt idx="271">
                  <c:v>03.06.2018</c:v>
                </c:pt>
                <c:pt idx="272">
                  <c:v>04.06.2018</c:v>
                </c:pt>
                <c:pt idx="273">
                  <c:v>05.06.2018</c:v>
                </c:pt>
                <c:pt idx="274">
                  <c:v>06.06.2018</c:v>
                </c:pt>
                <c:pt idx="275">
                  <c:v>07.06.2018</c:v>
                </c:pt>
                <c:pt idx="276">
                  <c:v>08.06.2018</c:v>
                </c:pt>
                <c:pt idx="277">
                  <c:v>09.06.2018</c:v>
                </c:pt>
                <c:pt idx="278">
                  <c:v>10.06.2018</c:v>
                </c:pt>
                <c:pt idx="279">
                  <c:v>11.06.2018</c:v>
                </c:pt>
                <c:pt idx="280">
                  <c:v>12.06.2018</c:v>
                </c:pt>
                <c:pt idx="281">
                  <c:v>13.06.2018</c:v>
                </c:pt>
                <c:pt idx="282">
                  <c:v>14.06.2018</c:v>
                </c:pt>
                <c:pt idx="283">
                  <c:v>15.06.2018</c:v>
                </c:pt>
                <c:pt idx="284">
                  <c:v>16.06.2018</c:v>
                </c:pt>
                <c:pt idx="285">
                  <c:v>17.06.2018</c:v>
                </c:pt>
                <c:pt idx="286">
                  <c:v>18.06.2018</c:v>
                </c:pt>
                <c:pt idx="287">
                  <c:v>19.06.2018</c:v>
                </c:pt>
                <c:pt idx="288">
                  <c:v>20.06.2018</c:v>
                </c:pt>
                <c:pt idx="289">
                  <c:v>21.06.2018</c:v>
                </c:pt>
                <c:pt idx="290">
                  <c:v>22.06.2018</c:v>
                </c:pt>
                <c:pt idx="291">
                  <c:v>23.06.2018</c:v>
                </c:pt>
                <c:pt idx="292">
                  <c:v>24.06.2018</c:v>
                </c:pt>
                <c:pt idx="293">
                  <c:v>25.06.2018</c:v>
                </c:pt>
                <c:pt idx="294">
                  <c:v>26.06.2018</c:v>
                </c:pt>
                <c:pt idx="295">
                  <c:v>27.06.2018</c:v>
                </c:pt>
                <c:pt idx="296">
                  <c:v>28.06.2018</c:v>
                </c:pt>
                <c:pt idx="297">
                  <c:v>29.06.2018</c:v>
                </c:pt>
                <c:pt idx="298">
                  <c:v>30.06.2018</c:v>
                </c:pt>
                <c:pt idx="299">
                  <c:v>01.07.2018</c:v>
                </c:pt>
                <c:pt idx="300">
                  <c:v>02.07.2018</c:v>
                </c:pt>
                <c:pt idx="301">
                  <c:v>03.07.2018</c:v>
                </c:pt>
                <c:pt idx="302">
                  <c:v>04.07.2018</c:v>
                </c:pt>
                <c:pt idx="303">
                  <c:v>05.07.2018</c:v>
                </c:pt>
                <c:pt idx="304">
                  <c:v>06.07.2018</c:v>
                </c:pt>
                <c:pt idx="305">
                  <c:v>07.07.2018</c:v>
                </c:pt>
                <c:pt idx="306">
                  <c:v>08.07.2018</c:v>
                </c:pt>
                <c:pt idx="307">
                  <c:v>09.07.2018</c:v>
                </c:pt>
                <c:pt idx="308">
                  <c:v>10.07.2018</c:v>
                </c:pt>
                <c:pt idx="309">
                  <c:v>11.07.2018</c:v>
                </c:pt>
                <c:pt idx="310">
                  <c:v>12.07.2018</c:v>
                </c:pt>
                <c:pt idx="311">
                  <c:v>13.07.2018</c:v>
                </c:pt>
                <c:pt idx="312">
                  <c:v>14.07.2018</c:v>
                </c:pt>
                <c:pt idx="313">
                  <c:v>15.07.2018</c:v>
                </c:pt>
                <c:pt idx="314">
                  <c:v>16.07.2018</c:v>
                </c:pt>
                <c:pt idx="315">
                  <c:v>17.07.2018</c:v>
                </c:pt>
                <c:pt idx="316">
                  <c:v>18.07.2018</c:v>
                </c:pt>
                <c:pt idx="317">
                  <c:v>19.07.2018</c:v>
                </c:pt>
                <c:pt idx="318">
                  <c:v>20.07.2018</c:v>
                </c:pt>
                <c:pt idx="319">
                  <c:v>21.07.2018</c:v>
                </c:pt>
                <c:pt idx="320">
                  <c:v>22.07.2018</c:v>
                </c:pt>
                <c:pt idx="321">
                  <c:v>23.07.2018</c:v>
                </c:pt>
                <c:pt idx="322">
                  <c:v>24.07.2018</c:v>
                </c:pt>
                <c:pt idx="323">
                  <c:v>25.07.2018</c:v>
                </c:pt>
                <c:pt idx="324">
                  <c:v>26.07.2018</c:v>
                </c:pt>
                <c:pt idx="325">
                  <c:v>27.07.2018</c:v>
                </c:pt>
                <c:pt idx="326">
                  <c:v>28.07.2018</c:v>
                </c:pt>
                <c:pt idx="327">
                  <c:v>29.07.2018</c:v>
                </c:pt>
                <c:pt idx="328">
                  <c:v>30.07.2018</c:v>
                </c:pt>
                <c:pt idx="329">
                  <c:v>31.07.2018</c:v>
                </c:pt>
                <c:pt idx="330">
                  <c:v>01.08.2018</c:v>
                </c:pt>
                <c:pt idx="331">
                  <c:v>02.08.2018</c:v>
                </c:pt>
                <c:pt idx="332">
                  <c:v>03.08.2018</c:v>
                </c:pt>
                <c:pt idx="333">
                  <c:v>04.08.2018</c:v>
                </c:pt>
                <c:pt idx="334">
                  <c:v>05.08.2018</c:v>
                </c:pt>
                <c:pt idx="335">
                  <c:v>06.08.2018</c:v>
                </c:pt>
                <c:pt idx="336">
                  <c:v>07.08.2018</c:v>
                </c:pt>
                <c:pt idx="337">
                  <c:v>08.08.2018</c:v>
                </c:pt>
                <c:pt idx="338">
                  <c:v>09.08.2018</c:v>
                </c:pt>
                <c:pt idx="339">
                  <c:v>10.08.2018</c:v>
                </c:pt>
                <c:pt idx="340">
                  <c:v>11.08.2018</c:v>
                </c:pt>
                <c:pt idx="341">
                  <c:v>12.08.2018</c:v>
                </c:pt>
                <c:pt idx="342">
                  <c:v>13.08.2018</c:v>
                </c:pt>
                <c:pt idx="343">
                  <c:v>14.08.2018</c:v>
                </c:pt>
              </c:strCache>
            </c:strRef>
          </c:cat>
          <c:val>
            <c:numRef>
              <c:f>Sheet1!$B$2:$B$345</c:f>
              <c:numCache>
                <c:formatCode>General</c:formatCode>
                <c:ptCount val="344"/>
                <c:pt idx="0">
                  <c:v>619</c:v>
                </c:pt>
                <c:pt idx="1">
                  <c:v>654</c:v>
                </c:pt>
                <c:pt idx="2">
                  <c:v>677</c:v>
                </c:pt>
                <c:pt idx="3">
                  <c:v>682</c:v>
                </c:pt>
                <c:pt idx="4">
                  <c:v>822</c:v>
                </c:pt>
                <c:pt idx="5">
                  <c:v>983</c:v>
                </c:pt>
                <c:pt idx="6">
                  <c:v>1025</c:v>
                </c:pt>
                <c:pt idx="7">
                  <c:v>1123</c:v>
                </c:pt>
                <c:pt idx="8">
                  <c:v>1247</c:v>
                </c:pt>
                <c:pt idx="9">
                  <c:v>1297</c:v>
                </c:pt>
                <c:pt idx="10">
                  <c:v>1330</c:v>
                </c:pt>
                <c:pt idx="11">
                  <c:v>1384</c:v>
                </c:pt>
                <c:pt idx="12">
                  <c:v>1428</c:v>
                </c:pt>
                <c:pt idx="13">
                  <c:v>1470</c:v>
                </c:pt>
                <c:pt idx="14">
                  <c:v>1483</c:v>
                </c:pt>
                <c:pt idx="15">
                  <c:v>1497</c:v>
                </c:pt>
                <c:pt idx="16">
                  <c:v>1510</c:v>
                </c:pt>
                <c:pt idx="17">
                  <c:v>1519</c:v>
                </c:pt>
                <c:pt idx="18">
                  <c:v>1527</c:v>
                </c:pt>
                <c:pt idx="19">
                  <c:v>1528</c:v>
                </c:pt>
                <c:pt idx="20">
                  <c:v>1532</c:v>
                </c:pt>
                <c:pt idx="21">
                  <c:v>1539</c:v>
                </c:pt>
                <c:pt idx="22">
                  <c:v>1554</c:v>
                </c:pt>
                <c:pt idx="23">
                  <c:v>1567</c:v>
                </c:pt>
                <c:pt idx="24">
                  <c:v>1573</c:v>
                </c:pt>
                <c:pt idx="25">
                  <c:v>1587</c:v>
                </c:pt>
                <c:pt idx="26">
                  <c:v>1620</c:v>
                </c:pt>
                <c:pt idx="27">
                  <c:v>1628</c:v>
                </c:pt>
                <c:pt idx="28">
                  <c:v>1657</c:v>
                </c:pt>
                <c:pt idx="29">
                  <c:v>1683</c:v>
                </c:pt>
                <c:pt idx="30">
                  <c:v>1696</c:v>
                </c:pt>
                <c:pt idx="31">
                  <c:v>1736</c:v>
                </c:pt>
                <c:pt idx="32">
                  <c:v>1747</c:v>
                </c:pt>
                <c:pt idx="33">
                  <c:v>1754</c:v>
                </c:pt>
                <c:pt idx="34">
                  <c:v>1774</c:v>
                </c:pt>
                <c:pt idx="35">
                  <c:v>1797</c:v>
                </c:pt>
                <c:pt idx="36">
                  <c:v>1816</c:v>
                </c:pt>
                <c:pt idx="37">
                  <c:v>1831</c:v>
                </c:pt>
                <c:pt idx="38">
                  <c:v>1839</c:v>
                </c:pt>
                <c:pt idx="39">
                  <c:v>1844</c:v>
                </c:pt>
                <c:pt idx="40">
                  <c:v>1849</c:v>
                </c:pt>
                <c:pt idx="41">
                  <c:v>1856</c:v>
                </c:pt>
                <c:pt idx="42">
                  <c:v>1860</c:v>
                </c:pt>
                <c:pt idx="43">
                  <c:v>1864</c:v>
                </c:pt>
                <c:pt idx="44">
                  <c:v>1869</c:v>
                </c:pt>
                <c:pt idx="45">
                  <c:v>1882</c:v>
                </c:pt>
                <c:pt idx="46">
                  <c:v>1888</c:v>
                </c:pt>
                <c:pt idx="47">
                  <c:v>1917</c:v>
                </c:pt>
                <c:pt idx="48">
                  <c:v>1941</c:v>
                </c:pt>
                <c:pt idx="49">
                  <c:v>1971</c:v>
                </c:pt>
                <c:pt idx="50">
                  <c:v>2012</c:v>
                </c:pt>
                <c:pt idx="51">
                  <c:v>2027</c:v>
                </c:pt>
                <c:pt idx="52">
                  <c:v>2033</c:v>
                </c:pt>
                <c:pt idx="53">
                  <c:v>2036</c:v>
                </c:pt>
                <c:pt idx="54">
                  <c:v>2059</c:v>
                </c:pt>
                <c:pt idx="55">
                  <c:v>2065</c:v>
                </c:pt>
                <c:pt idx="56">
                  <c:v>2091</c:v>
                </c:pt>
                <c:pt idx="57">
                  <c:v>2177</c:v>
                </c:pt>
                <c:pt idx="58">
                  <c:v>2315</c:v>
                </c:pt>
                <c:pt idx="59">
                  <c:v>2380</c:v>
                </c:pt>
                <c:pt idx="60">
                  <c:v>2423</c:v>
                </c:pt>
                <c:pt idx="61">
                  <c:v>2445</c:v>
                </c:pt>
                <c:pt idx="62">
                  <c:v>2495</c:v>
                </c:pt>
                <c:pt idx="63">
                  <c:v>2619</c:v>
                </c:pt>
                <c:pt idx="64">
                  <c:v>2949</c:v>
                </c:pt>
                <c:pt idx="65">
                  <c:v>3391</c:v>
                </c:pt>
                <c:pt idx="66">
                  <c:v>3595</c:v>
                </c:pt>
                <c:pt idx="67">
                  <c:v>3757</c:v>
                </c:pt>
                <c:pt idx="68">
                  <c:v>3906</c:v>
                </c:pt>
                <c:pt idx="69">
                  <c:v>4040</c:v>
                </c:pt>
                <c:pt idx="70">
                  <c:v>4199</c:v>
                </c:pt>
                <c:pt idx="71">
                  <c:v>4436</c:v>
                </c:pt>
                <c:pt idx="72">
                  <c:v>4746</c:v>
                </c:pt>
                <c:pt idx="73">
                  <c:v>4851</c:v>
                </c:pt>
                <c:pt idx="74">
                  <c:v>4950</c:v>
                </c:pt>
                <c:pt idx="75">
                  <c:v>5077</c:v>
                </c:pt>
                <c:pt idx="76">
                  <c:v>5138</c:v>
                </c:pt>
                <c:pt idx="77">
                  <c:v>5233</c:v>
                </c:pt>
                <c:pt idx="78">
                  <c:v>5309</c:v>
                </c:pt>
                <c:pt idx="79">
                  <c:v>5616</c:v>
                </c:pt>
                <c:pt idx="80">
                  <c:v>5660</c:v>
                </c:pt>
                <c:pt idx="81">
                  <c:v>5694</c:v>
                </c:pt>
                <c:pt idx="82">
                  <c:v>5712</c:v>
                </c:pt>
                <c:pt idx="83">
                  <c:v>5728</c:v>
                </c:pt>
                <c:pt idx="84">
                  <c:v>5741</c:v>
                </c:pt>
                <c:pt idx="85">
                  <c:v>5747</c:v>
                </c:pt>
                <c:pt idx="86">
                  <c:v>5764</c:v>
                </c:pt>
                <c:pt idx="87">
                  <c:v>5773</c:v>
                </c:pt>
                <c:pt idx="88">
                  <c:v>5794</c:v>
                </c:pt>
                <c:pt idx="89">
                  <c:v>5842</c:v>
                </c:pt>
                <c:pt idx="90">
                  <c:v>5871</c:v>
                </c:pt>
                <c:pt idx="91">
                  <c:v>5886</c:v>
                </c:pt>
                <c:pt idx="92">
                  <c:v>5900</c:v>
                </c:pt>
                <c:pt idx="93">
                  <c:v>5920</c:v>
                </c:pt>
                <c:pt idx="94">
                  <c:v>5931</c:v>
                </c:pt>
                <c:pt idx="95">
                  <c:v>6306</c:v>
                </c:pt>
                <c:pt idx="96">
                  <c:v>6429</c:v>
                </c:pt>
                <c:pt idx="97">
                  <c:v>6582</c:v>
                </c:pt>
                <c:pt idx="98">
                  <c:v>6632</c:v>
                </c:pt>
                <c:pt idx="99">
                  <c:v>6681</c:v>
                </c:pt>
                <c:pt idx="100">
                  <c:v>6720</c:v>
                </c:pt>
                <c:pt idx="101">
                  <c:v>6782</c:v>
                </c:pt>
                <c:pt idx="102">
                  <c:v>6807</c:v>
                </c:pt>
                <c:pt idx="103">
                  <c:v>6870</c:v>
                </c:pt>
                <c:pt idx="104">
                  <c:v>6942</c:v>
                </c:pt>
                <c:pt idx="105">
                  <c:v>7019</c:v>
                </c:pt>
                <c:pt idx="106">
                  <c:v>7106</c:v>
                </c:pt>
                <c:pt idx="107">
                  <c:v>7194</c:v>
                </c:pt>
                <c:pt idx="108">
                  <c:v>7237</c:v>
                </c:pt>
                <c:pt idx="109">
                  <c:v>7320</c:v>
                </c:pt>
                <c:pt idx="110">
                  <c:v>7380</c:v>
                </c:pt>
                <c:pt idx="111">
                  <c:v>7541</c:v>
                </c:pt>
                <c:pt idx="112">
                  <c:v>7809</c:v>
                </c:pt>
                <c:pt idx="113">
                  <c:v>7921</c:v>
                </c:pt>
                <c:pt idx="114">
                  <c:v>8284</c:v>
                </c:pt>
                <c:pt idx="115">
                  <c:v>8443</c:v>
                </c:pt>
                <c:pt idx="116">
                  <c:v>8549</c:v>
                </c:pt>
                <c:pt idx="117">
                  <c:v>8687</c:v>
                </c:pt>
                <c:pt idx="118">
                  <c:v>8737</c:v>
                </c:pt>
                <c:pt idx="119">
                  <c:v>8799</c:v>
                </c:pt>
                <c:pt idx="120">
                  <c:v>8863</c:v>
                </c:pt>
                <c:pt idx="121">
                  <c:v>8906</c:v>
                </c:pt>
                <c:pt idx="122">
                  <c:v>8967</c:v>
                </c:pt>
                <c:pt idx="123">
                  <c:v>9067</c:v>
                </c:pt>
                <c:pt idx="124">
                  <c:v>9258</c:v>
                </c:pt>
                <c:pt idx="125">
                  <c:v>9348</c:v>
                </c:pt>
                <c:pt idx="126">
                  <c:v>9503</c:v>
                </c:pt>
                <c:pt idx="127">
                  <c:v>9854</c:v>
                </c:pt>
                <c:pt idx="128">
                  <c:v>10301</c:v>
                </c:pt>
                <c:pt idx="129">
                  <c:v>10588</c:v>
                </c:pt>
                <c:pt idx="130">
                  <c:v>10666</c:v>
                </c:pt>
                <c:pt idx="131">
                  <c:v>10727</c:v>
                </c:pt>
                <c:pt idx="132">
                  <c:v>10754</c:v>
                </c:pt>
                <c:pt idx="133">
                  <c:v>10826</c:v>
                </c:pt>
                <c:pt idx="134">
                  <c:v>11107</c:v>
                </c:pt>
                <c:pt idx="135">
                  <c:v>11500</c:v>
                </c:pt>
                <c:pt idx="136">
                  <c:v>11588</c:v>
                </c:pt>
                <c:pt idx="137">
                  <c:v>11725</c:v>
                </c:pt>
                <c:pt idx="138">
                  <c:v>11936</c:v>
                </c:pt>
                <c:pt idx="139">
                  <c:v>12057</c:v>
                </c:pt>
                <c:pt idx="140">
                  <c:v>12224</c:v>
                </c:pt>
                <c:pt idx="141">
                  <c:v>12389</c:v>
                </c:pt>
                <c:pt idx="142">
                  <c:v>12521</c:v>
                </c:pt>
                <c:pt idx="143">
                  <c:v>12668</c:v>
                </c:pt>
                <c:pt idx="144">
                  <c:v>12781</c:v>
                </c:pt>
                <c:pt idx="145">
                  <c:v>12918</c:v>
                </c:pt>
                <c:pt idx="146">
                  <c:v>13008</c:v>
                </c:pt>
                <c:pt idx="147">
                  <c:v>13080</c:v>
                </c:pt>
                <c:pt idx="148">
                  <c:v>13228</c:v>
                </c:pt>
                <c:pt idx="149">
                  <c:v>13284</c:v>
                </c:pt>
                <c:pt idx="150">
                  <c:v>13322</c:v>
                </c:pt>
                <c:pt idx="151">
                  <c:v>13353</c:v>
                </c:pt>
                <c:pt idx="152">
                  <c:v>13380</c:v>
                </c:pt>
                <c:pt idx="153">
                  <c:v>13395</c:v>
                </c:pt>
                <c:pt idx="154">
                  <c:v>13418</c:v>
                </c:pt>
                <c:pt idx="155">
                  <c:v>13434</c:v>
                </c:pt>
                <c:pt idx="156">
                  <c:v>13453</c:v>
                </c:pt>
                <c:pt idx="157">
                  <c:v>13477</c:v>
                </c:pt>
                <c:pt idx="158">
                  <c:v>13494</c:v>
                </c:pt>
                <c:pt idx="159">
                  <c:v>13511</c:v>
                </c:pt>
                <c:pt idx="160">
                  <c:v>13541</c:v>
                </c:pt>
                <c:pt idx="161">
                  <c:v>13543</c:v>
                </c:pt>
                <c:pt idx="162">
                  <c:v>13547</c:v>
                </c:pt>
                <c:pt idx="163">
                  <c:v>13565</c:v>
                </c:pt>
                <c:pt idx="164">
                  <c:v>13584</c:v>
                </c:pt>
                <c:pt idx="165">
                  <c:v>13612</c:v>
                </c:pt>
                <c:pt idx="166">
                  <c:v>13639</c:v>
                </c:pt>
                <c:pt idx="167">
                  <c:v>13665</c:v>
                </c:pt>
                <c:pt idx="168">
                  <c:v>13696</c:v>
                </c:pt>
                <c:pt idx="169">
                  <c:v>13724</c:v>
                </c:pt>
                <c:pt idx="170">
                  <c:v>13749</c:v>
                </c:pt>
                <c:pt idx="171">
                  <c:v>13758</c:v>
                </c:pt>
                <c:pt idx="172">
                  <c:v>13775</c:v>
                </c:pt>
                <c:pt idx="173">
                  <c:v>13808</c:v>
                </c:pt>
                <c:pt idx="174">
                  <c:v>13818</c:v>
                </c:pt>
                <c:pt idx="175">
                  <c:v>13827</c:v>
                </c:pt>
                <c:pt idx="176">
                  <c:v>13838</c:v>
                </c:pt>
                <c:pt idx="177">
                  <c:v>13847</c:v>
                </c:pt>
                <c:pt idx="178">
                  <c:v>13855</c:v>
                </c:pt>
                <c:pt idx="179">
                  <c:v>13860</c:v>
                </c:pt>
                <c:pt idx="180">
                  <c:v>13879</c:v>
                </c:pt>
                <c:pt idx="181">
                  <c:v>13884</c:v>
                </c:pt>
                <c:pt idx="182">
                  <c:v>13888</c:v>
                </c:pt>
                <c:pt idx="183">
                  <c:v>13977</c:v>
                </c:pt>
                <c:pt idx="184">
                  <c:v>14044</c:v>
                </c:pt>
                <c:pt idx="185">
                  <c:v>14065</c:v>
                </c:pt>
                <c:pt idx="186">
                  <c:v>14092</c:v>
                </c:pt>
                <c:pt idx="187">
                  <c:v>14110</c:v>
                </c:pt>
                <c:pt idx="188">
                  <c:v>14115</c:v>
                </c:pt>
                <c:pt idx="189">
                  <c:v>14120</c:v>
                </c:pt>
                <c:pt idx="190">
                  <c:v>14135</c:v>
                </c:pt>
                <c:pt idx="191">
                  <c:v>14151</c:v>
                </c:pt>
                <c:pt idx="192">
                  <c:v>14244</c:v>
                </c:pt>
                <c:pt idx="193">
                  <c:v>14285</c:v>
                </c:pt>
                <c:pt idx="194">
                  <c:v>14304</c:v>
                </c:pt>
                <c:pt idx="195">
                  <c:v>14340</c:v>
                </c:pt>
                <c:pt idx="196">
                  <c:v>14369</c:v>
                </c:pt>
                <c:pt idx="197">
                  <c:v>14383</c:v>
                </c:pt>
                <c:pt idx="198">
                  <c:v>14391</c:v>
                </c:pt>
                <c:pt idx="199">
                  <c:v>14399</c:v>
                </c:pt>
                <c:pt idx="200">
                  <c:v>14407</c:v>
                </c:pt>
                <c:pt idx="201">
                  <c:v>14415</c:v>
                </c:pt>
                <c:pt idx="202">
                  <c:v>14431</c:v>
                </c:pt>
                <c:pt idx="203">
                  <c:v>14448</c:v>
                </c:pt>
                <c:pt idx="204">
                  <c:v>14452</c:v>
                </c:pt>
                <c:pt idx="205">
                  <c:v>14455</c:v>
                </c:pt>
                <c:pt idx="206">
                  <c:v>14463</c:v>
                </c:pt>
                <c:pt idx="207">
                  <c:v>14556</c:v>
                </c:pt>
                <c:pt idx="208">
                  <c:v>14608</c:v>
                </c:pt>
                <c:pt idx="209">
                  <c:v>14925</c:v>
                </c:pt>
                <c:pt idx="210">
                  <c:v>15181</c:v>
                </c:pt>
                <c:pt idx="211">
                  <c:v>15314</c:v>
                </c:pt>
                <c:pt idx="212">
                  <c:v>15375</c:v>
                </c:pt>
                <c:pt idx="213">
                  <c:v>15395</c:v>
                </c:pt>
                <c:pt idx="214">
                  <c:v>15405</c:v>
                </c:pt>
                <c:pt idx="215">
                  <c:v>15424</c:v>
                </c:pt>
                <c:pt idx="216">
                  <c:v>15443</c:v>
                </c:pt>
                <c:pt idx="217">
                  <c:v>15478</c:v>
                </c:pt>
                <c:pt idx="218">
                  <c:v>15505</c:v>
                </c:pt>
                <c:pt idx="219">
                  <c:v>15535</c:v>
                </c:pt>
                <c:pt idx="220">
                  <c:v>15550</c:v>
                </c:pt>
                <c:pt idx="221">
                  <c:v>15557</c:v>
                </c:pt>
                <c:pt idx="222">
                  <c:v>15590</c:v>
                </c:pt>
                <c:pt idx="223">
                  <c:v>15599</c:v>
                </c:pt>
                <c:pt idx="224">
                  <c:v>15612</c:v>
                </c:pt>
                <c:pt idx="225">
                  <c:v>15676</c:v>
                </c:pt>
                <c:pt idx="226">
                  <c:v>15688</c:v>
                </c:pt>
                <c:pt idx="227">
                  <c:v>15690</c:v>
                </c:pt>
                <c:pt idx="228">
                  <c:v>15696</c:v>
                </c:pt>
                <c:pt idx="229">
                  <c:v>15703</c:v>
                </c:pt>
                <c:pt idx="230">
                  <c:v>15711</c:v>
                </c:pt>
                <c:pt idx="231">
                  <c:v>15721</c:v>
                </c:pt>
                <c:pt idx="232">
                  <c:v>15726</c:v>
                </c:pt>
                <c:pt idx="233">
                  <c:v>15733</c:v>
                </c:pt>
                <c:pt idx="234">
                  <c:v>15739</c:v>
                </c:pt>
                <c:pt idx="235">
                  <c:v>15752</c:v>
                </c:pt>
                <c:pt idx="236">
                  <c:v>15762</c:v>
                </c:pt>
                <c:pt idx="237">
                  <c:v>15772</c:v>
                </c:pt>
                <c:pt idx="238">
                  <c:v>15780</c:v>
                </c:pt>
                <c:pt idx="239">
                  <c:v>15783</c:v>
                </c:pt>
                <c:pt idx="240">
                  <c:v>15794</c:v>
                </c:pt>
                <c:pt idx="241">
                  <c:v>15799</c:v>
                </c:pt>
                <c:pt idx="242">
                  <c:v>15804</c:v>
                </c:pt>
                <c:pt idx="243">
                  <c:v>15825</c:v>
                </c:pt>
                <c:pt idx="244">
                  <c:v>15885</c:v>
                </c:pt>
                <c:pt idx="245">
                  <c:v>15929</c:v>
                </c:pt>
                <c:pt idx="246">
                  <c:v>15979</c:v>
                </c:pt>
                <c:pt idx="247">
                  <c:v>16019</c:v>
                </c:pt>
                <c:pt idx="248">
                  <c:v>16039</c:v>
                </c:pt>
                <c:pt idx="249">
                  <c:v>16046</c:v>
                </c:pt>
                <c:pt idx="250">
                  <c:v>16134</c:v>
                </c:pt>
                <c:pt idx="251">
                  <c:v>16189</c:v>
                </c:pt>
                <c:pt idx="252">
                  <c:v>16212</c:v>
                </c:pt>
                <c:pt idx="253">
                  <c:v>16239</c:v>
                </c:pt>
                <c:pt idx="254">
                  <c:v>16246</c:v>
                </c:pt>
                <c:pt idx="255">
                  <c:v>16247</c:v>
                </c:pt>
                <c:pt idx="256">
                  <c:v>16258</c:v>
                </c:pt>
                <c:pt idx="257">
                  <c:v>16278</c:v>
                </c:pt>
                <c:pt idx="258">
                  <c:v>16297</c:v>
                </c:pt>
                <c:pt idx="259">
                  <c:v>16306</c:v>
                </c:pt>
                <c:pt idx="260">
                  <c:v>16346</c:v>
                </c:pt>
                <c:pt idx="261">
                  <c:v>16414</c:v>
                </c:pt>
                <c:pt idx="262">
                  <c:v>16451</c:v>
                </c:pt>
                <c:pt idx="263">
                  <c:v>16486</c:v>
                </c:pt>
                <c:pt idx="264">
                  <c:v>16509</c:v>
                </c:pt>
                <c:pt idx="265">
                  <c:v>16543</c:v>
                </c:pt>
                <c:pt idx="266">
                  <c:v>16562</c:v>
                </c:pt>
                <c:pt idx="267">
                  <c:v>16583</c:v>
                </c:pt>
                <c:pt idx="269">
                  <c:v>16609</c:v>
                </c:pt>
                <c:pt idx="270">
                  <c:v>16614</c:v>
                </c:pt>
                <c:pt idx="271">
                  <c:v>16631</c:v>
                </c:pt>
                <c:pt idx="272">
                  <c:v>16629</c:v>
                </c:pt>
                <c:pt idx="273">
                  <c:v>16628</c:v>
                </c:pt>
                <c:pt idx="274">
                  <c:v>16629</c:v>
                </c:pt>
                <c:pt idx="275">
                  <c:v>16635</c:v>
                </c:pt>
                <c:pt idx="276">
                  <c:v>16639</c:v>
                </c:pt>
                <c:pt idx="277">
                  <c:v>16642</c:v>
                </c:pt>
                <c:pt idx="278">
                  <c:v>16646</c:v>
                </c:pt>
                <c:pt idx="279">
                  <c:v>16649</c:v>
                </c:pt>
                <c:pt idx="280">
                  <c:v>16649</c:v>
                </c:pt>
                <c:pt idx="281">
                  <c:v>16655</c:v>
                </c:pt>
                <c:pt idx="282">
                  <c:v>16661</c:v>
                </c:pt>
                <c:pt idx="283">
                  <c:v>16666</c:v>
                </c:pt>
                <c:pt idx="284">
                  <c:v>16786</c:v>
                </c:pt>
                <c:pt idx="285">
                  <c:v>16838</c:v>
                </c:pt>
                <c:pt idx="286">
                  <c:v>16848</c:v>
                </c:pt>
                <c:pt idx="287">
                  <c:v>16848</c:v>
                </c:pt>
                <c:pt idx="288">
                  <c:v>16852</c:v>
                </c:pt>
                <c:pt idx="289">
                  <c:v>16854</c:v>
                </c:pt>
                <c:pt idx="290">
                  <c:v>16862</c:v>
                </c:pt>
                <c:pt idx="291">
                  <c:v>16871</c:v>
                </c:pt>
                <c:pt idx="292">
                  <c:v>16874</c:v>
                </c:pt>
                <c:pt idx="293">
                  <c:v>16881</c:v>
                </c:pt>
                <c:pt idx="294">
                  <c:v>16885</c:v>
                </c:pt>
                <c:pt idx="295">
                  <c:v>16895</c:v>
                </c:pt>
                <c:pt idx="296">
                  <c:v>16899</c:v>
                </c:pt>
                <c:pt idx="297">
                  <c:v>16902</c:v>
                </c:pt>
                <c:pt idx="298">
                  <c:v>16904</c:v>
                </c:pt>
                <c:pt idx="299">
                  <c:v>16908</c:v>
                </c:pt>
                <c:pt idx="300">
                  <c:v>16914</c:v>
                </c:pt>
                <c:pt idx="301">
                  <c:v>16911</c:v>
                </c:pt>
                <c:pt idx="302">
                  <c:v>16913</c:v>
                </c:pt>
                <c:pt idx="303">
                  <c:v>16939</c:v>
                </c:pt>
                <c:pt idx="304">
                  <c:v>16948</c:v>
                </c:pt>
                <c:pt idx="305">
                  <c:v>16958</c:v>
                </c:pt>
                <c:pt idx="306">
                  <c:v>16967</c:v>
                </c:pt>
                <c:pt idx="307">
                  <c:v>16974</c:v>
                </c:pt>
                <c:pt idx="308">
                  <c:v>16979</c:v>
                </c:pt>
                <c:pt idx="309">
                  <c:v>16988</c:v>
                </c:pt>
                <c:pt idx="310">
                  <c:v>16995</c:v>
                </c:pt>
                <c:pt idx="311">
                  <c:v>16998</c:v>
                </c:pt>
                <c:pt idx="312">
                  <c:v>17005</c:v>
                </c:pt>
                <c:pt idx="313">
                  <c:v>17068</c:v>
                </c:pt>
                <c:pt idx="314">
                  <c:v>17093</c:v>
                </c:pt>
                <c:pt idx="315">
                  <c:v>17099</c:v>
                </c:pt>
                <c:pt idx="316">
                  <c:v>17100</c:v>
                </c:pt>
                <c:pt idx="317">
                  <c:v>17107</c:v>
                </c:pt>
                <c:pt idx="318">
                  <c:v>17116</c:v>
                </c:pt>
                <c:pt idx="319">
                  <c:v>17122</c:v>
                </c:pt>
                <c:pt idx="320">
                  <c:v>17130</c:v>
                </c:pt>
                <c:pt idx="321">
                  <c:v>17149</c:v>
                </c:pt>
                <c:pt idx="322">
                  <c:v>17158</c:v>
                </c:pt>
                <c:pt idx="323">
                  <c:v>17159</c:v>
                </c:pt>
                <c:pt idx="324">
                  <c:v>17165</c:v>
                </c:pt>
                <c:pt idx="325">
                  <c:v>17171</c:v>
                </c:pt>
                <c:pt idx="326">
                  <c:v>17194</c:v>
                </c:pt>
                <c:pt idx="327">
                  <c:v>17211</c:v>
                </c:pt>
                <c:pt idx="328">
                  <c:v>17220</c:v>
                </c:pt>
                <c:pt idx="329">
                  <c:v>17234</c:v>
                </c:pt>
                <c:pt idx="330">
                  <c:v>17245</c:v>
                </c:pt>
                <c:pt idx="331">
                  <c:v>17257</c:v>
                </c:pt>
                <c:pt idx="332">
                  <c:v>17281</c:v>
                </c:pt>
                <c:pt idx="333">
                  <c:v>17301</c:v>
                </c:pt>
                <c:pt idx="334">
                  <c:v>17320</c:v>
                </c:pt>
                <c:pt idx="335">
                  <c:v>17341</c:v>
                </c:pt>
                <c:pt idx="336">
                  <c:v>17358</c:v>
                </c:pt>
                <c:pt idx="337">
                  <c:v>17389</c:v>
                </c:pt>
                <c:pt idx="338">
                  <c:v>17403</c:v>
                </c:pt>
                <c:pt idx="339">
                  <c:v>17426</c:v>
                </c:pt>
                <c:pt idx="340">
                  <c:v>17429</c:v>
                </c:pt>
                <c:pt idx="341">
                  <c:v>17442</c:v>
                </c:pt>
                <c:pt idx="342">
                  <c:v>17457</c:v>
                </c:pt>
                <c:pt idx="343">
                  <c:v>17460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F0E-4311-BC35-F603206BD3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8657296"/>
        <c:axId val="288658280"/>
      </c:lineChart>
      <c:catAx>
        <c:axId val="288657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658280"/>
        <c:crosses val="autoZero"/>
        <c:auto val="1"/>
        <c:lblAlgn val="ctr"/>
        <c:lblOffset val="100"/>
        <c:noMultiLvlLbl val="0"/>
      </c:catAx>
      <c:valAx>
        <c:axId val="288658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657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Treckerfahrer dürfen das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Sheet1!$A$2:$A$345</c:f>
              <c:strCache>
                <c:ptCount val="344"/>
                <c:pt idx="0">
                  <c:v>05.09.2017</c:v>
                </c:pt>
                <c:pt idx="1">
                  <c:v>06.09.2017</c:v>
                </c:pt>
                <c:pt idx="2">
                  <c:v>07.09.2017</c:v>
                </c:pt>
                <c:pt idx="3">
                  <c:v>08.09.2017</c:v>
                </c:pt>
                <c:pt idx="4">
                  <c:v>09.09.2017</c:v>
                </c:pt>
                <c:pt idx="5">
                  <c:v>10.09.2017</c:v>
                </c:pt>
                <c:pt idx="6">
                  <c:v>11.09.2017</c:v>
                </c:pt>
                <c:pt idx="7">
                  <c:v>12.09.2017</c:v>
                </c:pt>
                <c:pt idx="8">
                  <c:v>13.09.2017</c:v>
                </c:pt>
                <c:pt idx="9">
                  <c:v>14.09.2017</c:v>
                </c:pt>
                <c:pt idx="10">
                  <c:v>15.09.2017</c:v>
                </c:pt>
                <c:pt idx="11">
                  <c:v>16.09.2017</c:v>
                </c:pt>
                <c:pt idx="12">
                  <c:v>17.09.2017</c:v>
                </c:pt>
                <c:pt idx="13">
                  <c:v>18.09.2017</c:v>
                </c:pt>
                <c:pt idx="14">
                  <c:v>19.09.2017</c:v>
                </c:pt>
                <c:pt idx="15">
                  <c:v>20.09.2017</c:v>
                </c:pt>
                <c:pt idx="16">
                  <c:v>21.09.2017</c:v>
                </c:pt>
                <c:pt idx="17">
                  <c:v>22.09.2017</c:v>
                </c:pt>
                <c:pt idx="18">
                  <c:v>23.09.2017</c:v>
                </c:pt>
                <c:pt idx="19">
                  <c:v>24.09.2017</c:v>
                </c:pt>
                <c:pt idx="20">
                  <c:v>25.09.2017</c:v>
                </c:pt>
                <c:pt idx="21">
                  <c:v>26.09.2017</c:v>
                </c:pt>
                <c:pt idx="22">
                  <c:v>27.09.2017</c:v>
                </c:pt>
                <c:pt idx="23">
                  <c:v>28.09.2017</c:v>
                </c:pt>
                <c:pt idx="24">
                  <c:v>29.09.2017</c:v>
                </c:pt>
                <c:pt idx="25">
                  <c:v>30.09.2017</c:v>
                </c:pt>
                <c:pt idx="26">
                  <c:v>01.10.2017</c:v>
                </c:pt>
                <c:pt idx="27">
                  <c:v>02.10.2017</c:v>
                </c:pt>
                <c:pt idx="28">
                  <c:v>03.10.2017</c:v>
                </c:pt>
                <c:pt idx="29">
                  <c:v>04.10.2017</c:v>
                </c:pt>
                <c:pt idx="30">
                  <c:v>05.10.2017</c:v>
                </c:pt>
                <c:pt idx="31">
                  <c:v>06.10.2017</c:v>
                </c:pt>
                <c:pt idx="32">
                  <c:v>07.10.2017</c:v>
                </c:pt>
                <c:pt idx="33">
                  <c:v>08.10.2017</c:v>
                </c:pt>
                <c:pt idx="34">
                  <c:v>09.10.2017</c:v>
                </c:pt>
                <c:pt idx="35">
                  <c:v>10.10.2017</c:v>
                </c:pt>
                <c:pt idx="36">
                  <c:v>11.10.2017</c:v>
                </c:pt>
                <c:pt idx="37">
                  <c:v>12.10.2017</c:v>
                </c:pt>
                <c:pt idx="38">
                  <c:v>13.10.2017</c:v>
                </c:pt>
                <c:pt idx="39">
                  <c:v>14.10.2017</c:v>
                </c:pt>
                <c:pt idx="40">
                  <c:v>15.10.2017</c:v>
                </c:pt>
                <c:pt idx="41">
                  <c:v>16.10.2017</c:v>
                </c:pt>
                <c:pt idx="42">
                  <c:v>17.10.2017</c:v>
                </c:pt>
                <c:pt idx="43">
                  <c:v>18.10.2017</c:v>
                </c:pt>
                <c:pt idx="44">
                  <c:v>19.10.2017</c:v>
                </c:pt>
                <c:pt idx="45">
                  <c:v>20.10.2017</c:v>
                </c:pt>
                <c:pt idx="46">
                  <c:v>21.10.2017</c:v>
                </c:pt>
                <c:pt idx="47">
                  <c:v>22.10.2017</c:v>
                </c:pt>
                <c:pt idx="48">
                  <c:v>23.10.2017</c:v>
                </c:pt>
                <c:pt idx="49">
                  <c:v>24.10.2017</c:v>
                </c:pt>
                <c:pt idx="50">
                  <c:v>25.10.2017</c:v>
                </c:pt>
                <c:pt idx="51">
                  <c:v>26.10.2017</c:v>
                </c:pt>
                <c:pt idx="52">
                  <c:v>27.10.2017</c:v>
                </c:pt>
                <c:pt idx="53">
                  <c:v>28.10.2017</c:v>
                </c:pt>
                <c:pt idx="54">
                  <c:v>29.10.2017</c:v>
                </c:pt>
                <c:pt idx="55">
                  <c:v>30.10.2017</c:v>
                </c:pt>
                <c:pt idx="56">
                  <c:v>31.10.2017</c:v>
                </c:pt>
                <c:pt idx="57">
                  <c:v>01.11.2017</c:v>
                </c:pt>
                <c:pt idx="58">
                  <c:v>02.11.2017</c:v>
                </c:pt>
                <c:pt idx="59">
                  <c:v>03.11.2017</c:v>
                </c:pt>
                <c:pt idx="60">
                  <c:v>04.11.2017</c:v>
                </c:pt>
                <c:pt idx="61">
                  <c:v>05.11.2017</c:v>
                </c:pt>
                <c:pt idx="62">
                  <c:v>06.11.2017</c:v>
                </c:pt>
                <c:pt idx="63">
                  <c:v>07.11.2017</c:v>
                </c:pt>
                <c:pt idx="64">
                  <c:v>08.11.2017</c:v>
                </c:pt>
                <c:pt idx="65">
                  <c:v>09.11.2017</c:v>
                </c:pt>
                <c:pt idx="66">
                  <c:v>10.11.2017</c:v>
                </c:pt>
                <c:pt idx="67">
                  <c:v>11.11.2017</c:v>
                </c:pt>
                <c:pt idx="68">
                  <c:v>12.11.2017</c:v>
                </c:pt>
                <c:pt idx="69">
                  <c:v>13.11.2017</c:v>
                </c:pt>
                <c:pt idx="70">
                  <c:v>14.11.2017</c:v>
                </c:pt>
                <c:pt idx="71">
                  <c:v>15.11.2017</c:v>
                </c:pt>
                <c:pt idx="72">
                  <c:v>16.11.2017</c:v>
                </c:pt>
                <c:pt idx="73">
                  <c:v>17.11.2017</c:v>
                </c:pt>
                <c:pt idx="74">
                  <c:v>18.11.2017</c:v>
                </c:pt>
                <c:pt idx="75">
                  <c:v>19.11.2017</c:v>
                </c:pt>
                <c:pt idx="76">
                  <c:v>20.11.2017</c:v>
                </c:pt>
                <c:pt idx="77">
                  <c:v>21.11.2017</c:v>
                </c:pt>
                <c:pt idx="78">
                  <c:v>22.11.2017</c:v>
                </c:pt>
                <c:pt idx="79">
                  <c:v>23.11.2017</c:v>
                </c:pt>
                <c:pt idx="80">
                  <c:v>24.11.2017</c:v>
                </c:pt>
                <c:pt idx="81">
                  <c:v>25.11.2017</c:v>
                </c:pt>
                <c:pt idx="82">
                  <c:v>26.11.2017</c:v>
                </c:pt>
                <c:pt idx="83">
                  <c:v>27.11.2017</c:v>
                </c:pt>
                <c:pt idx="84">
                  <c:v>28.11.2017</c:v>
                </c:pt>
                <c:pt idx="85">
                  <c:v>29.11.2017</c:v>
                </c:pt>
                <c:pt idx="86">
                  <c:v>30.11.2017</c:v>
                </c:pt>
                <c:pt idx="87">
                  <c:v>01.12.2017</c:v>
                </c:pt>
                <c:pt idx="88">
                  <c:v>02.12.2017</c:v>
                </c:pt>
                <c:pt idx="89">
                  <c:v>03.12.2017</c:v>
                </c:pt>
                <c:pt idx="90">
                  <c:v>04.12.2017</c:v>
                </c:pt>
                <c:pt idx="91">
                  <c:v>05.12.2017</c:v>
                </c:pt>
                <c:pt idx="92">
                  <c:v>06.12.2017</c:v>
                </c:pt>
                <c:pt idx="93">
                  <c:v>07.12.2017</c:v>
                </c:pt>
                <c:pt idx="94">
                  <c:v>08.12.2017</c:v>
                </c:pt>
                <c:pt idx="95">
                  <c:v>09.12.2017</c:v>
                </c:pt>
                <c:pt idx="96">
                  <c:v>10.12.2017</c:v>
                </c:pt>
                <c:pt idx="97">
                  <c:v>11.12.2017</c:v>
                </c:pt>
                <c:pt idx="98">
                  <c:v>12.12.2017</c:v>
                </c:pt>
                <c:pt idx="99">
                  <c:v>13.12.2017</c:v>
                </c:pt>
                <c:pt idx="100">
                  <c:v>14.12.2017</c:v>
                </c:pt>
                <c:pt idx="101">
                  <c:v>15.12.2017</c:v>
                </c:pt>
                <c:pt idx="102">
                  <c:v>16.12.2017</c:v>
                </c:pt>
                <c:pt idx="103">
                  <c:v>17.12.2017</c:v>
                </c:pt>
                <c:pt idx="104">
                  <c:v>18.12.2017</c:v>
                </c:pt>
                <c:pt idx="105">
                  <c:v>19.12.2017</c:v>
                </c:pt>
                <c:pt idx="106">
                  <c:v>20.12.2017</c:v>
                </c:pt>
                <c:pt idx="107">
                  <c:v>21.12.2017</c:v>
                </c:pt>
                <c:pt idx="108">
                  <c:v>22.12.2017</c:v>
                </c:pt>
                <c:pt idx="109">
                  <c:v>23.12.2017</c:v>
                </c:pt>
                <c:pt idx="110">
                  <c:v>24.12.2017</c:v>
                </c:pt>
                <c:pt idx="111">
                  <c:v>25.12.2017</c:v>
                </c:pt>
                <c:pt idx="112">
                  <c:v>26.12.2017</c:v>
                </c:pt>
                <c:pt idx="113">
                  <c:v>27.12.2017</c:v>
                </c:pt>
                <c:pt idx="114">
                  <c:v>28.12.2017</c:v>
                </c:pt>
                <c:pt idx="115">
                  <c:v>29.12.2017</c:v>
                </c:pt>
                <c:pt idx="116">
                  <c:v>30.12.2017</c:v>
                </c:pt>
                <c:pt idx="117">
                  <c:v>31.12.2017</c:v>
                </c:pt>
                <c:pt idx="118">
                  <c:v>01.01.2018</c:v>
                </c:pt>
                <c:pt idx="119">
                  <c:v>02.01.2018</c:v>
                </c:pt>
                <c:pt idx="120">
                  <c:v>03.01.2018</c:v>
                </c:pt>
                <c:pt idx="121">
                  <c:v>04.01.2018</c:v>
                </c:pt>
                <c:pt idx="122">
                  <c:v>05.01.2018</c:v>
                </c:pt>
                <c:pt idx="123">
                  <c:v>06.01.2018</c:v>
                </c:pt>
                <c:pt idx="124">
                  <c:v>07.01.2018</c:v>
                </c:pt>
                <c:pt idx="125">
                  <c:v>08.01.2018</c:v>
                </c:pt>
                <c:pt idx="126">
                  <c:v>09.01.2018</c:v>
                </c:pt>
                <c:pt idx="127">
                  <c:v>10.01.2018</c:v>
                </c:pt>
                <c:pt idx="128">
                  <c:v>11.01.2018</c:v>
                </c:pt>
                <c:pt idx="129">
                  <c:v>12.01.2018</c:v>
                </c:pt>
                <c:pt idx="130">
                  <c:v>13.01.2018</c:v>
                </c:pt>
                <c:pt idx="131">
                  <c:v>14.01.2018</c:v>
                </c:pt>
                <c:pt idx="132">
                  <c:v>15.01.2018</c:v>
                </c:pt>
                <c:pt idx="133">
                  <c:v>16.01.2018</c:v>
                </c:pt>
                <c:pt idx="134">
                  <c:v>17.01.2018</c:v>
                </c:pt>
                <c:pt idx="135">
                  <c:v>18.01.2018</c:v>
                </c:pt>
                <c:pt idx="136">
                  <c:v>19.01.2018</c:v>
                </c:pt>
                <c:pt idx="137">
                  <c:v>20.01.2018</c:v>
                </c:pt>
                <c:pt idx="138">
                  <c:v>21.01.2018</c:v>
                </c:pt>
                <c:pt idx="139">
                  <c:v>22.01.2018</c:v>
                </c:pt>
                <c:pt idx="140">
                  <c:v>23.01.2018</c:v>
                </c:pt>
                <c:pt idx="141">
                  <c:v>24.01.2018</c:v>
                </c:pt>
                <c:pt idx="142">
                  <c:v>25.01.2018</c:v>
                </c:pt>
                <c:pt idx="143">
                  <c:v>26.01.2018</c:v>
                </c:pt>
                <c:pt idx="144">
                  <c:v>27.01.2018</c:v>
                </c:pt>
                <c:pt idx="145">
                  <c:v>28.01.2018</c:v>
                </c:pt>
                <c:pt idx="146">
                  <c:v>29.01.2018</c:v>
                </c:pt>
                <c:pt idx="147">
                  <c:v>30.01.2018</c:v>
                </c:pt>
                <c:pt idx="148">
                  <c:v>31.01.2018</c:v>
                </c:pt>
                <c:pt idx="149">
                  <c:v>01.02.2018</c:v>
                </c:pt>
                <c:pt idx="150">
                  <c:v>02.02.2018</c:v>
                </c:pt>
                <c:pt idx="151">
                  <c:v>03.02.2018</c:v>
                </c:pt>
                <c:pt idx="152">
                  <c:v>04.02.2018</c:v>
                </c:pt>
                <c:pt idx="153">
                  <c:v>05.02.2018</c:v>
                </c:pt>
                <c:pt idx="154">
                  <c:v>06.02.2018</c:v>
                </c:pt>
                <c:pt idx="155">
                  <c:v>07.02.2018</c:v>
                </c:pt>
                <c:pt idx="156">
                  <c:v>08.02.2018</c:v>
                </c:pt>
                <c:pt idx="157">
                  <c:v>09.02.2018</c:v>
                </c:pt>
                <c:pt idx="158">
                  <c:v>10.02.2018</c:v>
                </c:pt>
                <c:pt idx="159">
                  <c:v>11.02.2018</c:v>
                </c:pt>
                <c:pt idx="160">
                  <c:v>12.02.2018</c:v>
                </c:pt>
                <c:pt idx="161">
                  <c:v>13.02.2018</c:v>
                </c:pt>
                <c:pt idx="162">
                  <c:v>14.02.2018</c:v>
                </c:pt>
                <c:pt idx="163">
                  <c:v>15.02.2018</c:v>
                </c:pt>
                <c:pt idx="164">
                  <c:v>16.02.2018</c:v>
                </c:pt>
                <c:pt idx="165">
                  <c:v>17.02.2018</c:v>
                </c:pt>
                <c:pt idx="166">
                  <c:v>18.02.2018</c:v>
                </c:pt>
                <c:pt idx="167">
                  <c:v>19.02.2018</c:v>
                </c:pt>
                <c:pt idx="168">
                  <c:v>20.02.2018</c:v>
                </c:pt>
                <c:pt idx="169">
                  <c:v>21.02.2018</c:v>
                </c:pt>
                <c:pt idx="170">
                  <c:v>22.02.2018</c:v>
                </c:pt>
                <c:pt idx="171">
                  <c:v>23.02.2018</c:v>
                </c:pt>
                <c:pt idx="172">
                  <c:v>24.02.2018</c:v>
                </c:pt>
                <c:pt idx="173">
                  <c:v>25.02.2018</c:v>
                </c:pt>
                <c:pt idx="174">
                  <c:v>26.02.2018</c:v>
                </c:pt>
                <c:pt idx="175">
                  <c:v>27.02.2018</c:v>
                </c:pt>
                <c:pt idx="176">
                  <c:v>28.02.2018</c:v>
                </c:pt>
                <c:pt idx="177">
                  <c:v>01.03.2018</c:v>
                </c:pt>
                <c:pt idx="178">
                  <c:v>02.03.2018</c:v>
                </c:pt>
                <c:pt idx="179">
                  <c:v>03.03.2018</c:v>
                </c:pt>
                <c:pt idx="180">
                  <c:v>04.03.2018</c:v>
                </c:pt>
                <c:pt idx="181">
                  <c:v>05.03.2018</c:v>
                </c:pt>
                <c:pt idx="182">
                  <c:v>06.03.2018</c:v>
                </c:pt>
                <c:pt idx="183">
                  <c:v>07.03.2018</c:v>
                </c:pt>
                <c:pt idx="184">
                  <c:v>08.03.2018</c:v>
                </c:pt>
                <c:pt idx="185">
                  <c:v>09.03.2018</c:v>
                </c:pt>
                <c:pt idx="186">
                  <c:v>10.03.2018</c:v>
                </c:pt>
                <c:pt idx="187">
                  <c:v>11.03.2018</c:v>
                </c:pt>
                <c:pt idx="188">
                  <c:v>12.03.2018</c:v>
                </c:pt>
                <c:pt idx="189">
                  <c:v>13.03.2018</c:v>
                </c:pt>
                <c:pt idx="190">
                  <c:v>14.03.2018</c:v>
                </c:pt>
                <c:pt idx="191">
                  <c:v>15.03.2018</c:v>
                </c:pt>
                <c:pt idx="192">
                  <c:v>16.03.2018</c:v>
                </c:pt>
                <c:pt idx="193">
                  <c:v>17.03.2018</c:v>
                </c:pt>
                <c:pt idx="194">
                  <c:v>18.03.2018</c:v>
                </c:pt>
                <c:pt idx="195">
                  <c:v>19.03.2018</c:v>
                </c:pt>
                <c:pt idx="196">
                  <c:v>20.03.2018</c:v>
                </c:pt>
                <c:pt idx="197">
                  <c:v>21.03.2018</c:v>
                </c:pt>
                <c:pt idx="198">
                  <c:v>22.03.2018</c:v>
                </c:pt>
                <c:pt idx="199">
                  <c:v>23.03.2018</c:v>
                </c:pt>
                <c:pt idx="200">
                  <c:v>24.03.2018</c:v>
                </c:pt>
                <c:pt idx="201">
                  <c:v>25.03.2018</c:v>
                </c:pt>
                <c:pt idx="202">
                  <c:v>26.03.2018</c:v>
                </c:pt>
                <c:pt idx="203">
                  <c:v>27.03.2018</c:v>
                </c:pt>
                <c:pt idx="204">
                  <c:v>28.03.2018</c:v>
                </c:pt>
                <c:pt idx="205">
                  <c:v>29.03.2018</c:v>
                </c:pt>
                <c:pt idx="206">
                  <c:v>30.03.2018</c:v>
                </c:pt>
                <c:pt idx="207">
                  <c:v>31.03.2018</c:v>
                </c:pt>
                <c:pt idx="208">
                  <c:v>01.04.2018</c:v>
                </c:pt>
                <c:pt idx="209">
                  <c:v>02.04.2018</c:v>
                </c:pt>
                <c:pt idx="210">
                  <c:v>03.04.2018</c:v>
                </c:pt>
                <c:pt idx="211">
                  <c:v>04.04.2018</c:v>
                </c:pt>
                <c:pt idx="212">
                  <c:v>05.04.2018</c:v>
                </c:pt>
                <c:pt idx="213">
                  <c:v>06.04.2018</c:v>
                </c:pt>
                <c:pt idx="214">
                  <c:v>07.04.2018</c:v>
                </c:pt>
                <c:pt idx="215">
                  <c:v>08.04.2018</c:v>
                </c:pt>
                <c:pt idx="216">
                  <c:v>09.04.2018</c:v>
                </c:pt>
                <c:pt idx="217">
                  <c:v>10.04.2018</c:v>
                </c:pt>
                <c:pt idx="218">
                  <c:v>11.04.2018</c:v>
                </c:pt>
                <c:pt idx="219">
                  <c:v>12.04.2018</c:v>
                </c:pt>
                <c:pt idx="220">
                  <c:v>13.04.2018</c:v>
                </c:pt>
                <c:pt idx="221">
                  <c:v>14.04.2018</c:v>
                </c:pt>
                <c:pt idx="222">
                  <c:v>15.04.2018</c:v>
                </c:pt>
                <c:pt idx="223">
                  <c:v>16.04.2018</c:v>
                </c:pt>
                <c:pt idx="224">
                  <c:v>17.04.2018</c:v>
                </c:pt>
                <c:pt idx="225">
                  <c:v>18.04.2018</c:v>
                </c:pt>
                <c:pt idx="226">
                  <c:v>19.04.2018</c:v>
                </c:pt>
                <c:pt idx="227">
                  <c:v>20.04.2018</c:v>
                </c:pt>
                <c:pt idx="228">
                  <c:v>21.04.2018</c:v>
                </c:pt>
                <c:pt idx="229">
                  <c:v>22.04.2018</c:v>
                </c:pt>
                <c:pt idx="230">
                  <c:v>23.04.2018</c:v>
                </c:pt>
                <c:pt idx="231">
                  <c:v>24.04.2018</c:v>
                </c:pt>
                <c:pt idx="232">
                  <c:v>25.04.2018</c:v>
                </c:pt>
                <c:pt idx="233">
                  <c:v>26.04.2018</c:v>
                </c:pt>
                <c:pt idx="234">
                  <c:v>27.04.2018</c:v>
                </c:pt>
                <c:pt idx="235">
                  <c:v>28.04.2018</c:v>
                </c:pt>
                <c:pt idx="236">
                  <c:v>29.04.2018</c:v>
                </c:pt>
                <c:pt idx="237">
                  <c:v>30.04.2018</c:v>
                </c:pt>
                <c:pt idx="238">
                  <c:v>01.05.2018</c:v>
                </c:pt>
                <c:pt idx="239">
                  <c:v>02.05.2018</c:v>
                </c:pt>
                <c:pt idx="240">
                  <c:v>03.05.2018</c:v>
                </c:pt>
                <c:pt idx="241">
                  <c:v>04.05.2018</c:v>
                </c:pt>
                <c:pt idx="242">
                  <c:v>05.05.2018</c:v>
                </c:pt>
                <c:pt idx="243">
                  <c:v>06.05.2018</c:v>
                </c:pt>
                <c:pt idx="244">
                  <c:v>07.05.2018</c:v>
                </c:pt>
                <c:pt idx="245">
                  <c:v>08.05.2018</c:v>
                </c:pt>
                <c:pt idx="246">
                  <c:v>09.05.2018</c:v>
                </c:pt>
                <c:pt idx="247">
                  <c:v>10.05.2018</c:v>
                </c:pt>
                <c:pt idx="248">
                  <c:v>11.05.2018</c:v>
                </c:pt>
                <c:pt idx="249">
                  <c:v>12.05.2018</c:v>
                </c:pt>
                <c:pt idx="250">
                  <c:v>13.05.2018</c:v>
                </c:pt>
                <c:pt idx="251">
                  <c:v>14.05.2018</c:v>
                </c:pt>
                <c:pt idx="252">
                  <c:v>15.05.2018</c:v>
                </c:pt>
                <c:pt idx="253">
                  <c:v>16.05.2018</c:v>
                </c:pt>
                <c:pt idx="254">
                  <c:v>17.05.2018</c:v>
                </c:pt>
                <c:pt idx="255">
                  <c:v>18.05.2018</c:v>
                </c:pt>
                <c:pt idx="256">
                  <c:v>19.05.2018</c:v>
                </c:pt>
                <c:pt idx="257">
                  <c:v>20.05.2018</c:v>
                </c:pt>
                <c:pt idx="258">
                  <c:v>21.05.2018</c:v>
                </c:pt>
                <c:pt idx="259">
                  <c:v>22.05.2018</c:v>
                </c:pt>
                <c:pt idx="260">
                  <c:v>23.05.2018</c:v>
                </c:pt>
                <c:pt idx="261">
                  <c:v>24.05.2018</c:v>
                </c:pt>
                <c:pt idx="262">
                  <c:v>25.05.2018</c:v>
                </c:pt>
                <c:pt idx="263">
                  <c:v>26.05.2018</c:v>
                </c:pt>
                <c:pt idx="264">
                  <c:v>27.05.2018</c:v>
                </c:pt>
                <c:pt idx="265">
                  <c:v>28.05.2018</c:v>
                </c:pt>
                <c:pt idx="266">
                  <c:v>29.05.2018</c:v>
                </c:pt>
                <c:pt idx="267">
                  <c:v>30.05.2018</c:v>
                </c:pt>
                <c:pt idx="268">
                  <c:v>31.05.2018</c:v>
                </c:pt>
                <c:pt idx="269">
                  <c:v>01.06.2018</c:v>
                </c:pt>
                <c:pt idx="270">
                  <c:v>02.06.2018</c:v>
                </c:pt>
                <c:pt idx="271">
                  <c:v>03.06.2018</c:v>
                </c:pt>
                <c:pt idx="272">
                  <c:v>04.06.2018</c:v>
                </c:pt>
                <c:pt idx="273">
                  <c:v>05.06.2018</c:v>
                </c:pt>
                <c:pt idx="274">
                  <c:v>06.06.2018</c:v>
                </c:pt>
                <c:pt idx="275">
                  <c:v>07.06.2018</c:v>
                </c:pt>
                <c:pt idx="276">
                  <c:v>08.06.2018</c:v>
                </c:pt>
                <c:pt idx="277">
                  <c:v>09.06.2018</c:v>
                </c:pt>
                <c:pt idx="278">
                  <c:v>10.06.2018</c:v>
                </c:pt>
                <c:pt idx="279">
                  <c:v>11.06.2018</c:v>
                </c:pt>
                <c:pt idx="280">
                  <c:v>12.06.2018</c:v>
                </c:pt>
                <c:pt idx="281">
                  <c:v>13.06.2018</c:v>
                </c:pt>
                <c:pt idx="282">
                  <c:v>14.06.2018</c:v>
                </c:pt>
                <c:pt idx="283">
                  <c:v>15.06.2018</c:v>
                </c:pt>
                <c:pt idx="284">
                  <c:v>16.06.2018</c:v>
                </c:pt>
                <c:pt idx="285">
                  <c:v>17.06.2018</c:v>
                </c:pt>
                <c:pt idx="286">
                  <c:v>18.06.2018</c:v>
                </c:pt>
                <c:pt idx="287">
                  <c:v>19.06.2018</c:v>
                </c:pt>
                <c:pt idx="288">
                  <c:v>20.06.2018</c:v>
                </c:pt>
                <c:pt idx="289">
                  <c:v>21.06.2018</c:v>
                </c:pt>
                <c:pt idx="290">
                  <c:v>22.06.2018</c:v>
                </c:pt>
                <c:pt idx="291">
                  <c:v>23.06.2018</c:v>
                </c:pt>
                <c:pt idx="292">
                  <c:v>24.06.2018</c:v>
                </c:pt>
                <c:pt idx="293">
                  <c:v>25.06.2018</c:v>
                </c:pt>
                <c:pt idx="294">
                  <c:v>26.06.2018</c:v>
                </c:pt>
                <c:pt idx="295">
                  <c:v>27.06.2018</c:v>
                </c:pt>
                <c:pt idx="296">
                  <c:v>28.06.2018</c:v>
                </c:pt>
                <c:pt idx="297">
                  <c:v>29.06.2018</c:v>
                </c:pt>
                <c:pt idx="298">
                  <c:v>30.06.2018</c:v>
                </c:pt>
                <c:pt idx="299">
                  <c:v>01.07.2018</c:v>
                </c:pt>
                <c:pt idx="300">
                  <c:v>02.07.2018</c:v>
                </c:pt>
                <c:pt idx="301">
                  <c:v>03.07.2018</c:v>
                </c:pt>
                <c:pt idx="302">
                  <c:v>04.07.2018</c:v>
                </c:pt>
                <c:pt idx="303">
                  <c:v>05.07.2018</c:v>
                </c:pt>
                <c:pt idx="304">
                  <c:v>06.07.2018</c:v>
                </c:pt>
                <c:pt idx="305">
                  <c:v>07.07.2018</c:v>
                </c:pt>
                <c:pt idx="306">
                  <c:v>08.07.2018</c:v>
                </c:pt>
                <c:pt idx="307">
                  <c:v>09.07.2018</c:v>
                </c:pt>
                <c:pt idx="308">
                  <c:v>10.07.2018</c:v>
                </c:pt>
                <c:pt idx="309">
                  <c:v>11.07.2018</c:v>
                </c:pt>
                <c:pt idx="310">
                  <c:v>12.07.2018</c:v>
                </c:pt>
                <c:pt idx="311">
                  <c:v>13.07.2018</c:v>
                </c:pt>
                <c:pt idx="312">
                  <c:v>14.07.2018</c:v>
                </c:pt>
                <c:pt idx="313">
                  <c:v>15.07.2018</c:v>
                </c:pt>
                <c:pt idx="314">
                  <c:v>16.07.2018</c:v>
                </c:pt>
                <c:pt idx="315">
                  <c:v>17.07.2018</c:v>
                </c:pt>
                <c:pt idx="316">
                  <c:v>18.07.2018</c:v>
                </c:pt>
                <c:pt idx="317">
                  <c:v>19.07.2018</c:v>
                </c:pt>
                <c:pt idx="318">
                  <c:v>20.07.2018</c:v>
                </c:pt>
                <c:pt idx="319">
                  <c:v>21.07.2018</c:v>
                </c:pt>
                <c:pt idx="320">
                  <c:v>22.07.2018</c:v>
                </c:pt>
                <c:pt idx="321">
                  <c:v>23.07.2018</c:v>
                </c:pt>
                <c:pt idx="322">
                  <c:v>24.07.2018</c:v>
                </c:pt>
                <c:pt idx="323">
                  <c:v>25.07.2018</c:v>
                </c:pt>
                <c:pt idx="324">
                  <c:v>26.07.2018</c:v>
                </c:pt>
                <c:pt idx="325">
                  <c:v>27.07.2018</c:v>
                </c:pt>
                <c:pt idx="326">
                  <c:v>28.07.2018</c:v>
                </c:pt>
                <c:pt idx="327">
                  <c:v>29.07.2018</c:v>
                </c:pt>
                <c:pt idx="328">
                  <c:v>30.07.2018</c:v>
                </c:pt>
                <c:pt idx="329">
                  <c:v>31.07.2018</c:v>
                </c:pt>
                <c:pt idx="330">
                  <c:v>01.08.2018</c:v>
                </c:pt>
                <c:pt idx="331">
                  <c:v>02.08.2018</c:v>
                </c:pt>
                <c:pt idx="332">
                  <c:v>03.08.2018</c:v>
                </c:pt>
                <c:pt idx="333">
                  <c:v>04.08.2018</c:v>
                </c:pt>
                <c:pt idx="334">
                  <c:v>05.08.2018</c:v>
                </c:pt>
                <c:pt idx="335">
                  <c:v>06.08.2018</c:v>
                </c:pt>
                <c:pt idx="336">
                  <c:v>07.08.2018</c:v>
                </c:pt>
                <c:pt idx="337">
                  <c:v>08.08.2018</c:v>
                </c:pt>
                <c:pt idx="338">
                  <c:v>09.08.2018</c:v>
                </c:pt>
                <c:pt idx="339">
                  <c:v>10.08.2018</c:v>
                </c:pt>
                <c:pt idx="340">
                  <c:v>11.08.2018</c:v>
                </c:pt>
                <c:pt idx="341">
                  <c:v>12.08.2018</c:v>
                </c:pt>
                <c:pt idx="342">
                  <c:v>13.08.2018</c:v>
                </c:pt>
                <c:pt idx="343">
                  <c:v>14.08.2018</c:v>
                </c:pt>
              </c:strCache>
            </c:strRef>
          </c:cat>
          <c:val>
            <c:numRef>
              <c:f>Sheet1!$B$2:$B$345</c:f>
              <c:numCache>
                <c:formatCode>General</c:formatCode>
                <c:ptCount val="344"/>
                <c:pt idx="1">
                  <c:v>5.6542810985459999</c:v>
                </c:pt>
                <c:pt idx="2">
                  <c:v>3.5168195718653998</c:v>
                </c:pt>
                <c:pt idx="3">
                  <c:v>0.73855243722303998</c:v>
                </c:pt>
                <c:pt idx="4">
                  <c:v>20.527859237537001</c:v>
                </c:pt>
                <c:pt idx="5">
                  <c:v>19.586374695863999</c:v>
                </c:pt>
                <c:pt idx="6">
                  <c:v>4.2726347914547</c:v>
                </c:pt>
                <c:pt idx="7">
                  <c:v>9.5609756097561007</c:v>
                </c:pt>
                <c:pt idx="8">
                  <c:v>11.041852181655999</c:v>
                </c:pt>
                <c:pt idx="9">
                  <c:v>4.0096230954290002</c:v>
                </c:pt>
                <c:pt idx="10">
                  <c:v>2.5443330763300001</c:v>
                </c:pt>
                <c:pt idx="11">
                  <c:v>4.0601503759398998</c:v>
                </c:pt>
                <c:pt idx="12">
                  <c:v>3.1791907514451001</c:v>
                </c:pt>
                <c:pt idx="13">
                  <c:v>2.9411764705882</c:v>
                </c:pt>
                <c:pt idx="14">
                  <c:v>0.88435374149659995</c:v>
                </c:pt>
                <c:pt idx="15">
                  <c:v>0.94403236682401004</c:v>
                </c:pt>
                <c:pt idx="16">
                  <c:v>0.86840347361389003</c:v>
                </c:pt>
                <c:pt idx="17">
                  <c:v>0.59602649006622999</c:v>
                </c:pt>
                <c:pt idx="18">
                  <c:v>0.52666227781435004</c:v>
                </c:pt>
                <c:pt idx="19">
                  <c:v>6.5487884741322999E-2</c:v>
                </c:pt>
                <c:pt idx="20">
                  <c:v>0.26178010471204</c:v>
                </c:pt>
                <c:pt idx="21">
                  <c:v>0.45691906005221999</c:v>
                </c:pt>
                <c:pt idx="22">
                  <c:v>0.97465886939571</c:v>
                </c:pt>
                <c:pt idx="23">
                  <c:v>0.83655083655083995</c:v>
                </c:pt>
                <c:pt idx="24">
                  <c:v>0.382897255903</c:v>
                </c:pt>
                <c:pt idx="25">
                  <c:v>0.89001907183725004</c:v>
                </c:pt>
                <c:pt idx="26">
                  <c:v>2.0793950850662002</c:v>
                </c:pt>
                <c:pt idx="27">
                  <c:v>0.49382716049383002</c:v>
                </c:pt>
                <c:pt idx="28">
                  <c:v>1.7813267813267999</c:v>
                </c:pt>
                <c:pt idx="29">
                  <c:v>1.5691007845503999</c:v>
                </c:pt>
                <c:pt idx="30">
                  <c:v>0.77243018419488996</c:v>
                </c:pt>
                <c:pt idx="31">
                  <c:v>2.3584905660377</c:v>
                </c:pt>
                <c:pt idx="32">
                  <c:v>0.63364055299539002</c:v>
                </c:pt>
                <c:pt idx="33">
                  <c:v>0.40068689181453998</c:v>
                </c:pt>
                <c:pt idx="34">
                  <c:v>1.1402508551881001</c:v>
                </c:pt>
                <c:pt idx="35">
                  <c:v>1.2965050732807</c:v>
                </c:pt>
                <c:pt idx="36">
                  <c:v>1.0573177518086001</c:v>
                </c:pt>
                <c:pt idx="37">
                  <c:v>0.82599118942730998</c:v>
                </c:pt>
                <c:pt idx="38">
                  <c:v>0.43691971600217999</c:v>
                </c:pt>
                <c:pt idx="39">
                  <c:v>0.27188689505166003</c:v>
                </c:pt>
                <c:pt idx="40">
                  <c:v>0.27114967462039002</c:v>
                </c:pt>
                <c:pt idx="41">
                  <c:v>0.37858301784748999</c:v>
                </c:pt>
                <c:pt idx="42">
                  <c:v>0.21551724137931</c:v>
                </c:pt>
                <c:pt idx="43">
                  <c:v>0.21505376344086</c:v>
                </c:pt>
                <c:pt idx="44">
                  <c:v>0.26824034334764002</c:v>
                </c:pt>
                <c:pt idx="45">
                  <c:v>0.69555912252540997</c:v>
                </c:pt>
                <c:pt idx="46">
                  <c:v>0.31880977683315997</c:v>
                </c:pt>
                <c:pt idx="47">
                  <c:v>1.5360169491525</c:v>
                </c:pt>
                <c:pt idx="48">
                  <c:v>1.2519561815336</c:v>
                </c:pt>
                <c:pt idx="49">
                  <c:v>1.5455950540957999</c:v>
                </c:pt>
                <c:pt idx="50">
                  <c:v>2.0801623541350001</c:v>
                </c:pt>
                <c:pt idx="51">
                  <c:v>0.74552683896619998</c:v>
                </c:pt>
                <c:pt idx="52">
                  <c:v>0.29600394671928998</c:v>
                </c:pt>
                <c:pt idx="53">
                  <c:v>0.14756517461879001</c:v>
                </c:pt>
                <c:pt idx="54">
                  <c:v>1.1296660117877999</c:v>
                </c:pt>
                <c:pt idx="55">
                  <c:v>0.29140359397766002</c:v>
                </c:pt>
                <c:pt idx="56">
                  <c:v>1.2590799031477</c:v>
                </c:pt>
                <c:pt idx="57">
                  <c:v>4.1128646580583004</c:v>
                </c:pt>
                <c:pt idx="58">
                  <c:v>6.3389986219568</c:v>
                </c:pt>
                <c:pt idx="59">
                  <c:v>2.8077753779697998</c:v>
                </c:pt>
                <c:pt idx="60">
                  <c:v>1.8067226890756001</c:v>
                </c:pt>
                <c:pt idx="61">
                  <c:v>0.90796533223276998</c:v>
                </c:pt>
                <c:pt idx="62">
                  <c:v>2.0449897750510999</c:v>
                </c:pt>
                <c:pt idx="63">
                  <c:v>4.9699398797595</c:v>
                </c:pt>
                <c:pt idx="64">
                  <c:v>12.600229095074001</c:v>
                </c:pt>
                <c:pt idx="65">
                  <c:v>14.988131570024001</c:v>
                </c:pt>
                <c:pt idx="66">
                  <c:v>6.0159245060454003</c:v>
                </c:pt>
                <c:pt idx="67">
                  <c:v>4.5062586926287</c:v>
                </c:pt>
                <c:pt idx="68">
                  <c:v>3.9659302635081</c:v>
                </c:pt>
                <c:pt idx="69">
                  <c:v>3.4306195596518001</c:v>
                </c:pt>
                <c:pt idx="70">
                  <c:v>3.9356435643564001</c:v>
                </c:pt>
                <c:pt idx="71">
                  <c:v>5.6442010002382004</c:v>
                </c:pt>
                <c:pt idx="72">
                  <c:v>6.9882777276825996</c:v>
                </c:pt>
                <c:pt idx="73">
                  <c:v>2.212389380531</c:v>
                </c:pt>
                <c:pt idx="74">
                  <c:v>2.0408163265305999</c:v>
                </c:pt>
                <c:pt idx="75">
                  <c:v>2.5656565656565999</c:v>
                </c:pt>
                <c:pt idx="76">
                  <c:v>1.201496947016</c:v>
                </c:pt>
                <c:pt idx="77">
                  <c:v>1.8489684702219</c:v>
                </c:pt>
                <c:pt idx="78">
                  <c:v>1.4523218039365999</c:v>
                </c:pt>
                <c:pt idx="79">
                  <c:v>5.7826332642681999</c:v>
                </c:pt>
                <c:pt idx="80">
                  <c:v>0.78347578347577995</c:v>
                </c:pt>
                <c:pt idx="81">
                  <c:v>0.60070671378092</c:v>
                </c:pt>
                <c:pt idx="82">
                  <c:v>0.31612223393045003</c:v>
                </c:pt>
                <c:pt idx="83">
                  <c:v>0.28011204481793001</c:v>
                </c:pt>
                <c:pt idx="84">
                  <c:v>0.22695530726256999</c:v>
                </c:pt>
                <c:pt idx="85">
                  <c:v>0.10451140916217</c:v>
                </c:pt>
                <c:pt idx="86">
                  <c:v>0.29580650774317002</c:v>
                </c:pt>
                <c:pt idx="87">
                  <c:v>0.15614156835531001</c:v>
                </c:pt>
                <c:pt idx="88">
                  <c:v>0.36376234193660001</c:v>
                </c:pt>
                <c:pt idx="89">
                  <c:v>0.82844321712115998</c:v>
                </c:pt>
                <c:pt idx="90">
                  <c:v>0.49640534063677</c:v>
                </c:pt>
                <c:pt idx="91">
                  <c:v>0.25549310168625</c:v>
                </c:pt>
                <c:pt idx="92">
                  <c:v>0.23785253143050999</c:v>
                </c:pt>
                <c:pt idx="93">
                  <c:v>0.33898305084746</c:v>
                </c:pt>
                <c:pt idx="94">
                  <c:v>0.18581081081081</c:v>
                </c:pt>
                <c:pt idx="95">
                  <c:v>6.3227111785533996</c:v>
                </c:pt>
                <c:pt idx="96">
                  <c:v>1.9505233111322999</c:v>
                </c:pt>
                <c:pt idx="97">
                  <c:v>2.3798413439104</c:v>
                </c:pt>
                <c:pt idx="98">
                  <c:v>0.75964752354906995</c:v>
                </c:pt>
                <c:pt idx="99">
                  <c:v>0.73884197828708997</c:v>
                </c:pt>
                <c:pt idx="100">
                  <c:v>0.58374494836101998</c:v>
                </c:pt>
                <c:pt idx="101">
                  <c:v>0.92261904761905</c:v>
                </c:pt>
                <c:pt idx="102">
                  <c:v>0.36862282512533001</c:v>
                </c:pt>
                <c:pt idx="103">
                  <c:v>0.92551784927281</c:v>
                </c:pt>
                <c:pt idx="104">
                  <c:v>1.0480349344977999</c:v>
                </c:pt>
                <c:pt idx="105">
                  <c:v>1.1091904350331001</c:v>
                </c:pt>
                <c:pt idx="106">
                  <c:v>1.2394928052429</c:v>
                </c:pt>
                <c:pt idx="107">
                  <c:v>1.2383900928792999</c:v>
                </c:pt>
                <c:pt idx="108">
                  <c:v>0.59772032249095997</c:v>
                </c:pt>
                <c:pt idx="109">
                  <c:v>1.146884067984</c:v>
                </c:pt>
                <c:pt idx="110">
                  <c:v>0.81967213114754001</c:v>
                </c:pt>
                <c:pt idx="111">
                  <c:v>2.1815718157182</c:v>
                </c:pt>
                <c:pt idx="112">
                  <c:v>3.5539053175971</c:v>
                </c:pt>
                <c:pt idx="113">
                  <c:v>1.4342425406582</c:v>
                </c:pt>
                <c:pt idx="114">
                  <c:v>4.5827547026891002</c:v>
                </c:pt>
                <c:pt idx="115">
                  <c:v>1.9193626267504</c:v>
                </c:pt>
                <c:pt idx="116">
                  <c:v>1.2554779106953</c:v>
                </c:pt>
                <c:pt idx="117">
                  <c:v>1.6142238858346001</c:v>
                </c:pt>
                <c:pt idx="118">
                  <c:v>0.57557269483135998</c:v>
                </c:pt>
                <c:pt idx="119">
                  <c:v>0.70962572965548998</c:v>
                </c:pt>
                <c:pt idx="120">
                  <c:v>0.72735538129332999</c:v>
                </c:pt>
                <c:pt idx="121">
                  <c:v>0.48516303734626998</c:v>
                </c:pt>
                <c:pt idx="122">
                  <c:v>0.68493150684932003</c:v>
                </c:pt>
                <c:pt idx="123">
                  <c:v>1.115200178432</c:v>
                </c:pt>
                <c:pt idx="124">
                  <c:v>2.1065402007278999</c:v>
                </c:pt>
                <c:pt idx="125">
                  <c:v>0.97213220998056005</c:v>
                </c:pt>
                <c:pt idx="126">
                  <c:v>1.6581086863500001</c:v>
                </c:pt>
                <c:pt idx="127">
                  <c:v>3.6935704514364001</c:v>
                </c:pt>
                <c:pt idx="128">
                  <c:v>4.5362289425614</c:v>
                </c:pt>
                <c:pt idx="129">
                  <c:v>2.7861372682263998</c:v>
                </c:pt>
                <c:pt idx="130">
                  <c:v>0.73668303740082997</c:v>
                </c:pt>
                <c:pt idx="131">
                  <c:v>0.57191074442153</c:v>
                </c:pt>
                <c:pt idx="132">
                  <c:v>0.2517013144402</c:v>
                </c:pt>
                <c:pt idx="133">
                  <c:v>0.66951831876511003</c:v>
                </c:pt>
                <c:pt idx="134">
                  <c:v>2.5956031775356001</c:v>
                </c:pt>
                <c:pt idx="135">
                  <c:v>3.5383091743945001</c:v>
                </c:pt>
                <c:pt idx="136">
                  <c:v>0.76521739130434996</c:v>
                </c:pt>
                <c:pt idx="137">
                  <c:v>1.1822575077666999</c:v>
                </c:pt>
                <c:pt idx="138">
                  <c:v>1.7995735607676</c:v>
                </c:pt>
                <c:pt idx="139">
                  <c:v>1.0137399463807</c:v>
                </c:pt>
                <c:pt idx="140">
                  <c:v>1.3850875010367001</c:v>
                </c:pt>
                <c:pt idx="141">
                  <c:v>1.3498036649214999</c:v>
                </c:pt>
                <c:pt idx="142">
                  <c:v>1.0654612963112</c:v>
                </c:pt>
                <c:pt idx="143">
                  <c:v>1.1740276335755999</c:v>
                </c:pt>
                <c:pt idx="144">
                  <c:v>0.89201136722450003</c:v>
                </c:pt>
                <c:pt idx="145">
                  <c:v>1.0719036069165</c:v>
                </c:pt>
                <c:pt idx="146">
                  <c:v>0.69670227589410005</c:v>
                </c:pt>
                <c:pt idx="147">
                  <c:v>0.55350553505535005</c:v>
                </c:pt>
                <c:pt idx="148">
                  <c:v>1.131498470948</c:v>
                </c:pt>
                <c:pt idx="149">
                  <c:v>0.42334442092530999</c:v>
                </c:pt>
                <c:pt idx="150">
                  <c:v>0.28605841613972</c:v>
                </c:pt>
                <c:pt idx="151">
                  <c:v>0.23269779312416</c:v>
                </c:pt>
                <c:pt idx="152">
                  <c:v>0.20220175241519001</c:v>
                </c:pt>
                <c:pt idx="153">
                  <c:v>0.11210762331839</c:v>
                </c:pt>
                <c:pt idx="154">
                  <c:v>0.17170586039567001</c:v>
                </c:pt>
                <c:pt idx="155">
                  <c:v>0.11924280816813</c:v>
                </c:pt>
                <c:pt idx="156">
                  <c:v>0.14143218698824001</c:v>
                </c:pt>
                <c:pt idx="157">
                  <c:v>0.17839887014049</c:v>
                </c:pt>
                <c:pt idx="158">
                  <c:v>0.12614083252948999</c:v>
                </c:pt>
                <c:pt idx="159">
                  <c:v>0.12598191788943</c:v>
                </c:pt>
                <c:pt idx="160">
                  <c:v>0.22204129968174</c:v>
                </c:pt>
                <c:pt idx="161">
                  <c:v>1.4769957905619999E-2</c:v>
                </c:pt>
                <c:pt idx="162">
                  <c:v>2.9535553422432002E-2</c:v>
                </c:pt>
                <c:pt idx="163">
                  <c:v>0.13287074629069001</c:v>
                </c:pt>
                <c:pt idx="164">
                  <c:v>0.14006634721710001</c:v>
                </c:pt>
                <c:pt idx="165">
                  <c:v>0.20612485276796</c:v>
                </c:pt>
                <c:pt idx="166">
                  <c:v>0.19835439318249001</c:v>
                </c:pt>
                <c:pt idx="167">
                  <c:v>0.19062981156976</c:v>
                </c:pt>
                <c:pt idx="168">
                  <c:v>0.22685693377241001</c:v>
                </c:pt>
                <c:pt idx="169">
                  <c:v>0.20443925233644999</c:v>
                </c:pt>
                <c:pt idx="170">
                  <c:v>0.18216263480035</c:v>
                </c:pt>
                <c:pt idx="171">
                  <c:v>6.5459306131355005E-2</c:v>
                </c:pt>
                <c:pt idx="172">
                  <c:v>0.12356447158017</c:v>
                </c:pt>
                <c:pt idx="173">
                  <c:v>0.23956442831215999</c:v>
                </c:pt>
                <c:pt idx="174">
                  <c:v>7.2421784472768994E-2</c:v>
                </c:pt>
                <c:pt idx="175">
                  <c:v>6.5132435953105E-2</c:v>
                </c:pt>
                <c:pt idx="176">
                  <c:v>7.9554494828958003E-2</c:v>
                </c:pt>
                <c:pt idx="177">
                  <c:v>6.5038300332418003E-2</c:v>
                </c:pt>
                <c:pt idx="178">
                  <c:v>5.7774247129342003E-2</c:v>
                </c:pt>
                <c:pt idx="179">
                  <c:v>3.6088054853842998E-2</c:v>
                </c:pt>
                <c:pt idx="180">
                  <c:v>0.13708513708514</c:v>
                </c:pt>
                <c:pt idx="181">
                  <c:v>3.6025650262987E-2</c:v>
                </c:pt>
                <c:pt idx="182">
                  <c:v>2.8810141169692001E-2</c:v>
                </c:pt>
                <c:pt idx="183">
                  <c:v>0.64084101382488001</c:v>
                </c:pt>
                <c:pt idx="184">
                  <c:v>0.47935894684123997</c:v>
                </c:pt>
                <c:pt idx="185">
                  <c:v>0.14953004841924999</c:v>
                </c:pt>
                <c:pt idx="186">
                  <c:v>0.19196587273374</c:v>
                </c:pt>
                <c:pt idx="187">
                  <c:v>0.12773204655122999</c:v>
                </c:pt>
                <c:pt idx="188">
                  <c:v>3.5435861091424999E-2</c:v>
                </c:pt>
                <c:pt idx="189">
                  <c:v>3.5423308537017001E-2</c:v>
                </c:pt>
                <c:pt idx="190">
                  <c:v>0.10623229461755999</c:v>
                </c:pt>
                <c:pt idx="191">
                  <c:v>0.11319419879731001</c:v>
                </c:pt>
                <c:pt idx="192">
                  <c:v>0.65719737121052002</c:v>
                </c:pt>
                <c:pt idx="193">
                  <c:v>0.28784049424319003</c:v>
                </c:pt>
                <c:pt idx="194">
                  <c:v>0.13300665033251999</c:v>
                </c:pt>
                <c:pt idx="195">
                  <c:v>0.25167785234898998</c:v>
                </c:pt>
                <c:pt idx="196">
                  <c:v>0.20223152022315</c:v>
                </c:pt>
                <c:pt idx="197">
                  <c:v>9.7431971605539999E-2</c:v>
                </c:pt>
                <c:pt idx="198">
                  <c:v>5.5621219495236997E-2</c:v>
                </c:pt>
                <c:pt idx="199">
                  <c:v>5.5590299492738998E-2</c:v>
                </c:pt>
                <c:pt idx="200">
                  <c:v>5.5559413848183997E-2</c:v>
                </c:pt>
                <c:pt idx="201">
                  <c:v>5.5528562504337999E-2</c:v>
                </c:pt>
                <c:pt idx="202">
                  <c:v>0.11099549080819</c:v>
                </c:pt>
                <c:pt idx="203">
                  <c:v>0.11780195412653</c:v>
                </c:pt>
                <c:pt idx="204">
                  <c:v>2.7685492801771999E-2</c:v>
                </c:pt>
                <c:pt idx="205">
                  <c:v>2.0758372543593001E-2</c:v>
                </c:pt>
                <c:pt idx="206">
                  <c:v>5.5344171566931999E-2</c:v>
                </c:pt>
                <c:pt idx="207">
                  <c:v>0.64302012030698996</c:v>
                </c:pt>
                <c:pt idx="208">
                  <c:v>0.35724100027479999</c:v>
                </c:pt>
                <c:pt idx="209">
                  <c:v>2.1700438116101002</c:v>
                </c:pt>
                <c:pt idx="210">
                  <c:v>1.715242881072</c:v>
                </c:pt>
                <c:pt idx="211">
                  <c:v>0.87609511889862002</c:v>
                </c:pt>
                <c:pt idx="212">
                  <c:v>0.39832832702102999</c:v>
                </c:pt>
                <c:pt idx="213">
                  <c:v>0.13008130081301</c:v>
                </c:pt>
                <c:pt idx="214">
                  <c:v>6.4956154595648005E-2</c:v>
                </c:pt>
                <c:pt idx="215">
                  <c:v>0.12333657903278</c:v>
                </c:pt>
                <c:pt idx="216">
                  <c:v>0.1231846473029</c:v>
                </c:pt>
                <c:pt idx="217">
                  <c:v>0.22663990157353001</c:v>
                </c:pt>
                <c:pt idx="218">
                  <c:v>0.17444114226644</c:v>
                </c:pt>
                <c:pt idx="219">
                  <c:v>0.19348597226701</c:v>
                </c:pt>
                <c:pt idx="220">
                  <c:v>9.6556163501770001E-2</c:v>
                </c:pt>
                <c:pt idx="221">
                  <c:v>4.5016077170418001E-2</c:v>
                </c:pt>
                <c:pt idx="222">
                  <c:v>0.21212315999229001</c:v>
                </c:pt>
                <c:pt idx="223">
                  <c:v>5.7729313662603997E-2</c:v>
                </c:pt>
                <c:pt idx="224">
                  <c:v>8.3338675556124994E-2</c:v>
                </c:pt>
                <c:pt idx="225">
                  <c:v>0.40994107097104998</c:v>
                </c:pt>
                <c:pt idx="226">
                  <c:v>7.6550140341924006E-2</c:v>
                </c:pt>
                <c:pt idx="227">
                  <c:v>1.2748597654258001E-2</c:v>
                </c:pt>
                <c:pt idx="228">
                  <c:v>3.8240917782026998E-2</c:v>
                </c:pt>
                <c:pt idx="229">
                  <c:v>4.4597349643220999E-2</c:v>
                </c:pt>
                <c:pt idx="230">
                  <c:v>5.0945679169584999E-2</c:v>
                </c:pt>
                <c:pt idx="231">
                  <c:v>6.3649672204188004E-2</c:v>
                </c:pt>
                <c:pt idx="232">
                  <c:v>3.1804592583168999E-2</c:v>
                </c:pt>
                <c:pt idx="233">
                  <c:v>4.4512272669465003E-2</c:v>
                </c:pt>
                <c:pt idx="234">
                  <c:v>3.8136401194941001E-2</c:v>
                </c:pt>
                <c:pt idx="235">
                  <c:v>8.2597369591460995E-2</c:v>
                </c:pt>
                <c:pt idx="236">
                  <c:v>6.3484002031488004E-2</c:v>
                </c:pt>
                <c:pt idx="237">
                  <c:v>6.3443725415555999E-2</c:v>
                </c:pt>
                <c:pt idx="238">
                  <c:v>5.0722799898554001E-2</c:v>
                </c:pt>
                <c:pt idx="239">
                  <c:v>1.9011406844105998E-2</c:v>
                </c:pt>
                <c:pt idx="240">
                  <c:v>6.9695241715770004E-2</c:v>
                </c:pt>
                <c:pt idx="241">
                  <c:v>3.1657591490439001E-2</c:v>
                </c:pt>
                <c:pt idx="242">
                  <c:v>3.1647572631178997E-2</c:v>
                </c:pt>
                <c:pt idx="243">
                  <c:v>0.13287775246773001</c:v>
                </c:pt>
                <c:pt idx="244">
                  <c:v>0.37914691943127998</c:v>
                </c:pt>
                <c:pt idx="245">
                  <c:v>0.27699087189172</c:v>
                </c:pt>
                <c:pt idx="246">
                  <c:v>0.31389289974260998</c:v>
                </c:pt>
                <c:pt idx="247">
                  <c:v>0.25032855623005001</c:v>
                </c:pt>
                <c:pt idx="248">
                  <c:v>0.12485173856046</c:v>
                </c:pt>
                <c:pt idx="249">
                  <c:v>4.3643618679468997E-2</c:v>
                </c:pt>
                <c:pt idx="250">
                  <c:v>0.54842328306120003</c:v>
                </c:pt>
                <c:pt idx="251">
                  <c:v>0.34089500433865999</c:v>
                </c:pt>
                <c:pt idx="252">
                  <c:v>0.14207177713262001</c:v>
                </c:pt>
                <c:pt idx="253">
                  <c:v>0.16654330125833</c:v>
                </c:pt>
                <c:pt idx="254">
                  <c:v>4.3106102592524002E-2</c:v>
                </c:pt>
                <c:pt idx="255">
                  <c:v>6.1553613197095E-3</c:v>
                </c:pt>
                <c:pt idx="256">
                  <c:v>6.7704807041299997E-2</c:v>
                </c:pt>
                <c:pt idx="257">
                  <c:v>0.12301636117604001</c:v>
                </c:pt>
                <c:pt idx="258">
                  <c:v>0.11672195601425001</c:v>
                </c:pt>
                <c:pt idx="259">
                  <c:v>5.5224888016199E-2</c:v>
                </c:pt>
                <c:pt idx="260">
                  <c:v>0.24530847540782999</c:v>
                </c:pt>
                <c:pt idx="261">
                  <c:v>0.41600391533096998</c:v>
                </c:pt>
                <c:pt idx="262">
                  <c:v>0.22541732667235001</c:v>
                </c:pt>
                <c:pt idx="263">
                  <c:v>0.21275302413227001</c:v>
                </c:pt>
                <c:pt idx="264">
                  <c:v>0.1395123134781</c:v>
                </c:pt>
                <c:pt idx="265">
                  <c:v>0.20594827064026</c:v>
                </c:pt>
                <c:pt idx="266">
                  <c:v>0.11485220334885</c:v>
                </c:pt>
                <c:pt idx="267">
                  <c:v>0.12679628064243001</c:v>
                </c:pt>
                <c:pt idx="269">
                  <c:v>0.15678707109691001</c:v>
                </c:pt>
                <c:pt idx="270">
                  <c:v>3.0104160394967001E-2</c:v>
                </c:pt>
                <c:pt idx="271">
                  <c:v>0.10232334175996</c:v>
                </c:pt>
                <c:pt idx="272">
                  <c:v>-1.2025735073056E-2</c:v>
                </c:pt>
                <c:pt idx="273">
                  <c:v>-6.0135907150158999E-3</c:v>
                </c:pt>
                <c:pt idx="274">
                  <c:v>6.0139523694971997E-3</c:v>
                </c:pt>
                <c:pt idx="275">
                  <c:v>3.6081544290096003E-2</c:v>
                </c:pt>
                <c:pt idx="276">
                  <c:v>2.4045686804928999E-2</c:v>
                </c:pt>
                <c:pt idx="277">
                  <c:v>1.8029929683274E-2</c:v>
                </c:pt>
                <c:pt idx="278">
                  <c:v>2.4035572647517999E-2</c:v>
                </c:pt>
                <c:pt idx="279">
                  <c:v>1.8022347711161998E-2</c:v>
                </c:pt>
                <c:pt idx="280">
                  <c:v>0</c:v>
                </c:pt>
                <c:pt idx="281">
                  <c:v>3.6038200492522002E-2</c:v>
                </c:pt>
                <c:pt idx="282">
                  <c:v>3.6025217652357E-2</c:v>
                </c:pt>
                <c:pt idx="283">
                  <c:v>3.001020346918E-2</c:v>
                </c:pt>
                <c:pt idx="284">
                  <c:v>0.72002880115205004</c:v>
                </c:pt>
                <c:pt idx="285">
                  <c:v>0.30978196115811002</c:v>
                </c:pt>
                <c:pt idx="286">
                  <c:v>5.9389476184820003E-2</c:v>
                </c:pt>
                <c:pt idx="287">
                  <c:v>0</c:v>
                </c:pt>
                <c:pt idx="288">
                  <c:v>2.3741690408357E-2</c:v>
                </c:pt>
                <c:pt idx="289">
                  <c:v>1.1868027533824E-2</c:v>
                </c:pt>
                <c:pt idx="290">
                  <c:v>4.7466476800759001E-2</c:v>
                </c:pt>
                <c:pt idx="291">
                  <c:v>5.3374451429249001E-2</c:v>
                </c:pt>
                <c:pt idx="292">
                  <c:v>1.7781992768656E-2</c:v>
                </c:pt>
                <c:pt idx="293">
                  <c:v>4.1483939789025003E-2</c:v>
                </c:pt>
                <c:pt idx="294">
                  <c:v>2.3695278715716001E-2</c:v>
                </c:pt>
                <c:pt idx="295">
                  <c:v>5.9224163458690998E-2</c:v>
                </c:pt>
                <c:pt idx="296">
                  <c:v>2.3675643681563E-2</c:v>
                </c:pt>
                <c:pt idx="297">
                  <c:v>1.7752529735487001E-2</c:v>
                </c:pt>
                <c:pt idx="298">
                  <c:v>1.1832919181161999E-2</c:v>
                </c:pt>
                <c:pt idx="299">
                  <c:v>2.3663038334122002E-2</c:v>
                </c:pt>
                <c:pt idx="300">
                  <c:v>3.5486160397445003E-2</c:v>
                </c:pt>
                <c:pt idx="301">
                  <c:v>-1.773678609436E-2</c:v>
                </c:pt>
                <c:pt idx="302">
                  <c:v>1.1826621725504E-2</c:v>
                </c:pt>
                <c:pt idx="303">
                  <c:v>0.15372790161413999</c:v>
                </c:pt>
                <c:pt idx="304">
                  <c:v>5.3131825963752002E-2</c:v>
                </c:pt>
                <c:pt idx="305">
                  <c:v>5.9004012272834999E-2</c:v>
                </c:pt>
                <c:pt idx="306">
                  <c:v>5.3072296261352001E-2</c:v>
                </c:pt>
                <c:pt idx="307">
                  <c:v>4.1256556845642001E-2</c:v>
                </c:pt>
                <c:pt idx="308">
                  <c:v>2.9456816307294E-2</c:v>
                </c:pt>
                <c:pt idx="309">
                  <c:v>5.3006655280052002E-2</c:v>
                </c:pt>
                <c:pt idx="310">
                  <c:v>4.1205556863668003E-2</c:v>
                </c:pt>
                <c:pt idx="311">
                  <c:v>1.7652250661958999E-2</c:v>
                </c:pt>
                <c:pt idx="312">
                  <c:v>4.1181315448876002E-2</c:v>
                </c:pt>
                <c:pt idx="313">
                  <c:v>0.37047927080270998</c:v>
                </c:pt>
                <c:pt idx="314">
                  <c:v>0.1464729318022</c:v>
                </c:pt>
                <c:pt idx="315">
                  <c:v>3.5102088574270003E-2</c:v>
                </c:pt>
                <c:pt idx="316">
                  <c:v>5.8482952219428E-3</c:v>
                </c:pt>
                <c:pt idx="317">
                  <c:v>4.0935672514619999E-2</c:v>
                </c:pt>
                <c:pt idx="318">
                  <c:v>5.261004267259E-2</c:v>
                </c:pt>
                <c:pt idx="319">
                  <c:v>3.5054919373685003E-2</c:v>
                </c:pt>
                <c:pt idx="320">
                  <c:v>4.6723513608223001E-2</c:v>
                </c:pt>
                <c:pt idx="321">
                  <c:v>0.11091652072388</c:v>
                </c:pt>
                <c:pt idx="322">
                  <c:v>5.2481194238731002E-2</c:v>
                </c:pt>
                <c:pt idx="323">
                  <c:v>5.8281851031589003E-3</c:v>
                </c:pt>
                <c:pt idx="324">
                  <c:v>3.4967072673232999E-2</c:v>
                </c:pt>
                <c:pt idx="325">
                  <c:v>3.4954849985435001E-2</c:v>
                </c:pt>
                <c:pt idx="326">
                  <c:v>0.13394677071807001</c:v>
                </c:pt>
                <c:pt idx="327">
                  <c:v>9.8871699430034002E-2</c:v>
                </c:pt>
                <c:pt idx="328">
                  <c:v>5.2292138748474999E-2</c:v>
                </c:pt>
                <c:pt idx="329">
                  <c:v>8.1300813008129996E-2</c:v>
                </c:pt>
                <c:pt idx="330">
                  <c:v>6.3827318092142996E-2</c:v>
                </c:pt>
                <c:pt idx="331">
                  <c:v>6.9585387068716004E-2</c:v>
                </c:pt>
                <c:pt idx="332">
                  <c:v>0.13907399895694</c:v>
                </c:pt>
                <c:pt idx="333">
                  <c:v>0.1157340431688</c:v>
                </c:pt>
                <c:pt idx="334">
                  <c:v>0.10982024160452999</c:v>
                </c:pt>
                <c:pt idx="335">
                  <c:v>0.12124711316396999</c:v>
                </c:pt>
                <c:pt idx="336">
                  <c:v>9.8033562078312E-2</c:v>
                </c:pt>
                <c:pt idx="337">
                  <c:v>0.17859200368705999</c:v>
                </c:pt>
                <c:pt idx="338">
                  <c:v>8.0510667663464999E-2</c:v>
                </c:pt>
                <c:pt idx="339">
                  <c:v>0.13216112164568999</c:v>
                </c:pt>
                <c:pt idx="340">
                  <c:v>1.7215654768735999E-2</c:v>
                </c:pt>
                <c:pt idx="341">
                  <c:v>7.4588329795168995E-2</c:v>
                </c:pt>
                <c:pt idx="342">
                  <c:v>8.5999312005503994E-2</c:v>
                </c:pt>
                <c:pt idx="343">
                  <c:v>1.7185083347654E-2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D99-40DF-842A-9F2C326630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930424"/>
        <c:axId val="287931408"/>
      </c:lineChart>
      <c:catAx>
        <c:axId val="287930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931408"/>
        <c:crosses val="autoZero"/>
        <c:auto val="1"/>
        <c:lblAlgn val="ctr"/>
        <c:lblOffset val="100"/>
        <c:noMultiLvlLbl val="0"/>
      </c:catAx>
      <c:valAx>
        <c:axId val="287931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930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Treckerfahrer dürfen das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Sheet1!$A$2:$A$345</c:f>
              <c:strCache>
                <c:ptCount val="344"/>
                <c:pt idx="0">
                  <c:v>05.09.2017</c:v>
                </c:pt>
                <c:pt idx="1">
                  <c:v>06.09.2017</c:v>
                </c:pt>
                <c:pt idx="2">
                  <c:v>07.09.2017</c:v>
                </c:pt>
                <c:pt idx="3">
                  <c:v>08.09.2017</c:v>
                </c:pt>
                <c:pt idx="4">
                  <c:v>09.09.2017</c:v>
                </c:pt>
                <c:pt idx="5">
                  <c:v>10.09.2017</c:v>
                </c:pt>
                <c:pt idx="6">
                  <c:v>11.09.2017</c:v>
                </c:pt>
                <c:pt idx="7">
                  <c:v>12.09.2017</c:v>
                </c:pt>
                <c:pt idx="8">
                  <c:v>13.09.2017</c:v>
                </c:pt>
                <c:pt idx="9">
                  <c:v>14.09.2017</c:v>
                </c:pt>
                <c:pt idx="10">
                  <c:v>15.09.2017</c:v>
                </c:pt>
                <c:pt idx="11">
                  <c:v>16.09.2017</c:v>
                </c:pt>
                <c:pt idx="12">
                  <c:v>17.09.2017</c:v>
                </c:pt>
                <c:pt idx="13">
                  <c:v>18.09.2017</c:v>
                </c:pt>
                <c:pt idx="14">
                  <c:v>19.09.2017</c:v>
                </c:pt>
                <c:pt idx="15">
                  <c:v>20.09.2017</c:v>
                </c:pt>
                <c:pt idx="16">
                  <c:v>21.09.2017</c:v>
                </c:pt>
                <c:pt idx="17">
                  <c:v>22.09.2017</c:v>
                </c:pt>
                <c:pt idx="18">
                  <c:v>23.09.2017</c:v>
                </c:pt>
                <c:pt idx="19">
                  <c:v>24.09.2017</c:v>
                </c:pt>
                <c:pt idx="20">
                  <c:v>25.09.2017</c:v>
                </c:pt>
                <c:pt idx="21">
                  <c:v>26.09.2017</c:v>
                </c:pt>
                <c:pt idx="22">
                  <c:v>27.09.2017</c:v>
                </c:pt>
                <c:pt idx="23">
                  <c:v>28.09.2017</c:v>
                </c:pt>
                <c:pt idx="24">
                  <c:v>29.09.2017</c:v>
                </c:pt>
                <c:pt idx="25">
                  <c:v>30.09.2017</c:v>
                </c:pt>
                <c:pt idx="26">
                  <c:v>01.10.2017</c:v>
                </c:pt>
                <c:pt idx="27">
                  <c:v>02.10.2017</c:v>
                </c:pt>
                <c:pt idx="28">
                  <c:v>03.10.2017</c:v>
                </c:pt>
                <c:pt idx="29">
                  <c:v>04.10.2017</c:v>
                </c:pt>
                <c:pt idx="30">
                  <c:v>05.10.2017</c:v>
                </c:pt>
                <c:pt idx="31">
                  <c:v>06.10.2017</c:v>
                </c:pt>
                <c:pt idx="32">
                  <c:v>07.10.2017</c:v>
                </c:pt>
                <c:pt idx="33">
                  <c:v>08.10.2017</c:v>
                </c:pt>
                <c:pt idx="34">
                  <c:v>09.10.2017</c:v>
                </c:pt>
                <c:pt idx="35">
                  <c:v>10.10.2017</c:v>
                </c:pt>
                <c:pt idx="36">
                  <c:v>11.10.2017</c:v>
                </c:pt>
                <c:pt idx="37">
                  <c:v>12.10.2017</c:v>
                </c:pt>
                <c:pt idx="38">
                  <c:v>13.10.2017</c:v>
                </c:pt>
                <c:pt idx="39">
                  <c:v>14.10.2017</c:v>
                </c:pt>
                <c:pt idx="40">
                  <c:v>15.10.2017</c:v>
                </c:pt>
                <c:pt idx="41">
                  <c:v>16.10.2017</c:v>
                </c:pt>
                <c:pt idx="42">
                  <c:v>17.10.2017</c:v>
                </c:pt>
                <c:pt idx="43">
                  <c:v>18.10.2017</c:v>
                </c:pt>
                <c:pt idx="44">
                  <c:v>19.10.2017</c:v>
                </c:pt>
                <c:pt idx="45">
                  <c:v>20.10.2017</c:v>
                </c:pt>
                <c:pt idx="46">
                  <c:v>21.10.2017</c:v>
                </c:pt>
                <c:pt idx="47">
                  <c:v>22.10.2017</c:v>
                </c:pt>
                <c:pt idx="48">
                  <c:v>23.10.2017</c:v>
                </c:pt>
                <c:pt idx="49">
                  <c:v>24.10.2017</c:v>
                </c:pt>
                <c:pt idx="50">
                  <c:v>25.10.2017</c:v>
                </c:pt>
                <c:pt idx="51">
                  <c:v>26.10.2017</c:v>
                </c:pt>
                <c:pt idx="52">
                  <c:v>27.10.2017</c:v>
                </c:pt>
                <c:pt idx="53">
                  <c:v>28.10.2017</c:v>
                </c:pt>
                <c:pt idx="54">
                  <c:v>29.10.2017</c:v>
                </c:pt>
                <c:pt idx="55">
                  <c:v>30.10.2017</c:v>
                </c:pt>
                <c:pt idx="56">
                  <c:v>31.10.2017</c:v>
                </c:pt>
                <c:pt idx="57">
                  <c:v>01.11.2017</c:v>
                </c:pt>
                <c:pt idx="58">
                  <c:v>02.11.2017</c:v>
                </c:pt>
                <c:pt idx="59">
                  <c:v>03.11.2017</c:v>
                </c:pt>
                <c:pt idx="60">
                  <c:v>04.11.2017</c:v>
                </c:pt>
                <c:pt idx="61">
                  <c:v>05.11.2017</c:v>
                </c:pt>
                <c:pt idx="62">
                  <c:v>06.11.2017</c:v>
                </c:pt>
                <c:pt idx="63">
                  <c:v>07.11.2017</c:v>
                </c:pt>
                <c:pt idx="64">
                  <c:v>08.11.2017</c:v>
                </c:pt>
                <c:pt idx="65">
                  <c:v>09.11.2017</c:v>
                </c:pt>
                <c:pt idx="66">
                  <c:v>10.11.2017</c:v>
                </c:pt>
                <c:pt idx="67">
                  <c:v>11.11.2017</c:v>
                </c:pt>
                <c:pt idx="68">
                  <c:v>12.11.2017</c:v>
                </c:pt>
                <c:pt idx="69">
                  <c:v>13.11.2017</c:v>
                </c:pt>
                <c:pt idx="70">
                  <c:v>14.11.2017</c:v>
                </c:pt>
                <c:pt idx="71">
                  <c:v>15.11.2017</c:v>
                </c:pt>
                <c:pt idx="72">
                  <c:v>16.11.2017</c:v>
                </c:pt>
                <c:pt idx="73">
                  <c:v>17.11.2017</c:v>
                </c:pt>
                <c:pt idx="74">
                  <c:v>18.11.2017</c:v>
                </c:pt>
                <c:pt idx="75">
                  <c:v>19.11.2017</c:v>
                </c:pt>
                <c:pt idx="76">
                  <c:v>20.11.2017</c:v>
                </c:pt>
                <c:pt idx="77">
                  <c:v>21.11.2017</c:v>
                </c:pt>
                <c:pt idx="78">
                  <c:v>22.11.2017</c:v>
                </c:pt>
                <c:pt idx="79">
                  <c:v>23.11.2017</c:v>
                </c:pt>
                <c:pt idx="80">
                  <c:v>24.11.2017</c:v>
                </c:pt>
                <c:pt idx="81">
                  <c:v>25.11.2017</c:v>
                </c:pt>
                <c:pt idx="82">
                  <c:v>26.11.2017</c:v>
                </c:pt>
                <c:pt idx="83">
                  <c:v>27.11.2017</c:v>
                </c:pt>
                <c:pt idx="84">
                  <c:v>28.11.2017</c:v>
                </c:pt>
                <c:pt idx="85">
                  <c:v>29.11.2017</c:v>
                </c:pt>
                <c:pt idx="86">
                  <c:v>30.11.2017</c:v>
                </c:pt>
                <c:pt idx="87">
                  <c:v>01.12.2017</c:v>
                </c:pt>
                <c:pt idx="88">
                  <c:v>02.12.2017</c:v>
                </c:pt>
                <c:pt idx="89">
                  <c:v>03.12.2017</c:v>
                </c:pt>
                <c:pt idx="90">
                  <c:v>04.12.2017</c:v>
                </c:pt>
                <c:pt idx="91">
                  <c:v>05.12.2017</c:v>
                </c:pt>
                <c:pt idx="92">
                  <c:v>06.12.2017</c:v>
                </c:pt>
                <c:pt idx="93">
                  <c:v>07.12.2017</c:v>
                </c:pt>
                <c:pt idx="94">
                  <c:v>08.12.2017</c:v>
                </c:pt>
                <c:pt idx="95">
                  <c:v>09.12.2017</c:v>
                </c:pt>
                <c:pt idx="96">
                  <c:v>10.12.2017</c:v>
                </c:pt>
                <c:pt idx="97">
                  <c:v>11.12.2017</c:v>
                </c:pt>
                <c:pt idx="98">
                  <c:v>12.12.2017</c:v>
                </c:pt>
                <c:pt idx="99">
                  <c:v>13.12.2017</c:v>
                </c:pt>
                <c:pt idx="100">
                  <c:v>14.12.2017</c:v>
                </c:pt>
                <c:pt idx="101">
                  <c:v>15.12.2017</c:v>
                </c:pt>
                <c:pt idx="102">
                  <c:v>16.12.2017</c:v>
                </c:pt>
                <c:pt idx="103">
                  <c:v>17.12.2017</c:v>
                </c:pt>
                <c:pt idx="104">
                  <c:v>18.12.2017</c:v>
                </c:pt>
                <c:pt idx="105">
                  <c:v>19.12.2017</c:v>
                </c:pt>
                <c:pt idx="106">
                  <c:v>20.12.2017</c:v>
                </c:pt>
                <c:pt idx="107">
                  <c:v>21.12.2017</c:v>
                </c:pt>
                <c:pt idx="108">
                  <c:v>22.12.2017</c:v>
                </c:pt>
                <c:pt idx="109">
                  <c:v>23.12.2017</c:v>
                </c:pt>
                <c:pt idx="110">
                  <c:v>24.12.2017</c:v>
                </c:pt>
                <c:pt idx="111">
                  <c:v>25.12.2017</c:v>
                </c:pt>
                <c:pt idx="112">
                  <c:v>26.12.2017</c:v>
                </c:pt>
                <c:pt idx="113">
                  <c:v>27.12.2017</c:v>
                </c:pt>
                <c:pt idx="114">
                  <c:v>28.12.2017</c:v>
                </c:pt>
                <c:pt idx="115">
                  <c:v>29.12.2017</c:v>
                </c:pt>
                <c:pt idx="116">
                  <c:v>30.12.2017</c:v>
                </c:pt>
                <c:pt idx="117">
                  <c:v>31.12.2017</c:v>
                </c:pt>
                <c:pt idx="118">
                  <c:v>01.01.2018</c:v>
                </c:pt>
                <c:pt idx="119">
                  <c:v>02.01.2018</c:v>
                </c:pt>
                <c:pt idx="120">
                  <c:v>03.01.2018</c:v>
                </c:pt>
                <c:pt idx="121">
                  <c:v>04.01.2018</c:v>
                </c:pt>
                <c:pt idx="122">
                  <c:v>05.01.2018</c:v>
                </c:pt>
                <c:pt idx="123">
                  <c:v>06.01.2018</c:v>
                </c:pt>
                <c:pt idx="124">
                  <c:v>07.01.2018</c:v>
                </c:pt>
                <c:pt idx="125">
                  <c:v>08.01.2018</c:v>
                </c:pt>
                <c:pt idx="126">
                  <c:v>09.01.2018</c:v>
                </c:pt>
                <c:pt idx="127">
                  <c:v>10.01.2018</c:v>
                </c:pt>
                <c:pt idx="128">
                  <c:v>11.01.2018</c:v>
                </c:pt>
                <c:pt idx="129">
                  <c:v>12.01.2018</c:v>
                </c:pt>
                <c:pt idx="130">
                  <c:v>13.01.2018</c:v>
                </c:pt>
                <c:pt idx="131">
                  <c:v>14.01.2018</c:v>
                </c:pt>
                <c:pt idx="132">
                  <c:v>15.01.2018</c:v>
                </c:pt>
                <c:pt idx="133">
                  <c:v>16.01.2018</c:v>
                </c:pt>
                <c:pt idx="134">
                  <c:v>17.01.2018</c:v>
                </c:pt>
                <c:pt idx="135">
                  <c:v>18.01.2018</c:v>
                </c:pt>
                <c:pt idx="136">
                  <c:v>19.01.2018</c:v>
                </c:pt>
                <c:pt idx="137">
                  <c:v>20.01.2018</c:v>
                </c:pt>
                <c:pt idx="138">
                  <c:v>21.01.2018</c:v>
                </c:pt>
                <c:pt idx="139">
                  <c:v>22.01.2018</c:v>
                </c:pt>
                <c:pt idx="140">
                  <c:v>23.01.2018</c:v>
                </c:pt>
                <c:pt idx="141">
                  <c:v>24.01.2018</c:v>
                </c:pt>
                <c:pt idx="142">
                  <c:v>25.01.2018</c:v>
                </c:pt>
                <c:pt idx="143">
                  <c:v>26.01.2018</c:v>
                </c:pt>
                <c:pt idx="144">
                  <c:v>27.01.2018</c:v>
                </c:pt>
                <c:pt idx="145">
                  <c:v>28.01.2018</c:v>
                </c:pt>
                <c:pt idx="146">
                  <c:v>29.01.2018</c:v>
                </c:pt>
                <c:pt idx="147">
                  <c:v>30.01.2018</c:v>
                </c:pt>
                <c:pt idx="148">
                  <c:v>31.01.2018</c:v>
                </c:pt>
                <c:pt idx="149">
                  <c:v>01.02.2018</c:v>
                </c:pt>
                <c:pt idx="150">
                  <c:v>02.02.2018</c:v>
                </c:pt>
                <c:pt idx="151">
                  <c:v>03.02.2018</c:v>
                </c:pt>
                <c:pt idx="152">
                  <c:v>04.02.2018</c:v>
                </c:pt>
                <c:pt idx="153">
                  <c:v>05.02.2018</c:v>
                </c:pt>
                <c:pt idx="154">
                  <c:v>06.02.2018</c:v>
                </c:pt>
                <c:pt idx="155">
                  <c:v>07.02.2018</c:v>
                </c:pt>
                <c:pt idx="156">
                  <c:v>08.02.2018</c:v>
                </c:pt>
                <c:pt idx="157">
                  <c:v>09.02.2018</c:v>
                </c:pt>
                <c:pt idx="158">
                  <c:v>10.02.2018</c:v>
                </c:pt>
                <c:pt idx="159">
                  <c:v>11.02.2018</c:v>
                </c:pt>
                <c:pt idx="160">
                  <c:v>12.02.2018</c:v>
                </c:pt>
                <c:pt idx="161">
                  <c:v>13.02.2018</c:v>
                </c:pt>
                <c:pt idx="162">
                  <c:v>14.02.2018</c:v>
                </c:pt>
                <c:pt idx="163">
                  <c:v>15.02.2018</c:v>
                </c:pt>
                <c:pt idx="164">
                  <c:v>16.02.2018</c:v>
                </c:pt>
                <c:pt idx="165">
                  <c:v>17.02.2018</c:v>
                </c:pt>
                <c:pt idx="166">
                  <c:v>18.02.2018</c:v>
                </c:pt>
                <c:pt idx="167">
                  <c:v>19.02.2018</c:v>
                </c:pt>
                <c:pt idx="168">
                  <c:v>20.02.2018</c:v>
                </c:pt>
                <c:pt idx="169">
                  <c:v>21.02.2018</c:v>
                </c:pt>
                <c:pt idx="170">
                  <c:v>22.02.2018</c:v>
                </c:pt>
                <c:pt idx="171">
                  <c:v>23.02.2018</c:v>
                </c:pt>
                <c:pt idx="172">
                  <c:v>24.02.2018</c:v>
                </c:pt>
                <c:pt idx="173">
                  <c:v>25.02.2018</c:v>
                </c:pt>
                <c:pt idx="174">
                  <c:v>26.02.2018</c:v>
                </c:pt>
                <c:pt idx="175">
                  <c:v>27.02.2018</c:v>
                </c:pt>
                <c:pt idx="176">
                  <c:v>28.02.2018</c:v>
                </c:pt>
                <c:pt idx="177">
                  <c:v>01.03.2018</c:v>
                </c:pt>
                <c:pt idx="178">
                  <c:v>02.03.2018</c:v>
                </c:pt>
                <c:pt idx="179">
                  <c:v>03.03.2018</c:v>
                </c:pt>
                <c:pt idx="180">
                  <c:v>04.03.2018</c:v>
                </c:pt>
                <c:pt idx="181">
                  <c:v>05.03.2018</c:v>
                </c:pt>
                <c:pt idx="182">
                  <c:v>06.03.2018</c:v>
                </c:pt>
                <c:pt idx="183">
                  <c:v>07.03.2018</c:v>
                </c:pt>
                <c:pt idx="184">
                  <c:v>08.03.2018</c:v>
                </c:pt>
                <c:pt idx="185">
                  <c:v>09.03.2018</c:v>
                </c:pt>
                <c:pt idx="186">
                  <c:v>10.03.2018</c:v>
                </c:pt>
                <c:pt idx="187">
                  <c:v>11.03.2018</c:v>
                </c:pt>
                <c:pt idx="188">
                  <c:v>12.03.2018</c:v>
                </c:pt>
                <c:pt idx="189">
                  <c:v>13.03.2018</c:v>
                </c:pt>
                <c:pt idx="190">
                  <c:v>14.03.2018</c:v>
                </c:pt>
                <c:pt idx="191">
                  <c:v>15.03.2018</c:v>
                </c:pt>
                <c:pt idx="192">
                  <c:v>16.03.2018</c:v>
                </c:pt>
                <c:pt idx="193">
                  <c:v>17.03.2018</c:v>
                </c:pt>
                <c:pt idx="194">
                  <c:v>18.03.2018</c:v>
                </c:pt>
                <c:pt idx="195">
                  <c:v>19.03.2018</c:v>
                </c:pt>
                <c:pt idx="196">
                  <c:v>20.03.2018</c:v>
                </c:pt>
                <c:pt idx="197">
                  <c:v>21.03.2018</c:v>
                </c:pt>
                <c:pt idx="198">
                  <c:v>22.03.2018</c:v>
                </c:pt>
                <c:pt idx="199">
                  <c:v>23.03.2018</c:v>
                </c:pt>
                <c:pt idx="200">
                  <c:v>24.03.2018</c:v>
                </c:pt>
                <c:pt idx="201">
                  <c:v>25.03.2018</c:v>
                </c:pt>
                <c:pt idx="202">
                  <c:v>26.03.2018</c:v>
                </c:pt>
                <c:pt idx="203">
                  <c:v>27.03.2018</c:v>
                </c:pt>
                <c:pt idx="204">
                  <c:v>28.03.2018</c:v>
                </c:pt>
                <c:pt idx="205">
                  <c:v>29.03.2018</c:v>
                </c:pt>
                <c:pt idx="206">
                  <c:v>30.03.2018</c:v>
                </c:pt>
                <c:pt idx="207">
                  <c:v>31.03.2018</c:v>
                </c:pt>
                <c:pt idx="208">
                  <c:v>01.04.2018</c:v>
                </c:pt>
                <c:pt idx="209">
                  <c:v>02.04.2018</c:v>
                </c:pt>
                <c:pt idx="210">
                  <c:v>03.04.2018</c:v>
                </c:pt>
                <c:pt idx="211">
                  <c:v>04.04.2018</c:v>
                </c:pt>
                <c:pt idx="212">
                  <c:v>05.04.2018</c:v>
                </c:pt>
                <c:pt idx="213">
                  <c:v>06.04.2018</c:v>
                </c:pt>
                <c:pt idx="214">
                  <c:v>07.04.2018</c:v>
                </c:pt>
                <c:pt idx="215">
                  <c:v>08.04.2018</c:v>
                </c:pt>
                <c:pt idx="216">
                  <c:v>09.04.2018</c:v>
                </c:pt>
                <c:pt idx="217">
                  <c:v>10.04.2018</c:v>
                </c:pt>
                <c:pt idx="218">
                  <c:v>11.04.2018</c:v>
                </c:pt>
                <c:pt idx="219">
                  <c:v>12.04.2018</c:v>
                </c:pt>
                <c:pt idx="220">
                  <c:v>13.04.2018</c:v>
                </c:pt>
                <c:pt idx="221">
                  <c:v>14.04.2018</c:v>
                </c:pt>
                <c:pt idx="222">
                  <c:v>15.04.2018</c:v>
                </c:pt>
                <c:pt idx="223">
                  <c:v>16.04.2018</c:v>
                </c:pt>
                <c:pt idx="224">
                  <c:v>17.04.2018</c:v>
                </c:pt>
                <c:pt idx="225">
                  <c:v>18.04.2018</c:v>
                </c:pt>
                <c:pt idx="226">
                  <c:v>19.04.2018</c:v>
                </c:pt>
                <c:pt idx="227">
                  <c:v>20.04.2018</c:v>
                </c:pt>
                <c:pt idx="228">
                  <c:v>21.04.2018</c:v>
                </c:pt>
                <c:pt idx="229">
                  <c:v>22.04.2018</c:v>
                </c:pt>
                <c:pt idx="230">
                  <c:v>23.04.2018</c:v>
                </c:pt>
                <c:pt idx="231">
                  <c:v>24.04.2018</c:v>
                </c:pt>
                <c:pt idx="232">
                  <c:v>25.04.2018</c:v>
                </c:pt>
                <c:pt idx="233">
                  <c:v>26.04.2018</c:v>
                </c:pt>
                <c:pt idx="234">
                  <c:v>27.04.2018</c:v>
                </c:pt>
                <c:pt idx="235">
                  <c:v>28.04.2018</c:v>
                </c:pt>
                <c:pt idx="236">
                  <c:v>29.04.2018</c:v>
                </c:pt>
                <c:pt idx="237">
                  <c:v>30.04.2018</c:v>
                </c:pt>
                <c:pt idx="238">
                  <c:v>01.05.2018</c:v>
                </c:pt>
                <c:pt idx="239">
                  <c:v>02.05.2018</c:v>
                </c:pt>
                <c:pt idx="240">
                  <c:v>03.05.2018</c:v>
                </c:pt>
                <c:pt idx="241">
                  <c:v>04.05.2018</c:v>
                </c:pt>
                <c:pt idx="242">
                  <c:v>05.05.2018</c:v>
                </c:pt>
                <c:pt idx="243">
                  <c:v>06.05.2018</c:v>
                </c:pt>
                <c:pt idx="244">
                  <c:v>07.05.2018</c:v>
                </c:pt>
                <c:pt idx="245">
                  <c:v>08.05.2018</c:v>
                </c:pt>
                <c:pt idx="246">
                  <c:v>09.05.2018</c:v>
                </c:pt>
                <c:pt idx="247">
                  <c:v>10.05.2018</c:v>
                </c:pt>
                <c:pt idx="248">
                  <c:v>11.05.2018</c:v>
                </c:pt>
                <c:pt idx="249">
                  <c:v>12.05.2018</c:v>
                </c:pt>
                <c:pt idx="250">
                  <c:v>13.05.2018</c:v>
                </c:pt>
                <c:pt idx="251">
                  <c:v>14.05.2018</c:v>
                </c:pt>
                <c:pt idx="252">
                  <c:v>15.05.2018</c:v>
                </c:pt>
                <c:pt idx="253">
                  <c:v>16.05.2018</c:v>
                </c:pt>
                <c:pt idx="254">
                  <c:v>17.05.2018</c:v>
                </c:pt>
                <c:pt idx="255">
                  <c:v>18.05.2018</c:v>
                </c:pt>
                <c:pt idx="256">
                  <c:v>19.05.2018</c:v>
                </c:pt>
                <c:pt idx="257">
                  <c:v>20.05.2018</c:v>
                </c:pt>
                <c:pt idx="258">
                  <c:v>21.05.2018</c:v>
                </c:pt>
                <c:pt idx="259">
                  <c:v>22.05.2018</c:v>
                </c:pt>
                <c:pt idx="260">
                  <c:v>23.05.2018</c:v>
                </c:pt>
                <c:pt idx="261">
                  <c:v>24.05.2018</c:v>
                </c:pt>
                <c:pt idx="262">
                  <c:v>25.05.2018</c:v>
                </c:pt>
                <c:pt idx="263">
                  <c:v>26.05.2018</c:v>
                </c:pt>
                <c:pt idx="264">
                  <c:v>27.05.2018</c:v>
                </c:pt>
                <c:pt idx="265">
                  <c:v>28.05.2018</c:v>
                </c:pt>
                <c:pt idx="266">
                  <c:v>29.05.2018</c:v>
                </c:pt>
                <c:pt idx="267">
                  <c:v>30.05.2018</c:v>
                </c:pt>
                <c:pt idx="268">
                  <c:v>31.05.2018</c:v>
                </c:pt>
                <c:pt idx="269">
                  <c:v>01.06.2018</c:v>
                </c:pt>
                <c:pt idx="270">
                  <c:v>02.06.2018</c:v>
                </c:pt>
                <c:pt idx="271">
                  <c:v>03.06.2018</c:v>
                </c:pt>
                <c:pt idx="272">
                  <c:v>04.06.2018</c:v>
                </c:pt>
                <c:pt idx="273">
                  <c:v>05.06.2018</c:v>
                </c:pt>
                <c:pt idx="274">
                  <c:v>06.06.2018</c:v>
                </c:pt>
                <c:pt idx="275">
                  <c:v>07.06.2018</c:v>
                </c:pt>
                <c:pt idx="276">
                  <c:v>08.06.2018</c:v>
                </c:pt>
                <c:pt idx="277">
                  <c:v>09.06.2018</c:v>
                </c:pt>
                <c:pt idx="278">
                  <c:v>10.06.2018</c:v>
                </c:pt>
                <c:pt idx="279">
                  <c:v>11.06.2018</c:v>
                </c:pt>
                <c:pt idx="280">
                  <c:v>12.06.2018</c:v>
                </c:pt>
                <c:pt idx="281">
                  <c:v>13.06.2018</c:v>
                </c:pt>
                <c:pt idx="282">
                  <c:v>14.06.2018</c:v>
                </c:pt>
                <c:pt idx="283">
                  <c:v>15.06.2018</c:v>
                </c:pt>
                <c:pt idx="284">
                  <c:v>16.06.2018</c:v>
                </c:pt>
                <c:pt idx="285">
                  <c:v>17.06.2018</c:v>
                </c:pt>
                <c:pt idx="286">
                  <c:v>18.06.2018</c:v>
                </c:pt>
                <c:pt idx="287">
                  <c:v>19.06.2018</c:v>
                </c:pt>
                <c:pt idx="288">
                  <c:v>20.06.2018</c:v>
                </c:pt>
                <c:pt idx="289">
                  <c:v>21.06.2018</c:v>
                </c:pt>
                <c:pt idx="290">
                  <c:v>22.06.2018</c:v>
                </c:pt>
                <c:pt idx="291">
                  <c:v>23.06.2018</c:v>
                </c:pt>
                <c:pt idx="292">
                  <c:v>24.06.2018</c:v>
                </c:pt>
                <c:pt idx="293">
                  <c:v>25.06.2018</c:v>
                </c:pt>
                <c:pt idx="294">
                  <c:v>26.06.2018</c:v>
                </c:pt>
                <c:pt idx="295">
                  <c:v>27.06.2018</c:v>
                </c:pt>
                <c:pt idx="296">
                  <c:v>28.06.2018</c:v>
                </c:pt>
                <c:pt idx="297">
                  <c:v>29.06.2018</c:v>
                </c:pt>
                <c:pt idx="298">
                  <c:v>30.06.2018</c:v>
                </c:pt>
                <c:pt idx="299">
                  <c:v>01.07.2018</c:v>
                </c:pt>
                <c:pt idx="300">
                  <c:v>02.07.2018</c:v>
                </c:pt>
                <c:pt idx="301">
                  <c:v>03.07.2018</c:v>
                </c:pt>
                <c:pt idx="302">
                  <c:v>04.07.2018</c:v>
                </c:pt>
                <c:pt idx="303">
                  <c:v>05.07.2018</c:v>
                </c:pt>
                <c:pt idx="304">
                  <c:v>06.07.2018</c:v>
                </c:pt>
                <c:pt idx="305">
                  <c:v>07.07.2018</c:v>
                </c:pt>
                <c:pt idx="306">
                  <c:v>08.07.2018</c:v>
                </c:pt>
                <c:pt idx="307">
                  <c:v>09.07.2018</c:v>
                </c:pt>
                <c:pt idx="308">
                  <c:v>10.07.2018</c:v>
                </c:pt>
                <c:pt idx="309">
                  <c:v>11.07.2018</c:v>
                </c:pt>
                <c:pt idx="310">
                  <c:v>12.07.2018</c:v>
                </c:pt>
                <c:pt idx="311">
                  <c:v>13.07.2018</c:v>
                </c:pt>
                <c:pt idx="312">
                  <c:v>14.07.2018</c:v>
                </c:pt>
                <c:pt idx="313">
                  <c:v>15.07.2018</c:v>
                </c:pt>
                <c:pt idx="314">
                  <c:v>16.07.2018</c:v>
                </c:pt>
                <c:pt idx="315">
                  <c:v>17.07.2018</c:v>
                </c:pt>
                <c:pt idx="316">
                  <c:v>18.07.2018</c:v>
                </c:pt>
                <c:pt idx="317">
                  <c:v>19.07.2018</c:v>
                </c:pt>
                <c:pt idx="318">
                  <c:v>20.07.2018</c:v>
                </c:pt>
                <c:pt idx="319">
                  <c:v>21.07.2018</c:v>
                </c:pt>
                <c:pt idx="320">
                  <c:v>22.07.2018</c:v>
                </c:pt>
                <c:pt idx="321">
                  <c:v>23.07.2018</c:v>
                </c:pt>
                <c:pt idx="322">
                  <c:v>24.07.2018</c:v>
                </c:pt>
                <c:pt idx="323">
                  <c:v>25.07.2018</c:v>
                </c:pt>
                <c:pt idx="324">
                  <c:v>26.07.2018</c:v>
                </c:pt>
                <c:pt idx="325">
                  <c:v>27.07.2018</c:v>
                </c:pt>
                <c:pt idx="326">
                  <c:v>28.07.2018</c:v>
                </c:pt>
                <c:pt idx="327">
                  <c:v>29.07.2018</c:v>
                </c:pt>
                <c:pt idx="328">
                  <c:v>30.07.2018</c:v>
                </c:pt>
                <c:pt idx="329">
                  <c:v>31.07.2018</c:v>
                </c:pt>
                <c:pt idx="330">
                  <c:v>01.08.2018</c:v>
                </c:pt>
                <c:pt idx="331">
                  <c:v>02.08.2018</c:v>
                </c:pt>
                <c:pt idx="332">
                  <c:v>03.08.2018</c:v>
                </c:pt>
                <c:pt idx="333">
                  <c:v>04.08.2018</c:v>
                </c:pt>
                <c:pt idx="334">
                  <c:v>05.08.2018</c:v>
                </c:pt>
                <c:pt idx="335">
                  <c:v>06.08.2018</c:v>
                </c:pt>
                <c:pt idx="336">
                  <c:v>07.08.2018</c:v>
                </c:pt>
                <c:pt idx="337">
                  <c:v>08.08.2018</c:v>
                </c:pt>
                <c:pt idx="338">
                  <c:v>09.08.2018</c:v>
                </c:pt>
                <c:pt idx="339">
                  <c:v>10.08.2018</c:v>
                </c:pt>
                <c:pt idx="340">
                  <c:v>11.08.2018</c:v>
                </c:pt>
                <c:pt idx="341">
                  <c:v>12.08.2018</c:v>
                </c:pt>
                <c:pt idx="342">
                  <c:v>13.08.2018</c:v>
                </c:pt>
                <c:pt idx="343">
                  <c:v>14.08.2018</c:v>
                </c:pt>
              </c:strCache>
            </c:strRef>
          </c:cat>
          <c:val>
            <c:numRef>
              <c:f>Sheet1!$B$2:$B$345</c:f>
              <c:numCache>
                <c:formatCode>General</c:formatCode>
                <c:ptCount val="344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3</c:v>
                </c:pt>
                <c:pt idx="4">
                  <c:v>8</c:v>
                </c:pt>
                <c:pt idx="5">
                  <c:v>3</c:v>
                </c:pt>
                <c:pt idx="6">
                  <c:v>8</c:v>
                </c:pt>
                <c:pt idx="7">
                  <c:v>3</c:v>
                </c:pt>
                <c:pt idx="8">
                  <c:v>6</c:v>
                </c:pt>
                <c:pt idx="9">
                  <c:v>3</c:v>
                </c:pt>
                <c:pt idx="10">
                  <c:v>3</c:v>
                </c:pt>
                <c:pt idx="11">
                  <c:v>4</c:v>
                </c:pt>
                <c:pt idx="12">
                  <c:v>4</c:v>
                </c:pt>
                <c:pt idx="13">
                  <c:v>1</c:v>
                </c:pt>
                <c:pt idx="14">
                  <c:v>3</c:v>
                </c:pt>
                <c:pt idx="15">
                  <c:v>1</c:v>
                </c:pt>
                <c:pt idx="16">
                  <c:v>4</c:v>
                </c:pt>
                <c:pt idx="17">
                  <c:v>4</c:v>
                </c:pt>
                <c:pt idx="18">
                  <c:v>2</c:v>
                </c:pt>
                <c:pt idx="19">
                  <c:v>3</c:v>
                </c:pt>
                <c:pt idx="20">
                  <c:v>3</c:v>
                </c:pt>
                <c:pt idx="21">
                  <c:v>2</c:v>
                </c:pt>
                <c:pt idx="22">
                  <c:v>3</c:v>
                </c:pt>
                <c:pt idx="23">
                  <c:v>10</c:v>
                </c:pt>
                <c:pt idx="24">
                  <c:v>2</c:v>
                </c:pt>
                <c:pt idx="25">
                  <c:v>1</c:v>
                </c:pt>
                <c:pt idx="26">
                  <c:v>2</c:v>
                </c:pt>
                <c:pt idx="27">
                  <c:v>2</c:v>
                </c:pt>
                <c:pt idx="28">
                  <c:v>1</c:v>
                </c:pt>
                <c:pt idx="29">
                  <c:v>1</c:v>
                </c:pt>
                <c:pt idx="30">
                  <c:v>3</c:v>
                </c:pt>
                <c:pt idx="31">
                  <c:v>2</c:v>
                </c:pt>
                <c:pt idx="32">
                  <c:v>1</c:v>
                </c:pt>
                <c:pt idx="33">
                  <c:v>0</c:v>
                </c:pt>
                <c:pt idx="34">
                  <c:v>2</c:v>
                </c:pt>
                <c:pt idx="35">
                  <c:v>3</c:v>
                </c:pt>
                <c:pt idx="36">
                  <c:v>1</c:v>
                </c:pt>
                <c:pt idx="37">
                  <c:v>1</c:v>
                </c:pt>
                <c:pt idx="38">
                  <c:v>3</c:v>
                </c:pt>
                <c:pt idx="39">
                  <c:v>1</c:v>
                </c:pt>
                <c:pt idx="40">
                  <c:v>0</c:v>
                </c:pt>
                <c:pt idx="41">
                  <c:v>0</c:v>
                </c:pt>
                <c:pt idx="42">
                  <c:v>3</c:v>
                </c:pt>
                <c:pt idx="43">
                  <c:v>1</c:v>
                </c:pt>
                <c:pt idx="44">
                  <c:v>2</c:v>
                </c:pt>
                <c:pt idx="45">
                  <c:v>2</c:v>
                </c:pt>
                <c:pt idx="46">
                  <c:v>1</c:v>
                </c:pt>
                <c:pt idx="47">
                  <c:v>3</c:v>
                </c:pt>
                <c:pt idx="48">
                  <c:v>2</c:v>
                </c:pt>
                <c:pt idx="49">
                  <c:v>2</c:v>
                </c:pt>
                <c:pt idx="50">
                  <c:v>0</c:v>
                </c:pt>
                <c:pt idx="51">
                  <c:v>3</c:v>
                </c:pt>
                <c:pt idx="52">
                  <c:v>3</c:v>
                </c:pt>
                <c:pt idx="53">
                  <c:v>2</c:v>
                </c:pt>
                <c:pt idx="54">
                  <c:v>3</c:v>
                </c:pt>
                <c:pt idx="55">
                  <c:v>1</c:v>
                </c:pt>
                <c:pt idx="56">
                  <c:v>3</c:v>
                </c:pt>
                <c:pt idx="57">
                  <c:v>3</c:v>
                </c:pt>
                <c:pt idx="58">
                  <c:v>2</c:v>
                </c:pt>
                <c:pt idx="59">
                  <c:v>2</c:v>
                </c:pt>
                <c:pt idx="60">
                  <c:v>0</c:v>
                </c:pt>
                <c:pt idx="61">
                  <c:v>1</c:v>
                </c:pt>
                <c:pt idx="62">
                  <c:v>1</c:v>
                </c:pt>
                <c:pt idx="63">
                  <c:v>2</c:v>
                </c:pt>
                <c:pt idx="64">
                  <c:v>2</c:v>
                </c:pt>
                <c:pt idx="65">
                  <c:v>1</c:v>
                </c:pt>
                <c:pt idx="66">
                  <c:v>0</c:v>
                </c:pt>
                <c:pt idx="67">
                  <c:v>2</c:v>
                </c:pt>
                <c:pt idx="68">
                  <c:v>2</c:v>
                </c:pt>
                <c:pt idx="69">
                  <c:v>5</c:v>
                </c:pt>
                <c:pt idx="70">
                  <c:v>1</c:v>
                </c:pt>
                <c:pt idx="71">
                  <c:v>2</c:v>
                </c:pt>
                <c:pt idx="72">
                  <c:v>1</c:v>
                </c:pt>
                <c:pt idx="73">
                  <c:v>0</c:v>
                </c:pt>
                <c:pt idx="74">
                  <c:v>2</c:v>
                </c:pt>
                <c:pt idx="75">
                  <c:v>3</c:v>
                </c:pt>
                <c:pt idx="76">
                  <c:v>3</c:v>
                </c:pt>
                <c:pt idx="77">
                  <c:v>2</c:v>
                </c:pt>
                <c:pt idx="78">
                  <c:v>5</c:v>
                </c:pt>
                <c:pt idx="79">
                  <c:v>2</c:v>
                </c:pt>
                <c:pt idx="80">
                  <c:v>1</c:v>
                </c:pt>
                <c:pt idx="81">
                  <c:v>1</c:v>
                </c:pt>
                <c:pt idx="82">
                  <c:v>1</c:v>
                </c:pt>
                <c:pt idx="83">
                  <c:v>3</c:v>
                </c:pt>
                <c:pt idx="84">
                  <c:v>1</c:v>
                </c:pt>
                <c:pt idx="85">
                  <c:v>1</c:v>
                </c:pt>
                <c:pt idx="86">
                  <c:v>2</c:v>
                </c:pt>
                <c:pt idx="87">
                  <c:v>2</c:v>
                </c:pt>
                <c:pt idx="88">
                  <c:v>1</c:v>
                </c:pt>
                <c:pt idx="89">
                  <c:v>1</c:v>
                </c:pt>
                <c:pt idx="90">
                  <c:v>1</c:v>
                </c:pt>
                <c:pt idx="91">
                  <c:v>4</c:v>
                </c:pt>
                <c:pt idx="92">
                  <c:v>3</c:v>
                </c:pt>
                <c:pt idx="93">
                  <c:v>1</c:v>
                </c:pt>
                <c:pt idx="94">
                  <c:v>1</c:v>
                </c:pt>
                <c:pt idx="95">
                  <c:v>1</c:v>
                </c:pt>
                <c:pt idx="96">
                  <c:v>7</c:v>
                </c:pt>
                <c:pt idx="97">
                  <c:v>1</c:v>
                </c:pt>
                <c:pt idx="98">
                  <c:v>2</c:v>
                </c:pt>
                <c:pt idx="99">
                  <c:v>2</c:v>
                </c:pt>
                <c:pt idx="100">
                  <c:v>2</c:v>
                </c:pt>
                <c:pt idx="101">
                  <c:v>1</c:v>
                </c:pt>
                <c:pt idx="102">
                  <c:v>2</c:v>
                </c:pt>
                <c:pt idx="103">
                  <c:v>1</c:v>
                </c:pt>
                <c:pt idx="104">
                  <c:v>1</c:v>
                </c:pt>
                <c:pt idx="105">
                  <c:v>2</c:v>
                </c:pt>
                <c:pt idx="106">
                  <c:v>1</c:v>
                </c:pt>
                <c:pt idx="107">
                  <c:v>4</c:v>
                </c:pt>
                <c:pt idx="108">
                  <c:v>6</c:v>
                </c:pt>
                <c:pt idx="109">
                  <c:v>2</c:v>
                </c:pt>
                <c:pt idx="110">
                  <c:v>2</c:v>
                </c:pt>
                <c:pt idx="111">
                  <c:v>4</c:v>
                </c:pt>
                <c:pt idx="112">
                  <c:v>3</c:v>
                </c:pt>
                <c:pt idx="113">
                  <c:v>3</c:v>
                </c:pt>
                <c:pt idx="114">
                  <c:v>3</c:v>
                </c:pt>
                <c:pt idx="115">
                  <c:v>1</c:v>
                </c:pt>
                <c:pt idx="116">
                  <c:v>2</c:v>
                </c:pt>
                <c:pt idx="117">
                  <c:v>1</c:v>
                </c:pt>
                <c:pt idx="118">
                  <c:v>2</c:v>
                </c:pt>
                <c:pt idx="119">
                  <c:v>3</c:v>
                </c:pt>
                <c:pt idx="120">
                  <c:v>1</c:v>
                </c:pt>
                <c:pt idx="121">
                  <c:v>1</c:v>
                </c:pt>
                <c:pt idx="122">
                  <c:v>2</c:v>
                </c:pt>
                <c:pt idx="123">
                  <c:v>3</c:v>
                </c:pt>
                <c:pt idx="124">
                  <c:v>1</c:v>
                </c:pt>
                <c:pt idx="125">
                  <c:v>2</c:v>
                </c:pt>
                <c:pt idx="126">
                  <c:v>3</c:v>
                </c:pt>
                <c:pt idx="127">
                  <c:v>3</c:v>
                </c:pt>
                <c:pt idx="128">
                  <c:v>3</c:v>
                </c:pt>
                <c:pt idx="129">
                  <c:v>3</c:v>
                </c:pt>
                <c:pt idx="130">
                  <c:v>2</c:v>
                </c:pt>
                <c:pt idx="131">
                  <c:v>1</c:v>
                </c:pt>
                <c:pt idx="132">
                  <c:v>1</c:v>
                </c:pt>
                <c:pt idx="133">
                  <c:v>3</c:v>
                </c:pt>
                <c:pt idx="134">
                  <c:v>3</c:v>
                </c:pt>
                <c:pt idx="135">
                  <c:v>2</c:v>
                </c:pt>
                <c:pt idx="136">
                  <c:v>4</c:v>
                </c:pt>
                <c:pt idx="137">
                  <c:v>2</c:v>
                </c:pt>
                <c:pt idx="138">
                  <c:v>1</c:v>
                </c:pt>
                <c:pt idx="139">
                  <c:v>2</c:v>
                </c:pt>
                <c:pt idx="140">
                  <c:v>1</c:v>
                </c:pt>
                <c:pt idx="141">
                  <c:v>3</c:v>
                </c:pt>
                <c:pt idx="142">
                  <c:v>1</c:v>
                </c:pt>
                <c:pt idx="143">
                  <c:v>2</c:v>
                </c:pt>
                <c:pt idx="144">
                  <c:v>2</c:v>
                </c:pt>
                <c:pt idx="145">
                  <c:v>2</c:v>
                </c:pt>
                <c:pt idx="146">
                  <c:v>1</c:v>
                </c:pt>
                <c:pt idx="147">
                  <c:v>1</c:v>
                </c:pt>
                <c:pt idx="148">
                  <c:v>2</c:v>
                </c:pt>
                <c:pt idx="149">
                  <c:v>2</c:v>
                </c:pt>
                <c:pt idx="150">
                  <c:v>1</c:v>
                </c:pt>
                <c:pt idx="151">
                  <c:v>2</c:v>
                </c:pt>
                <c:pt idx="152">
                  <c:v>1</c:v>
                </c:pt>
                <c:pt idx="153">
                  <c:v>1</c:v>
                </c:pt>
                <c:pt idx="154">
                  <c:v>1</c:v>
                </c:pt>
                <c:pt idx="155">
                  <c:v>2</c:v>
                </c:pt>
                <c:pt idx="156">
                  <c:v>2</c:v>
                </c:pt>
                <c:pt idx="157">
                  <c:v>1</c:v>
                </c:pt>
                <c:pt idx="158">
                  <c:v>3</c:v>
                </c:pt>
                <c:pt idx="159">
                  <c:v>0</c:v>
                </c:pt>
                <c:pt idx="160">
                  <c:v>1</c:v>
                </c:pt>
                <c:pt idx="161">
                  <c:v>1</c:v>
                </c:pt>
                <c:pt idx="162">
                  <c:v>4</c:v>
                </c:pt>
                <c:pt idx="163">
                  <c:v>1</c:v>
                </c:pt>
                <c:pt idx="164">
                  <c:v>1</c:v>
                </c:pt>
                <c:pt idx="165">
                  <c:v>2</c:v>
                </c:pt>
                <c:pt idx="166">
                  <c:v>1</c:v>
                </c:pt>
                <c:pt idx="167">
                  <c:v>1</c:v>
                </c:pt>
                <c:pt idx="168">
                  <c:v>1</c:v>
                </c:pt>
                <c:pt idx="169">
                  <c:v>2</c:v>
                </c:pt>
                <c:pt idx="170">
                  <c:v>1</c:v>
                </c:pt>
                <c:pt idx="171">
                  <c:v>1</c:v>
                </c:pt>
                <c:pt idx="172">
                  <c:v>1</c:v>
                </c:pt>
                <c:pt idx="173">
                  <c:v>0</c:v>
                </c:pt>
                <c:pt idx="174">
                  <c:v>1</c:v>
                </c:pt>
                <c:pt idx="175">
                  <c:v>2</c:v>
                </c:pt>
                <c:pt idx="176">
                  <c:v>4</c:v>
                </c:pt>
                <c:pt idx="177">
                  <c:v>2</c:v>
                </c:pt>
                <c:pt idx="178">
                  <c:v>2</c:v>
                </c:pt>
                <c:pt idx="179">
                  <c:v>3</c:v>
                </c:pt>
                <c:pt idx="180">
                  <c:v>1</c:v>
                </c:pt>
                <c:pt idx="181">
                  <c:v>1</c:v>
                </c:pt>
                <c:pt idx="182">
                  <c:v>1</c:v>
                </c:pt>
                <c:pt idx="183">
                  <c:v>3</c:v>
                </c:pt>
                <c:pt idx="184">
                  <c:v>2</c:v>
                </c:pt>
                <c:pt idx="185">
                  <c:v>5</c:v>
                </c:pt>
                <c:pt idx="186">
                  <c:v>2</c:v>
                </c:pt>
                <c:pt idx="187">
                  <c:v>1</c:v>
                </c:pt>
                <c:pt idx="188">
                  <c:v>1</c:v>
                </c:pt>
                <c:pt idx="189">
                  <c:v>1</c:v>
                </c:pt>
                <c:pt idx="190">
                  <c:v>2</c:v>
                </c:pt>
                <c:pt idx="191">
                  <c:v>2</c:v>
                </c:pt>
                <c:pt idx="192">
                  <c:v>3</c:v>
                </c:pt>
                <c:pt idx="193">
                  <c:v>7</c:v>
                </c:pt>
                <c:pt idx="194">
                  <c:v>1</c:v>
                </c:pt>
                <c:pt idx="195">
                  <c:v>2</c:v>
                </c:pt>
                <c:pt idx="196">
                  <c:v>2</c:v>
                </c:pt>
                <c:pt idx="197">
                  <c:v>3</c:v>
                </c:pt>
                <c:pt idx="198">
                  <c:v>1</c:v>
                </c:pt>
                <c:pt idx="199">
                  <c:v>2</c:v>
                </c:pt>
                <c:pt idx="200">
                  <c:v>1</c:v>
                </c:pt>
                <c:pt idx="201">
                  <c:v>2</c:v>
                </c:pt>
                <c:pt idx="202">
                  <c:v>1</c:v>
                </c:pt>
                <c:pt idx="203">
                  <c:v>1</c:v>
                </c:pt>
                <c:pt idx="204">
                  <c:v>2</c:v>
                </c:pt>
                <c:pt idx="205">
                  <c:v>2</c:v>
                </c:pt>
                <c:pt idx="206">
                  <c:v>1</c:v>
                </c:pt>
                <c:pt idx="207">
                  <c:v>1</c:v>
                </c:pt>
                <c:pt idx="208">
                  <c:v>1</c:v>
                </c:pt>
                <c:pt idx="209">
                  <c:v>1</c:v>
                </c:pt>
                <c:pt idx="210">
                  <c:v>1</c:v>
                </c:pt>
                <c:pt idx="211">
                  <c:v>1</c:v>
                </c:pt>
                <c:pt idx="212">
                  <c:v>0</c:v>
                </c:pt>
                <c:pt idx="213">
                  <c:v>0</c:v>
                </c:pt>
                <c:pt idx="214">
                  <c:v>1</c:v>
                </c:pt>
                <c:pt idx="215">
                  <c:v>0</c:v>
                </c:pt>
                <c:pt idx="216">
                  <c:v>2</c:v>
                </c:pt>
                <c:pt idx="217">
                  <c:v>2</c:v>
                </c:pt>
                <c:pt idx="218">
                  <c:v>1</c:v>
                </c:pt>
                <c:pt idx="219">
                  <c:v>0</c:v>
                </c:pt>
                <c:pt idx="220">
                  <c:v>1</c:v>
                </c:pt>
                <c:pt idx="221">
                  <c:v>2</c:v>
                </c:pt>
                <c:pt idx="222">
                  <c:v>0</c:v>
                </c:pt>
                <c:pt idx="223">
                  <c:v>0</c:v>
                </c:pt>
                <c:pt idx="224">
                  <c:v>3</c:v>
                </c:pt>
                <c:pt idx="225">
                  <c:v>1</c:v>
                </c:pt>
                <c:pt idx="226">
                  <c:v>1</c:v>
                </c:pt>
                <c:pt idx="227">
                  <c:v>1</c:v>
                </c:pt>
                <c:pt idx="228">
                  <c:v>1</c:v>
                </c:pt>
                <c:pt idx="229">
                  <c:v>1</c:v>
                </c:pt>
                <c:pt idx="230">
                  <c:v>0</c:v>
                </c:pt>
                <c:pt idx="231">
                  <c:v>1</c:v>
                </c:pt>
                <c:pt idx="232">
                  <c:v>2</c:v>
                </c:pt>
                <c:pt idx="233">
                  <c:v>0</c:v>
                </c:pt>
                <c:pt idx="234">
                  <c:v>3</c:v>
                </c:pt>
                <c:pt idx="235">
                  <c:v>2</c:v>
                </c:pt>
                <c:pt idx="236">
                  <c:v>2</c:v>
                </c:pt>
                <c:pt idx="237">
                  <c:v>1</c:v>
                </c:pt>
                <c:pt idx="238">
                  <c:v>2</c:v>
                </c:pt>
                <c:pt idx="239">
                  <c:v>3</c:v>
                </c:pt>
                <c:pt idx="240">
                  <c:v>1</c:v>
                </c:pt>
                <c:pt idx="241">
                  <c:v>1</c:v>
                </c:pt>
                <c:pt idx="242">
                  <c:v>2</c:v>
                </c:pt>
                <c:pt idx="243">
                  <c:v>2</c:v>
                </c:pt>
                <c:pt idx="244">
                  <c:v>1</c:v>
                </c:pt>
                <c:pt idx="245">
                  <c:v>1</c:v>
                </c:pt>
                <c:pt idx="246">
                  <c:v>3</c:v>
                </c:pt>
                <c:pt idx="247">
                  <c:v>5</c:v>
                </c:pt>
                <c:pt idx="248">
                  <c:v>1</c:v>
                </c:pt>
                <c:pt idx="249">
                  <c:v>1</c:v>
                </c:pt>
                <c:pt idx="250">
                  <c:v>1</c:v>
                </c:pt>
                <c:pt idx="251">
                  <c:v>1</c:v>
                </c:pt>
                <c:pt idx="252">
                  <c:v>1</c:v>
                </c:pt>
                <c:pt idx="253">
                  <c:v>1</c:v>
                </c:pt>
                <c:pt idx="254">
                  <c:v>2</c:v>
                </c:pt>
                <c:pt idx="255">
                  <c:v>0</c:v>
                </c:pt>
                <c:pt idx="256">
                  <c:v>1</c:v>
                </c:pt>
                <c:pt idx="257">
                  <c:v>2</c:v>
                </c:pt>
                <c:pt idx="258">
                  <c:v>0</c:v>
                </c:pt>
                <c:pt idx="259">
                  <c:v>0</c:v>
                </c:pt>
                <c:pt idx="260">
                  <c:v>2</c:v>
                </c:pt>
                <c:pt idx="261">
                  <c:v>2</c:v>
                </c:pt>
                <c:pt idx="262">
                  <c:v>3</c:v>
                </c:pt>
                <c:pt idx="263">
                  <c:v>2</c:v>
                </c:pt>
                <c:pt idx="264">
                  <c:v>2</c:v>
                </c:pt>
                <c:pt idx="265">
                  <c:v>2</c:v>
                </c:pt>
                <c:pt idx="266">
                  <c:v>1</c:v>
                </c:pt>
                <c:pt idx="267">
                  <c:v>3</c:v>
                </c:pt>
                <c:pt idx="268">
                  <c:v>1</c:v>
                </c:pt>
                <c:pt idx="269">
                  <c:v>1</c:v>
                </c:pt>
                <c:pt idx="270">
                  <c:v>0</c:v>
                </c:pt>
                <c:pt idx="271">
                  <c:v>0</c:v>
                </c:pt>
                <c:pt idx="272">
                  <c:v>1</c:v>
                </c:pt>
                <c:pt idx="273">
                  <c:v>0</c:v>
                </c:pt>
                <c:pt idx="274">
                  <c:v>1</c:v>
                </c:pt>
                <c:pt idx="275">
                  <c:v>0</c:v>
                </c:pt>
                <c:pt idx="276">
                  <c:v>1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2</c:v>
                </c:pt>
                <c:pt idx="283">
                  <c:v>9</c:v>
                </c:pt>
                <c:pt idx="284">
                  <c:v>3</c:v>
                </c:pt>
                <c:pt idx="285">
                  <c:v>0</c:v>
                </c:pt>
                <c:pt idx="286">
                  <c:v>1</c:v>
                </c:pt>
                <c:pt idx="287">
                  <c:v>0</c:v>
                </c:pt>
                <c:pt idx="288">
                  <c:v>1</c:v>
                </c:pt>
                <c:pt idx="289">
                  <c:v>1</c:v>
                </c:pt>
                <c:pt idx="290">
                  <c:v>4</c:v>
                </c:pt>
                <c:pt idx="291">
                  <c:v>0</c:v>
                </c:pt>
                <c:pt idx="292">
                  <c:v>0</c:v>
                </c:pt>
                <c:pt idx="293">
                  <c:v>1</c:v>
                </c:pt>
                <c:pt idx="294">
                  <c:v>2</c:v>
                </c:pt>
                <c:pt idx="295">
                  <c:v>2</c:v>
                </c:pt>
                <c:pt idx="296">
                  <c:v>1</c:v>
                </c:pt>
                <c:pt idx="297">
                  <c:v>2</c:v>
                </c:pt>
                <c:pt idx="298">
                  <c:v>0</c:v>
                </c:pt>
                <c:pt idx="299">
                  <c:v>1</c:v>
                </c:pt>
                <c:pt idx="300">
                  <c:v>1</c:v>
                </c:pt>
                <c:pt idx="301">
                  <c:v>2</c:v>
                </c:pt>
                <c:pt idx="302">
                  <c:v>3</c:v>
                </c:pt>
                <c:pt idx="303">
                  <c:v>1</c:v>
                </c:pt>
                <c:pt idx="304">
                  <c:v>1</c:v>
                </c:pt>
                <c:pt idx="305">
                  <c:v>2</c:v>
                </c:pt>
                <c:pt idx="306">
                  <c:v>1</c:v>
                </c:pt>
                <c:pt idx="307">
                  <c:v>0</c:v>
                </c:pt>
                <c:pt idx="308">
                  <c:v>1</c:v>
                </c:pt>
                <c:pt idx="309">
                  <c:v>0</c:v>
                </c:pt>
                <c:pt idx="310">
                  <c:v>2</c:v>
                </c:pt>
                <c:pt idx="311">
                  <c:v>2</c:v>
                </c:pt>
                <c:pt idx="312">
                  <c:v>1</c:v>
                </c:pt>
                <c:pt idx="313">
                  <c:v>1</c:v>
                </c:pt>
                <c:pt idx="314">
                  <c:v>0</c:v>
                </c:pt>
                <c:pt idx="315">
                  <c:v>1</c:v>
                </c:pt>
                <c:pt idx="316">
                  <c:v>2</c:v>
                </c:pt>
                <c:pt idx="317">
                  <c:v>1</c:v>
                </c:pt>
                <c:pt idx="318">
                  <c:v>3</c:v>
                </c:pt>
                <c:pt idx="319">
                  <c:v>2</c:v>
                </c:pt>
                <c:pt idx="320">
                  <c:v>2</c:v>
                </c:pt>
                <c:pt idx="321">
                  <c:v>1</c:v>
                </c:pt>
                <c:pt idx="322">
                  <c:v>1</c:v>
                </c:pt>
                <c:pt idx="323">
                  <c:v>3</c:v>
                </c:pt>
                <c:pt idx="324">
                  <c:v>2</c:v>
                </c:pt>
                <c:pt idx="325">
                  <c:v>4</c:v>
                </c:pt>
                <c:pt idx="326">
                  <c:v>1</c:v>
                </c:pt>
                <c:pt idx="327">
                  <c:v>3</c:v>
                </c:pt>
                <c:pt idx="328">
                  <c:v>1</c:v>
                </c:pt>
                <c:pt idx="329">
                  <c:v>2</c:v>
                </c:pt>
                <c:pt idx="330">
                  <c:v>2</c:v>
                </c:pt>
                <c:pt idx="331">
                  <c:v>3</c:v>
                </c:pt>
                <c:pt idx="332">
                  <c:v>3</c:v>
                </c:pt>
                <c:pt idx="333">
                  <c:v>4</c:v>
                </c:pt>
                <c:pt idx="334">
                  <c:v>1</c:v>
                </c:pt>
                <c:pt idx="335">
                  <c:v>2</c:v>
                </c:pt>
                <c:pt idx="336">
                  <c:v>2</c:v>
                </c:pt>
                <c:pt idx="337">
                  <c:v>1</c:v>
                </c:pt>
                <c:pt idx="338">
                  <c:v>2</c:v>
                </c:pt>
                <c:pt idx="339">
                  <c:v>3</c:v>
                </c:pt>
                <c:pt idx="340">
                  <c:v>2</c:v>
                </c:pt>
                <c:pt idx="341">
                  <c:v>1</c:v>
                </c:pt>
                <c:pt idx="342">
                  <c:v>2</c:v>
                </c:pt>
                <c:pt idx="343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6D8-4693-AE70-FDB8A29622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930752"/>
        <c:axId val="287932064"/>
      </c:lineChart>
      <c:catAx>
        <c:axId val="287930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932064"/>
        <c:crosses val="autoZero"/>
        <c:auto val="1"/>
        <c:lblAlgn val="ctr"/>
        <c:lblOffset val="100"/>
        <c:noMultiLvlLbl val="0"/>
      </c:catAx>
      <c:valAx>
        <c:axId val="287932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930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Treckerfahrer dürfen das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Sheet1!$A$2:$A$345</c:f>
              <c:strCache>
                <c:ptCount val="344"/>
                <c:pt idx="0">
                  <c:v>05.09.2017</c:v>
                </c:pt>
                <c:pt idx="1">
                  <c:v>06.09.2017</c:v>
                </c:pt>
                <c:pt idx="2">
                  <c:v>07.09.2017</c:v>
                </c:pt>
                <c:pt idx="3">
                  <c:v>08.09.2017</c:v>
                </c:pt>
                <c:pt idx="4">
                  <c:v>09.09.2017</c:v>
                </c:pt>
                <c:pt idx="5">
                  <c:v>10.09.2017</c:v>
                </c:pt>
                <c:pt idx="6">
                  <c:v>11.09.2017</c:v>
                </c:pt>
                <c:pt idx="7">
                  <c:v>12.09.2017</c:v>
                </c:pt>
                <c:pt idx="8">
                  <c:v>13.09.2017</c:v>
                </c:pt>
                <c:pt idx="9">
                  <c:v>14.09.2017</c:v>
                </c:pt>
                <c:pt idx="10">
                  <c:v>15.09.2017</c:v>
                </c:pt>
                <c:pt idx="11">
                  <c:v>16.09.2017</c:v>
                </c:pt>
                <c:pt idx="12">
                  <c:v>17.09.2017</c:v>
                </c:pt>
                <c:pt idx="13">
                  <c:v>18.09.2017</c:v>
                </c:pt>
                <c:pt idx="14">
                  <c:v>19.09.2017</c:v>
                </c:pt>
                <c:pt idx="15">
                  <c:v>20.09.2017</c:v>
                </c:pt>
                <c:pt idx="16">
                  <c:v>21.09.2017</c:v>
                </c:pt>
                <c:pt idx="17">
                  <c:v>22.09.2017</c:v>
                </c:pt>
                <c:pt idx="18">
                  <c:v>23.09.2017</c:v>
                </c:pt>
                <c:pt idx="19">
                  <c:v>24.09.2017</c:v>
                </c:pt>
                <c:pt idx="20">
                  <c:v>25.09.2017</c:v>
                </c:pt>
                <c:pt idx="21">
                  <c:v>26.09.2017</c:v>
                </c:pt>
                <c:pt idx="22">
                  <c:v>27.09.2017</c:v>
                </c:pt>
                <c:pt idx="23">
                  <c:v>28.09.2017</c:v>
                </c:pt>
                <c:pt idx="24">
                  <c:v>29.09.2017</c:v>
                </c:pt>
                <c:pt idx="25">
                  <c:v>30.09.2017</c:v>
                </c:pt>
                <c:pt idx="26">
                  <c:v>01.10.2017</c:v>
                </c:pt>
                <c:pt idx="27">
                  <c:v>02.10.2017</c:v>
                </c:pt>
                <c:pt idx="28">
                  <c:v>03.10.2017</c:v>
                </c:pt>
                <c:pt idx="29">
                  <c:v>04.10.2017</c:v>
                </c:pt>
                <c:pt idx="30">
                  <c:v>05.10.2017</c:v>
                </c:pt>
                <c:pt idx="31">
                  <c:v>06.10.2017</c:v>
                </c:pt>
                <c:pt idx="32">
                  <c:v>07.10.2017</c:v>
                </c:pt>
                <c:pt idx="33">
                  <c:v>08.10.2017</c:v>
                </c:pt>
                <c:pt idx="34">
                  <c:v>09.10.2017</c:v>
                </c:pt>
                <c:pt idx="35">
                  <c:v>10.10.2017</c:v>
                </c:pt>
                <c:pt idx="36">
                  <c:v>11.10.2017</c:v>
                </c:pt>
                <c:pt idx="37">
                  <c:v>12.10.2017</c:v>
                </c:pt>
                <c:pt idx="38">
                  <c:v>13.10.2017</c:v>
                </c:pt>
                <c:pt idx="39">
                  <c:v>14.10.2017</c:v>
                </c:pt>
                <c:pt idx="40">
                  <c:v>15.10.2017</c:v>
                </c:pt>
                <c:pt idx="41">
                  <c:v>16.10.2017</c:v>
                </c:pt>
                <c:pt idx="42">
                  <c:v>17.10.2017</c:v>
                </c:pt>
                <c:pt idx="43">
                  <c:v>18.10.2017</c:v>
                </c:pt>
                <c:pt idx="44">
                  <c:v>19.10.2017</c:v>
                </c:pt>
                <c:pt idx="45">
                  <c:v>20.10.2017</c:v>
                </c:pt>
                <c:pt idx="46">
                  <c:v>21.10.2017</c:v>
                </c:pt>
                <c:pt idx="47">
                  <c:v>22.10.2017</c:v>
                </c:pt>
                <c:pt idx="48">
                  <c:v>23.10.2017</c:v>
                </c:pt>
                <c:pt idx="49">
                  <c:v>24.10.2017</c:v>
                </c:pt>
                <c:pt idx="50">
                  <c:v>25.10.2017</c:v>
                </c:pt>
                <c:pt idx="51">
                  <c:v>26.10.2017</c:v>
                </c:pt>
                <c:pt idx="52">
                  <c:v>27.10.2017</c:v>
                </c:pt>
                <c:pt idx="53">
                  <c:v>28.10.2017</c:v>
                </c:pt>
                <c:pt idx="54">
                  <c:v>29.10.2017</c:v>
                </c:pt>
                <c:pt idx="55">
                  <c:v>30.10.2017</c:v>
                </c:pt>
                <c:pt idx="56">
                  <c:v>31.10.2017</c:v>
                </c:pt>
                <c:pt idx="57">
                  <c:v>01.11.2017</c:v>
                </c:pt>
                <c:pt idx="58">
                  <c:v>02.11.2017</c:v>
                </c:pt>
                <c:pt idx="59">
                  <c:v>03.11.2017</c:v>
                </c:pt>
                <c:pt idx="60">
                  <c:v>04.11.2017</c:v>
                </c:pt>
                <c:pt idx="61">
                  <c:v>05.11.2017</c:v>
                </c:pt>
                <c:pt idx="62">
                  <c:v>06.11.2017</c:v>
                </c:pt>
                <c:pt idx="63">
                  <c:v>07.11.2017</c:v>
                </c:pt>
                <c:pt idx="64">
                  <c:v>08.11.2017</c:v>
                </c:pt>
                <c:pt idx="65">
                  <c:v>09.11.2017</c:v>
                </c:pt>
                <c:pt idx="66">
                  <c:v>10.11.2017</c:v>
                </c:pt>
                <c:pt idx="67">
                  <c:v>11.11.2017</c:v>
                </c:pt>
                <c:pt idx="68">
                  <c:v>12.11.2017</c:v>
                </c:pt>
                <c:pt idx="69">
                  <c:v>13.11.2017</c:v>
                </c:pt>
                <c:pt idx="70">
                  <c:v>14.11.2017</c:v>
                </c:pt>
                <c:pt idx="71">
                  <c:v>15.11.2017</c:v>
                </c:pt>
                <c:pt idx="72">
                  <c:v>16.11.2017</c:v>
                </c:pt>
                <c:pt idx="73">
                  <c:v>17.11.2017</c:v>
                </c:pt>
                <c:pt idx="74">
                  <c:v>18.11.2017</c:v>
                </c:pt>
                <c:pt idx="75">
                  <c:v>19.11.2017</c:v>
                </c:pt>
                <c:pt idx="76">
                  <c:v>20.11.2017</c:v>
                </c:pt>
                <c:pt idx="77">
                  <c:v>21.11.2017</c:v>
                </c:pt>
                <c:pt idx="78">
                  <c:v>22.11.2017</c:v>
                </c:pt>
                <c:pt idx="79">
                  <c:v>23.11.2017</c:v>
                </c:pt>
                <c:pt idx="80">
                  <c:v>24.11.2017</c:v>
                </c:pt>
                <c:pt idx="81">
                  <c:v>25.11.2017</c:v>
                </c:pt>
                <c:pt idx="82">
                  <c:v>26.11.2017</c:v>
                </c:pt>
                <c:pt idx="83">
                  <c:v>27.11.2017</c:v>
                </c:pt>
                <c:pt idx="84">
                  <c:v>28.11.2017</c:v>
                </c:pt>
                <c:pt idx="85">
                  <c:v>29.11.2017</c:v>
                </c:pt>
                <c:pt idx="86">
                  <c:v>30.11.2017</c:v>
                </c:pt>
                <c:pt idx="87">
                  <c:v>01.12.2017</c:v>
                </c:pt>
                <c:pt idx="88">
                  <c:v>02.12.2017</c:v>
                </c:pt>
                <c:pt idx="89">
                  <c:v>03.12.2017</c:v>
                </c:pt>
                <c:pt idx="90">
                  <c:v>04.12.2017</c:v>
                </c:pt>
                <c:pt idx="91">
                  <c:v>05.12.2017</c:v>
                </c:pt>
                <c:pt idx="92">
                  <c:v>06.12.2017</c:v>
                </c:pt>
                <c:pt idx="93">
                  <c:v>07.12.2017</c:v>
                </c:pt>
                <c:pt idx="94">
                  <c:v>08.12.2017</c:v>
                </c:pt>
                <c:pt idx="95">
                  <c:v>09.12.2017</c:v>
                </c:pt>
                <c:pt idx="96">
                  <c:v>10.12.2017</c:v>
                </c:pt>
                <c:pt idx="97">
                  <c:v>11.12.2017</c:v>
                </c:pt>
                <c:pt idx="98">
                  <c:v>12.12.2017</c:v>
                </c:pt>
                <c:pt idx="99">
                  <c:v>13.12.2017</c:v>
                </c:pt>
                <c:pt idx="100">
                  <c:v>14.12.2017</c:v>
                </c:pt>
                <c:pt idx="101">
                  <c:v>15.12.2017</c:v>
                </c:pt>
                <c:pt idx="102">
                  <c:v>16.12.2017</c:v>
                </c:pt>
                <c:pt idx="103">
                  <c:v>17.12.2017</c:v>
                </c:pt>
                <c:pt idx="104">
                  <c:v>18.12.2017</c:v>
                </c:pt>
                <c:pt idx="105">
                  <c:v>19.12.2017</c:v>
                </c:pt>
                <c:pt idx="106">
                  <c:v>20.12.2017</c:v>
                </c:pt>
                <c:pt idx="107">
                  <c:v>21.12.2017</c:v>
                </c:pt>
                <c:pt idx="108">
                  <c:v>22.12.2017</c:v>
                </c:pt>
                <c:pt idx="109">
                  <c:v>23.12.2017</c:v>
                </c:pt>
                <c:pt idx="110">
                  <c:v>24.12.2017</c:v>
                </c:pt>
                <c:pt idx="111">
                  <c:v>25.12.2017</c:v>
                </c:pt>
                <c:pt idx="112">
                  <c:v>26.12.2017</c:v>
                </c:pt>
                <c:pt idx="113">
                  <c:v>27.12.2017</c:v>
                </c:pt>
                <c:pt idx="114">
                  <c:v>28.12.2017</c:v>
                </c:pt>
                <c:pt idx="115">
                  <c:v>29.12.2017</c:v>
                </c:pt>
                <c:pt idx="116">
                  <c:v>30.12.2017</c:v>
                </c:pt>
                <c:pt idx="117">
                  <c:v>31.12.2017</c:v>
                </c:pt>
                <c:pt idx="118">
                  <c:v>01.01.2018</c:v>
                </c:pt>
                <c:pt idx="119">
                  <c:v>02.01.2018</c:v>
                </c:pt>
                <c:pt idx="120">
                  <c:v>03.01.2018</c:v>
                </c:pt>
                <c:pt idx="121">
                  <c:v>04.01.2018</c:v>
                </c:pt>
                <c:pt idx="122">
                  <c:v>05.01.2018</c:v>
                </c:pt>
                <c:pt idx="123">
                  <c:v>06.01.2018</c:v>
                </c:pt>
                <c:pt idx="124">
                  <c:v>07.01.2018</c:v>
                </c:pt>
                <c:pt idx="125">
                  <c:v>08.01.2018</c:v>
                </c:pt>
                <c:pt idx="126">
                  <c:v>09.01.2018</c:v>
                </c:pt>
                <c:pt idx="127">
                  <c:v>10.01.2018</c:v>
                </c:pt>
                <c:pt idx="128">
                  <c:v>11.01.2018</c:v>
                </c:pt>
                <c:pt idx="129">
                  <c:v>12.01.2018</c:v>
                </c:pt>
                <c:pt idx="130">
                  <c:v>13.01.2018</c:v>
                </c:pt>
                <c:pt idx="131">
                  <c:v>14.01.2018</c:v>
                </c:pt>
                <c:pt idx="132">
                  <c:v>15.01.2018</c:v>
                </c:pt>
                <c:pt idx="133">
                  <c:v>16.01.2018</c:v>
                </c:pt>
                <c:pt idx="134">
                  <c:v>17.01.2018</c:v>
                </c:pt>
                <c:pt idx="135">
                  <c:v>18.01.2018</c:v>
                </c:pt>
                <c:pt idx="136">
                  <c:v>19.01.2018</c:v>
                </c:pt>
                <c:pt idx="137">
                  <c:v>20.01.2018</c:v>
                </c:pt>
                <c:pt idx="138">
                  <c:v>21.01.2018</c:v>
                </c:pt>
                <c:pt idx="139">
                  <c:v>22.01.2018</c:v>
                </c:pt>
                <c:pt idx="140">
                  <c:v>23.01.2018</c:v>
                </c:pt>
                <c:pt idx="141">
                  <c:v>24.01.2018</c:v>
                </c:pt>
                <c:pt idx="142">
                  <c:v>25.01.2018</c:v>
                </c:pt>
                <c:pt idx="143">
                  <c:v>26.01.2018</c:v>
                </c:pt>
                <c:pt idx="144">
                  <c:v>27.01.2018</c:v>
                </c:pt>
                <c:pt idx="145">
                  <c:v>28.01.2018</c:v>
                </c:pt>
                <c:pt idx="146">
                  <c:v>29.01.2018</c:v>
                </c:pt>
                <c:pt idx="147">
                  <c:v>30.01.2018</c:v>
                </c:pt>
                <c:pt idx="148">
                  <c:v>31.01.2018</c:v>
                </c:pt>
                <c:pt idx="149">
                  <c:v>01.02.2018</c:v>
                </c:pt>
                <c:pt idx="150">
                  <c:v>02.02.2018</c:v>
                </c:pt>
                <c:pt idx="151">
                  <c:v>03.02.2018</c:v>
                </c:pt>
                <c:pt idx="152">
                  <c:v>04.02.2018</c:v>
                </c:pt>
                <c:pt idx="153">
                  <c:v>05.02.2018</c:v>
                </c:pt>
                <c:pt idx="154">
                  <c:v>06.02.2018</c:v>
                </c:pt>
                <c:pt idx="155">
                  <c:v>07.02.2018</c:v>
                </c:pt>
                <c:pt idx="156">
                  <c:v>08.02.2018</c:v>
                </c:pt>
                <c:pt idx="157">
                  <c:v>09.02.2018</c:v>
                </c:pt>
                <c:pt idx="158">
                  <c:v>10.02.2018</c:v>
                </c:pt>
                <c:pt idx="159">
                  <c:v>11.02.2018</c:v>
                </c:pt>
                <c:pt idx="160">
                  <c:v>12.02.2018</c:v>
                </c:pt>
                <c:pt idx="161">
                  <c:v>13.02.2018</c:v>
                </c:pt>
                <c:pt idx="162">
                  <c:v>14.02.2018</c:v>
                </c:pt>
                <c:pt idx="163">
                  <c:v>15.02.2018</c:v>
                </c:pt>
                <c:pt idx="164">
                  <c:v>16.02.2018</c:v>
                </c:pt>
                <c:pt idx="165">
                  <c:v>17.02.2018</c:v>
                </c:pt>
                <c:pt idx="166">
                  <c:v>18.02.2018</c:v>
                </c:pt>
                <c:pt idx="167">
                  <c:v>19.02.2018</c:v>
                </c:pt>
                <c:pt idx="168">
                  <c:v>20.02.2018</c:v>
                </c:pt>
                <c:pt idx="169">
                  <c:v>21.02.2018</c:v>
                </c:pt>
                <c:pt idx="170">
                  <c:v>22.02.2018</c:v>
                </c:pt>
                <c:pt idx="171">
                  <c:v>23.02.2018</c:v>
                </c:pt>
                <c:pt idx="172">
                  <c:v>24.02.2018</c:v>
                </c:pt>
                <c:pt idx="173">
                  <c:v>25.02.2018</c:v>
                </c:pt>
                <c:pt idx="174">
                  <c:v>26.02.2018</c:v>
                </c:pt>
                <c:pt idx="175">
                  <c:v>27.02.2018</c:v>
                </c:pt>
                <c:pt idx="176">
                  <c:v>28.02.2018</c:v>
                </c:pt>
                <c:pt idx="177">
                  <c:v>01.03.2018</c:v>
                </c:pt>
                <c:pt idx="178">
                  <c:v>02.03.2018</c:v>
                </c:pt>
                <c:pt idx="179">
                  <c:v>03.03.2018</c:v>
                </c:pt>
                <c:pt idx="180">
                  <c:v>04.03.2018</c:v>
                </c:pt>
                <c:pt idx="181">
                  <c:v>05.03.2018</c:v>
                </c:pt>
                <c:pt idx="182">
                  <c:v>06.03.2018</c:v>
                </c:pt>
                <c:pt idx="183">
                  <c:v>07.03.2018</c:v>
                </c:pt>
                <c:pt idx="184">
                  <c:v>08.03.2018</c:v>
                </c:pt>
                <c:pt idx="185">
                  <c:v>09.03.2018</c:v>
                </c:pt>
                <c:pt idx="186">
                  <c:v>10.03.2018</c:v>
                </c:pt>
                <c:pt idx="187">
                  <c:v>11.03.2018</c:v>
                </c:pt>
                <c:pt idx="188">
                  <c:v>12.03.2018</c:v>
                </c:pt>
                <c:pt idx="189">
                  <c:v>13.03.2018</c:v>
                </c:pt>
                <c:pt idx="190">
                  <c:v>14.03.2018</c:v>
                </c:pt>
                <c:pt idx="191">
                  <c:v>15.03.2018</c:v>
                </c:pt>
                <c:pt idx="192">
                  <c:v>16.03.2018</c:v>
                </c:pt>
                <c:pt idx="193">
                  <c:v>17.03.2018</c:v>
                </c:pt>
                <c:pt idx="194">
                  <c:v>18.03.2018</c:v>
                </c:pt>
                <c:pt idx="195">
                  <c:v>19.03.2018</c:v>
                </c:pt>
                <c:pt idx="196">
                  <c:v>20.03.2018</c:v>
                </c:pt>
                <c:pt idx="197">
                  <c:v>21.03.2018</c:v>
                </c:pt>
                <c:pt idx="198">
                  <c:v>22.03.2018</c:v>
                </c:pt>
                <c:pt idx="199">
                  <c:v>23.03.2018</c:v>
                </c:pt>
                <c:pt idx="200">
                  <c:v>24.03.2018</c:v>
                </c:pt>
                <c:pt idx="201">
                  <c:v>25.03.2018</c:v>
                </c:pt>
                <c:pt idx="202">
                  <c:v>26.03.2018</c:v>
                </c:pt>
                <c:pt idx="203">
                  <c:v>27.03.2018</c:v>
                </c:pt>
                <c:pt idx="204">
                  <c:v>28.03.2018</c:v>
                </c:pt>
                <c:pt idx="205">
                  <c:v>29.03.2018</c:v>
                </c:pt>
                <c:pt idx="206">
                  <c:v>30.03.2018</c:v>
                </c:pt>
                <c:pt idx="207">
                  <c:v>31.03.2018</c:v>
                </c:pt>
                <c:pt idx="208">
                  <c:v>01.04.2018</c:v>
                </c:pt>
                <c:pt idx="209">
                  <c:v>02.04.2018</c:v>
                </c:pt>
                <c:pt idx="210">
                  <c:v>03.04.2018</c:v>
                </c:pt>
                <c:pt idx="211">
                  <c:v>04.04.2018</c:v>
                </c:pt>
                <c:pt idx="212">
                  <c:v>05.04.2018</c:v>
                </c:pt>
                <c:pt idx="213">
                  <c:v>06.04.2018</c:v>
                </c:pt>
                <c:pt idx="214">
                  <c:v>07.04.2018</c:v>
                </c:pt>
                <c:pt idx="215">
                  <c:v>08.04.2018</c:v>
                </c:pt>
                <c:pt idx="216">
                  <c:v>09.04.2018</c:v>
                </c:pt>
                <c:pt idx="217">
                  <c:v>10.04.2018</c:v>
                </c:pt>
                <c:pt idx="218">
                  <c:v>11.04.2018</c:v>
                </c:pt>
                <c:pt idx="219">
                  <c:v>12.04.2018</c:v>
                </c:pt>
                <c:pt idx="220">
                  <c:v>13.04.2018</c:v>
                </c:pt>
                <c:pt idx="221">
                  <c:v>14.04.2018</c:v>
                </c:pt>
                <c:pt idx="222">
                  <c:v>15.04.2018</c:v>
                </c:pt>
                <c:pt idx="223">
                  <c:v>16.04.2018</c:v>
                </c:pt>
                <c:pt idx="224">
                  <c:v>17.04.2018</c:v>
                </c:pt>
                <c:pt idx="225">
                  <c:v>18.04.2018</c:v>
                </c:pt>
                <c:pt idx="226">
                  <c:v>19.04.2018</c:v>
                </c:pt>
                <c:pt idx="227">
                  <c:v>20.04.2018</c:v>
                </c:pt>
                <c:pt idx="228">
                  <c:v>21.04.2018</c:v>
                </c:pt>
                <c:pt idx="229">
                  <c:v>22.04.2018</c:v>
                </c:pt>
                <c:pt idx="230">
                  <c:v>23.04.2018</c:v>
                </c:pt>
                <c:pt idx="231">
                  <c:v>24.04.2018</c:v>
                </c:pt>
                <c:pt idx="232">
                  <c:v>25.04.2018</c:v>
                </c:pt>
                <c:pt idx="233">
                  <c:v>26.04.2018</c:v>
                </c:pt>
                <c:pt idx="234">
                  <c:v>27.04.2018</c:v>
                </c:pt>
                <c:pt idx="235">
                  <c:v>28.04.2018</c:v>
                </c:pt>
                <c:pt idx="236">
                  <c:v>29.04.2018</c:v>
                </c:pt>
                <c:pt idx="237">
                  <c:v>30.04.2018</c:v>
                </c:pt>
                <c:pt idx="238">
                  <c:v>01.05.2018</c:v>
                </c:pt>
                <c:pt idx="239">
                  <c:v>02.05.2018</c:v>
                </c:pt>
                <c:pt idx="240">
                  <c:v>03.05.2018</c:v>
                </c:pt>
                <c:pt idx="241">
                  <c:v>04.05.2018</c:v>
                </c:pt>
                <c:pt idx="242">
                  <c:v>05.05.2018</c:v>
                </c:pt>
                <c:pt idx="243">
                  <c:v>06.05.2018</c:v>
                </c:pt>
                <c:pt idx="244">
                  <c:v>07.05.2018</c:v>
                </c:pt>
                <c:pt idx="245">
                  <c:v>08.05.2018</c:v>
                </c:pt>
                <c:pt idx="246">
                  <c:v>09.05.2018</c:v>
                </c:pt>
                <c:pt idx="247">
                  <c:v>10.05.2018</c:v>
                </c:pt>
                <c:pt idx="248">
                  <c:v>11.05.2018</c:v>
                </c:pt>
                <c:pt idx="249">
                  <c:v>12.05.2018</c:v>
                </c:pt>
                <c:pt idx="250">
                  <c:v>13.05.2018</c:v>
                </c:pt>
                <c:pt idx="251">
                  <c:v>14.05.2018</c:v>
                </c:pt>
                <c:pt idx="252">
                  <c:v>15.05.2018</c:v>
                </c:pt>
                <c:pt idx="253">
                  <c:v>16.05.2018</c:v>
                </c:pt>
                <c:pt idx="254">
                  <c:v>17.05.2018</c:v>
                </c:pt>
                <c:pt idx="255">
                  <c:v>18.05.2018</c:v>
                </c:pt>
                <c:pt idx="256">
                  <c:v>19.05.2018</c:v>
                </c:pt>
                <c:pt idx="257">
                  <c:v>20.05.2018</c:v>
                </c:pt>
                <c:pt idx="258">
                  <c:v>21.05.2018</c:v>
                </c:pt>
                <c:pt idx="259">
                  <c:v>22.05.2018</c:v>
                </c:pt>
                <c:pt idx="260">
                  <c:v>23.05.2018</c:v>
                </c:pt>
                <c:pt idx="261">
                  <c:v>24.05.2018</c:v>
                </c:pt>
                <c:pt idx="262">
                  <c:v>25.05.2018</c:v>
                </c:pt>
                <c:pt idx="263">
                  <c:v>26.05.2018</c:v>
                </c:pt>
                <c:pt idx="264">
                  <c:v>27.05.2018</c:v>
                </c:pt>
                <c:pt idx="265">
                  <c:v>28.05.2018</c:v>
                </c:pt>
                <c:pt idx="266">
                  <c:v>29.05.2018</c:v>
                </c:pt>
                <c:pt idx="267">
                  <c:v>30.05.2018</c:v>
                </c:pt>
                <c:pt idx="268">
                  <c:v>31.05.2018</c:v>
                </c:pt>
                <c:pt idx="269">
                  <c:v>01.06.2018</c:v>
                </c:pt>
                <c:pt idx="270">
                  <c:v>02.06.2018</c:v>
                </c:pt>
                <c:pt idx="271">
                  <c:v>03.06.2018</c:v>
                </c:pt>
                <c:pt idx="272">
                  <c:v>04.06.2018</c:v>
                </c:pt>
                <c:pt idx="273">
                  <c:v>05.06.2018</c:v>
                </c:pt>
                <c:pt idx="274">
                  <c:v>06.06.2018</c:v>
                </c:pt>
                <c:pt idx="275">
                  <c:v>07.06.2018</c:v>
                </c:pt>
                <c:pt idx="276">
                  <c:v>08.06.2018</c:v>
                </c:pt>
                <c:pt idx="277">
                  <c:v>09.06.2018</c:v>
                </c:pt>
                <c:pt idx="278">
                  <c:v>10.06.2018</c:v>
                </c:pt>
                <c:pt idx="279">
                  <c:v>11.06.2018</c:v>
                </c:pt>
                <c:pt idx="280">
                  <c:v>12.06.2018</c:v>
                </c:pt>
                <c:pt idx="281">
                  <c:v>13.06.2018</c:v>
                </c:pt>
                <c:pt idx="282">
                  <c:v>14.06.2018</c:v>
                </c:pt>
                <c:pt idx="283">
                  <c:v>15.06.2018</c:v>
                </c:pt>
                <c:pt idx="284">
                  <c:v>16.06.2018</c:v>
                </c:pt>
                <c:pt idx="285">
                  <c:v>17.06.2018</c:v>
                </c:pt>
                <c:pt idx="286">
                  <c:v>18.06.2018</c:v>
                </c:pt>
                <c:pt idx="287">
                  <c:v>19.06.2018</c:v>
                </c:pt>
                <c:pt idx="288">
                  <c:v>20.06.2018</c:v>
                </c:pt>
                <c:pt idx="289">
                  <c:v>21.06.2018</c:v>
                </c:pt>
                <c:pt idx="290">
                  <c:v>22.06.2018</c:v>
                </c:pt>
                <c:pt idx="291">
                  <c:v>23.06.2018</c:v>
                </c:pt>
                <c:pt idx="292">
                  <c:v>24.06.2018</c:v>
                </c:pt>
                <c:pt idx="293">
                  <c:v>25.06.2018</c:v>
                </c:pt>
                <c:pt idx="294">
                  <c:v>26.06.2018</c:v>
                </c:pt>
                <c:pt idx="295">
                  <c:v>27.06.2018</c:v>
                </c:pt>
                <c:pt idx="296">
                  <c:v>28.06.2018</c:v>
                </c:pt>
                <c:pt idx="297">
                  <c:v>29.06.2018</c:v>
                </c:pt>
                <c:pt idx="298">
                  <c:v>30.06.2018</c:v>
                </c:pt>
                <c:pt idx="299">
                  <c:v>01.07.2018</c:v>
                </c:pt>
                <c:pt idx="300">
                  <c:v>02.07.2018</c:v>
                </c:pt>
                <c:pt idx="301">
                  <c:v>03.07.2018</c:v>
                </c:pt>
                <c:pt idx="302">
                  <c:v>04.07.2018</c:v>
                </c:pt>
                <c:pt idx="303">
                  <c:v>05.07.2018</c:v>
                </c:pt>
                <c:pt idx="304">
                  <c:v>06.07.2018</c:v>
                </c:pt>
                <c:pt idx="305">
                  <c:v>07.07.2018</c:v>
                </c:pt>
                <c:pt idx="306">
                  <c:v>08.07.2018</c:v>
                </c:pt>
                <c:pt idx="307">
                  <c:v>09.07.2018</c:v>
                </c:pt>
                <c:pt idx="308">
                  <c:v>10.07.2018</c:v>
                </c:pt>
                <c:pt idx="309">
                  <c:v>11.07.2018</c:v>
                </c:pt>
                <c:pt idx="310">
                  <c:v>12.07.2018</c:v>
                </c:pt>
                <c:pt idx="311">
                  <c:v>13.07.2018</c:v>
                </c:pt>
                <c:pt idx="312">
                  <c:v>14.07.2018</c:v>
                </c:pt>
                <c:pt idx="313">
                  <c:v>15.07.2018</c:v>
                </c:pt>
                <c:pt idx="314">
                  <c:v>16.07.2018</c:v>
                </c:pt>
                <c:pt idx="315">
                  <c:v>17.07.2018</c:v>
                </c:pt>
                <c:pt idx="316">
                  <c:v>18.07.2018</c:v>
                </c:pt>
                <c:pt idx="317">
                  <c:v>19.07.2018</c:v>
                </c:pt>
                <c:pt idx="318">
                  <c:v>20.07.2018</c:v>
                </c:pt>
                <c:pt idx="319">
                  <c:v>21.07.2018</c:v>
                </c:pt>
                <c:pt idx="320">
                  <c:v>22.07.2018</c:v>
                </c:pt>
                <c:pt idx="321">
                  <c:v>23.07.2018</c:v>
                </c:pt>
                <c:pt idx="322">
                  <c:v>24.07.2018</c:v>
                </c:pt>
                <c:pt idx="323">
                  <c:v>25.07.2018</c:v>
                </c:pt>
                <c:pt idx="324">
                  <c:v>26.07.2018</c:v>
                </c:pt>
                <c:pt idx="325">
                  <c:v>27.07.2018</c:v>
                </c:pt>
                <c:pt idx="326">
                  <c:v>28.07.2018</c:v>
                </c:pt>
                <c:pt idx="327">
                  <c:v>29.07.2018</c:v>
                </c:pt>
                <c:pt idx="328">
                  <c:v>30.07.2018</c:v>
                </c:pt>
                <c:pt idx="329">
                  <c:v>31.07.2018</c:v>
                </c:pt>
                <c:pt idx="330">
                  <c:v>01.08.2018</c:v>
                </c:pt>
                <c:pt idx="331">
                  <c:v>02.08.2018</c:v>
                </c:pt>
                <c:pt idx="332">
                  <c:v>03.08.2018</c:v>
                </c:pt>
                <c:pt idx="333">
                  <c:v>04.08.2018</c:v>
                </c:pt>
                <c:pt idx="334">
                  <c:v>05.08.2018</c:v>
                </c:pt>
                <c:pt idx="335">
                  <c:v>06.08.2018</c:v>
                </c:pt>
                <c:pt idx="336">
                  <c:v>07.08.2018</c:v>
                </c:pt>
                <c:pt idx="337">
                  <c:v>08.08.2018</c:v>
                </c:pt>
                <c:pt idx="338">
                  <c:v>09.08.2018</c:v>
                </c:pt>
                <c:pt idx="339">
                  <c:v>10.08.2018</c:v>
                </c:pt>
                <c:pt idx="340">
                  <c:v>11.08.2018</c:v>
                </c:pt>
                <c:pt idx="341">
                  <c:v>12.08.2018</c:v>
                </c:pt>
                <c:pt idx="342">
                  <c:v>13.08.2018</c:v>
                </c:pt>
                <c:pt idx="343">
                  <c:v>14.08.2018</c:v>
                </c:pt>
              </c:strCache>
            </c:strRef>
          </c:cat>
          <c:val>
            <c:numRef>
              <c:f>Sheet1!$B$2:$B$345</c:f>
              <c:numCache>
                <c:formatCode>General</c:formatCode>
                <c:ptCount val="344"/>
                <c:pt idx="0">
                  <c:v>0</c:v>
                </c:pt>
                <c:pt idx="1">
                  <c:v>4.0880503144654003</c:v>
                </c:pt>
                <c:pt idx="2">
                  <c:v>11.428571428571001</c:v>
                </c:pt>
                <c:pt idx="3">
                  <c:v>4.0746195385370996</c:v>
                </c:pt>
                <c:pt idx="4">
                  <c:v>8.2779255319148994</c:v>
                </c:pt>
                <c:pt idx="5">
                  <c:v>3.1411677753140999</c:v>
                </c:pt>
                <c:pt idx="6">
                  <c:v>2.9506972111554002</c:v>
                </c:pt>
                <c:pt idx="7">
                  <c:v>5.8348851644941</c:v>
                </c:pt>
                <c:pt idx="8">
                  <c:v>2.4613220815751999</c:v>
                </c:pt>
                <c:pt idx="9">
                  <c:v>5.2148846960168003</c:v>
                </c:pt>
                <c:pt idx="10">
                  <c:v>4.4173648134043999</c:v>
                </c:pt>
                <c:pt idx="11">
                  <c:v>3.4450994841561999</c:v>
                </c:pt>
                <c:pt idx="12">
                  <c:v>1.8136557610241999</c:v>
                </c:pt>
                <c:pt idx="13">
                  <c:v>2.2084195997239</c:v>
                </c:pt>
                <c:pt idx="14">
                  <c:v>3.5682023486902001</c:v>
                </c:pt>
                <c:pt idx="15">
                  <c:v>5.5033557046980004</c:v>
                </c:pt>
                <c:pt idx="16">
                  <c:v>2.3286759813705999</c:v>
                </c:pt>
                <c:pt idx="17">
                  <c:v>1.1723910171731</c:v>
                </c:pt>
                <c:pt idx="18">
                  <c:v>2.2652659225213001</c:v>
                </c:pt>
                <c:pt idx="19">
                  <c:v>1.3970748744815999</c:v>
                </c:pt>
                <c:pt idx="20">
                  <c:v>0.67538126361656003</c:v>
                </c:pt>
                <c:pt idx="21">
                  <c:v>5.1791530944625004</c:v>
                </c:pt>
                <c:pt idx="22">
                  <c:v>2.7382492453644001</c:v>
                </c:pt>
                <c:pt idx="23">
                  <c:v>1.1410256410255999</c:v>
                </c:pt>
                <c:pt idx="24">
                  <c:v>2.9936305732483999</c:v>
                </c:pt>
                <c:pt idx="25">
                  <c:v>3.1645569620253</c:v>
                </c:pt>
                <c:pt idx="26">
                  <c:v>1.3100436681223</c:v>
                </c:pt>
                <c:pt idx="27">
                  <c:v>3.4174876847291</c:v>
                </c:pt>
                <c:pt idx="28">
                  <c:v>4.4457978075518003</c:v>
                </c:pt>
                <c:pt idx="29">
                  <c:v>2.4550898203593001</c:v>
                </c:pt>
                <c:pt idx="30">
                  <c:v>3.3155713439904999</c:v>
                </c:pt>
                <c:pt idx="31">
                  <c:v>1.9522144522145</c:v>
                </c:pt>
                <c:pt idx="32">
                  <c:v>1.8954623779437001</c:v>
                </c:pt>
                <c:pt idx="33">
                  <c:v>0</c:v>
                </c:pt>
                <c:pt idx="34">
                  <c:v>3.5714285714286</c:v>
                </c:pt>
                <c:pt idx="35">
                  <c:v>3.5854341736694999</c:v>
                </c:pt>
                <c:pt idx="36">
                  <c:v>7.0321151716500996</c:v>
                </c:pt>
                <c:pt idx="37">
                  <c:v>2.0844761382337</c:v>
                </c:pt>
                <c:pt idx="38">
                  <c:v>1.6893732970027</c:v>
                </c:pt>
                <c:pt idx="39">
                  <c:v>2.7702335687127002</c:v>
                </c:pt>
                <c:pt idx="40">
                  <c:v>0</c:v>
                </c:pt>
                <c:pt idx="41">
                  <c:v>0</c:v>
                </c:pt>
                <c:pt idx="42">
                  <c:v>3.3369214208827001</c:v>
                </c:pt>
                <c:pt idx="43">
                  <c:v>4.5112781954886998</c:v>
                </c:pt>
                <c:pt idx="44">
                  <c:v>3.3494105037513</c:v>
                </c:pt>
                <c:pt idx="45">
                  <c:v>2.1866666666666998</c:v>
                </c:pt>
                <c:pt idx="46">
                  <c:v>2.5464190981432</c:v>
                </c:pt>
                <c:pt idx="47">
                  <c:v>1.4020329477743001</c:v>
                </c:pt>
                <c:pt idx="48">
                  <c:v>2.9808190772421002</c:v>
                </c:pt>
                <c:pt idx="49">
                  <c:v>3.1697341513291999</c:v>
                </c:pt>
                <c:pt idx="50">
                  <c:v>0</c:v>
                </c:pt>
                <c:pt idx="51">
                  <c:v>1.7830609212480999</c:v>
                </c:pt>
                <c:pt idx="52">
                  <c:v>2.1839080459770002</c:v>
                </c:pt>
                <c:pt idx="53">
                  <c:v>2.5319567354966002</c:v>
                </c:pt>
                <c:pt idx="54">
                  <c:v>1.6772512620094</c:v>
                </c:pt>
                <c:pt idx="55">
                  <c:v>3.0067895247332999</c:v>
                </c:pt>
                <c:pt idx="56">
                  <c:v>68.543471286493002</c:v>
                </c:pt>
                <c:pt idx="57">
                  <c:v>6.8728522336770004</c:v>
                </c:pt>
                <c:pt idx="58">
                  <c:v>3.1611754229742002</c:v>
                </c:pt>
                <c:pt idx="59">
                  <c:v>1.8321261184491</c:v>
                </c:pt>
                <c:pt idx="60">
                  <c:v>0</c:v>
                </c:pt>
                <c:pt idx="61">
                  <c:v>3.2456861133935999</c:v>
                </c:pt>
                <c:pt idx="62">
                  <c:v>11.983805668016</c:v>
                </c:pt>
                <c:pt idx="63">
                  <c:v>10.969886585843</c:v>
                </c:pt>
                <c:pt idx="64">
                  <c:v>5.4418103448275996</c:v>
                </c:pt>
                <c:pt idx="65">
                  <c:v>3.0599369085174</c:v>
                </c:pt>
                <c:pt idx="66">
                  <c:v>0</c:v>
                </c:pt>
                <c:pt idx="67">
                  <c:v>3.4004352557126998</c:v>
                </c:pt>
                <c:pt idx="68">
                  <c:v>2.5319759853824002</c:v>
                </c:pt>
                <c:pt idx="69">
                  <c:v>3.8107223760383002</c:v>
                </c:pt>
                <c:pt idx="70">
                  <c:v>30.517115804806998</c:v>
                </c:pt>
                <c:pt idx="71">
                  <c:v>3.2777391707204</c:v>
                </c:pt>
                <c:pt idx="72">
                  <c:v>12.676976693531</c:v>
                </c:pt>
                <c:pt idx="73">
                  <c:v>0</c:v>
                </c:pt>
                <c:pt idx="74">
                  <c:v>2.7448979591836999</c:v>
                </c:pt>
                <c:pt idx="75">
                  <c:v>1.934969080391</c:v>
                </c:pt>
                <c:pt idx="76">
                  <c:v>4.9605117159454002</c:v>
                </c:pt>
                <c:pt idx="77">
                  <c:v>2.9411764705882</c:v>
                </c:pt>
                <c:pt idx="78">
                  <c:v>1.1914247770821</c:v>
                </c:pt>
                <c:pt idx="79">
                  <c:v>1.4188941779568001</c:v>
                </c:pt>
                <c:pt idx="80">
                  <c:v>2.1461511174174999</c:v>
                </c:pt>
                <c:pt idx="81">
                  <c:v>1.3563501849568</c:v>
                </c:pt>
                <c:pt idx="82">
                  <c:v>2.1742942311064</c:v>
                </c:pt>
                <c:pt idx="83">
                  <c:v>2.4125874125874001</c:v>
                </c:pt>
                <c:pt idx="84">
                  <c:v>1.3428671084757999</c:v>
                </c:pt>
                <c:pt idx="85">
                  <c:v>1.8628133704734999</c:v>
                </c:pt>
                <c:pt idx="86">
                  <c:v>1.8071242397914999</c:v>
                </c:pt>
                <c:pt idx="87">
                  <c:v>58.807212205269998</c:v>
                </c:pt>
                <c:pt idx="88">
                  <c:v>1.9194189866850999</c:v>
                </c:pt>
                <c:pt idx="89">
                  <c:v>5.4829838432451004</c:v>
                </c:pt>
                <c:pt idx="90">
                  <c:v>0.44398907103825003</c:v>
                </c:pt>
                <c:pt idx="91">
                  <c:v>0.77832596121130004</c:v>
                </c:pt>
                <c:pt idx="92">
                  <c:v>2.4039821256858001</c:v>
                </c:pt>
                <c:pt idx="93">
                  <c:v>0.81218274111675004</c:v>
                </c:pt>
                <c:pt idx="94">
                  <c:v>3.5780590717299998</c:v>
                </c:pt>
                <c:pt idx="95">
                  <c:v>2.5825433148088002</c:v>
                </c:pt>
                <c:pt idx="96">
                  <c:v>4.2742713545289002</c:v>
                </c:pt>
                <c:pt idx="97">
                  <c:v>1.4911606456572</c:v>
                </c:pt>
                <c:pt idx="98">
                  <c:v>1.8011200242167</c:v>
                </c:pt>
                <c:pt idx="99">
                  <c:v>2.1108774038461999</c:v>
                </c:pt>
                <c:pt idx="100">
                  <c:v>2.7313432835820999</c:v>
                </c:pt>
                <c:pt idx="101">
                  <c:v>1.0072581839726999</c:v>
                </c:pt>
                <c:pt idx="102">
                  <c:v>1.5454813070355999</c:v>
                </c:pt>
                <c:pt idx="103">
                  <c:v>4.7821000292482996</c:v>
                </c:pt>
                <c:pt idx="104">
                  <c:v>3.4317984361425</c:v>
                </c:pt>
                <c:pt idx="105">
                  <c:v>2.1561604584527001</c:v>
                </c:pt>
                <c:pt idx="106">
                  <c:v>1.2036250354007001</c:v>
                </c:pt>
                <c:pt idx="107">
                  <c:v>1.6468531468531</c:v>
                </c:pt>
                <c:pt idx="108">
                  <c:v>2.7073227073227</c:v>
                </c:pt>
                <c:pt idx="109">
                  <c:v>1.0373729046441</c:v>
                </c:pt>
                <c:pt idx="110">
                  <c:v>2.4149659863945998</c:v>
                </c:pt>
                <c:pt idx="111">
                  <c:v>2.4028150134047999</c:v>
                </c:pt>
                <c:pt idx="112">
                  <c:v>2.7144408251900001</c:v>
                </c:pt>
                <c:pt idx="113">
                  <c:v>2.1529985166348999</c:v>
                </c:pt>
                <c:pt idx="114">
                  <c:v>2.7194931292684998</c:v>
                </c:pt>
                <c:pt idx="115">
                  <c:v>1.697955279206</c:v>
                </c:pt>
                <c:pt idx="116">
                  <c:v>6.2323446327683998</c:v>
                </c:pt>
                <c:pt idx="117">
                  <c:v>0.90508238570433996</c:v>
                </c:pt>
                <c:pt idx="118">
                  <c:v>5.9573002754821003</c:v>
                </c:pt>
                <c:pt idx="119">
                  <c:v>2.1023418491484001</c:v>
                </c:pt>
                <c:pt idx="120">
                  <c:v>0.38500736043483003</c:v>
                </c:pt>
                <c:pt idx="121">
                  <c:v>2.4876181900045</c:v>
                </c:pt>
                <c:pt idx="122">
                  <c:v>4.8791405550581999</c:v>
                </c:pt>
                <c:pt idx="123">
                  <c:v>10.092048353111</c:v>
                </c:pt>
                <c:pt idx="124">
                  <c:v>1.0587208033180999</c:v>
                </c:pt>
                <c:pt idx="125">
                  <c:v>0.74169622702353999</c:v>
                </c:pt>
                <c:pt idx="126">
                  <c:v>3.2502210433244998</c:v>
                </c:pt>
                <c:pt idx="127">
                  <c:v>1.9322174002893</c:v>
                </c:pt>
                <c:pt idx="128">
                  <c:v>3.4203301247064002</c:v>
                </c:pt>
                <c:pt idx="129">
                  <c:v>1.0340865568747999</c:v>
                </c:pt>
                <c:pt idx="130">
                  <c:v>1.2515291239296</c:v>
                </c:pt>
                <c:pt idx="131">
                  <c:v>2.0568436798802998</c:v>
                </c:pt>
                <c:pt idx="132">
                  <c:v>1.7783985102421001</c:v>
                </c:pt>
                <c:pt idx="133">
                  <c:v>1.8257645968489</c:v>
                </c:pt>
                <c:pt idx="134">
                  <c:v>3.9485683020244</c:v>
                </c:pt>
                <c:pt idx="135">
                  <c:v>1.2209148013802</c:v>
                </c:pt>
                <c:pt idx="136">
                  <c:v>2.282571032571</c:v>
                </c:pt>
                <c:pt idx="137">
                  <c:v>17.527453671928999</c:v>
                </c:pt>
                <c:pt idx="138">
                  <c:v>0.82840236686391</c:v>
                </c:pt>
                <c:pt idx="139">
                  <c:v>0.54184728242748004</c:v>
                </c:pt>
                <c:pt idx="140">
                  <c:v>2.0098846787479001</c:v>
                </c:pt>
                <c:pt idx="141">
                  <c:v>1.8283764017552</c:v>
                </c:pt>
                <c:pt idx="142">
                  <c:v>0.38538739462062999</c:v>
                </c:pt>
                <c:pt idx="143">
                  <c:v>0.52802922026361998</c:v>
                </c:pt>
                <c:pt idx="144">
                  <c:v>1.6661427224142999</c:v>
                </c:pt>
                <c:pt idx="145">
                  <c:v>0.88722857809945999</c:v>
                </c:pt>
                <c:pt idx="146">
                  <c:v>0.75599784000616999</c:v>
                </c:pt>
                <c:pt idx="147">
                  <c:v>0.79730144127568003</c:v>
                </c:pt>
                <c:pt idx="148">
                  <c:v>1.6572905580052</c:v>
                </c:pt>
                <c:pt idx="149">
                  <c:v>0.65630657815328997</c:v>
                </c:pt>
                <c:pt idx="150">
                  <c:v>0.81184695181538002</c:v>
                </c:pt>
                <c:pt idx="151">
                  <c:v>1.3046412236635001</c:v>
                </c:pt>
                <c:pt idx="152">
                  <c:v>1.4140356127488001</c:v>
                </c:pt>
                <c:pt idx="153">
                  <c:v>0.7171136176888</c:v>
                </c:pt>
                <c:pt idx="154">
                  <c:v>1.0890645979411999</c:v>
                </c:pt>
                <c:pt idx="155">
                  <c:v>1.2438552063160999</c:v>
                </c:pt>
                <c:pt idx="156">
                  <c:v>2.6073049170572</c:v>
                </c:pt>
                <c:pt idx="157">
                  <c:v>1.0100259933160001</c:v>
                </c:pt>
                <c:pt idx="158">
                  <c:v>0.97639352366827004</c:v>
                </c:pt>
                <c:pt idx="159">
                  <c:v>0</c:v>
                </c:pt>
                <c:pt idx="160">
                  <c:v>1.1681206565133999</c:v>
                </c:pt>
                <c:pt idx="161">
                  <c:v>0.74582779500812002</c:v>
                </c:pt>
                <c:pt idx="162">
                  <c:v>1.3658176448874</c:v>
                </c:pt>
                <c:pt idx="163">
                  <c:v>0.89259368545294004</c:v>
                </c:pt>
                <c:pt idx="164">
                  <c:v>0.81773979667009999</c:v>
                </c:pt>
                <c:pt idx="165">
                  <c:v>1.3715252242977001</c:v>
                </c:pt>
                <c:pt idx="166">
                  <c:v>0.94678899082569001</c:v>
                </c:pt>
                <c:pt idx="167">
                  <c:v>0.67389393495459005</c:v>
                </c:pt>
                <c:pt idx="168">
                  <c:v>1.030701754386</c:v>
                </c:pt>
                <c:pt idx="169">
                  <c:v>1.1050328227571</c:v>
                </c:pt>
                <c:pt idx="170">
                  <c:v>1.2303436225976001</c:v>
                </c:pt>
                <c:pt idx="171">
                  <c:v>1.1633825347197</c:v>
                </c:pt>
                <c:pt idx="172">
                  <c:v>1.7652186546563999</c:v>
                </c:pt>
                <c:pt idx="173">
                  <c:v>0</c:v>
                </c:pt>
                <c:pt idx="174">
                  <c:v>0.94838195902411004</c:v>
                </c:pt>
                <c:pt idx="175">
                  <c:v>0.69092750687310001</c:v>
                </c:pt>
                <c:pt idx="176">
                  <c:v>0.79164256795835997</c:v>
                </c:pt>
                <c:pt idx="177">
                  <c:v>0.84164138130328003</c:v>
                </c:pt>
                <c:pt idx="178">
                  <c:v>0.62089379828170999</c:v>
                </c:pt>
                <c:pt idx="179">
                  <c:v>2.5233937119626999</c:v>
                </c:pt>
                <c:pt idx="180">
                  <c:v>1.0310765015501999</c:v>
                </c:pt>
                <c:pt idx="181">
                  <c:v>0.66277645702759003</c:v>
                </c:pt>
                <c:pt idx="182">
                  <c:v>1.0586201930001</c:v>
                </c:pt>
                <c:pt idx="183">
                  <c:v>0.74409034357354997</c:v>
                </c:pt>
                <c:pt idx="184">
                  <c:v>0.71020699500356999</c:v>
                </c:pt>
                <c:pt idx="185">
                  <c:v>0.53080973388358998</c:v>
                </c:pt>
                <c:pt idx="186">
                  <c:v>1.0122176445518001</c:v>
                </c:pt>
                <c:pt idx="187">
                  <c:v>0.69498617119353001</c:v>
                </c:pt>
                <c:pt idx="188">
                  <c:v>0.76530612244898</c:v>
                </c:pt>
                <c:pt idx="189">
                  <c:v>1.3813133101934001</c:v>
                </c:pt>
                <c:pt idx="190">
                  <c:v>1.2741558717349999</c:v>
                </c:pt>
                <c:pt idx="191">
                  <c:v>0.98635367319522005</c:v>
                </c:pt>
                <c:pt idx="192">
                  <c:v>3.6134394590405998</c:v>
                </c:pt>
                <c:pt idx="193">
                  <c:v>0.68804582966107997</c:v>
                </c:pt>
                <c:pt idx="194">
                  <c:v>3.3650482720022001</c:v>
                </c:pt>
                <c:pt idx="195">
                  <c:v>1.3615416841223</c:v>
                </c:pt>
                <c:pt idx="196">
                  <c:v>0.61306952765779998</c:v>
                </c:pt>
                <c:pt idx="197">
                  <c:v>0.45909849749582998</c:v>
                </c:pt>
                <c:pt idx="198">
                  <c:v>0.68812122054632996</c:v>
                </c:pt>
                <c:pt idx="199">
                  <c:v>0.98992705800625003</c:v>
                </c:pt>
                <c:pt idx="200">
                  <c:v>0.62486981878775005</c:v>
                </c:pt>
                <c:pt idx="201">
                  <c:v>0.85698424814378005</c:v>
                </c:pt>
                <c:pt idx="202">
                  <c:v>0.77653747486653002</c:v>
                </c:pt>
                <c:pt idx="203">
                  <c:v>0.50557517833645005</c:v>
                </c:pt>
                <c:pt idx="204">
                  <c:v>0.77162629757784995</c:v>
                </c:pt>
                <c:pt idx="205">
                  <c:v>0.57427523697502003</c:v>
                </c:pt>
                <c:pt idx="206">
                  <c:v>13.285842727713</c:v>
                </c:pt>
                <c:pt idx="207">
                  <c:v>0.76504238748362996</c:v>
                </c:pt>
                <c:pt idx="208">
                  <c:v>2.1396241942119998</c:v>
                </c:pt>
                <c:pt idx="209">
                  <c:v>1.6592171204118</c:v>
                </c:pt>
                <c:pt idx="210">
                  <c:v>0.57131468810204</c:v>
                </c:pt>
                <c:pt idx="211">
                  <c:v>0.6624253951597</c:v>
                </c:pt>
                <c:pt idx="212">
                  <c:v>0</c:v>
                </c:pt>
                <c:pt idx="213">
                  <c:v>0</c:v>
                </c:pt>
                <c:pt idx="214">
                  <c:v>2.8051948051947999</c:v>
                </c:pt>
                <c:pt idx="215">
                  <c:v>0</c:v>
                </c:pt>
                <c:pt idx="216">
                  <c:v>0.30130240393961</c:v>
                </c:pt>
                <c:pt idx="217">
                  <c:v>0.63389391979301002</c:v>
                </c:pt>
                <c:pt idx="218">
                  <c:v>0.46478600477697002</c:v>
                </c:pt>
                <c:pt idx="219">
                  <c:v>0</c:v>
                </c:pt>
                <c:pt idx="220">
                  <c:v>0.17372281559645</c:v>
                </c:pt>
                <c:pt idx="221">
                  <c:v>0.77798495467112005</c:v>
                </c:pt>
                <c:pt idx="222">
                  <c:v>0</c:v>
                </c:pt>
                <c:pt idx="223">
                  <c:v>0</c:v>
                </c:pt>
                <c:pt idx="224">
                  <c:v>0.29904944996262001</c:v>
                </c:pt>
                <c:pt idx="225">
                  <c:v>0.84377397085144001</c:v>
                </c:pt>
                <c:pt idx="226">
                  <c:v>0.56752965183012005</c:v>
                </c:pt>
                <c:pt idx="227">
                  <c:v>0.43342469245969001</c:v>
                </c:pt>
                <c:pt idx="228">
                  <c:v>0.42694194863952001</c:v>
                </c:pt>
                <c:pt idx="229">
                  <c:v>0.70068157207464998</c:v>
                </c:pt>
                <c:pt idx="230">
                  <c:v>0</c:v>
                </c:pt>
                <c:pt idx="231">
                  <c:v>0.80173072028505998</c:v>
                </c:pt>
                <c:pt idx="232">
                  <c:v>0.59785028302486998</c:v>
                </c:pt>
                <c:pt idx="233">
                  <c:v>0</c:v>
                </c:pt>
                <c:pt idx="234">
                  <c:v>0.47873241823419999</c:v>
                </c:pt>
                <c:pt idx="235">
                  <c:v>0.40330263575738001</c:v>
                </c:pt>
                <c:pt idx="236">
                  <c:v>0.31097290093292002</c:v>
                </c:pt>
                <c:pt idx="237">
                  <c:v>0.37419927697089</c:v>
                </c:pt>
                <c:pt idx="238">
                  <c:v>0.40567951318458001</c:v>
                </c:pt>
                <c:pt idx="239">
                  <c:v>0.50060198973448999</c:v>
                </c:pt>
                <c:pt idx="240">
                  <c:v>2.2865467443627998</c:v>
                </c:pt>
                <c:pt idx="241">
                  <c:v>0.37351228159027999</c:v>
                </c:pt>
                <c:pt idx="242">
                  <c:v>1.3986456553383</c:v>
                </c:pt>
                <c:pt idx="243">
                  <c:v>11.085114455546</c:v>
                </c:pt>
                <c:pt idx="244">
                  <c:v>1.1289813938821001</c:v>
                </c:pt>
                <c:pt idx="245">
                  <c:v>0.38976551203873</c:v>
                </c:pt>
                <c:pt idx="246">
                  <c:v>0.66023149889264998</c:v>
                </c:pt>
                <c:pt idx="247">
                  <c:v>0.99631226951684004</c:v>
                </c:pt>
                <c:pt idx="248">
                  <c:v>0.50533408197642005</c:v>
                </c:pt>
                <c:pt idx="249">
                  <c:v>0.83530731828949001</c:v>
                </c:pt>
                <c:pt idx="250">
                  <c:v>1.3175885643256999</c:v>
                </c:pt>
                <c:pt idx="251">
                  <c:v>0.19181981313037999</c:v>
                </c:pt>
                <c:pt idx="252">
                  <c:v>0.24691358024691001</c:v>
                </c:pt>
                <c:pt idx="253">
                  <c:v>0.50539291217256999</c:v>
                </c:pt>
                <c:pt idx="254">
                  <c:v>0.56643270533185996</c:v>
                </c:pt>
                <c:pt idx="255">
                  <c:v>0</c:v>
                </c:pt>
                <c:pt idx="256">
                  <c:v>3.3965050455329</c:v>
                </c:pt>
                <c:pt idx="257">
                  <c:v>10.821858864028</c:v>
                </c:pt>
                <c:pt idx="258">
                  <c:v>0</c:v>
                </c:pt>
                <c:pt idx="259">
                  <c:v>0</c:v>
                </c:pt>
                <c:pt idx="260">
                  <c:v>0.42876393482788</c:v>
                </c:pt>
                <c:pt idx="261">
                  <c:v>1.5140415140415</c:v>
                </c:pt>
                <c:pt idx="262">
                  <c:v>0.61059720869847001</c:v>
                </c:pt>
                <c:pt idx="263">
                  <c:v>0.43721156181685999</c:v>
                </c:pt>
                <c:pt idx="264">
                  <c:v>0.33036309632054001</c:v>
                </c:pt>
                <c:pt idx="265">
                  <c:v>0.88648190729759002</c:v>
                </c:pt>
                <c:pt idx="266">
                  <c:v>0.41082648622522999</c:v>
                </c:pt>
                <c:pt idx="267">
                  <c:v>1.1183522407273001</c:v>
                </c:pt>
                <c:pt idx="268">
                  <c:v>0</c:v>
                </c:pt>
                <c:pt idx="269">
                  <c:v>1.8920221740178</c:v>
                </c:pt>
                <c:pt idx="270">
                  <c:v>0</c:v>
                </c:pt>
                <c:pt idx="271">
                  <c:v>0</c:v>
                </c:pt>
                <c:pt idx="272">
                  <c:v>2.1166566446182</c:v>
                </c:pt>
                <c:pt idx="273">
                  <c:v>0</c:v>
                </c:pt>
                <c:pt idx="274">
                  <c:v>1.0103439980755</c:v>
                </c:pt>
                <c:pt idx="275">
                  <c:v>0</c:v>
                </c:pt>
                <c:pt idx="276">
                  <c:v>1.3944821782773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1.2396446151999001</c:v>
                </c:pt>
                <c:pt idx="283">
                  <c:v>0.92753739155948001</c:v>
                </c:pt>
                <c:pt idx="284">
                  <c:v>0.65965164016102995</c:v>
                </c:pt>
                <c:pt idx="285">
                  <c:v>0</c:v>
                </c:pt>
                <c:pt idx="286">
                  <c:v>0.27904767559222998</c:v>
                </c:pt>
                <c:pt idx="287">
                  <c:v>0</c:v>
                </c:pt>
                <c:pt idx="288">
                  <c:v>1.7626112759643999</c:v>
                </c:pt>
                <c:pt idx="289">
                  <c:v>0.86631460274134997</c:v>
                </c:pt>
                <c:pt idx="290">
                  <c:v>0.77114722980187</c:v>
                </c:pt>
                <c:pt idx="291">
                  <c:v>0</c:v>
                </c:pt>
                <c:pt idx="292">
                  <c:v>0</c:v>
                </c:pt>
                <c:pt idx="293">
                  <c:v>0.59844759139657999</c:v>
                </c:pt>
                <c:pt idx="294">
                  <c:v>0.64858141325593999</c:v>
                </c:pt>
                <c:pt idx="295">
                  <c:v>0.31379514505625</c:v>
                </c:pt>
                <c:pt idx="296">
                  <c:v>0.46753861632242</c:v>
                </c:pt>
                <c:pt idx="297">
                  <c:v>1.1923076923077001</c:v>
                </c:pt>
                <c:pt idx="298">
                  <c:v>0</c:v>
                </c:pt>
                <c:pt idx="299">
                  <c:v>0.44954454039986003</c:v>
                </c:pt>
                <c:pt idx="300">
                  <c:v>0.45532493643191002</c:v>
                </c:pt>
                <c:pt idx="301">
                  <c:v>1.1530274361399999</c:v>
                </c:pt>
                <c:pt idx="302">
                  <c:v>3.0747398297066999</c:v>
                </c:pt>
                <c:pt idx="303">
                  <c:v>0.65579581708613999</c:v>
                </c:pt>
                <c:pt idx="304">
                  <c:v>1.1450156406776</c:v>
                </c:pt>
                <c:pt idx="305">
                  <c:v>0.18580782162449</c:v>
                </c:pt>
                <c:pt idx="306">
                  <c:v>1.0376134889754001</c:v>
                </c:pt>
                <c:pt idx="307">
                  <c:v>0</c:v>
                </c:pt>
                <c:pt idx="308">
                  <c:v>0.64797360980206997</c:v>
                </c:pt>
                <c:pt idx="309">
                  <c:v>0</c:v>
                </c:pt>
                <c:pt idx="310">
                  <c:v>1.0740980519098</c:v>
                </c:pt>
                <c:pt idx="311">
                  <c:v>1.3915038832666999</c:v>
                </c:pt>
                <c:pt idx="312">
                  <c:v>0.88818304805600001</c:v>
                </c:pt>
                <c:pt idx="313">
                  <c:v>0.96853721530876002</c:v>
                </c:pt>
                <c:pt idx="314">
                  <c:v>0</c:v>
                </c:pt>
                <c:pt idx="315">
                  <c:v>0.31586335985025998</c:v>
                </c:pt>
                <c:pt idx="316">
                  <c:v>0.88601672612433002</c:v>
                </c:pt>
                <c:pt idx="317">
                  <c:v>3.5081564637783003E-2</c:v>
                </c:pt>
                <c:pt idx="318">
                  <c:v>1.1298774667367999</c:v>
                </c:pt>
                <c:pt idx="319">
                  <c:v>0.40306092645598002</c:v>
                </c:pt>
                <c:pt idx="320">
                  <c:v>0.35034450543034001</c:v>
                </c:pt>
                <c:pt idx="321">
                  <c:v>0.1400315070891</c:v>
                </c:pt>
                <c:pt idx="322">
                  <c:v>0.58298839853087003</c:v>
                </c:pt>
                <c:pt idx="323">
                  <c:v>0.59836033725764004</c:v>
                </c:pt>
                <c:pt idx="324">
                  <c:v>1.107097074933</c:v>
                </c:pt>
                <c:pt idx="325">
                  <c:v>0.77032851817335002</c:v>
                </c:pt>
                <c:pt idx="326">
                  <c:v>0.89046676754743004</c:v>
                </c:pt>
                <c:pt idx="327">
                  <c:v>1.0928961748634001</c:v>
                </c:pt>
                <c:pt idx="328">
                  <c:v>0.9991286668603</c:v>
                </c:pt>
                <c:pt idx="329">
                  <c:v>0.9607012248215</c:v>
                </c:pt>
                <c:pt idx="330">
                  <c:v>0.62648645513081003</c:v>
                </c:pt>
                <c:pt idx="331">
                  <c:v>1.7506231522810001</c:v>
                </c:pt>
                <c:pt idx="332">
                  <c:v>0.63118883548555005</c:v>
                </c:pt>
                <c:pt idx="333">
                  <c:v>0.72870279336070998</c:v>
                </c:pt>
                <c:pt idx="334">
                  <c:v>0.53726169844020999</c:v>
                </c:pt>
                <c:pt idx="335">
                  <c:v>0.81073283323716006</c:v>
                </c:pt>
                <c:pt idx="336">
                  <c:v>0.76373277998732003</c:v>
                </c:pt>
                <c:pt idx="337">
                  <c:v>0.54106947562309005</c:v>
                </c:pt>
                <c:pt idx="338">
                  <c:v>1.1295700160957001</c:v>
                </c:pt>
                <c:pt idx="339">
                  <c:v>0.56659392825695998</c:v>
                </c:pt>
                <c:pt idx="340">
                  <c:v>0.57095311872382004</c:v>
                </c:pt>
                <c:pt idx="341">
                  <c:v>0.49326068253513</c:v>
                </c:pt>
                <c:pt idx="342">
                  <c:v>0.77368330563356003</c:v>
                </c:pt>
                <c:pt idx="343">
                  <c:v>1.3689998854393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DC3-40F8-B919-6556806147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5879120"/>
        <c:axId val="345879448"/>
      </c:lineChart>
      <c:catAx>
        <c:axId val="345879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879448"/>
        <c:crosses val="autoZero"/>
        <c:auto val="1"/>
        <c:lblAlgn val="ctr"/>
        <c:lblOffset val="100"/>
        <c:noMultiLvlLbl val="0"/>
      </c:catAx>
      <c:valAx>
        <c:axId val="345879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879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Treckerfahrer dürfen das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Sheet1!$A$2:$A$345</c:f>
              <c:strCache>
                <c:ptCount val="344"/>
                <c:pt idx="0">
                  <c:v>05.09.2017</c:v>
                </c:pt>
                <c:pt idx="1">
                  <c:v>06.09.2017</c:v>
                </c:pt>
                <c:pt idx="2">
                  <c:v>07.09.2017</c:v>
                </c:pt>
                <c:pt idx="3">
                  <c:v>08.09.2017</c:v>
                </c:pt>
                <c:pt idx="4">
                  <c:v>09.09.2017</c:v>
                </c:pt>
                <c:pt idx="5">
                  <c:v>10.09.2017</c:v>
                </c:pt>
                <c:pt idx="6">
                  <c:v>11.09.2017</c:v>
                </c:pt>
                <c:pt idx="7">
                  <c:v>12.09.2017</c:v>
                </c:pt>
                <c:pt idx="8">
                  <c:v>13.09.2017</c:v>
                </c:pt>
                <c:pt idx="9">
                  <c:v>14.09.2017</c:v>
                </c:pt>
                <c:pt idx="10">
                  <c:v>15.09.2017</c:v>
                </c:pt>
                <c:pt idx="11">
                  <c:v>16.09.2017</c:v>
                </c:pt>
                <c:pt idx="12">
                  <c:v>17.09.2017</c:v>
                </c:pt>
                <c:pt idx="13">
                  <c:v>18.09.2017</c:v>
                </c:pt>
                <c:pt idx="14">
                  <c:v>19.09.2017</c:v>
                </c:pt>
                <c:pt idx="15">
                  <c:v>20.09.2017</c:v>
                </c:pt>
                <c:pt idx="16">
                  <c:v>21.09.2017</c:v>
                </c:pt>
                <c:pt idx="17">
                  <c:v>22.09.2017</c:v>
                </c:pt>
                <c:pt idx="18">
                  <c:v>23.09.2017</c:v>
                </c:pt>
                <c:pt idx="19">
                  <c:v>24.09.2017</c:v>
                </c:pt>
                <c:pt idx="20">
                  <c:v>25.09.2017</c:v>
                </c:pt>
                <c:pt idx="21">
                  <c:v>26.09.2017</c:v>
                </c:pt>
                <c:pt idx="22">
                  <c:v>27.09.2017</c:v>
                </c:pt>
                <c:pt idx="23">
                  <c:v>28.09.2017</c:v>
                </c:pt>
                <c:pt idx="24">
                  <c:v>29.09.2017</c:v>
                </c:pt>
                <c:pt idx="25">
                  <c:v>30.09.2017</c:v>
                </c:pt>
                <c:pt idx="26">
                  <c:v>01.10.2017</c:v>
                </c:pt>
                <c:pt idx="27">
                  <c:v>02.10.2017</c:v>
                </c:pt>
                <c:pt idx="28">
                  <c:v>03.10.2017</c:v>
                </c:pt>
                <c:pt idx="29">
                  <c:v>04.10.2017</c:v>
                </c:pt>
                <c:pt idx="30">
                  <c:v>05.10.2017</c:v>
                </c:pt>
                <c:pt idx="31">
                  <c:v>06.10.2017</c:v>
                </c:pt>
                <c:pt idx="32">
                  <c:v>07.10.2017</c:v>
                </c:pt>
                <c:pt idx="33">
                  <c:v>08.10.2017</c:v>
                </c:pt>
                <c:pt idx="34">
                  <c:v>09.10.2017</c:v>
                </c:pt>
                <c:pt idx="35">
                  <c:v>10.10.2017</c:v>
                </c:pt>
                <c:pt idx="36">
                  <c:v>11.10.2017</c:v>
                </c:pt>
                <c:pt idx="37">
                  <c:v>12.10.2017</c:v>
                </c:pt>
                <c:pt idx="38">
                  <c:v>13.10.2017</c:v>
                </c:pt>
                <c:pt idx="39">
                  <c:v>14.10.2017</c:v>
                </c:pt>
                <c:pt idx="40">
                  <c:v>15.10.2017</c:v>
                </c:pt>
                <c:pt idx="41">
                  <c:v>16.10.2017</c:v>
                </c:pt>
                <c:pt idx="42">
                  <c:v>17.10.2017</c:v>
                </c:pt>
                <c:pt idx="43">
                  <c:v>18.10.2017</c:v>
                </c:pt>
                <c:pt idx="44">
                  <c:v>19.10.2017</c:v>
                </c:pt>
                <c:pt idx="45">
                  <c:v>20.10.2017</c:v>
                </c:pt>
                <c:pt idx="46">
                  <c:v>21.10.2017</c:v>
                </c:pt>
                <c:pt idx="47">
                  <c:v>22.10.2017</c:v>
                </c:pt>
                <c:pt idx="48">
                  <c:v>23.10.2017</c:v>
                </c:pt>
                <c:pt idx="49">
                  <c:v>24.10.2017</c:v>
                </c:pt>
                <c:pt idx="50">
                  <c:v>25.10.2017</c:v>
                </c:pt>
                <c:pt idx="51">
                  <c:v>26.10.2017</c:v>
                </c:pt>
                <c:pt idx="52">
                  <c:v>27.10.2017</c:v>
                </c:pt>
                <c:pt idx="53">
                  <c:v>28.10.2017</c:v>
                </c:pt>
                <c:pt idx="54">
                  <c:v>29.10.2017</c:v>
                </c:pt>
                <c:pt idx="55">
                  <c:v>30.10.2017</c:v>
                </c:pt>
                <c:pt idx="56">
                  <c:v>31.10.2017</c:v>
                </c:pt>
                <c:pt idx="57">
                  <c:v>01.11.2017</c:v>
                </c:pt>
                <c:pt idx="58">
                  <c:v>02.11.2017</c:v>
                </c:pt>
                <c:pt idx="59">
                  <c:v>03.11.2017</c:v>
                </c:pt>
                <c:pt idx="60">
                  <c:v>04.11.2017</c:v>
                </c:pt>
                <c:pt idx="61">
                  <c:v>05.11.2017</c:v>
                </c:pt>
                <c:pt idx="62">
                  <c:v>06.11.2017</c:v>
                </c:pt>
                <c:pt idx="63">
                  <c:v>07.11.2017</c:v>
                </c:pt>
                <c:pt idx="64">
                  <c:v>08.11.2017</c:v>
                </c:pt>
                <c:pt idx="65">
                  <c:v>09.11.2017</c:v>
                </c:pt>
                <c:pt idx="66">
                  <c:v>10.11.2017</c:v>
                </c:pt>
                <c:pt idx="67">
                  <c:v>11.11.2017</c:v>
                </c:pt>
                <c:pt idx="68">
                  <c:v>12.11.2017</c:v>
                </c:pt>
                <c:pt idx="69">
                  <c:v>13.11.2017</c:v>
                </c:pt>
                <c:pt idx="70">
                  <c:v>14.11.2017</c:v>
                </c:pt>
                <c:pt idx="71">
                  <c:v>15.11.2017</c:v>
                </c:pt>
                <c:pt idx="72">
                  <c:v>16.11.2017</c:v>
                </c:pt>
                <c:pt idx="73">
                  <c:v>17.11.2017</c:v>
                </c:pt>
                <c:pt idx="74">
                  <c:v>18.11.2017</c:v>
                </c:pt>
                <c:pt idx="75">
                  <c:v>19.11.2017</c:v>
                </c:pt>
                <c:pt idx="76">
                  <c:v>20.11.2017</c:v>
                </c:pt>
                <c:pt idx="77">
                  <c:v>21.11.2017</c:v>
                </c:pt>
                <c:pt idx="78">
                  <c:v>22.11.2017</c:v>
                </c:pt>
                <c:pt idx="79">
                  <c:v>23.11.2017</c:v>
                </c:pt>
                <c:pt idx="80">
                  <c:v>24.11.2017</c:v>
                </c:pt>
                <c:pt idx="81">
                  <c:v>25.11.2017</c:v>
                </c:pt>
                <c:pt idx="82">
                  <c:v>26.11.2017</c:v>
                </c:pt>
                <c:pt idx="83">
                  <c:v>27.11.2017</c:v>
                </c:pt>
                <c:pt idx="84">
                  <c:v>28.11.2017</c:v>
                </c:pt>
                <c:pt idx="85">
                  <c:v>29.11.2017</c:v>
                </c:pt>
                <c:pt idx="86">
                  <c:v>30.11.2017</c:v>
                </c:pt>
                <c:pt idx="87">
                  <c:v>01.12.2017</c:v>
                </c:pt>
                <c:pt idx="88">
                  <c:v>02.12.2017</c:v>
                </c:pt>
                <c:pt idx="89">
                  <c:v>03.12.2017</c:v>
                </c:pt>
                <c:pt idx="90">
                  <c:v>04.12.2017</c:v>
                </c:pt>
                <c:pt idx="91">
                  <c:v>05.12.2017</c:v>
                </c:pt>
                <c:pt idx="92">
                  <c:v>06.12.2017</c:v>
                </c:pt>
                <c:pt idx="93">
                  <c:v>07.12.2017</c:v>
                </c:pt>
                <c:pt idx="94">
                  <c:v>08.12.2017</c:v>
                </c:pt>
                <c:pt idx="95">
                  <c:v>09.12.2017</c:v>
                </c:pt>
                <c:pt idx="96">
                  <c:v>10.12.2017</c:v>
                </c:pt>
                <c:pt idx="97">
                  <c:v>11.12.2017</c:v>
                </c:pt>
                <c:pt idx="98">
                  <c:v>12.12.2017</c:v>
                </c:pt>
                <c:pt idx="99">
                  <c:v>13.12.2017</c:v>
                </c:pt>
                <c:pt idx="100">
                  <c:v>14.12.2017</c:v>
                </c:pt>
                <c:pt idx="101">
                  <c:v>15.12.2017</c:v>
                </c:pt>
                <c:pt idx="102">
                  <c:v>16.12.2017</c:v>
                </c:pt>
                <c:pt idx="103">
                  <c:v>17.12.2017</c:v>
                </c:pt>
                <c:pt idx="104">
                  <c:v>18.12.2017</c:v>
                </c:pt>
                <c:pt idx="105">
                  <c:v>19.12.2017</c:v>
                </c:pt>
                <c:pt idx="106">
                  <c:v>20.12.2017</c:v>
                </c:pt>
                <c:pt idx="107">
                  <c:v>21.12.2017</c:v>
                </c:pt>
                <c:pt idx="108">
                  <c:v>22.12.2017</c:v>
                </c:pt>
                <c:pt idx="109">
                  <c:v>23.12.2017</c:v>
                </c:pt>
                <c:pt idx="110">
                  <c:v>24.12.2017</c:v>
                </c:pt>
                <c:pt idx="111">
                  <c:v>25.12.2017</c:v>
                </c:pt>
                <c:pt idx="112">
                  <c:v>26.12.2017</c:v>
                </c:pt>
                <c:pt idx="113">
                  <c:v>27.12.2017</c:v>
                </c:pt>
                <c:pt idx="114">
                  <c:v>28.12.2017</c:v>
                </c:pt>
                <c:pt idx="115">
                  <c:v>29.12.2017</c:v>
                </c:pt>
                <c:pt idx="116">
                  <c:v>30.12.2017</c:v>
                </c:pt>
                <c:pt idx="117">
                  <c:v>31.12.2017</c:v>
                </c:pt>
                <c:pt idx="118">
                  <c:v>01.01.2018</c:v>
                </c:pt>
                <c:pt idx="119">
                  <c:v>02.01.2018</c:v>
                </c:pt>
                <c:pt idx="120">
                  <c:v>03.01.2018</c:v>
                </c:pt>
                <c:pt idx="121">
                  <c:v>04.01.2018</c:v>
                </c:pt>
                <c:pt idx="122">
                  <c:v>05.01.2018</c:v>
                </c:pt>
                <c:pt idx="123">
                  <c:v>06.01.2018</c:v>
                </c:pt>
                <c:pt idx="124">
                  <c:v>07.01.2018</c:v>
                </c:pt>
                <c:pt idx="125">
                  <c:v>08.01.2018</c:v>
                </c:pt>
                <c:pt idx="126">
                  <c:v>09.01.2018</c:v>
                </c:pt>
                <c:pt idx="127">
                  <c:v>10.01.2018</c:v>
                </c:pt>
                <c:pt idx="128">
                  <c:v>11.01.2018</c:v>
                </c:pt>
                <c:pt idx="129">
                  <c:v>12.01.2018</c:v>
                </c:pt>
                <c:pt idx="130">
                  <c:v>13.01.2018</c:v>
                </c:pt>
                <c:pt idx="131">
                  <c:v>14.01.2018</c:v>
                </c:pt>
                <c:pt idx="132">
                  <c:v>15.01.2018</c:v>
                </c:pt>
                <c:pt idx="133">
                  <c:v>16.01.2018</c:v>
                </c:pt>
                <c:pt idx="134">
                  <c:v>17.01.2018</c:v>
                </c:pt>
                <c:pt idx="135">
                  <c:v>18.01.2018</c:v>
                </c:pt>
                <c:pt idx="136">
                  <c:v>19.01.2018</c:v>
                </c:pt>
                <c:pt idx="137">
                  <c:v>20.01.2018</c:v>
                </c:pt>
                <c:pt idx="138">
                  <c:v>21.01.2018</c:v>
                </c:pt>
                <c:pt idx="139">
                  <c:v>22.01.2018</c:v>
                </c:pt>
                <c:pt idx="140">
                  <c:v>23.01.2018</c:v>
                </c:pt>
                <c:pt idx="141">
                  <c:v>24.01.2018</c:v>
                </c:pt>
                <c:pt idx="142">
                  <c:v>25.01.2018</c:v>
                </c:pt>
                <c:pt idx="143">
                  <c:v>26.01.2018</c:v>
                </c:pt>
                <c:pt idx="144">
                  <c:v>27.01.2018</c:v>
                </c:pt>
                <c:pt idx="145">
                  <c:v>28.01.2018</c:v>
                </c:pt>
                <c:pt idx="146">
                  <c:v>29.01.2018</c:v>
                </c:pt>
                <c:pt idx="147">
                  <c:v>30.01.2018</c:v>
                </c:pt>
                <c:pt idx="148">
                  <c:v>31.01.2018</c:v>
                </c:pt>
                <c:pt idx="149">
                  <c:v>01.02.2018</c:v>
                </c:pt>
                <c:pt idx="150">
                  <c:v>02.02.2018</c:v>
                </c:pt>
                <c:pt idx="151">
                  <c:v>03.02.2018</c:v>
                </c:pt>
                <c:pt idx="152">
                  <c:v>04.02.2018</c:v>
                </c:pt>
                <c:pt idx="153">
                  <c:v>05.02.2018</c:v>
                </c:pt>
                <c:pt idx="154">
                  <c:v>06.02.2018</c:v>
                </c:pt>
                <c:pt idx="155">
                  <c:v>07.02.2018</c:v>
                </c:pt>
                <c:pt idx="156">
                  <c:v>08.02.2018</c:v>
                </c:pt>
                <c:pt idx="157">
                  <c:v>09.02.2018</c:v>
                </c:pt>
                <c:pt idx="158">
                  <c:v>10.02.2018</c:v>
                </c:pt>
                <c:pt idx="159">
                  <c:v>11.02.2018</c:v>
                </c:pt>
                <c:pt idx="160">
                  <c:v>12.02.2018</c:v>
                </c:pt>
                <c:pt idx="161">
                  <c:v>13.02.2018</c:v>
                </c:pt>
                <c:pt idx="162">
                  <c:v>14.02.2018</c:v>
                </c:pt>
                <c:pt idx="163">
                  <c:v>15.02.2018</c:v>
                </c:pt>
                <c:pt idx="164">
                  <c:v>16.02.2018</c:v>
                </c:pt>
                <c:pt idx="165">
                  <c:v>17.02.2018</c:v>
                </c:pt>
                <c:pt idx="166">
                  <c:v>18.02.2018</c:v>
                </c:pt>
                <c:pt idx="167">
                  <c:v>19.02.2018</c:v>
                </c:pt>
                <c:pt idx="168">
                  <c:v>20.02.2018</c:v>
                </c:pt>
                <c:pt idx="169">
                  <c:v>21.02.2018</c:v>
                </c:pt>
                <c:pt idx="170">
                  <c:v>22.02.2018</c:v>
                </c:pt>
                <c:pt idx="171">
                  <c:v>23.02.2018</c:v>
                </c:pt>
                <c:pt idx="172">
                  <c:v>24.02.2018</c:v>
                </c:pt>
                <c:pt idx="173">
                  <c:v>25.02.2018</c:v>
                </c:pt>
                <c:pt idx="174">
                  <c:v>26.02.2018</c:v>
                </c:pt>
                <c:pt idx="175">
                  <c:v>27.02.2018</c:v>
                </c:pt>
                <c:pt idx="176">
                  <c:v>28.02.2018</c:v>
                </c:pt>
                <c:pt idx="177">
                  <c:v>01.03.2018</c:v>
                </c:pt>
                <c:pt idx="178">
                  <c:v>02.03.2018</c:v>
                </c:pt>
                <c:pt idx="179">
                  <c:v>03.03.2018</c:v>
                </c:pt>
                <c:pt idx="180">
                  <c:v>04.03.2018</c:v>
                </c:pt>
                <c:pt idx="181">
                  <c:v>05.03.2018</c:v>
                </c:pt>
                <c:pt idx="182">
                  <c:v>06.03.2018</c:v>
                </c:pt>
                <c:pt idx="183">
                  <c:v>07.03.2018</c:v>
                </c:pt>
                <c:pt idx="184">
                  <c:v>08.03.2018</c:v>
                </c:pt>
                <c:pt idx="185">
                  <c:v>09.03.2018</c:v>
                </c:pt>
                <c:pt idx="186">
                  <c:v>10.03.2018</c:v>
                </c:pt>
                <c:pt idx="187">
                  <c:v>11.03.2018</c:v>
                </c:pt>
                <c:pt idx="188">
                  <c:v>12.03.2018</c:v>
                </c:pt>
                <c:pt idx="189">
                  <c:v>13.03.2018</c:v>
                </c:pt>
                <c:pt idx="190">
                  <c:v>14.03.2018</c:v>
                </c:pt>
                <c:pt idx="191">
                  <c:v>15.03.2018</c:v>
                </c:pt>
                <c:pt idx="192">
                  <c:v>16.03.2018</c:v>
                </c:pt>
                <c:pt idx="193">
                  <c:v>17.03.2018</c:v>
                </c:pt>
                <c:pt idx="194">
                  <c:v>18.03.2018</c:v>
                </c:pt>
                <c:pt idx="195">
                  <c:v>19.03.2018</c:v>
                </c:pt>
                <c:pt idx="196">
                  <c:v>20.03.2018</c:v>
                </c:pt>
                <c:pt idx="197">
                  <c:v>21.03.2018</c:v>
                </c:pt>
                <c:pt idx="198">
                  <c:v>22.03.2018</c:v>
                </c:pt>
                <c:pt idx="199">
                  <c:v>23.03.2018</c:v>
                </c:pt>
                <c:pt idx="200">
                  <c:v>24.03.2018</c:v>
                </c:pt>
                <c:pt idx="201">
                  <c:v>25.03.2018</c:v>
                </c:pt>
                <c:pt idx="202">
                  <c:v>26.03.2018</c:v>
                </c:pt>
                <c:pt idx="203">
                  <c:v>27.03.2018</c:v>
                </c:pt>
                <c:pt idx="204">
                  <c:v>28.03.2018</c:v>
                </c:pt>
                <c:pt idx="205">
                  <c:v>29.03.2018</c:v>
                </c:pt>
                <c:pt idx="206">
                  <c:v>30.03.2018</c:v>
                </c:pt>
                <c:pt idx="207">
                  <c:v>31.03.2018</c:v>
                </c:pt>
                <c:pt idx="208">
                  <c:v>01.04.2018</c:v>
                </c:pt>
                <c:pt idx="209">
                  <c:v>02.04.2018</c:v>
                </c:pt>
                <c:pt idx="210">
                  <c:v>03.04.2018</c:v>
                </c:pt>
                <c:pt idx="211">
                  <c:v>04.04.2018</c:v>
                </c:pt>
                <c:pt idx="212">
                  <c:v>05.04.2018</c:v>
                </c:pt>
                <c:pt idx="213">
                  <c:v>06.04.2018</c:v>
                </c:pt>
                <c:pt idx="214">
                  <c:v>07.04.2018</c:v>
                </c:pt>
                <c:pt idx="215">
                  <c:v>08.04.2018</c:v>
                </c:pt>
                <c:pt idx="216">
                  <c:v>09.04.2018</c:v>
                </c:pt>
                <c:pt idx="217">
                  <c:v>10.04.2018</c:v>
                </c:pt>
                <c:pt idx="218">
                  <c:v>11.04.2018</c:v>
                </c:pt>
                <c:pt idx="219">
                  <c:v>12.04.2018</c:v>
                </c:pt>
                <c:pt idx="220">
                  <c:v>13.04.2018</c:v>
                </c:pt>
                <c:pt idx="221">
                  <c:v>14.04.2018</c:v>
                </c:pt>
                <c:pt idx="222">
                  <c:v>15.04.2018</c:v>
                </c:pt>
                <c:pt idx="223">
                  <c:v>16.04.2018</c:v>
                </c:pt>
                <c:pt idx="224">
                  <c:v>17.04.2018</c:v>
                </c:pt>
                <c:pt idx="225">
                  <c:v>18.04.2018</c:v>
                </c:pt>
                <c:pt idx="226">
                  <c:v>19.04.2018</c:v>
                </c:pt>
                <c:pt idx="227">
                  <c:v>20.04.2018</c:v>
                </c:pt>
                <c:pt idx="228">
                  <c:v>21.04.2018</c:v>
                </c:pt>
                <c:pt idx="229">
                  <c:v>22.04.2018</c:v>
                </c:pt>
                <c:pt idx="230">
                  <c:v>23.04.2018</c:v>
                </c:pt>
                <c:pt idx="231">
                  <c:v>24.04.2018</c:v>
                </c:pt>
                <c:pt idx="232">
                  <c:v>25.04.2018</c:v>
                </c:pt>
                <c:pt idx="233">
                  <c:v>26.04.2018</c:v>
                </c:pt>
                <c:pt idx="234">
                  <c:v>27.04.2018</c:v>
                </c:pt>
                <c:pt idx="235">
                  <c:v>28.04.2018</c:v>
                </c:pt>
                <c:pt idx="236">
                  <c:v>29.04.2018</c:v>
                </c:pt>
                <c:pt idx="237">
                  <c:v>30.04.2018</c:v>
                </c:pt>
                <c:pt idx="238">
                  <c:v>01.05.2018</c:v>
                </c:pt>
                <c:pt idx="239">
                  <c:v>02.05.2018</c:v>
                </c:pt>
                <c:pt idx="240">
                  <c:v>03.05.2018</c:v>
                </c:pt>
                <c:pt idx="241">
                  <c:v>04.05.2018</c:v>
                </c:pt>
                <c:pt idx="242">
                  <c:v>05.05.2018</c:v>
                </c:pt>
                <c:pt idx="243">
                  <c:v>06.05.2018</c:v>
                </c:pt>
                <c:pt idx="244">
                  <c:v>07.05.2018</c:v>
                </c:pt>
                <c:pt idx="245">
                  <c:v>08.05.2018</c:v>
                </c:pt>
                <c:pt idx="246">
                  <c:v>09.05.2018</c:v>
                </c:pt>
                <c:pt idx="247">
                  <c:v>10.05.2018</c:v>
                </c:pt>
                <c:pt idx="248">
                  <c:v>11.05.2018</c:v>
                </c:pt>
                <c:pt idx="249">
                  <c:v>12.05.2018</c:v>
                </c:pt>
                <c:pt idx="250">
                  <c:v>13.05.2018</c:v>
                </c:pt>
                <c:pt idx="251">
                  <c:v>14.05.2018</c:v>
                </c:pt>
                <c:pt idx="252">
                  <c:v>15.05.2018</c:v>
                </c:pt>
                <c:pt idx="253">
                  <c:v>16.05.2018</c:v>
                </c:pt>
                <c:pt idx="254">
                  <c:v>17.05.2018</c:v>
                </c:pt>
                <c:pt idx="255">
                  <c:v>18.05.2018</c:v>
                </c:pt>
                <c:pt idx="256">
                  <c:v>19.05.2018</c:v>
                </c:pt>
                <c:pt idx="257">
                  <c:v>20.05.2018</c:v>
                </c:pt>
                <c:pt idx="258">
                  <c:v>21.05.2018</c:v>
                </c:pt>
                <c:pt idx="259">
                  <c:v>22.05.2018</c:v>
                </c:pt>
                <c:pt idx="260">
                  <c:v>23.05.2018</c:v>
                </c:pt>
                <c:pt idx="261">
                  <c:v>24.05.2018</c:v>
                </c:pt>
                <c:pt idx="262">
                  <c:v>25.05.2018</c:v>
                </c:pt>
                <c:pt idx="263">
                  <c:v>26.05.2018</c:v>
                </c:pt>
                <c:pt idx="264">
                  <c:v>27.05.2018</c:v>
                </c:pt>
                <c:pt idx="265">
                  <c:v>28.05.2018</c:v>
                </c:pt>
                <c:pt idx="266">
                  <c:v>29.05.2018</c:v>
                </c:pt>
                <c:pt idx="267">
                  <c:v>30.05.2018</c:v>
                </c:pt>
                <c:pt idx="268">
                  <c:v>31.05.2018</c:v>
                </c:pt>
                <c:pt idx="269">
                  <c:v>01.06.2018</c:v>
                </c:pt>
                <c:pt idx="270">
                  <c:v>02.06.2018</c:v>
                </c:pt>
                <c:pt idx="271">
                  <c:v>03.06.2018</c:v>
                </c:pt>
                <c:pt idx="272">
                  <c:v>04.06.2018</c:v>
                </c:pt>
                <c:pt idx="273">
                  <c:v>05.06.2018</c:v>
                </c:pt>
                <c:pt idx="274">
                  <c:v>06.06.2018</c:v>
                </c:pt>
                <c:pt idx="275">
                  <c:v>07.06.2018</c:v>
                </c:pt>
                <c:pt idx="276">
                  <c:v>08.06.2018</c:v>
                </c:pt>
                <c:pt idx="277">
                  <c:v>09.06.2018</c:v>
                </c:pt>
                <c:pt idx="278">
                  <c:v>10.06.2018</c:v>
                </c:pt>
                <c:pt idx="279">
                  <c:v>11.06.2018</c:v>
                </c:pt>
                <c:pt idx="280">
                  <c:v>12.06.2018</c:v>
                </c:pt>
                <c:pt idx="281">
                  <c:v>13.06.2018</c:v>
                </c:pt>
                <c:pt idx="282">
                  <c:v>14.06.2018</c:v>
                </c:pt>
                <c:pt idx="283">
                  <c:v>15.06.2018</c:v>
                </c:pt>
                <c:pt idx="284">
                  <c:v>16.06.2018</c:v>
                </c:pt>
                <c:pt idx="285">
                  <c:v>17.06.2018</c:v>
                </c:pt>
                <c:pt idx="286">
                  <c:v>18.06.2018</c:v>
                </c:pt>
                <c:pt idx="287">
                  <c:v>19.06.2018</c:v>
                </c:pt>
                <c:pt idx="288">
                  <c:v>20.06.2018</c:v>
                </c:pt>
                <c:pt idx="289">
                  <c:v>21.06.2018</c:v>
                </c:pt>
                <c:pt idx="290">
                  <c:v>22.06.2018</c:v>
                </c:pt>
                <c:pt idx="291">
                  <c:v>23.06.2018</c:v>
                </c:pt>
                <c:pt idx="292">
                  <c:v>24.06.2018</c:v>
                </c:pt>
                <c:pt idx="293">
                  <c:v>25.06.2018</c:v>
                </c:pt>
                <c:pt idx="294">
                  <c:v>26.06.2018</c:v>
                </c:pt>
                <c:pt idx="295">
                  <c:v>27.06.2018</c:v>
                </c:pt>
                <c:pt idx="296">
                  <c:v>28.06.2018</c:v>
                </c:pt>
                <c:pt idx="297">
                  <c:v>29.06.2018</c:v>
                </c:pt>
                <c:pt idx="298">
                  <c:v>30.06.2018</c:v>
                </c:pt>
                <c:pt idx="299">
                  <c:v>01.07.2018</c:v>
                </c:pt>
                <c:pt idx="300">
                  <c:v>02.07.2018</c:v>
                </c:pt>
                <c:pt idx="301">
                  <c:v>03.07.2018</c:v>
                </c:pt>
                <c:pt idx="302">
                  <c:v>04.07.2018</c:v>
                </c:pt>
                <c:pt idx="303">
                  <c:v>05.07.2018</c:v>
                </c:pt>
                <c:pt idx="304">
                  <c:v>06.07.2018</c:v>
                </c:pt>
                <c:pt idx="305">
                  <c:v>07.07.2018</c:v>
                </c:pt>
                <c:pt idx="306">
                  <c:v>08.07.2018</c:v>
                </c:pt>
                <c:pt idx="307">
                  <c:v>09.07.2018</c:v>
                </c:pt>
                <c:pt idx="308">
                  <c:v>10.07.2018</c:v>
                </c:pt>
                <c:pt idx="309">
                  <c:v>11.07.2018</c:v>
                </c:pt>
                <c:pt idx="310">
                  <c:v>12.07.2018</c:v>
                </c:pt>
                <c:pt idx="311">
                  <c:v>13.07.2018</c:v>
                </c:pt>
                <c:pt idx="312">
                  <c:v>14.07.2018</c:v>
                </c:pt>
                <c:pt idx="313">
                  <c:v>15.07.2018</c:v>
                </c:pt>
                <c:pt idx="314">
                  <c:v>16.07.2018</c:v>
                </c:pt>
                <c:pt idx="315">
                  <c:v>17.07.2018</c:v>
                </c:pt>
                <c:pt idx="316">
                  <c:v>18.07.2018</c:v>
                </c:pt>
                <c:pt idx="317">
                  <c:v>19.07.2018</c:v>
                </c:pt>
                <c:pt idx="318">
                  <c:v>20.07.2018</c:v>
                </c:pt>
                <c:pt idx="319">
                  <c:v>21.07.2018</c:v>
                </c:pt>
                <c:pt idx="320">
                  <c:v>22.07.2018</c:v>
                </c:pt>
                <c:pt idx="321">
                  <c:v>23.07.2018</c:v>
                </c:pt>
                <c:pt idx="322">
                  <c:v>24.07.2018</c:v>
                </c:pt>
                <c:pt idx="323">
                  <c:v>25.07.2018</c:v>
                </c:pt>
                <c:pt idx="324">
                  <c:v>26.07.2018</c:v>
                </c:pt>
                <c:pt idx="325">
                  <c:v>27.07.2018</c:v>
                </c:pt>
                <c:pt idx="326">
                  <c:v>28.07.2018</c:v>
                </c:pt>
                <c:pt idx="327">
                  <c:v>29.07.2018</c:v>
                </c:pt>
                <c:pt idx="328">
                  <c:v>30.07.2018</c:v>
                </c:pt>
                <c:pt idx="329">
                  <c:v>31.07.2018</c:v>
                </c:pt>
                <c:pt idx="330">
                  <c:v>01.08.2018</c:v>
                </c:pt>
                <c:pt idx="331">
                  <c:v>02.08.2018</c:v>
                </c:pt>
                <c:pt idx="332">
                  <c:v>03.08.2018</c:v>
                </c:pt>
                <c:pt idx="333">
                  <c:v>04.08.2018</c:v>
                </c:pt>
                <c:pt idx="334">
                  <c:v>05.08.2018</c:v>
                </c:pt>
                <c:pt idx="335">
                  <c:v>06.08.2018</c:v>
                </c:pt>
                <c:pt idx="336">
                  <c:v>07.08.2018</c:v>
                </c:pt>
                <c:pt idx="337">
                  <c:v>08.08.2018</c:v>
                </c:pt>
                <c:pt idx="338">
                  <c:v>09.08.2018</c:v>
                </c:pt>
                <c:pt idx="339">
                  <c:v>10.08.2018</c:v>
                </c:pt>
                <c:pt idx="340">
                  <c:v>11.08.2018</c:v>
                </c:pt>
                <c:pt idx="341">
                  <c:v>12.08.2018</c:v>
                </c:pt>
                <c:pt idx="342">
                  <c:v>13.08.2018</c:v>
                </c:pt>
                <c:pt idx="343">
                  <c:v>14.08.2018</c:v>
                </c:pt>
              </c:strCache>
            </c:strRef>
          </c:cat>
          <c:val>
            <c:numRef>
              <c:f>Sheet1!$B$2:$B$345</c:f>
              <c:numCache>
                <c:formatCode>General</c:formatCode>
                <c:ptCount val="344"/>
                <c:pt idx="0">
                  <c:v>84</c:v>
                </c:pt>
                <c:pt idx="1">
                  <c:v>39</c:v>
                </c:pt>
                <c:pt idx="2">
                  <c:v>63</c:v>
                </c:pt>
                <c:pt idx="3">
                  <c:v>68</c:v>
                </c:pt>
                <c:pt idx="4">
                  <c:v>349</c:v>
                </c:pt>
                <c:pt idx="5">
                  <c:v>66</c:v>
                </c:pt>
                <c:pt idx="6">
                  <c:v>158</c:v>
                </c:pt>
                <c:pt idx="7">
                  <c:v>131</c:v>
                </c:pt>
                <c:pt idx="8">
                  <c:v>133</c:v>
                </c:pt>
                <c:pt idx="9">
                  <c:v>137</c:v>
                </c:pt>
                <c:pt idx="10">
                  <c:v>116</c:v>
                </c:pt>
                <c:pt idx="11">
                  <c:v>148</c:v>
                </c:pt>
                <c:pt idx="12">
                  <c:v>90</c:v>
                </c:pt>
                <c:pt idx="13">
                  <c:v>29</c:v>
                </c:pt>
                <c:pt idx="14">
                  <c:v>117</c:v>
                </c:pt>
                <c:pt idx="15">
                  <c:v>59</c:v>
                </c:pt>
                <c:pt idx="16">
                  <c:v>103</c:v>
                </c:pt>
                <c:pt idx="17">
                  <c:v>66</c:v>
                </c:pt>
                <c:pt idx="18">
                  <c:v>58</c:v>
                </c:pt>
                <c:pt idx="19">
                  <c:v>56</c:v>
                </c:pt>
                <c:pt idx="20">
                  <c:v>25</c:v>
                </c:pt>
                <c:pt idx="21">
                  <c:v>83</c:v>
                </c:pt>
                <c:pt idx="22">
                  <c:v>98</c:v>
                </c:pt>
                <c:pt idx="23">
                  <c:v>133</c:v>
                </c:pt>
                <c:pt idx="24">
                  <c:v>71</c:v>
                </c:pt>
                <c:pt idx="25">
                  <c:v>49</c:v>
                </c:pt>
                <c:pt idx="26">
                  <c:v>34</c:v>
                </c:pt>
                <c:pt idx="27">
                  <c:v>71</c:v>
                </c:pt>
                <c:pt idx="28">
                  <c:v>59</c:v>
                </c:pt>
                <c:pt idx="29">
                  <c:v>35</c:v>
                </c:pt>
                <c:pt idx="30">
                  <c:v>132</c:v>
                </c:pt>
                <c:pt idx="31">
                  <c:v>57</c:v>
                </c:pt>
                <c:pt idx="32">
                  <c:v>27</c:v>
                </c:pt>
                <c:pt idx="33">
                  <c:v>0</c:v>
                </c:pt>
                <c:pt idx="34">
                  <c:v>96</c:v>
                </c:pt>
                <c:pt idx="35">
                  <c:v>120</c:v>
                </c:pt>
                <c:pt idx="36">
                  <c:v>45</c:v>
                </c:pt>
                <c:pt idx="37">
                  <c:v>32</c:v>
                </c:pt>
                <c:pt idx="38">
                  <c:v>79</c:v>
                </c:pt>
                <c:pt idx="39">
                  <c:v>41</c:v>
                </c:pt>
                <c:pt idx="40">
                  <c:v>0</c:v>
                </c:pt>
                <c:pt idx="41">
                  <c:v>0</c:v>
                </c:pt>
                <c:pt idx="42">
                  <c:v>130</c:v>
                </c:pt>
                <c:pt idx="43">
                  <c:v>67</c:v>
                </c:pt>
                <c:pt idx="44">
                  <c:v>97</c:v>
                </c:pt>
                <c:pt idx="45">
                  <c:v>80</c:v>
                </c:pt>
                <c:pt idx="46">
                  <c:v>46</c:v>
                </c:pt>
                <c:pt idx="47">
                  <c:v>77</c:v>
                </c:pt>
                <c:pt idx="48">
                  <c:v>89</c:v>
                </c:pt>
                <c:pt idx="49">
                  <c:v>81</c:v>
                </c:pt>
                <c:pt idx="50">
                  <c:v>0</c:v>
                </c:pt>
                <c:pt idx="51">
                  <c:v>100</c:v>
                </c:pt>
                <c:pt idx="52">
                  <c:v>115</c:v>
                </c:pt>
                <c:pt idx="53">
                  <c:v>81</c:v>
                </c:pt>
                <c:pt idx="54">
                  <c:v>87</c:v>
                </c:pt>
                <c:pt idx="55">
                  <c:v>47</c:v>
                </c:pt>
                <c:pt idx="56">
                  <c:v>2438</c:v>
                </c:pt>
                <c:pt idx="57">
                  <c:v>343</c:v>
                </c:pt>
                <c:pt idx="58">
                  <c:v>122</c:v>
                </c:pt>
                <c:pt idx="59">
                  <c:v>64</c:v>
                </c:pt>
                <c:pt idx="60">
                  <c:v>0</c:v>
                </c:pt>
                <c:pt idx="61">
                  <c:v>70</c:v>
                </c:pt>
                <c:pt idx="62">
                  <c:v>144</c:v>
                </c:pt>
                <c:pt idx="63">
                  <c:v>328</c:v>
                </c:pt>
                <c:pt idx="64">
                  <c:v>237</c:v>
                </c:pt>
                <c:pt idx="65">
                  <c:v>85</c:v>
                </c:pt>
                <c:pt idx="66">
                  <c:v>0</c:v>
                </c:pt>
                <c:pt idx="67">
                  <c:v>209</c:v>
                </c:pt>
                <c:pt idx="68">
                  <c:v>175</c:v>
                </c:pt>
                <c:pt idx="69">
                  <c:v>576</c:v>
                </c:pt>
                <c:pt idx="70">
                  <c:v>822</c:v>
                </c:pt>
                <c:pt idx="71">
                  <c:v>227</c:v>
                </c:pt>
                <c:pt idx="72">
                  <c:v>456</c:v>
                </c:pt>
                <c:pt idx="73">
                  <c:v>0</c:v>
                </c:pt>
                <c:pt idx="74">
                  <c:v>243</c:v>
                </c:pt>
                <c:pt idx="75">
                  <c:v>214</c:v>
                </c:pt>
                <c:pt idx="76">
                  <c:v>430</c:v>
                </c:pt>
                <c:pt idx="77">
                  <c:v>222</c:v>
                </c:pt>
                <c:pt idx="78">
                  <c:v>258</c:v>
                </c:pt>
                <c:pt idx="79">
                  <c:v>140</c:v>
                </c:pt>
                <c:pt idx="80">
                  <c:v>97</c:v>
                </c:pt>
                <c:pt idx="81">
                  <c:v>67</c:v>
                </c:pt>
                <c:pt idx="82">
                  <c:v>105</c:v>
                </c:pt>
                <c:pt idx="83">
                  <c:v>353</c:v>
                </c:pt>
                <c:pt idx="84">
                  <c:v>34</c:v>
                </c:pt>
                <c:pt idx="85">
                  <c:v>93</c:v>
                </c:pt>
                <c:pt idx="86">
                  <c:v>183</c:v>
                </c:pt>
                <c:pt idx="87">
                  <c:v>2277</c:v>
                </c:pt>
                <c:pt idx="88">
                  <c:v>92</c:v>
                </c:pt>
                <c:pt idx="89">
                  <c:v>235</c:v>
                </c:pt>
                <c:pt idx="90">
                  <c:v>22</c:v>
                </c:pt>
                <c:pt idx="91">
                  <c:v>142</c:v>
                </c:pt>
                <c:pt idx="92">
                  <c:v>353</c:v>
                </c:pt>
                <c:pt idx="93">
                  <c:v>47</c:v>
                </c:pt>
                <c:pt idx="94">
                  <c:v>150</c:v>
                </c:pt>
                <c:pt idx="95">
                  <c:v>132</c:v>
                </c:pt>
                <c:pt idx="96">
                  <c:v>1291</c:v>
                </c:pt>
                <c:pt idx="97">
                  <c:v>93</c:v>
                </c:pt>
                <c:pt idx="98">
                  <c:v>176</c:v>
                </c:pt>
                <c:pt idx="99">
                  <c:v>248</c:v>
                </c:pt>
                <c:pt idx="100">
                  <c:v>252</c:v>
                </c:pt>
                <c:pt idx="101">
                  <c:v>65</c:v>
                </c:pt>
                <c:pt idx="102">
                  <c:v>178</c:v>
                </c:pt>
                <c:pt idx="103">
                  <c:v>214</c:v>
                </c:pt>
                <c:pt idx="104">
                  <c:v>201</c:v>
                </c:pt>
                <c:pt idx="105">
                  <c:v>231</c:v>
                </c:pt>
                <c:pt idx="106">
                  <c:v>70</c:v>
                </c:pt>
                <c:pt idx="107">
                  <c:v>420</c:v>
                </c:pt>
                <c:pt idx="108">
                  <c:v>820</c:v>
                </c:pt>
                <c:pt idx="109">
                  <c:v>112</c:v>
                </c:pt>
                <c:pt idx="110">
                  <c:v>263</c:v>
                </c:pt>
                <c:pt idx="111">
                  <c:v>569</c:v>
                </c:pt>
                <c:pt idx="112">
                  <c:v>432</c:v>
                </c:pt>
                <c:pt idx="113">
                  <c:v>393</c:v>
                </c:pt>
                <c:pt idx="114">
                  <c:v>475</c:v>
                </c:pt>
                <c:pt idx="115">
                  <c:v>129</c:v>
                </c:pt>
                <c:pt idx="116">
                  <c:v>709</c:v>
                </c:pt>
                <c:pt idx="117">
                  <c:v>58</c:v>
                </c:pt>
                <c:pt idx="118">
                  <c:v>864</c:v>
                </c:pt>
                <c:pt idx="119">
                  <c:v>486</c:v>
                </c:pt>
                <c:pt idx="120">
                  <c:v>33</c:v>
                </c:pt>
                <c:pt idx="121">
                  <c:v>169</c:v>
                </c:pt>
                <c:pt idx="122">
                  <c:v>579</c:v>
                </c:pt>
                <c:pt idx="123">
                  <c:v>845</c:v>
                </c:pt>
                <c:pt idx="124">
                  <c:v>91</c:v>
                </c:pt>
                <c:pt idx="125">
                  <c:v>123</c:v>
                </c:pt>
                <c:pt idx="126">
                  <c:v>606</c:v>
                </c:pt>
                <c:pt idx="127">
                  <c:v>411</c:v>
                </c:pt>
                <c:pt idx="128">
                  <c:v>523</c:v>
                </c:pt>
                <c:pt idx="129">
                  <c:v>280</c:v>
                </c:pt>
                <c:pt idx="130">
                  <c:v>253</c:v>
                </c:pt>
                <c:pt idx="131">
                  <c:v>193</c:v>
                </c:pt>
                <c:pt idx="132">
                  <c:v>177</c:v>
                </c:pt>
                <c:pt idx="133">
                  <c:v>451</c:v>
                </c:pt>
                <c:pt idx="134">
                  <c:v>792</c:v>
                </c:pt>
                <c:pt idx="135">
                  <c:v>220</c:v>
                </c:pt>
                <c:pt idx="136">
                  <c:v>831</c:v>
                </c:pt>
                <c:pt idx="137">
                  <c:v>2470</c:v>
                </c:pt>
                <c:pt idx="138">
                  <c:v>87</c:v>
                </c:pt>
                <c:pt idx="139">
                  <c:v>115</c:v>
                </c:pt>
                <c:pt idx="140">
                  <c:v>209</c:v>
                </c:pt>
                <c:pt idx="141">
                  <c:v>569</c:v>
                </c:pt>
                <c:pt idx="142">
                  <c:v>43</c:v>
                </c:pt>
                <c:pt idx="143">
                  <c:v>90</c:v>
                </c:pt>
                <c:pt idx="144">
                  <c:v>326</c:v>
                </c:pt>
                <c:pt idx="145">
                  <c:v>170</c:v>
                </c:pt>
                <c:pt idx="146">
                  <c:v>89</c:v>
                </c:pt>
                <c:pt idx="147">
                  <c:v>93</c:v>
                </c:pt>
                <c:pt idx="148">
                  <c:v>352</c:v>
                </c:pt>
                <c:pt idx="149">
                  <c:v>147</c:v>
                </c:pt>
                <c:pt idx="150">
                  <c:v>85</c:v>
                </c:pt>
                <c:pt idx="151">
                  <c:v>287</c:v>
                </c:pt>
                <c:pt idx="152">
                  <c:v>173</c:v>
                </c:pt>
                <c:pt idx="153">
                  <c:v>78</c:v>
                </c:pt>
                <c:pt idx="154">
                  <c:v>128</c:v>
                </c:pt>
                <c:pt idx="155">
                  <c:v>268</c:v>
                </c:pt>
                <c:pt idx="156">
                  <c:v>374</c:v>
                </c:pt>
                <c:pt idx="157">
                  <c:v>113</c:v>
                </c:pt>
                <c:pt idx="158">
                  <c:v>331</c:v>
                </c:pt>
                <c:pt idx="159">
                  <c:v>0</c:v>
                </c:pt>
                <c:pt idx="160">
                  <c:v>145</c:v>
                </c:pt>
                <c:pt idx="161">
                  <c:v>92</c:v>
                </c:pt>
                <c:pt idx="162">
                  <c:v>563</c:v>
                </c:pt>
                <c:pt idx="163">
                  <c:v>110</c:v>
                </c:pt>
                <c:pt idx="164">
                  <c:v>107</c:v>
                </c:pt>
                <c:pt idx="165">
                  <c:v>310</c:v>
                </c:pt>
                <c:pt idx="166">
                  <c:v>118</c:v>
                </c:pt>
                <c:pt idx="167">
                  <c:v>85</c:v>
                </c:pt>
                <c:pt idx="168">
                  <c:v>130</c:v>
                </c:pt>
                <c:pt idx="169">
                  <c:v>258</c:v>
                </c:pt>
                <c:pt idx="170">
                  <c:v>135</c:v>
                </c:pt>
                <c:pt idx="171">
                  <c:v>132</c:v>
                </c:pt>
                <c:pt idx="172">
                  <c:v>140</c:v>
                </c:pt>
                <c:pt idx="173">
                  <c:v>0</c:v>
                </c:pt>
                <c:pt idx="174">
                  <c:v>111</c:v>
                </c:pt>
                <c:pt idx="175">
                  <c:v>183</c:v>
                </c:pt>
                <c:pt idx="176">
                  <c:v>370</c:v>
                </c:pt>
                <c:pt idx="177">
                  <c:v>205</c:v>
                </c:pt>
                <c:pt idx="178">
                  <c:v>165</c:v>
                </c:pt>
                <c:pt idx="179">
                  <c:v>609</c:v>
                </c:pt>
                <c:pt idx="180">
                  <c:v>134</c:v>
                </c:pt>
                <c:pt idx="181">
                  <c:v>81</c:v>
                </c:pt>
                <c:pt idx="182">
                  <c:v>113</c:v>
                </c:pt>
                <c:pt idx="183">
                  <c:v>197</c:v>
                </c:pt>
                <c:pt idx="184">
                  <c:v>174</c:v>
                </c:pt>
                <c:pt idx="185">
                  <c:v>263</c:v>
                </c:pt>
                <c:pt idx="186">
                  <c:v>230</c:v>
                </c:pt>
                <c:pt idx="187">
                  <c:v>91</c:v>
                </c:pt>
                <c:pt idx="188">
                  <c:v>97</c:v>
                </c:pt>
                <c:pt idx="189">
                  <c:v>175</c:v>
                </c:pt>
                <c:pt idx="190">
                  <c:v>259</c:v>
                </c:pt>
                <c:pt idx="191">
                  <c:v>152</c:v>
                </c:pt>
                <c:pt idx="192">
                  <c:v>1033</c:v>
                </c:pt>
                <c:pt idx="193">
                  <c:v>546</c:v>
                </c:pt>
                <c:pt idx="194">
                  <c:v>403</c:v>
                </c:pt>
                <c:pt idx="195">
                  <c:v>344</c:v>
                </c:pt>
                <c:pt idx="196">
                  <c:v>157</c:v>
                </c:pt>
                <c:pt idx="197">
                  <c:v>140</c:v>
                </c:pt>
                <c:pt idx="198">
                  <c:v>89</c:v>
                </c:pt>
                <c:pt idx="199">
                  <c:v>217</c:v>
                </c:pt>
                <c:pt idx="200">
                  <c:v>86</c:v>
                </c:pt>
                <c:pt idx="201">
                  <c:v>185</c:v>
                </c:pt>
                <c:pt idx="202">
                  <c:v>96</c:v>
                </c:pt>
                <c:pt idx="203">
                  <c:v>70</c:v>
                </c:pt>
                <c:pt idx="204">
                  <c:v>186</c:v>
                </c:pt>
                <c:pt idx="205">
                  <c:v>119</c:v>
                </c:pt>
                <c:pt idx="206">
                  <c:v>733</c:v>
                </c:pt>
                <c:pt idx="207">
                  <c:v>87</c:v>
                </c:pt>
                <c:pt idx="208">
                  <c:v>161</c:v>
                </c:pt>
                <c:pt idx="209">
                  <c:v>198</c:v>
                </c:pt>
                <c:pt idx="210">
                  <c:v>63</c:v>
                </c:pt>
                <c:pt idx="211">
                  <c:v>90</c:v>
                </c:pt>
                <c:pt idx="212">
                  <c:v>0</c:v>
                </c:pt>
                <c:pt idx="213">
                  <c:v>0</c:v>
                </c:pt>
                <c:pt idx="214">
                  <c:v>254</c:v>
                </c:pt>
                <c:pt idx="215">
                  <c:v>0</c:v>
                </c:pt>
                <c:pt idx="216">
                  <c:v>80</c:v>
                </c:pt>
                <c:pt idx="217">
                  <c:v>160</c:v>
                </c:pt>
                <c:pt idx="218">
                  <c:v>42</c:v>
                </c:pt>
                <c:pt idx="219">
                  <c:v>0</c:v>
                </c:pt>
                <c:pt idx="220">
                  <c:v>21</c:v>
                </c:pt>
                <c:pt idx="221">
                  <c:v>179</c:v>
                </c:pt>
                <c:pt idx="222">
                  <c:v>0</c:v>
                </c:pt>
                <c:pt idx="223">
                  <c:v>0</c:v>
                </c:pt>
                <c:pt idx="224">
                  <c:v>101</c:v>
                </c:pt>
                <c:pt idx="225">
                  <c:v>104</c:v>
                </c:pt>
                <c:pt idx="226">
                  <c:v>66</c:v>
                </c:pt>
                <c:pt idx="227">
                  <c:v>55</c:v>
                </c:pt>
                <c:pt idx="228">
                  <c:v>45</c:v>
                </c:pt>
                <c:pt idx="229">
                  <c:v>86</c:v>
                </c:pt>
                <c:pt idx="230">
                  <c:v>0</c:v>
                </c:pt>
                <c:pt idx="231">
                  <c:v>104</c:v>
                </c:pt>
                <c:pt idx="232">
                  <c:v>141</c:v>
                </c:pt>
                <c:pt idx="233">
                  <c:v>0</c:v>
                </c:pt>
                <c:pt idx="234">
                  <c:v>174</c:v>
                </c:pt>
                <c:pt idx="235">
                  <c:v>81</c:v>
                </c:pt>
                <c:pt idx="236">
                  <c:v>80</c:v>
                </c:pt>
                <c:pt idx="237">
                  <c:v>51</c:v>
                </c:pt>
                <c:pt idx="238">
                  <c:v>105</c:v>
                </c:pt>
                <c:pt idx="239">
                  <c:v>159</c:v>
                </c:pt>
                <c:pt idx="240">
                  <c:v>265</c:v>
                </c:pt>
                <c:pt idx="241">
                  <c:v>53</c:v>
                </c:pt>
                <c:pt idx="242">
                  <c:v>228</c:v>
                </c:pt>
                <c:pt idx="243">
                  <c:v>1092</c:v>
                </c:pt>
                <c:pt idx="244">
                  <c:v>147</c:v>
                </c:pt>
                <c:pt idx="245">
                  <c:v>51</c:v>
                </c:pt>
                <c:pt idx="246">
                  <c:v>231</c:v>
                </c:pt>
                <c:pt idx="247">
                  <c:v>395</c:v>
                </c:pt>
                <c:pt idx="248">
                  <c:v>76</c:v>
                </c:pt>
                <c:pt idx="249">
                  <c:v>104</c:v>
                </c:pt>
                <c:pt idx="250">
                  <c:v>172</c:v>
                </c:pt>
                <c:pt idx="251">
                  <c:v>25</c:v>
                </c:pt>
                <c:pt idx="252">
                  <c:v>39</c:v>
                </c:pt>
                <c:pt idx="253">
                  <c:v>76</c:v>
                </c:pt>
                <c:pt idx="254">
                  <c:v>126</c:v>
                </c:pt>
                <c:pt idx="255">
                  <c:v>0</c:v>
                </c:pt>
                <c:pt idx="256">
                  <c:v>282</c:v>
                </c:pt>
                <c:pt idx="257">
                  <c:v>270</c:v>
                </c:pt>
                <c:pt idx="258">
                  <c:v>0</c:v>
                </c:pt>
                <c:pt idx="259">
                  <c:v>0</c:v>
                </c:pt>
                <c:pt idx="260">
                  <c:v>122</c:v>
                </c:pt>
                <c:pt idx="261">
                  <c:v>157</c:v>
                </c:pt>
                <c:pt idx="262">
                  <c:v>178</c:v>
                </c:pt>
                <c:pt idx="263">
                  <c:v>115</c:v>
                </c:pt>
                <c:pt idx="264">
                  <c:v>85</c:v>
                </c:pt>
                <c:pt idx="265">
                  <c:v>161</c:v>
                </c:pt>
                <c:pt idx="266">
                  <c:v>47</c:v>
                </c:pt>
                <c:pt idx="267">
                  <c:v>275</c:v>
                </c:pt>
                <c:pt idx="268">
                  <c:v>46</c:v>
                </c:pt>
                <c:pt idx="269">
                  <c:v>127</c:v>
                </c:pt>
                <c:pt idx="270">
                  <c:v>0</c:v>
                </c:pt>
                <c:pt idx="271">
                  <c:v>0</c:v>
                </c:pt>
                <c:pt idx="272">
                  <c:v>165</c:v>
                </c:pt>
                <c:pt idx="273">
                  <c:v>0</c:v>
                </c:pt>
                <c:pt idx="274">
                  <c:v>138</c:v>
                </c:pt>
                <c:pt idx="275">
                  <c:v>0</c:v>
                </c:pt>
                <c:pt idx="276">
                  <c:v>148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272</c:v>
                </c:pt>
                <c:pt idx="283">
                  <c:v>783</c:v>
                </c:pt>
                <c:pt idx="284">
                  <c:v>283</c:v>
                </c:pt>
                <c:pt idx="285">
                  <c:v>0</c:v>
                </c:pt>
                <c:pt idx="286">
                  <c:v>34</c:v>
                </c:pt>
                <c:pt idx="287">
                  <c:v>0</c:v>
                </c:pt>
                <c:pt idx="288">
                  <c:v>209</c:v>
                </c:pt>
                <c:pt idx="289">
                  <c:v>119</c:v>
                </c:pt>
                <c:pt idx="290">
                  <c:v>361</c:v>
                </c:pt>
                <c:pt idx="291">
                  <c:v>0</c:v>
                </c:pt>
                <c:pt idx="292">
                  <c:v>0</c:v>
                </c:pt>
                <c:pt idx="293">
                  <c:v>87</c:v>
                </c:pt>
                <c:pt idx="294">
                  <c:v>187</c:v>
                </c:pt>
                <c:pt idx="295">
                  <c:v>97</c:v>
                </c:pt>
                <c:pt idx="296">
                  <c:v>71</c:v>
                </c:pt>
                <c:pt idx="297">
                  <c:v>325</c:v>
                </c:pt>
                <c:pt idx="298">
                  <c:v>0</c:v>
                </c:pt>
                <c:pt idx="299">
                  <c:v>72</c:v>
                </c:pt>
                <c:pt idx="300">
                  <c:v>59</c:v>
                </c:pt>
                <c:pt idx="301">
                  <c:v>304</c:v>
                </c:pt>
                <c:pt idx="302">
                  <c:v>599</c:v>
                </c:pt>
                <c:pt idx="303">
                  <c:v>95</c:v>
                </c:pt>
                <c:pt idx="304">
                  <c:v>111</c:v>
                </c:pt>
                <c:pt idx="305">
                  <c:v>53</c:v>
                </c:pt>
                <c:pt idx="306">
                  <c:v>130</c:v>
                </c:pt>
                <c:pt idx="307">
                  <c:v>0</c:v>
                </c:pt>
                <c:pt idx="308">
                  <c:v>82</c:v>
                </c:pt>
                <c:pt idx="309">
                  <c:v>0</c:v>
                </c:pt>
                <c:pt idx="310">
                  <c:v>167</c:v>
                </c:pt>
                <c:pt idx="311">
                  <c:v>294</c:v>
                </c:pt>
                <c:pt idx="312">
                  <c:v>127</c:v>
                </c:pt>
                <c:pt idx="313">
                  <c:v>133</c:v>
                </c:pt>
                <c:pt idx="314">
                  <c:v>0</c:v>
                </c:pt>
                <c:pt idx="315">
                  <c:v>35</c:v>
                </c:pt>
                <c:pt idx="316">
                  <c:v>196</c:v>
                </c:pt>
                <c:pt idx="317">
                  <c:v>6</c:v>
                </c:pt>
                <c:pt idx="318">
                  <c:v>366</c:v>
                </c:pt>
                <c:pt idx="319">
                  <c:v>110</c:v>
                </c:pt>
                <c:pt idx="320">
                  <c:v>80</c:v>
                </c:pt>
                <c:pt idx="321">
                  <c:v>17</c:v>
                </c:pt>
                <c:pt idx="322">
                  <c:v>83</c:v>
                </c:pt>
                <c:pt idx="323">
                  <c:v>229</c:v>
                </c:pt>
                <c:pt idx="324">
                  <c:v>252</c:v>
                </c:pt>
                <c:pt idx="325">
                  <c:v>371</c:v>
                </c:pt>
                <c:pt idx="326">
                  <c:v>88</c:v>
                </c:pt>
                <c:pt idx="327">
                  <c:v>352</c:v>
                </c:pt>
                <c:pt idx="328">
                  <c:v>99</c:v>
                </c:pt>
                <c:pt idx="329">
                  <c:v>134</c:v>
                </c:pt>
                <c:pt idx="330">
                  <c:v>162</c:v>
                </c:pt>
                <c:pt idx="331">
                  <c:v>529</c:v>
                </c:pt>
                <c:pt idx="332">
                  <c:v>240</c:v>
                </c:pt>
                <c:pt idx="333">
                  <c:v>373</c:v>
                </c:pt>
                <c:pt idx="334">
                  <c:v>78</c:v>
                </c:pt>
                <c:pt idx="335">
                  <c:v>261</c:v>
                </c:pt>
                <c:pt idx="336">
                  <c:v>114</c:v>
                </c:pt>
                <c:pt idx="337">
                  <c:v>66</c:v>
                </c:pt>
                <c:pt idx="338">
                  <c:v>153</c:v>
                </c:pt>
                <c:pt idx="339">
                  <c:v>238</c:v>
                </c:pt>
                <c:pt idx="340">
                  <c:v>163</c:v>
                </c:pt>
                <c:pt idx="341">
                  <c:v>57</c:v>
                </c:pt>
                <c:pt idx="342">
                  <c:v>182</c:v>
                </c:pt>
                <c:pt idx="343">
                  <c:v>227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0A2-4EEE-82B2-63CCA885FE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5880104"/>
        <c:axId val="345880760"/>
      </c:lineChart>
      <c:catAx>
        <c:axId val="345880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880760"/>
        <c:crosses val="autoZero"/>
        <c:auto val="1"/>
        <c:lblAlgn val="ctr"/>
        <c:lblOffset val="100"/>
        <c:noMultiLvlLbl val="0"/>
      </c:catAx>
      <c:valAx>
        <c:axId val="345880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880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Treckerfahrer dürfen das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Sheet1!$A$2:$A$345</c:f>
              <c:strCache>
                <c:ptCount val="344"/>
                <c:pt idx="0">
                  <c:v>05.09.2017</c:v>
                </c:pt>
                <c:pt idx="1">
                  <c:v>06.09.2017</c:v>
                </c:pt>
                <c:pt idx="2">
                  <c:v>07.09.2017</c:v>
                </c:pt>
                <c:pt idx="3">
                  <c:v>08.09.2017</c:v>
                </c:pt>
                <c:pt idx="4">
                  <c:v>09.09.2017</c:v>
                </c:pt>
                <c:pt idx="5">
                  <c:v>10.09.2017</c:v>
                </c:pt>
                <c:pt idx="6">
                  <c:v>11.09.2017</c:v>
                </c:pt>
                <c:pt idx="7">
                  <c:v>12.09.2017</c:v>
                </c:pt>
                <c:pt idx="8">
                  <c:v>13.09.2017</c:v>
                </c:pt>
                <c:pt idx="9">
                  <c:v>14.09.2017</c:v>
                </c:pt>
                <c:pt idx="10">
                  <c:v>15.09.2017</c:v>
                </c:pt>
                <c:pt idx="11">
                  <c:v>16.09.2017</c:v>
                </c:pt>
                <c:pt idx="12">
                  <c:v>17.09.2017</c:v>
                </c:pt>
                <c:pt idx="13">
                  <c:v>18.09.2017</c:v>
                </c:pt>
                <c:pt idx="14">
                  <c:v>19.09.2017</c:v>
                </c:pt>
                <c:pt idx="15">
                  <c:v>20.09.2017</c:v>
                </c:pt>
                <c:pt idx="16">
                  <c:v>21.09.2017</c:v>
                </c:pt>
                <c:pt idx="17">
                  <c:v>22.09.2017</c:v>
                </c:pt>
                <c:pt idx="18">
                  <c:v>23.09.2017</c:v>
                </c:pt>
                <c:pt idx="19">
                  <c:v>24.09.2017</c:v>
                </c:pt>
                <c:pt idx="20">
                  <c:v>25.09.2017</c:v>
                </c:pt>
                <c:pt idx="21">
                  <c:v>26.09.2017</c:v>
                </c:pt>
                <c:pt idx="22">
                  <c:v>27.09.2017</c:v>
                </c:pt>
                <c:pt idx="23">
                  <c:v>28.09.2017</c:v>
                </c:pt>
                <c:pt idx="24">
                  <c:v>29.09.2017</c:v>
                </c:pt>
                <c:pt idx="25">
                  <c:v>30.09.2017</c:v>
                </c:pt>
                <c:pt idx="26">
                  <c:v>01.10.2017</c:v>
                </c:pt>
                <c:pt idx="27">
                  <c:v>02.10.2017</c:v>
                </c:pt>
                <c:pt idx="28">
                  <c:v>03.10.2017</c:v>
                </c:pt>
                <c:pt idx="29">
                  <c:v>04.10.2017</c:v>
                </c:pt>
                <c:pt idx="30">
                  <c:v>05.10.2017</c:v>
                </c:pt>
                <c:pt idx="31">
                  <c:v>06.10.2017</c:v>
                </c:pt>
                <c:pt idx="32">
                  <c:v>07.10.2017</c:v>
                </c:pt>
                <c:pt idx="33">
                  <c:v>08.10.2017</c:v>
                </c:pt>
                <c:pt idx="34">
                  <c:v>09.10.2017</c:v>
                </c:pt>
                <c:pt idx="35">
                  <c:v>10.10.2017</c:v>
                </c:pt>
                <c:pt idx="36">
                  <c:v>11.10.2017</c:v>
                </c:pt>
                <c:pt idx="37">
                  <c:v>12.10.2017</c:v>
                </c:pt>
                <c:pt idx="38">
                  <c:v>13.10.2017</c:v>
                </c:pt>
                <c:pt idx="39">
                  <c:v>14.10.2017</c:v>
                </c:pt>
                <c:pt idx="40">
                  <c:v>15.10.2017</c:v>
                </c:pt>
                <c:pt idx="41">
                  <c:v>16.10.2017</c:v>
                </c:pt>
                <c:pt idx="42">
                  <c:v>17.10.2017</c:v>
                </c:pt>
                <c:pt idx="43">
                  <c:v>18.10.2017</c:v>
                </c:pt>
                <c:pt idx="44">
                  <c:v>19.10.2017</c:v>
                </c:pt>
                <c:pt idx="45">
                  <c:v>20.10.2017</c:v>
                </c:pt>
                <c:pt idx="46">
                  <c:v>21.10.2017</c:v>
                </c:pt>
                <c:pt idx="47">
                  <c:v>22.10.2017</c:v>
                </c:pt>
                <c:pt idx="48">
                  <c:v>23.10.2017</c:v>
                </c:pt>
                <c:pt idx="49">
                  <c:v>24.10.2017</c:v>
                </c:pt>
                <c:pt idx="50">
                  <c:v>25.10.2017</c:v>
                </c:pt>
                <c:pt idx="51">
                  <c:v>26.10.2017</c:v>
                </c:pt>
                <c:pt idx="52">
                  <c:v>27.10.2017</c:v>
                </c:pt>
                <c:pt idx="53">
                  <c:v>28.10.2017</c:v>
                </c:pt>
                <c:pt idx="54">
                  <c:v>29.10.2017</c:v>
                </c:pt>
                <c:pt idx="55">
                  <c:v>30.10.2017</c:v>
                </c:pt>
                <c:pt idx="56">
                  <c:v>31.10.2017</c:v>
                </c:pt>
                <c:pt idx="57">
                  <c:v>01.11.2017</c:v>
                </c:pt>
                <c:pt idx="58">
                  <c:v>02.11.2017</c:v>
                </c:pt>
                <c:pt idx="59">
                  <c:v>03.11.2017</c:v>
                </c:pt>
                <c:pt idx="60">
                  <c:v>04.11.2017</c:v>
                </c:pt>
                <c:pt idx="61">
                  <c:v>05.11.2017</c:v>
                </c:pt>
                <c:pt idx="62">
                  <c:v>06.11.2017</c:v>
                </c:pt>
                <c:pt idx="63">
                  <c:v>07.11.2017</c:v>
                </c:pt>
                <c:pt idx="64">
                  <c:v>08.11.2017</c:v>
                </c:pt>
                <c:pt idx="65">
                  <c:v>09.11.2017</c:v>
                </c:pt>
                <c:pt idx="66">
                  <c:v>10.11.2017</c:v>
                </c:pt>
                <c:pt idx="67">
                  <c:v>11.11.2017</c:v>
                </c:pt>
                <c:pt idx="68">
                  <c:v>12.11.2017</c:v>
                </c:pt>
                <c:pt idx="69">
                  <c:v>13.11.2017</c:v>
                </c:pt>
                <c:pt idx="70">
                  <c:v>14.11.2017</c:v>
                </c:pt>
                <c:pt idx="71">
                  <c:v>15.11.2017</c:v>
                </c:pt>
                <c:pt idx="72">
                  <c:v>16.11.2017</c:v>
                </c:pt>
                <c:pt idx="73">
                  <c:v>17.11.2017</c:v>
                </c:pt>
                <c:pt idx="74">
                  <c:v>18.11.2017</c:v>
                </c:pt>
                <c:pt idx="75">
                  <c:v>19.11.2017</c:v>
                </c:pt>
                <c:pt idx="76">
                  <c:v>20.11.2017</c:v>
                </c:pt>
                <c:pt idx="77">
                  <c:v>21.11.2017</c:v>
                </c:pt>
                <c:pt idx="78">
                  <c:v>22.11.2017</c:v>
                </c:pt>
                <c:pt idx="79">
                  <c:v>23.11.2017</c:v>
                </c:pt>
                <c:pt idx="80">
                  <c:v>24.11.2017</c:v>
                </c:pt>
                <c:pt idx="81">
                  <c:v>25.11.2017</c:v>
                </c:pt>
                <c:pt idx="82">
                  <c:v>26.11.2017</c:v>
                </c:pt>
                <c:pt idx="83">
                  <c:v>27.11.2017</c:v>
                </c:pt>
                <c:pt idx="84">
                  <c:v>28.11.2017</c:v>
                </c:pt>
                <c:pt idx="85">
                  <c:v>29.11.2017</c:v>
                </c:pt>
                <c:pt idx="86">
                  <c:v>30.11.2017</c:v>
                </c:pt>
                <c:pt idx="87">
                  <c:v>01.12.2017</c:v>
                </c:pt>
                <c:pt idx="88">
                  <c:v>02.12.2017</c:v>
                </c:pt>
                <c:pt idx="89">
                  <c:v>03.12.2017</c:v>
                </c:pt>
                <c:pt idx="90">
                  <c:v>04.12.2017</c:v>
                </c:pt>
                <c:pt idx="91">
                  <c:v>05.12.2017</c:v>
                </c:pt>
                <c:pt idx="92">
                  <c:v>06.12.2017</c:v>
                </c:pt>
                <c:pt idx="93">
                  <c:v>07.12.2017</c:v>
                </c:pt>
                <c:pt idx="94">
                  <c:v>08.12.2017</c:v>
                </c:pt>
                <c:pt idx="95">
                  <c:v>09.12.2017</c:v>
                </c:pt>
                <c:pt idx="96">
                  <c:v>10.12.2017</c:v>
                </c:pt>
                <c:pt idx="97">
                  <c:v>11.12.2017</c:v>
                </c:pt>
                <c:pt idx="98">
                  <c:v>12.12.2017</c:v>
                </c:pt>
                <c:pt idx="99">
                  <c:v>13.12.2017</c:v>
                </c:pt>
                <c:pt idx="100">
                  <c:v>14.12.2017</c:v>
                </c:pt>
                <c:pt idx="101">
                  <c:v>15.12.2017</c:v>
                </c:pt>
                <c:pt idx="102">
                  <c:v>16.12.2017</c:v>
                </c:pt>
                <c:pt idx="103">
                  <c:v>17.12.2017</c:v>
                </c:pt>
                <c:pt idx="104">
                  <c:v>18.12.2017</c:v>
                </c:pt>
                <c:pt idx="105">
                  <c:v>19.12.2017</c:v>
                </c:pt>
                <c:pt idx="106">
                  <c:v>20.12.2017</c:v>
                </c:pt>
                <c:pt idx="107">
                  <c:v>21.12.2017</c:v>
                </c:pt>
                <c:pt idx="108">
                  <c:v>22.12.2017</c:v>
                </c:pt>
                <c:pt idx="109">
                  <c:v>23.12.2017</c:v>
                </c:pt>
                <c:pt idx="110">
                  <c:v>24.12.2017</c:v>
                </c:pt>
                <c:pt idx="111">
                  <c:v>25.12.2017</c:v>
                </c:pt>
                <c:pt idx="112">
                  <c:v>26.12.2017</c:v>
                </c:pt>
                <c:pt idx="113">
                  <c:v>27.12.2017</c:v>
                </c:pt>
                <c:pt idx="114">
                  <c:v>28.12.2017</c:v>
                </c:pt>
                <c:pt idx="115">
                  <c:v>29.12.2017</c:v>
                </c:pt>
                <c:pt idx="116">
                  <c:v>30.12.2017</c:v>
                </c:pt>
                <c:pt idx="117">
                  <c:v>31.12.2017</c:v>
                </c:pt>
                <c:pt idx="118">
                  <c:v>01.01.2018</c:v>
                </c:pt>
                <c:pt idx="119">
                  <c:v>02.01.2018</c:v>
                </c:pt>
                <c:pt idx="120">
                  <c:v>03.01.2018</c:v>
                </c:pt>
                <c:pt idx="121">
                  <c:v>04.01.2018</c:v>
                </c:pt>
                <c:pt idx="122">
                  <c:v>05.01.2018</c:v>
                </c:pt>
                <c:pt idx="123">
                  <c:v>06.01.2018</c:v>
                </c:pt>
                <c:pt idx="124">
                  <c:v>07.01.2018</c:v>
                </c:pt>
                <c:pt idx="125">
                  <c:v>08.01.2018</c:v>
                </c:pt>
                <c:pt idx="126">
                  <c:v>09.01.2018</c:v>
                </c:pt>
                <c:pt idx="127">
                  <c:v>10.01.2018</c:v>
                </c:pt>
                <c:pt idx="128">
                  <c:v>11.01.2018</c:v>
                </c:pt>
                <c:pt idx="129">
                  <c:v>12.01.2018</c:v>
                </c:pt>
                <c:pt idx="130">
                  <c:v>13.01.2018</c:v>
                </c:pt>
                <c:pt idx="131">
                  <c:v>14.01.2018</c:v>
                </c:pt>
                <c:pt idx="132">
                  <c:v>15.01.2018</c:v>
                </c:pt>
                <c:pt idx="133">
                  <c:v>16.01.2018</c:v>
                </c:pt>
                <c:pt idx="134">
                  <c:v>17.01.2018</c:v>
                </c:pt>
                <c:pt idx="135">
                  <c:v>18.01.2018</c:v>
                </c:pt>
                <c:pt idx="136">
                  <c:v>19.01.2018</c:v>
                </c:pt>
                <c:pt idx="137">
                  <c:v>20.01.2018</c:v>
                </c:pt>
                <c:pt idx="138">
                  <c:v>21.01.2018</c:v>
                </c:pt>
                <c:pt idx="139">
                  <c:v>22.01.2018</c:v>
                </c:pt>
                <c:pt idx="140">
                  <c:v>23.01.2018</c:v>
                </c:pt>
                <c:pt idx="141">
                  <c:v>24.01.2018</c:v>
                </c:pt>
                <c:pt idx="142">
                  <c:v>25.01.2018</c:v>
                </c:pt>
                <c:pt idx="143">
                  <c:v>26.01.2018</c:v>
                </c:pt>
                <c:pt idx="144">
                  <c:v>27.01.2018</c:v>
                </c:pt>
                <c:pt idx="145">
                  <c:v>28.01.2018</c:v>
                </c:pt>
                <c:pt idx="146">
                  <c:v>29.01.2018</c:v>
                </c:pt>
                <c:pt idx="147">
                  <c:v>30.01.2018</c:v>
                </c:pt>
                <c:pt idx="148">
                  <c:v>31.01.2018</c:v>
                </c:pt>
                <c:pt idx="149">
                  <c:v>01.02.2018</c:v>
                </c:pt>
                <c:pt idx="150">
                  <c:v>02.02.2018</c:v>
                </c:pt>
                <c:pt idx="151">
                  <c:v>03.02.2018</c:v>
                </c:pt>
                <c:pt idx="152">
                  <c:v>04.02.2018</c:v>
                </c:pt>
                <c:pt idx="153">
                  <c:v>05.02.2018</c:v>
                </c:pt>
                <c:pt idx="154">
                  <c:v>06.02.2018</c:v>
                </c:pt>
                <c:pt idx="155">
                  <c:v>07.02.2018</c:v>
                </c:pt>
                <c:pt idx="156">
                  <c:v>08.02.2018</c:v>
                </c:pt>
                <c:pt idx="157">
                  <c:v>09.02.2018</c:v>
                </c:pt>
                <c:pt idx="158">
                  <c:v>10.02.2018</c:v>
                </c:pt>
                <c:pt idx="159">
                  <c:v>11.02.2018</c:v>
                </c:pt>
                <c:pt idx="160">
                  <c:v>12.02.2018</c:v>
                </c:pt>
                <c:pt idx="161">
                  <c:v>13.02.2018</c:v>
                </c:pt>
                <c:pt idx="162">
                  <c:v>14.02.2018</c:v>
                </c:pt>
                <c:pt idx="163">
                  <c:v>15.02.2018</c:v>
                </c:pt>
                <c:pt idx="164">
                  <c:v>16.02.2018</c:v>
                </c:pt>
                <c:pt idx="165">
                  <c:v>17.02.2018</c:v>
                </c:pt>
                <c:pt idx="166">
                  <c:v>18.02.2018</c:v>
                </c:pt>
                <c:pt idx="167">
                  <c:v>19.02.2018</c:v>
                </c:pt>
                <c:pt idx="168">
                  <c:v>20.02.2018</c:v>
                </c:pt>
                <c:pt idx="169">
                  <c:v>21.02.2018</c:v>
                </c:pt>
                <c:pt idx="170">
                  <c:v>22.02.2018</c:v>
                </c:pt>
                <c:pt idx="171">
                  <c:v>23.02.2018</c:v>
                </c:pt>
                <c:pt idx="172">
                  <c:v>24.02.2018</c:v>
                </c:pt>
                <c:pt idx="173">
                  <c:v>25.02.2018</c:v>
                </c:pt>
                <c:pt idx="174">
                  <c:v>26.02.2018</c:v>
                </c:pt>
                <c:pt idx="175">
                  <c:v>27.02.2018</c:v>
                </c:pt>
                <c:pt idx="176">
                  <c:v>28.02.2018</c:v>
                </c:pt>
                <c:pt idx="177">
                  <c:v>01.03.2018</c:v>
                </c:pt>
                <c:pt idx="178">
                  <c:v>02.03.2018</c:v>
                </c:pt>
                <c:pt idx="179">
                  <c:v>03.03.2018</c:v>
                </c:pt>
                <c:pt idx="180">
                  <c:v>04.03.2018</c:v>
                </c:pt>
                <c:pt idx="181">
                  <c:v>05.03.2018</c:v>
                </c:pt>
                <c:pt idx="182">
                  <c:v>06.03.2018</c:v>
                </c:pt>
                <c:pt idx="183">
                  <c:v>07.03.2018</c:v>
                </c:pt>
                <c:pt idx="184">
                  <c:v>08.03.2018</c:v>
                </c:pt>
                <c:pt idx="185">
                  <c:v>09.03.2018</c:v>
                </c:pt>
                <c:pt idx="186">
                  <c:v>10.03.2018</c:v>
                </c:pt>
                <c:pt idx="187">
                  <c:v>11.03.2018</c:v>
                </c:pt>
                <c:pt idx="188">
                  <c:v>12.03.2018</c:v>
                </c:pt>
                <c:pt idx="189">
                  <c:v>13.03.2018</c:v>
                </c:pt>
                <c:pt idx="190">
                  <c:v>14.03.2018</c:v>
                </c:pt>
                <c:pt idx="191">
                  <c:v>15.03.2018</c:v>
                </c:pt>
                <c:pt idx="192">
                  <c:v>16.03.2018</c:v>
                </c:pt>
                <c:pt idx="193">
                  <c:v>17.03.2018</c:v>
                </c:pt>
                <c:pt idx="194">
                  <c:v>18.03.2018</c:v>
                </c:pt>
                <c:pt idx="195">
                  <c:v>19.03.2018</c:v>
                </c:pt>
                <c:pt idx="196">
                  <c:v>20.03.2018</c:v>
                </c:pt>
                <c:pt idx="197">
                  <c:v>21.03.2018</c:v>
                </c:pt>
                <c:pt idx="198">
                  <c:v>22.03.2018</c:v>
                </c:pt>
                <c:pt idx="199">
                  <c:v>23.03.2018</c:v>
                </c:pt>
                <c:pt idx="200">
                  <c:v>24.03.2018</c:v>
                </c:pt>
                <c:pt idx="201">
                  <c:v>25.03.2018</c:v>
                </c:pt>
                <c:pt idx="202">
                  <c:v>26.03.2018</c:v>
                </c:pt>
                <c:pt idx="203">
                  <c:v>27.03.2018</c:v>
                </c:pt>
                <c:pt idx="204">
                  <c:v>28.03.2018</c:v>
                </c:pt>
                <c:pt idx="205">
                  <c:v>29.03.2018</c:v>
                </c:pt>
                <c:pt idx="206">
                  <c:v>30.03.2018</c:v>
                </c:pt>
                <c:pt idx="207">
                  <c:v>31.03.2018</c:v>
                </c:pt>
                <c:pt idx="208">
                  <c:v>01.04.2018</c:v>
                </c:pt>
                <c:pt idx="209">
                  <c:v>02.04.2018</c:v>
                </c:pt>
                <c:pt idx="210">
                  <c:v>03.04.2018</c:v>
                </c:pt>
                <c:pt idx="211">
                  <c:v>04.04.2018</c:v>
                </c:pt>
                <c:pt idx="212">
                  <c:v>05.04.2018</c:v>
                </c:pt>
                <c:pt idx="213">
                  <c:v>06.04.2018</c:v>
                </c:pt>
                <c:pt idx="214">
                  <c:v>07.04.2018</c:v>
                </c:pt>
                <c:pt idx="215">
                  <c:v>08.04.2018</c:v>
                </c:pt>
                <c:pt idx="216">
                  <c:v>09.04.2018</c:v>
                </c:pt>
                <c:pt idx="217">
                  <c:v>10.04.2018</c:v>
                </c:pt>
                <c:pt idx="218">
                  <c:v>11.04.2018</c:v>
                </c:pt>
                <c:pt idx="219">
                  <c:v>12.04.2018</c:v>
                </c:pt>
                <c:pt idx="220">
                  <c:v>13.04.2018</c:v>
                </c:pt>
                <c:pt idx="221">
                  <c:v>14.04.2018</c:v>
                </c:pt>
                <c:pt idx="222">
                  <c:v>15.04.2018</c:v>
                </c:pt>
                <c:pt idx="223">
                  <c:v>16.04.2018</c:v>
                </c:pt>
                <c:pt idx="224">
                  <c:v>17.04.2018</c:v>
                </c:pt>
                <c:pt idx="225">
                  <c:v>18.04.2018</c:v>
                </c:pt>
                <c:pt idx="226">
                  <c:v>19.04.2018</c:v>
                </c:pt>
                <c:pt idx="227">
                  <c:v>20.04.2018</c:v>
                </c:pt>
                <c:pt idx="228">
                  <c:v>21.04.2018</c:v>
                </c:pt>
                <c:pt idx="229">
                  <c:v>22.04.2018</c:v>
                </c:pt>
                <c:pt idx="230">
                  <c:v>23.04.2018</c:v>
                </c:pt>
                <c:pt idx="231">
                  <c:v>24.04.2018</c:v>
                </c:pt>
                <c:pt idx="232">
                  <c:v>25.04.2018</c:v>
                </c:pt>
                <c:pt idx="233">
                  <c:v>26.04.2018</c:v>
                </c:pt>
                <c:pt idx="234">
                  <c:v>27.04.2018</c:v>
                </c:pt>
                <c:pt idx="235">
                  <c:v>28.04.2018</c:v>
                </c:pt>
                <c:pt idx="236">
                  <c:v>29.04.2018</c:v>
                </c:pt>
                <c:pt idx="237">
                  <c:v>30.04.2018</c:v>
                </c:pt>
                <c:pt idx="238">
                  <c:v>01.05.2018</c:v>
                </c:pt>
                <c:pt idx="239">
                  <c:v>02.05.2018</c:v>
                </c:pt>
                <c:pt idx="240">
                  <c:v>03.05.2018</c:v>
                </c:pt>
                <c:pt idx="241">
                  <c:v>04.05.2018</c:v>
                </c:pt>
                <c:pt idx="242">
                  <c:v>05.05.2018</c:v>
                </c:pt>
                <c:pt idx="243">
                  <c:v>06.05.2018</c:v>
                </c:pt>
                <c:pt idx="244">
                  <c:v>07.05.2018</c:v>
                </c:pt>
                <c:pt idx="245">
                  <c:v>08.05.2018</c:v>
                </c:pt>
                <c:pt idx="246">
                  <c:v>09.05.2018</c:v>
                </c:pt>
                <c:pt idx="247">
                  <c:v>10.05.2018</c:v>
                </c:pt>
                <c:pt idx="248">
                  <c:v>11.05.2018</c:v>
                </c:pt>
                <c:pt idx="249">
                  <c:v>12.05.2018</c:v>
                </c:pt>
                <c:pt idx="250">
                  <c:v>13.05.2018</c:v>
                </c:pt>
                <c:pt idx="251">
                  <c:v>14.05.2018</c:v>
                </c:pt>
                <c:pt idx="252">
                  <c:v>15.05.2018</c:v>
                </c:pt>
                <c:pt idx="253">
                  <c:v>16.05.2018</c:v>
                </c:pt>
                <c:pt idx="254">
                  <c:v>17.05.2018</c:v>
                </c:pt>
                <c:pt idx="255">
                  <c:v>18.05.2018</c:v>
                </c:pt>
                <c:pt idx="256">
                  <c:v>19.05.2018</c:v>
                </c:pt>
                <c:pt idx="257">
                  <c:v>20.05.2018</c:v>
                </c:pt>
                <c:pt idx="258">
                  <c:v>21.05.2018</c:v>
                </c:pt>
                <c:pt idx="259">
                  <c:v>22.05.2018</c:v>
                </c:pt>
                <c:pt idx="260">
                  <c:v>23.05.2018</c:v>
                </c:pt>
                <c:pt idx="261">
                  <c:v>24.05.2018</c:v>
                </c:pt>
                <c:pt idx="262">
                  <c:v>25.05.2018</c:v>
                </c:pt>
                <c:pt idx="263">
                  <c:v>26.05.2018</c:v>
                </c:pt>
                <c:pt idx="264">
                  <c:v>27.05.2018</c:v>
                </c:pt>
                <c:pt idx="265">
                  <c:v>28.05.2018</c:v>
                </c:pt>
                <c:pt idx="266">
                  <c:v>29.05.2018</c:v>
                </c:pt>
                <c:pt idx="267">
                  <c:v>30.05.2018</c:v>
                </c:pt>
                <c:pt idx="268">
                  <c:v>31.05.2018</c:v>
                </c:pt>
                <c:pt idx="269">
                  <c:v>01.06.2018</c:v>
                </c:pt>
                <c:pt idx="270">
                  <c:v>02.06.2018</c:v>
                </c:pt>
                <c:pt idx="271">
                  <c:v>03.06.2018</c:v>
                </c:pt>
                <c:pt idx="272">
                  <c:v>04.06.2018</c:v>
                </c:pt>
                <c:pt idx="273">
                  <c:v>05.06.2018</c:v>
                </c:pt>
                <c:pt idx="274">
                  <c:v>06.06.2018</c:v>
                </c:pt>
                <c:pt idx="275">
                  <c:v>07.06.2018</c:v>
                </c:pt>
                <c:pt idx="276">
                  <c:v>08.06.2018</c:v>
                </c:pt>
                <c:pt idx="277">
                  <c:v>09.06.2018</c:v>
                </c:pt>
                <c:pt idx="278">
                  <c:v>10.06.2018</c:v>
                </c:pt>
                <c:pt idx="279">
                  <c:v>11.06.2018</c:v>
                </c:pt>
                <c:pt idx="280">
                  <c:v>12.06.2018</c:v>
                </c:pt>
                <c:pt idx="281">
                  <c:v>13.06.2018</c:v>
                </c:pt>
                <c:pt idx="282">
                  <c:v>14.06.2018</c:v>
                </c:pt>
                <c:pt idx="283">
                  <c:v>15.06.2018</c:v>
                </c:pt>
                <c:pt idx="284">
                  <c:v>16.06.2018</c:v>
                </c:pt>
                <c:pt idx="285">
                  <c:v>17.06.2018</c:v>
                </c:pt>
                <c:pt idx="286">
                  <c:v>18.06.2018</c:v>
                </c:pt>
                <c:pt idx="287">
                  <c:v>19.06.2018</c:v>
                </c:pt>
                <c:pt idx="288">
                  <c:v>20.06.2018</c:v>
                </c:pt>
                <c:pt idx="289">
                  <c:v>21.06.2018</c:v>
                </c:pt>
                <c:pt idx="290">
                  <c:v>22.06.2018</c:v>
                </c:pt>
                <c:pt idx="291">
                  <c:v>23.06.2018</c:v>
                </c:pt>
                <c:pt idx="292">
                  <c:v>24.06.2018</c:v>
                </c:pt>
                <c:pt idx="293">
                  <c:v>25.06.2018</c:v>
                </c:pt>
                <c:pt idx="294">
                  <c:v>26.06.2018</c:v>
                </c:pt>
                <c:pt idx="295">
                  <c:v>27.06.2018</c:v>
                </c:pt>
                <c:pt idx="296">
                  <c:v>28.06.2018</c:v>
                </c:pt>
                <c:pt idx="297">
                  <c:v>29.06.2018</c:v>
                </c:pt>
                <c:pt idx="298">
                  <c:v>30.06.2018</c:v>
                </c:pt>
                <c:pt idx="299">
                  <c:v>01.07.2018</c:v>
                </c:pt>
                <c:pt idx="300">
                  <c:v>02.07.2018</c:v>
                </c:pt>
                <c:pt idx="301">
                  <c:v>03.07.2018</c:v>
                </c:pt>
                <c:pt idx="302">
                  <c:v>04.07.2018</c:v>
                </c:pt>
                <c:pt idx="303">
                  <c:v>05.07.2018</c:v>
                </c:pt>
                <c:pt idx="304">
                  <c:v>06.07.2018</c:v>
                </c:pt>
                <c:pt idx="305">
                  <c:v>07.07.2018</c:v>
                </c:pt>
                <c:pt idx="306">
                  <c:v>08.07.2018</c:v>
                </c:pt>
                <c:pt idx="307">
                  <c:v>09.07.2018</c:v>
                </c:pt>
                <c:pt idx="308">
                  <c:v>10.07.2018</c:v>
                </c:pt>
                <c:pt idx="309">
                  <c:v>11.07.2018</c:v>
                </c:pt>
                <c:pt idx="310">
                  <c:v>12.07.2018</c:v>
                </c:pt>
                <c:pt idx="311">
                  <c:v>13.07.2018</c:v>
                </c:pt>
                <c:pt idx="312">
                  <c:v>14.07.2018</c:v>
                </c:pt>
                <c:pt idx="313">
                  <c:v>15.07.2018</c:v>
                </c:pt>
                <c:pt idx="314">
                  <c:v>16.07.2018</c:v>
                </c:pt>
                <c:pt idx="315">
                  <c:v>17.07.2018</c:v>
                </c:pt>
                <c:pt idx="316">
                  <c:v>18.07.2018</c:v>
                </c:pt>
                <c:pt idx="317">
                  <c:v>19.07.2018</c:v>
                </c:pt>
                <c:pt idx="318">
                  <c:v>20.07.2018</c:v>
                </c:pt>
                <c:pt idx="319">
                  <c:v>21.07.2018</c:v>
                </c:pt>
                <c:pt idx="320">
                  <c:v>22.07.2018</c:v>
                </c:pt>
                <c:pt idx="321">
                  <c:v>23.07.2018</c:v>
                </c:pt>
                <c:pt idx="322">
                  <c:v>24.07.2018</c:v>
                </c:pt>
                <c:pt idx="323">
                  <c:v>25.07.2018</c:v>
                </c:pt>
                <c:pt idx="324">
                  <c:v>26.07.2018</c:v>
                </c:pt>
                <c:pt idx="325">
                  <c:v>27.07.2018</c:v>
                </c:pt>
                <c:pt idx="326">
                  <c:v>28.07.2018</c:v>
                </c:pt>
                <c:pt idx="327">
                  <c:v>29.07.2018</c:v>
                </c:pt>
                <c:pt idx="328">
                  <c:v>30.07.2018</c:v>
                </c:pt>
                <c:pt idx="329">
                  <c:v>31.07.2018</c:v>
                </c:pt>
                <c:pt idx="330">
                  <c:v>01.08.2018</c:v>
                </c:pt>
                <c:pt idx="331">
                  <c:v>02.08.2018</c:v>
                </c:pt>
                <c:pt idx="332">
                  <c:v>03.08.2018</c:v>
                </c:pt>
                <c:pt idx="333">
                  <c:v>04.08.2018</c:v>
                </c:pt>
                <c:pt idx="334">
                  <c:v>05.08.2018</c:v>
                </c:pt>
                <c:pt idx="335">
                  <c:v>06.08.2018</c:v>
                </c:pt>
                <c:pt idx="336">
                  <c:v>07.08.2018</c:v>
                </c:pt>
                <c:pt idx="337">
                  <c:v>08.08.2018</c:v>
                </c:pt>
                <c:pt idx="338">
                  <c:v>09.08.2018</c:v>
                </c:pt>
                <c:pt idx="339">
                  <c:v>10.08.2018</c:v>
                </c:pt>
                <c:pt idx="340">
                  <c:v>11.08.2018</c:v>
                </c:pt>
                <c:pt idx="341">
                  <c:v>12.08.2018</c:v>
                </c:pt>
                <c:pt idx="342">
                  <c:v>13.08.2018</c:v>
                </c:pt>
                <c:pt idx="343">
                  <c:v>14.08.2018</c:v>
                </c:pt>
              </c:strCache>
            </c:strRef>
          </c:cat>
          <c:val>
            <c:numRef>
              <c:f>Sheet1!$B$2:$B$345</c:f>
              <c:numCache>
                <c:formatCode>General</c:formatCode>
                <c:ptCount val="344"/>
                <c:pt idx="0">
                  <c:v>7</c:v>
                </c:pt>
                <c:pt idx="1">
                  <c:v>6</c:v>
                </c:pt>
                <c:pt idx="2">
                  <c:v>4</c:v>
                </c:pt>
                <c:pt idx="3">
                  <c:v>1</c:v>
                </c:pt>
                <c:pt idx="4">
                  <c:v>61</c:v>
                </c:pt>
                <c:pt idx="5">
                  <c:v>2</c:v>
                </c:pt>
                <c:pt idx="6">
                  <c:v>45</c:v>
                </c:pt>
                <c:pt idx="7">
                  <c:v>27</c:v>
                </c:pt>
                <c:pt idx="8">
                  <c:v>14</c:v>
                </c:pt>
                <c:pt idx="9">
                  <c:v>26</c:v>
                </c:pt>
                <c:pt idx="10">
                  <c:v>20</c:v>
                </c:pt>
                <c:pt idx="11">
                  <c:v>16</c:v>
                </c:pt>
                <c:pt idx="12">
                  <c:v>7</c:v>
                </c:pt>
                <c:pt idx="13">
                  <c:v>1</c:v>
                </c:pt>
                <c:pt idx="14">
                  <c:v>30</c:v>
                </c:pt>
                <c:pt idx="15">
                  <c:v>13</c:v>
                </c:pt>
                <c:pt idx="16">
                  <c:v>22</c:v>
                </c:pt>
                <c:pt idx="17">
                  <c:v>3</c:v>
                </c:pt>
                <c:pt idx="18">
                  <c:v>1</c:v>
                </c:pt>
                <c:pt idx="19">
                  <c:v>7</c:v>
                </c:pt>
                <c:pt idx="20">
                  <c:v>4</c:v>
                </c:pt>
                <c:pt idx="21">
                  <c:v>17</c:v>
                </c:pt>
                <c:pt idx="22">
                  <c:v>15</c:v>
                </c:pt>
                <c:pt idx="23">
                  <c:v>34</c:v>
                </c:pt>
                <c:pt idx="24">
                  <c:v>8</c:v>
                </c:pt>
                <c:pt idx="25">
                  <c:v>0</c:v>
                </c:pt>
                <c:pt idx="26">
                  <c:v>0</c:v>
                </c:pt>
                <c:pt idx="27">
                  <c:v>39</c:v>
                </c:pt>
                <c:pt idx="28">
                  <c:v>4</c:v>
                </c:pt>
                <c:pt idx="29">
                  <c:v>1</c:v>
                </c:pt>
                <c:pt idx="30">
                  <c:v>16</c:v>
                </c:pt>
                <c:pt idx="31">
                  <c:v>7</c:v>
                </c:pt>
                <c:pt idx="32">
                  <c:v>3</c:v>
                </c:pt>
                <c:pt idx="33">
                  <c:v>0</c:v>
                </c:pt>
                <c:pt idx="34">
                  <c:v>9</c:v>
                </c:pt>
                <c:pt idx="35">
                  <c:v>30</c:v>
                </c:pt>
                <c:pt idx="36">
                  <c:v>59</c:v>
                </c:pt>
                <c:pt idx="37">
                  <c:v>2</c:v>
                </c:pt>
                <c:pt idx="38">
                  <c:v>11</c:v>
                </c:pt>
                <c:pt idx="39">
                  <c:v>5</c:v>
                </c:pt>
                <c:pt idx="40">
                  <c:v>0</c:v>
                </c:pt>
                <c:pt idx="41">
                  <c:v>0</c:v>
                </c:pt>
                <c:pt idx="42">
                  <c:v>32</c:v>
                </c:pt>
                <c:pt idx="43">
                  <c:v>3</c:v>
                </c:pt>
                <c:pt idx="44">
                  <c:v>2</c:v>
                </c:pt>
                <c:pt idx="45">
                  <c:v>2</c:v>
                </c:pt>
                <c:pt idx="46">
                  <c:v>0</c:v>
                </c:pt>
                <c:pt idx="47">
                  <c:v>1</c:v>
                </c:pt>
                <c:pt idx="48">
                  <c:v>9</c:v>
                </c:pt>
                <c:pt idx="49">
                  <c:v>31</c:v>
                </c:pt>
                <c:pt idx="50">
                  <c:v>0</c:v>
                </c:pt>
                <c:pt idx="51">
                  <c:v>6</c:v>
                </c:pt>
                <c:pt idx="52">
                  <c:v>7</c:v>
                </c:pt>
                <c:pt idx="53">
                  <c:v>3</c:v>
                </c:pt>
                <c:pt idx="54">
                  <c:v>5</c:v>
                </c:pt>
                <c:pt idx="55">
                  <c:v>4</c:v>
                </c:pt>
                <c:pt idx="56">
                  <c:v>562</c:v>
                </c:pt>
                <c:pt idx="57">
                  <c:v>68</c:v>
                </c:pt>
                <c:pt idx="58">
                  <c:v>4</c:v>
                </c:pt>
                <c:pt idx="59">
                  <c:v>4</c:v>
                </c:pt>
                <c:pt idx="60">
                  <c:v>0</c:v>
                </c:pt>
                <c:pt idx="61">
                  <c:v>0</c:v>
                </c:pt>
                <c:pt idx="62">
                  <c:v>29</c:v>
                </c:pt>
                <c:pt idx="63">
                  <c:v>93</c:v>
                </c:pt>
                <c:pt idx="64">
                  <c:v>38</c:v>
                </c:pt>
                <c:pt idx="65">
                  <c:v>12</c:v>
                </c:pt>
                <c:pt idx="66">
                  <c:v>0</c:v>
                </c:pt>
                <c:pt idx="67">
                  <c:v>13</c:v>
                </c:pt>
                <c:pt idx="68">
                  <c:v>3</c:v>
                </c:pt>
                <c:pt idx="69">
                  <c:v>57</c:v>
                </c:pt>
                <c:pt idx="70">
                  <c:v>223</c:v>
                </c:pt>
                <c:pt idx="71">
                  <c:v>26</c:v>
                </c:pt>
                <c:pt idx="72">
                  <c:v>45</c:v>
                </c:pt>
                <c:pt idx="73">
                  <c:v>0</c:v>
                </c:pt>
                <c:pt idx="74">
                  <c:v>11</c:v>
                </c:pt>
                <c:pt idx="75">
                  <c:v>44</c:v>
                </c:pt>
                <c:pt idx="76">
                  <c:v>183</c:v>
                </c:pt>
                <c:pt idx="77">
                  <c:v>42</c:v>
                </c:pt>
                <c:pt idx="78">
                  <c:v>22</c:v>
                </c:pt>
                <c:pt idx="79">
                  <c:v>3</c:v>
                </c:pt>
                <c:pt idx="80">
                  <c:v>14</c:v>
                </c:pt>
                <c:pt idx="81">
                  <c:v>6</c:v>
                </c:pt>
                <c:pt idx="82">
                  <c:v>6</c:v>
                </c:pt>
                <c:pt idx="83">
                  <c:v>38</c:v>
                </c:pt>
                <c:pt idx="84">
                  <c:v>27</c:v>
                </c:pt>
                <c:pt idx="85">
                  <c:v>4</c:v>
                </c:pt>
                <c:pt idx="86">
                  <c:v>10</c:v>
                </c:pt>
                <c:pt idx="87">
                  <c:v>2753</c:v>
                </c:pt>
                <c:pt idx="88">
                  <c:v>9</c:v>
                </c:pt>
                <c:pt idx="89">
                  <c:v>20</c:v>
                </c:pt>
                <c:pt idx="90">
                  <c:v>4</c:v>
                </c:pt>
                <c:pt idx="91">
                  <c:v>23</c:v>
                </c:pt>
                <c:pt idx="92">
                  <c:v>28</c:v>
                </c:pt>
                <c:pt idx="93">
                  <c:v>0</c:v>
                </c:pt>
                <c:pt idx="94">
                  <c:v>34</c:v>
                </c:pt>
                <c:pt idx="95">
                  <c:v>11</c:v>
                </c:pt>
                <c:pt idx="96">
                  <c:v>341</c:v>
                </c:pt>
                <c:pt idx="97">
                  <c:v>3</c:v>
                </c:pt>
                <c:pt idx="98">
                  <c:v>38</c:v>
                </c:pt>
                <c:pt idx="99">
                  <c:v>23</c:v>
                </c:pt>
                <c:pt idx="100">
                  <c:v>39</c:v>
                </c:pt>
                <c:pt idx="101">
                  <c:v>0</c:v>
                </c:pt>
                <c:pt idx="102">
                  <c:v>18</c:v>
                </c:pt>
                <c:pt idx="103">
                  <c:v>13</c:v>
                </c:pt>
                <c:pt idx="104">
                  <c:v>16</c:v>
                </c:pt>
                <c:pt idx="105">
                  <c:v>42</c:v>
                </c:pt>
                <c:pt idx="106">
                  <c:v>11</c:v>
                </c:pt>
                <c:pt idx="107">
                  <c:v>20</c:v>
                </c:pt>
                <c:pt idx="108">
                  <c:v>116</c:v>
                </c:pt>
                <c:pt idx="109">
                  <c:v>20</c:v>
                </c:pt>
                <c:pt idx="110">
                  <c:v>22</c:v>
                </c:pt>
                <c:pt idx="111">
                  <c:v>61</c:v>
                </c:pt>
                <c:pt idx="112">
                  <c:v>80</c:v>
                </c:pt>
                <c:pt idx="113">
                  <c:v>11</c:v>
                </c:pt>
                <c:pt idx="114">
                  <c:v>119</c:v>
                </c:pt>
                <c:pt idx="115">
                  <c:v>5</c:v>
                </c:pt>
                <c:pt idx="116">
                  <c:v>142</c:v>
                </c:pt>
                <c:pt idx="117">
                  <c:v>10</c:v>
                </c:pt>
                <c:pt idx="118">
                  <c:v>52</c:v>
                </c:pt>
                <c:pt idx="119">
                  <c:v>36</c:v>
                </c:pt>
                <c:pt idx="120">
                  <c:v>1</c:v>
                </c:pt>
                <c:pt idx="121">
                  <c:v>32</c:v>
                </c:pt>
                <c:pt idx="122">
                  <c:v>166</c:v>
                </c:pt>
                <c:pt idx="123">
                  <c:v>900</c:v>
                </c:pt>
                <c:pt idx="124">
                  <c:v>0</c:v>
                </c:pt>
                <c:pt idx="125">
                  <c:v>6</c:v>
                </c:pt>
                <c:pt idx="126">
                  <c:v>144</c:v>
                </c:pt>
                <c:pt idx="127">
                  <c:v>82</c:v>
                </c:pt>
                <c:pt idx="128">
                  <c:v>186</c:v>
                </c:pt>
                <c:pt idx="129">
                  <c:v>32</c:v>
                </c:pt>
                <c:pt idx="130">
                  <c:v>4</c:v>
                </c:pt>
                <c:pt idx="131">
                  <c:v>14</c:v>
                </c:pt>
                <c:pt idx="132">
                  <c:v>4</c:v>
                </c:pt>
                <c:pt idx="133">
                  <c:v>54</c:v>
                </c:pt>
                <c:pt idx="134">
                  <c:v>189</c:v>
                </c:pt>
                <c:pt idx="135">
                  <c:v>23</c:v>
                </c:pt>
                <c:pt idx="136">
                  <c:v>79</c:v>
                </c:pt>
                <c:pt idx="137">
                  <c:v>744</c:v>
                </c:pt>
                <c:pt idx="138">
                  <c:v>4</c:v>
                </c:pt>
                <c:pt idx="139">
                  <c:v>3</c:v>
                </c:pt>
                <c:pt idx="140">
                  <c:v>11</c:v>
                </c:pt>
                <c:pt idx="141">
                  <c:v>58</c:v>
                </c:pt>
                <c:pt idx="142">
                  <c:v>1</c:v>
                </c:pt>
                <c:pt idx="143">
                  <c:v>15</c:v>
                </c:pt>
                <c:pt idx="144">
                  <c:v>38</c:v>
                </c:pt>
                <c:pt idx="145">
                  <c:v>20</c:v>
                </c:pt>
                <c:pt idx="146">
                  <c:v>6</c:v>
                </c:pt>
                <c:pt idx="147">
                  <c:v>9</c:v>
                </c:pt>
                <c:pt idx="148">
                  <c:v>31</c:v>
                </c:pt>
                <c:pt idx="149">
                  <c:v>21</c:v>
                </c:pt>
                <c:pt idx="150">
                  <c:v>17</c:v>
                </c:pt>
                <c:pt idx="151">
                  <c:v>18</c:v>
                </c:pt>
                <c:pt idx="152">
                  <c:v>8</c:v>
                </c:pt>
                <c:pt idx="153">
                  <c:v>11</c:v>
                </c:pt>
                <c:pt idx="154">
                  <c:v>9</c:v>
                </c:pt>
                <c:pt idx="155">
                  <c:v>37</c:v>
                </c:pt>
                <c:pt idx="156">
                  <c:v>119</c:v>
                </c:pt>
                <c:pt idx="157">
                  <c:v>12</c:v>
                </c:pt>
                <c:pt idx="158">
                  <c:v>17</c:v>
                </c:pt>
                <c:pt idx="159">
                  <c:v>0</c:v>
                </c:pt>
                <c:pt idx="160">
                  <c:v>5</c:v>
                </c:pt>
                <c:pt idx="161">
                  <c:v>2</c:v>
                </c:pt>
                <c:pt idx="162">
                  <c:v>126</c:v>
                </c:pt>
                <c:pt idx="163">
                  <c:v>4</c:v>
                </c:pt>
                <c:pt idx="164">
                  <c:v>0</c:v>
                </c:pt>
                <c:pt idx="165">
                  <c:v>35</c:v>
                </c:pt>
                <c:pt idx="166">
                  <c:v>3</c:v>
                </c:pt>
                <c:pt idx="167">
                  <c:v>1</c:v>
                </c:pt>
                <c:pt idx="168">
                  <c:v>5</c:v>
                </c:pt>
                <c:pt idx="169">
                  <c:v>18</c:v>
                </c:pt>
                <c:pt idx="170">
                  <c:v>25</c:v>
                </c:pt>
                <c:pt idx="171">
                  <c:v>10</c:v>
                </c:pt>
                <c:pt idx="172">
                  <c:v>24</c:v>
                </c:pt>
                <c:pt idx="173">
                  <c:v>0</c:v>
                </c:pt>
                <c:pt idx="174">
                  <c:v>7</c:v>
                </c:pt>
                <c:pt idx="175">
                  <c:v>1</c:v>
                </c:pt>
                <c:pt idx="176">
                  <c:v>17</c:v>
                </c:pt>
                <c:pt idx="177">
                  <c:v>17</c:v>
                </c:pt>
                <c:pt idx="178">
                  <c:v>1</c:v>
                </c:pt>
                <c:pt idx="179">
                  <c:v>230</c:v>
                </c:pt>
                <c:pt idx="180">
                  <c:v>2</c:v>
                </c:pt>
                <c:pt idx="181">
                  <c:v>4</c:v>
                </c:pt>
                <c:pt idx="182">
                  <c:v>24</c:v>
                </c:pt>
                <c:pt idx="183">
                  <c:v>47</c:v>
                </c:pt>
                <c:pt idx="184">
                  <c:v>6</c:v>
                </c:pt>
                <c:pt idx="185">
                  <c:v>75</c:v>
                </c:pt>
                <c:pt idx="186">
                  <c:v>14</c:v>
                </c:pt>
                <c:pt idx="187">
                  <c:v>1</c:v>
                </c:pt>
                <c:pt idx="188">
                  <c:v>6</c:v>
                </c:pt>
                <c:pt idx="189">
                  <c:v>11</c:v>
                </c:pt>
                <c:pt idx="190">
                  <c:v>32</c:v>
                </c:pt>
                <c:pt idx="191">
                  <c:v>65</c:v>
                </c:pt>
                <c:pt idx="192">
                  <c:v>376</c:v>
                </c:pt>
                <c:pt idx="193">
                  <c:v>56</c:v>
                </c:pt>
                <c:pt idx="194">
                  <c:v>51</c:v>
                </c:pt>
                <c:pt idx="195">
                  <c:v>8</c:v>
                </c:pt>
                <c:pt idx="196">
                  <c:v>3</c:v>
                </c:pt>
                <c:pt idx="197">
                  <c:v>20</c:v>
                </c:pt>
                <c:pt idx="198">
                  <c:v>5</c:v>
                </c:pt>
                <c:pt idx="199">
                  <c:v>9</c:v>
                </c:pt>
                <c:pt idx="200">
                  <c:v>1</c:v>
                </c:pt>
                <c:pt idx="201">
                  <c:v>43</c:v>
                </c:pt>
                <c:pt idx="202">
                  <c:v>10</c:v>
                </c:pt>
                <c:pt idx="203">
                  <c:v>1</c:v>
                </c:pt>
                <c:pt idx="204">
                  <c:v>23</c:v>
                </c:pt>
                <c:pt idx="205">
                  <c:v>15</c:v>
                </c:pt>
                <c:pt idx="206">
                  <c:v>406</c:v>
                </c:pt>
                <c:pt idx="207">
                  <c:v>9</c:v>
                </c:pt>
                <c:pt idx="208">
                  <c:v>91</c:v>
                </c:pt>
                <c:pt idx="209">
                  <c:v>36</c:v>
                </c:pt>
                <c:pt idx="210">
                  <c:v>5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118</c:v>
                </c:pt>
                <c:pt idx="215">
                  <c:v>0</c:v>
                </c:pt>
                <c:pt idx="216">
                  <c:v>6</c:v>
                </c:pt>
                <c:pt idx="217">
                  <c:v>13</c:v>
                </c:pt>
                <c:pt idx="218">
                  <c:v>5</c:v>
                </c:pt>
                <c:pt idx="219">
                  <c:v>0</c:v>
                </c:pt>
                <c:pt idx="220">
                  <c:v>5</c:v>
                </c:pt>
                <c:pt idx="221">
                  <c:v>10</c:v>
                </c:pt>
                <c:pt idx="222">
                  <c:v>0</c:v>
                </c:pt>
                <c:pt idx="223">
                  <c:v>0</c:v>
                </c:pt>
                <c:pt idx="224">
                  <c:v>15</c:v>
                </c:pt>
                <c:pt idx="225">
                  <c:v>12</c:v>
                </c:pt>
                <c:pt idx="226">
                  <c:v>3</c:v>
                </c:pt>
                <c:pt idx="227">
                  <c:v>0</c:v>
                </c:pt>
                <c:pt idx="228">
                  <c:v>7</c:v>
                </c:pt>
                <c:pt idx="229">
                  <c:v>5</c:v>
                </c:pt>
                <c:pt idx="230">
                  <c:v>0</c:v>
                </c:pt>
                <c:pt idx="231">
                  <c:v>2</c:v>
                </c:pt>
                <c:pt idx="232">
                  <c:v>20</c:v>
                </c:pt>
                <c:pt idx="233">
                  <c:v>0</c:v>
                </c:pt>
                <c:pt idx="234">
                  <c:v>32</c:v>
                </c:pt>
                <c:pt idx="235">
                  <c:v>32</c:v>
                </c:pt>
                <c:pt idx="236">
                  <c:v>10</c:v>
                </c:pt>
                <c:pt idx="237">
                  <c:v>2</c:v>
                </c:pt>
                <c:pt idx="238">
                  <c:v>8</c:v>
                </c:pt>
                <c:pt idx="239">
                  <c:v>56</c:v>
                </c:pt>
                <c:pt idx="240">
                  <c:v>57</c:v>
                </c:pt>
                <c:pt idx="241">
                  <c:v>5</c:v>
                </c:pt>
                <c:pt idx="242">
                  <c:v>142</c:v>
                </c:pt>
                <c:pt idx="243">
                  <c:v>647</c:v>
                </c:pt>
                <c:pt idx="244">
                  <c:v>13</c:v>
                </c:pt>
                <c:pt idx="245">
                  <c:v>7</c:v>
                </c:pt>
                <c:pt idx="246">
                  <c:v>31</c:v>
                </c:pt>
                <c:pt idx="247">
                  <c:v>139</c:v>
                </c:pt>
                <c:pt idx="248">
                  <c:v>1</c:v>
                </c:pt>
                <c:pt idx="249">
                  <c:v>8</c:v>
                </c:pt>
                <c:pt idx="250">
                  <c:v>22</c:v>
                </c:pt>
                <c:pt idx="251">
                  <c:v>3</c:v>
                </c:pt>
                <c:pt idx="252">
                  <c:v>0</c:v>
                </c:pt>
                <c:pt idx="253">
                  <c:v>2</c:v>
                </c:pt>
                <c:pt idx="254">
                  <c:v>16</c:v>
                </c:pt>
                <c:pt idx="255">
                  <c:v>0</c:v>
                </c:pt>
                <c:pt idx="256">
                  <c:v>193</c:v>
                </c:pt>
                <c:pt idx="257">
                  <c:v>3008</c:v>
                </c:pt>
                <c:pt idx="258">
                  <c:v>0</c:v>
                </c:pt>
                <c:pt idx="259">
                  <c:v>0</c:v>
                </c:pt>
                <c:pt idx="260">
                  <c:v>6</c:v>
                </c:pt>
                <c:pt idx="261">
                  <c:v>89</c:v>
                </c:pt>
                <c:pt idx="262">
                  <c:v>101</c:v>
                </c:pt>
                <c:pt idx="263">
                  <c:v>11</c:v>
                </c:pt>
                <c:pt idx="264">
                  <c:v>7</c:v>
                </c:pt>
                <c:pt idx="265">
                  <c:v>92</c:v>
                </c:pt>
                <c:pt idx="266">
                  <c:v>12</c:v>
                </c:pt>
                <c:pt idx="267">
                  <c:v>166</c:v>
                </c:pt>
                <c:pt idx="268">
                  <c:v>2</c:v>
                </c:pt>
                <c:pt idx="269">
                  <c:v>153</c:v>
                </c:pt>
                <c:pt idx="270">
                  <c:v>0</c:v>
                </c:pt>
                <c:pt idx="271">
                  <c:v>0</c:v>
                </c:pt>
                <c:pt idx="272">
                  <c:v>103</c:v>
                </c:pt>
                <c:pt idx="273">
                  <c:v>0</c:v>
                </c:pt>
                <c:pt idx="274">
                  <c:v>12</c:v>
                </c:pt>
                <c:pt idx="275">
                  <c:v>0</c:v>
                </c:pt>
                <c:pt idx="276">
                  <c:v>57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41</c:v>
                </c:pt>
                <c:pt idx="283">
                  <c:v>171</c:v>
                </c:pt>
                <c:pt idx="284">
                  <c:v>7</c:v>
                </c:pt>
                <c:pt idx="285">
                  <c:v>0</c:v>
                </c:pt>
                <c:pt idx="286">
                  <c:v>6</c:v>
                </c:pt>
                <c:pt idx="287">
                  <c:v>0</c:v>
                </c:pt>
                <c:pt idx="288">
                  <c:v>25</c:v>
                </c:pt>
                <c:pt idx="289">
                  <c:v>16</c:v>
                </c:pt>
                <c:pt idx="290">
                  <c:v>60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14</c:v>
                </c:pt>
                <c:pt idx="295">
                  <c:v>4</c:v>
                </c:pt>
                <c:pt idx="296">
                  <c:v>2</c:v>
                </c:pt>
                <c:pt idx="297">
                  <c:v>30</c:v>
                </c:pt>
                <c:pt idx="298">
                  <c:v>0</c:v>
                </c:pt>
                <c:pt idx="299">
                  <c:v>0</c:v>
                </c:pt>
                <c:pt idx="300">
                  <c:v>6</c:v>
                </c:pt>
                <c:pt idx="301">
                  <c:v>42</c:v>
                </c:pt>
                <c:pt idx="302">
                  <c:v>648</c:v>
                </c:pt>
                <c:pt idx="303">
                  <c:v>3</c:v>
                </c:pt>
                <c:pt idx="304">
                  <c:v>22</c:v>
                </c:pt>
                <c:pt idx="305">
                  <c:v>7</c:v>
                </c:pt>
                <c:pt idx="306">
                  <c:v>5</c:v>
                </c:pt>
                <c:pt idx="307">
                  <c:v>0</c:v>
                </c:pt>
                <c:pt idx="308">
                  <c:v>7</c:v>
                </c:pt>
                <c:pt idx="309">
                  <c:v>0</c:v>
                </c:pt>
                <c:pt idx="310">
                  <c:v>108</c:v>
                </c:pt>
                <c:pt idx="311">
                  <c:v>108</c:v>
                </c:pt>
                <c:pt idx="312">
                  <c:v>10</c:v>
                </c:pt>
                <c:pt idx="313">
                  <c:v>29</c:v>
                </c:pt>
                <c:pt idx="314">
                  <c:v>0</c:v>
                </c:pt>
                <c:pt idx="315">
                  <c:v>19</c:v>
                </c:pt>
                <c:pt idx="316">
                  <c:v>32</c:v>
                </c:pt>
                <c:pt idx="317">
                  <c:v>0</c:v>
                </c:pt>
                <c:pt idx="318">
                  <c:v>93</c:v>
                </c:pt>
                <c:pt idx="319">
                  <c:v>14</c:v>
                </c:pt>
                <c:pt idx="320">
                  <c:v>10</c:v>
                </c:pt>
                <c:pt idx="321">
                  <c:v>1</c:v>
                </c:pt>
                <c:pt idx="322">
                  <c:v>8</c:v>
                </c:pt>
                <c:pt idx="323">
                  <c:v>59</c:v>
                </c:pt>
                <c:pt idx="324">
                  <c:v>68</c:v>
                </c:pt>
                <c:pt idx="325">
                  <c:v>56</c:v>
                </c:pt>
                <c:pt idx="326">
                  <c:v>13</c:v>
                </c:pt>
                <c:pt idx="327">
                  <c:v>97</c:v>
                </c:pt>
                <c:pt idx="328">
                  <c:v>29</c:v>
                </c:pt>
                <c:pt idx="329">
                  <c:v>48</c:v>
                </c:pt>
                <c:pt idx="330">
                  <c:v>29</c:v>
                </c:pt>
                <c:pt idx="331">
                  <c:v>229</c:v>
                </c:pt>
                <c:pt idx="332">
                  <c:v>26</c:v>
                </c:pt>
                <c:pt idx="333">
                  <c:v>46</c:v>
                </c:pt>
                <c:pt idx="334">
                  <c:v>6</c:v>
                </c:pt>
                <c:pt idx="335">
                  <c:v>5</c:v>
                </c:pt>
                <c:pt idx="336">
                  <c:v>67</c:v>
                </c:pt>
                <c:pt idx="337">
                  <c:v>14</c:v>
                </c:pt>
                <c:pt idx="338">
                  <c:v>229</c:v>
                </c:pt>
                <c:pt idx="339">
                  <c:v>19</c:v>
                </c:pt>
                <c:pt idx="340">
                  <c:v>12</c:v>
                </c:pt>
                <c:pt idx="341">
                  <c:v>11</c:v>
                </c:pt>
                <c:pt idx="342">
                  <c:v>22</c:v>
                </c:pt>
                <c:pt idx="343">
                  <c:v>101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6CD-4048-8F4C-488E19D0CF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6633488"/>
        <c:axId val="176638736"/>
      </c:lineChart>
      <c:catAx>
        <c:axId val="176633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638736"/>
        <c:crosses val="autoZero"/>
        <c:auto val="1"/>
        <c:lblAlgn val="ctr"/>
        <c:lblOffset val="100"/>
        <c:noMultiLvlLbl val="0"/>
      </c:catAx>
      <c:valAx>
        <c:axId val="176638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633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Treckerfahrer dürfen das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Sheet1!$A$2:$A$345</c:f>
              <c:strCache>
                <c:ptCount val="344"/>
                <c:pt idx="0">
                  <c:v>05.09.2017</c:v>
                </c:pt>
                <c:pt idx="1">
                  <c:v>06.09.2017</c:v>
                </c:pt>
                <c:pt idx="2">
                  <c:v>07.09.2017</c:v>
                </c:pt>
                <c:pt idx="3">
                  <c:v>08.09.2017</c:v>
                </c:pt>
                <c:pt idx="4">
                  <c:v>09.09.2017</c:v>
                </c:pt>
                <c:pt idx="5">
                  <c:v>10.09.2017</c:v>
                </c:pt>
                <c:pt idx="6">
                  <c:v>11.09.2017</c:v>
                </c:pt>
                <c:pt idx="7">
                  <c:v>12.09.2017</c:v>
                </c:pt>
                <c:pt idx="8">
                  <c:v>13.09.2017</c:v>
                </c:pt>
                <c:pt idx="9">
                  <c:v>14.09.2017</c:v>
                </c:pt>
                <c:pt idx="10">
                  <c:v>15.09.2017</c:v>
                </c:pt>
                <c:pt idx="11">
                  <c:v>16.09.2017</c:v>
                </c:pt>
                <c:pt idx="12">
                  <c:v>17.09.2017</c:v>
                </c:pt>
                <c:pt idx="13">
                  <c:v>18.09.2017</c:v>
                </c:pt>
                <c:pt idx="14">
                  <c:v>19.09.2017</c:v>
                </c:pt>
                <c:pt idx="15">
                  <c:v>20.09.2017</c:v>
                </c:pt>
                <c:pt idx="16">
                  <c:v>21.09.2017</c:v>
                </c:pt>
                <c:pt idx="17">
                  <c:v>22.09.2017</c:v>
                </c:pt>
                <c:pt idx="18">
                  <c:v>23.09.2017</c:v>
                </c:pt>
                <c:pt idx="19">
                  <c:v>24.09.2017</c:v>
                </c:pt>
                <c:pt idx="20">
                  <c:v>25.09.2017</c:v>
                </c:pt>
                <c:pt idx="21">
                  <c:v>26.09.2017</c:v>
                </c:pt>
                <c:pt idx="22">
                  <c:v>27.09.2017</c:v>
                </c:pt>
                <c:pt idx="23">
                  <c:v>28.09.2017</c:v>
                </c:pt>
                <c:pt idx="24">
                  <c:v>29.09.2017</c:v>
                </c:pt>
                <c:pt idx="25">
                  <c:v>30.09.2017</c:v>
                </c:pt>
                <c:pt idx="26">
                  <c:v>01.10.2017</c:v>
                </c:pt>
                <c:pt idx="27">
                  <c:v>02.10.2017</c:v>
                </c:pt>
                <c:pt idx="28">
                  <c:v>03.10.2017</c:v>
                </c:pt>
                <c:pt idx="29">
                  <c:v>04.10.2017</c:v>
                </c:pt>
                <c:pt idx="30">
                  <c:v>05.10.2017</c:v>
                </c:pt>
                <c:pt idx="31">
                  <c:v>06.10.2017</c:v>
                </c:pt>
                <c:pt idx="32">
                  <c:v>07.10.2017</c:v>
                </c:pt>
                <c:pt idx="33">
                  <c:v>08.10.2017</c:v>
                </c:pt>
                <c:pt idx="34">
                  <c:v>09.10.2017</c:v>
                </c:pt>
                <c:pt idx="35">
                  <c:v>10.10.2017</c:v>
                </c:pt>
                <c:pt idx="36">
                  <c:v>11.10.2017</c:v>
                </c:pt>
                <c:pt idx="37">
                  <c:v>12.10.2017</c:v>
                </c:pt>
                <c:pt idx="38">
                  <c:v>13.10.2017</c:v>
                </c:pt>
                <c:pt idx="39">
                  <c:v>14.10.2017</c:v>
                </c:pt>
                <c:pt idx="40">
                  <c:v>15.10.2017</c:v>
                </c:pt>
                <c:pt idx="41">
                  <c:v>16.10.2017</c:v>
                </c:pt>
                <c:pt idx="42">
                  <c:v>17.10.2017</c:v>
                </c:pt>
                <c:pt idx="43">
                  <c:v>18.10.2017</c:v>
                </c:pt>
                <c:pt idx="44">
                  <c:v>19.10.2017</c:v>
                </c:pt>
                <c:pt idx="45">
                  <c:v>20.10.2017</c:v>
                </c:pt>
                <c:pt idx="46">
                  <c:v>21.10.2017</c:v>
                </c:pt>
                <c:pt idx="47">
                  <c:v>22.10.2017</c:v>
                </c:pt>
                <c:pt idx="48">
                  <c:v>23.10.2017</c:v>
                </c:pt>
                <c:pt idx="49">
                  <c:v>24.10.2017</c:v>
                </c:pt>
                <c:pt idx="50">
                  <c:v>25.10.2017</c:v>
                </c:pt>
                <c:pt idx="51">
                  <c:v>26.10.2017</c:v>
                </c:pt>
                <c:pt idx="52">
                  <c:v>27.10.2017</c:v>
                </c:pt>
                <c:pt idx="53">
                  <c:v>28.10.2017</c:v>
                </c:pt>
                <c:pt idx="54">
                  <c:v>29.10.2017</c:v>
                </c:pt>
                <c:pt idx="55">
                  <c:v>30.10.2017</c:v>
                </c:pt>
                <c:pt idx="56">
                  <c:v>31.10.2017</c:v>
                </c:pt>
                <c:pt idx="57">
                  <c:v>01.11.2017</c:v>
                </c:pt>
                <c:pt idx="58">
                  <c:v>02.11.2017</c:v>
                </c:pt>
                <c:pt idx="59">
                  <c:v>03.11.2017</c:v>
                </c:pt>
                <c:pt idx="60">
                  <c:v>04.11.2017</c:v>
                </c:pt>
                <c:pt idx="61">
                  <c:v>05.11.2017</c:v>
                </c:pt>
                <c:pt idx="62">
                  <c:v>06.11.2017</c:v>
                </c:pt>
                <c:pt idx="63">
                  <c:v>07.11.2017</c:v>
                </c:pt>
                <c:pt idx="64">
                  <c:v>08.11.2017</c:v>
                </c:pt>
                <c:pt idx="65">
                  <c:v>09.11.2017</c:v>
                </c:pt>
                <c:pt idx="66">
                  <c:v>10.11.2017</c:v>
                </c:pt>
                <c:pt idx="67">
                  <c:v>11.11.2017</c:v>
                </c:pt>
                <c:pt idx="68">
                  <c:v>12.11.2017</c:v>
                </c:pt>
                <c:pt idx="69">
                  <c:v>13.11.2017</c:v>
                </c:pt>
                <c:pt idx="70">
                  <c:v>14.11.2017</c:v>
                </c:pt>
                <c:pt idx="71">
                  <c:v>15.11.2017</c:v>
                </c:pt>
                <c:pt idx="72">
                  <c:v>16.11.2017</c:v>
                </c:pt>
                <c:pt idx="73">
                  <c:v>17.11.2017</c:v>
                </c:pt>
                <c:pt idx="74">
                  <c:v>18.11.2017</c:v>
                </c:pt>
                <c:pt idx="75">
                  <c:v>19.11.2017</c:v>
                </c:pt>
                <c:pt idx="76">
                  <c:v>20.11.2017</c:v>
                </c:pt>
                <c:pt idx="77">
                  <c:v>21.11.2017</c:v>
                </c:pt>
                <c:pt idx="78">
                  <c:v>22.11.2017</c:v>
                </c:pt>
                <c:pt idx="79">
                  <c:v>23.11.2017</c:v>
                </c:pt>
                <c:pt idx="80">
                  <c:v>24.11.2017</c:v>
                </c:pt>
                <c:pt idx="81">
                  <c:v>25.11.2017</c:v>
                </c:pt>
                <c:pt idx="82">
                  <c:v>26.11.2017</c:v>
                </c:pt>
                <c:pt idx="83">
                  <c:v>27.11.2017</c:v>
                </c:pt>
                <c:pt idx="84">
                  <c:v>28.11.2017</c:v>
                </c:pt>
                <c:pt idx="85">
                  <c:v>29.11.2017</c:v>
                </c:pt>
                <c:pt idx="86">
                  <c:v>30.11.2017</c:v>
                </c:pt>
                <c:pt idx="87">
                  <c:v>01.12.2017</c:v>
                </c:pt>
                <c:pt idx="88">
                  <c:v>02.12.2017</c:v>
                </c:pt>
                <c:pt idx="89">
                  <c:v>03.12.2017</c:v>
                </c:pt>
                <c:pt idx="90">
                  <c:v>04.12.2017</c:v>
                </c:pt>
                <c:pt idx="91">
                  <c:v>05.12.2017</c:v>
                </c:pt>
                <c:pt idx="92">
                  <c:v>06.12.2017</c:v>
                </c:pt>
                <c:pt idx="93">
                  <c:v>07.12.2017</c:v>
                </c:pt>
                <c:pt idx="94">
                  <c:v>08.12.2017</c:v>
                </c:pt>
                <c:pt idx="95">
                  <c:v>09.12.2017</c:v>
                </c:pt>
                <c:pt idx="96">
                  <c:v>10.12.2017</c:v>
                </c:pt>
                <c:pt idx="97">
                  <c:v>11.12.2017</c:v>
                </c:pt>
                <c:pt idx="98">
                  <c:v>12.12.2017</c:v>
                </c:pt>
                <c:pt idx="99">
                  <c:v>13.12.2017</c:v>
                </c:pt>
                <c:pt idx="100">
                  <c:v>14.12.2017</c:v>
                </c:pt>
                <c:pt idx="101">
                  <c:v>15.12.2017</c:v>
                </c:pt>
                <c:pt idx="102">
                  <c:v>16.12.2017</c:v>
                </c:pt>
                <c:pt idx="103">
                  <c:v>17.12.2017</c:v>
                </c:pt>
                <c:pt idx="104">
                  <c:v>18.12.2017</c:v>
                </c:pt>
                <c:pt idx="105">
                  <c:v>19.12.2017</c:v>
                </c:pt>
                <c:pt idx="106">
                  <c:v>20.12.2017</c:v>
                </c:pt>
                <c:pt idx="107">
                  <c:v>21.12.2017</c:v>
                </c:pt>
                <c:pt idx="108">
                  <c:v>22.12.2017</c:v>
                </c:pt>
                <c:pt idx="109">
                  <c:v>23.12.2017</c:v>
                </c:pt>
                <c:pt idx="110">
                  <c:v>24.12.2017</c:v>
                </c:pt>
                <c:pt idx="111">
                  <c:v>25.12.2017</c:v>
                </c:pt>
                <c:pt idx="112">
                  <c:v>26.12.2017</c:v>
                </c:pt>
                <c:pt idx="113">
                  <c:v>27.12.2017</c:v>
                </c:pt>
                <c:pt idx="114">
                  <c:v>28.12.2017</c:v>
                </c:pt>
                <c:pt idx="115">
                  <c:v>29.12.2017</c:v>
                </c:pt>
                <c:pt idx="116">
                  <c:v>30.12.2017</c:v>
                </c:pt>
                <c:pt idx="117">
                  <c:v>31.12.2017</c:v>
                </c:pt>
                <c:pt idx="118">
                  <c:v>01.01.2018</c:v>
                </c:pt>
                <c:pt idx="119">
                  <c:v>02.01.2018</c:v>
                </c:pt>
                <c:pt idx="120">
                  <c:v>03.01.2018</c:v>
                </c:pt>
                <c:pt idx="121">
                  <c:v>04.01.2018</c:v>
                </c:pt>
                <c:pt idx="122">
                  <c:v>05.01.2018</c:v>
                </c:pt>
                <c:pt idx="123">
                  <c:v>06.01.2018</c:v>
                </c:pt>
                <c:pt idx="124">
                  <c:v>07.01.2018</c:v>
                </c:pt>
                <c:pt idx="125">
                  <c:v>08.01.2018</c:v>
                </c:pt>
                <c:pt idx="126">
                  <c:v>09.01.2018</c:v>
                </c:pt>
                <c:pt idx="127">
                  <c:v>10.01.2018</c:v>
                </c:pt>
                <c:pt idx="128">
                  <c:v>11.01.2018</c:v>
                </c:pt>
                <c:pt idx="129">
                  <c:v>12.01.2018</c:v>
                </c:pt>
                <c:pt idx="130">
                  <c:v>13.01.2018</c:v>
                </c:pt>
                <c:pt idx="131">
                  <c:v>14.01.2018</c:v>
                </c:pt>
                <c:pt idx="132">
                  <c:v>15.01.2018</c:v>
                </c:pt>
                <c:pt idx="133">
                  <c:v>16.01.2018</c:v>
                </c:pt>
                <c:pt idx="134">
                  <c:v>17.01.2018</c:v>
                </c:pt>
                <c:pt idx="135">
                  <c:v>18.01.2018</c:v>
                </c:pt>
                <c:pt idx="136">
                  <c:v>19.01.2018</c:v>
                </c:pt>
                <c:pt idx="137">
                  <c:v>20.01.2018</c:v>
                </c:pt>
                <c:pt idx="138">
                  <c:v>21.01.2018</c:v>
                </c:pt>
                <c:pt idx="139">
                  <c:v>22.01.2018</c:v>
                </c:pt>
                <c:pt idx="140">
                  <c:v>23.01.2018</c:v>
                </c:pt>
                <c:pt idx="141">
                  <c:v>24.01.2018</c:v>
                </c:pt>
                <c:pt idx="142">
                  <c:v>25.01.2018</c:v>
                </c:pt>
                <c:pt idx="143">
                  <c:v>26.01.2018</c:v>
                </c:pt>
                <c:pt idx="144">
                  <c:v>27.01.2018</c:v>
                </c:pt>
                <c:pt idx="145">
                  <c:v>28.01.2018</c:v>
                </c:pt>
                <c:pt idx="146">
                  <c:v>29.01.2018</c:v>
                </c:pt>
                <c:pt idx="147">
                  <c:v>30.01.2018</c:v>
                </c:pt>
                <c:pt idx="148">
                  <c:v>31.01.2018</c:v>
                </c:pt>
                <c:pt idx="149">
                  <c:v>01.02.2018</c:v>
                </c:pt>
                <c:pt idx="150">
                  <c:v>02.02.2018</c:v>
                </c:pt>
                <c:pt idx="151">
                  <c:v>03.02.2018</c:v>
                </c:pt>
                <c:pt idx="152">
                  <c:v>04.02.2018</c:v>
                </c:pt>
                <c:pt idx="153">
                  <c:v>05.02.2018</c:v>
                </c:pt>
                <c:pt idx="154">
                  <c:v>06.02.2018</c:v>
                </c:pt>
                <c:pt idx="155">
                  <c:v>07.02.2018</c:v>
                </c:pt>
                <c:pt idx="156">
                  <c:v>08.02.2018</c:v>
                </c:pt>
                <c:pt idx="157">
                  <c:v>09.02.2018</c:v>
                </c:pt>
                <c:pt idx="158">
                  <c:v>10.02.2018</c:v>
                </c:pt>
                <c:pt idx="159">
                  <c:v>11.02.2018</c:v>
                </c:pt>
                <c:pt idx="160">
                  <c:v>12.02.2018</c:v>
                </c:pt>
                <c:pt idx="161">
                  <c:v>13.02.2018</c:v>
                </c:pt>
                <c:pt idx="162">
                  <c:v>14.02.2018</c:v>
                </c:pt>
                <c:pt idx="163">
                  <c:v>15.02.2018</c:v>
                </c:pt>
                <c:pt idx="164">
                  <c:v>16.02.2018</c:v>
                </c:pt>
                <c:pt idx="165">
                  <c:v>17.02.2018</c:v>
                </c:pt>
                <c:pt idx="166">
                  <c:v>18.02.2018</c:v>
                </c:pt>
                <c:pt idx="167">
                  <c:v>19.02.2018</c:v>
                </c:pt>
                <c:pt idx="168">
                  <c:v>20.02.2018</c:v>
                </c:pt>
                <c:pt idx="169">
                  <c:v>21.02.2018</c:v>
                </c:pt>
                <c:pt idx="170">
                  <c:v>22.02.2018</c:v>
                </c:pt>
                <c:pt idx="171">
                  <c:v>23.02.2018</c:v>
                </c:pt>
                <c:pt idx="172">
                  <c:v>24.02.2018</c:v>
                </c:pt>
                <c:pt idx="173">
                  <c:v>25.02.2018</c:v>
                </c:pt>
                <c:pt idx="174">
                  <c:v>26.02.2018</c:v>
                </c:pt>
                <c:pt idx="175">
                  <c:v>27.02.2018</c:v>
                </c:pt>
                <c:pt idx="176">
                  <c:v>28.02.2018</c:v>
                </c:pt>
                <c:pt idx="177">
                  <c:v>01.03.2018</c:v>
                </c:pt>
                <c:pt idx="178">
                  <c:v>02.03.2018</c:v>
                </c:pt>
                <c:pt idx="179">
                  <c:v>03.03.2018</c:v>
                </c:pt>
                <c:pt idx="180">
                  <c:v>04.03.2018</c:v>
                </c:pt>
                <c:pt idx="181">
                  <c:v>05.03.2018</c:v>
                </c:pt>
                <c:pt idx="182">
                  <c:v>06.03.2018</c:v>
                </c:pt>
                <c:pt idx="183">
                  <c:v>07.03.2018</c:v>
                </c:pt>
                <c:pt idx="184">
                  <c:v>08.03.2018</c:v>
                </c:pt>
                <c:pt idx="185">
                  <c:v>09.03.2018</c:v>
                </c:pt>
                <c:pt idx="186">
                  <c:v>10.03.2018</c:v>
                </c:pt>
                <c:pt idx="187">
                  <c:v>11.03.2018</c:v>
                </c:pt>
                <c:pt idx="188">
                  <c:v>12.03.2018</c:v>
                </c:pt>
                <c:pt idx="189">
                  <c:v>13.03.2018</c:v>
                </c:pt>
                <c:pt idx="190">
                  <c:v>14.03.2018</c:v>
                </c:pt>
                <c:pt idx="191">
                  <c:v>15.03.2018</c:v>
                </c:pt>
                <c:pt idx="192">
                  <c:v>16.03.2018</c:v>
                </c:pt>
                <c:pt idx="193">
                  <c:v>17.03.2018</c:v>
                </c:pt>
                <c:pt idx="194">
                  <c:v>18.03.2018</c:v>
                </c:pt>
                <c:pt idx="195">
                  <c:v>19.03.2018</c:v>
                </c:pt>
                <c:pt idx="196">
                  <c:v>20.03.2018</c:v>
                </c:pt>
                <c:pt idx="197">
                  <c:v>21.03.2018</c:v>
                </c:pt>
                <c:pt idx="198">
                  <c:v>22.03.2018</c:v>
                </c:pt>
                <c:pt idx="199">
                  <c:v>23.03.2018</c:v>
                </c:pt>
                <c:pt idx="200">
                  <c:v>24.03.2018</c:v>
                </c:pt>
                <c:pt idx="201">
                  <c:v>25.03.2018</c:v>
                </c:pt>
                <c:pt idx="202">
                  <c:v>26.03.2018</c:v>
                </c:pt>
                <c:pt idx="203">
                  <c:v>27.03.2018</c:v>
                </c:pt>
                <c:pt idx="204">
                  <c:v>28.03.2018</c:v>
                </c:pt>
                <c:pt idx="205">
                  <c:v>29.03.2018</c:v>
                </c:pt>
                <c:pt idx="206">
                  <c:v>30.03.2018</c:v>
                </c:pt>
                <c:pt idx="207">
                  <c:v>31.03.2018</c:v>
                </c:pt>
                <c:pt idx="208">
                  <c:v>01.04.2018</c:v>
                </c:pt>
                <c:pt idx="209">
                  <c:v>02.04.2018</c:v>
                </c:pt>
                <c:pt idx="210">
                  <c:v>03.04.2018</c:v>
                </c:pt>
                <c:pt idx="211">
                  <c:v>04.04.2018</c:v>
                </c:pt>
                <c:pt idx="212">
                  <c:v>05.04.2018</c:v>
                </c:pt>
                <c:pt idx="213">
                  <c:v>06.04.2018</c:v>
                </c:pt>
                <c:pt idx="214">
                  <c:v>07.04.2018</c:v>
                </c:pt>
                <c:pt idx="215">
                  <c:v>08.04.2018</c:v>
                </c:pt>
                <c:pt idx="216">
                  <c:v>09.04.2018</c:v>
                </c:pt>
                <c:pt idx="217">
                  <c:v>10.04.2018</c:v>
                </c:pt>
                <c:pt idx="218">
                  <c:v>11.04.2018</c:v>
                </c:pt>
                <c:pt idx="219">
                  <c:v>12.04.2018</c:v>
                </c:pt>
                <c:pt idx="220">
                  <c:v>13.04.2018</c:v>
                </c:pt>
                <c:pt idx="221">
                  <c:v>14.04.2018</c:v>
                </c:pt>
                <c:pt idx="222">
                  <c:v>15.04.2018</c:v>
                </c:pt>
                <c:pt idx="223">
                  <c:v>16.04.2018</c:v>
                </c:pt>
                <c:pt idx="224">
                  <c:v>17.04.2018</c:v>
                </c:pt>
                <c:pt idx="225">
                  <c:v>18.04.2018</c:v>
                </c:pt>
                <c:pt idx="226">
                  <c:v>19.04.2018</c:v>
                </c:pt>
                <c:pt idx="227">
                  <c:v>20.04.2018</c:v>
                </c:pt>
                <c:pt idx="228">
                  <c:v>21.04.2018</c:v>
                </c:pt>
                <c:pt idx="229">
                  <c:v>22.04.2018</c:v>
                </c:pt>
                <c:pt idx="230">
                  <c:v>23.04.2018</c:v>
                </c:pt>
                <c:pt idx="231">
                  <c:v>24.04.2018</c:v>
                </c:pt>
                <c:pt idx="232">
                  <c:v>25.04.2018</c:v>
                </c:pt>
                <c:pt idx="233">
                  <c:v>26.04.2018</c:v>
                </c:pt>
                <c:pt idx="234">
                  <c:v>27.04.2018</c:v>
                </c:pt>
                <c:pt idx="235">
                  <c:v>28.04.2018</c:v>
                </c:pt>
                <c:pt idx="236">
                  <c:v>29.04.2018</c:v>
                </c:pt>
                <c:pt idx="237">
                  <c:v>30.04.2018</c:v>
                </c:pt>
                <c:pt idx="238">
                  <c:v>01.05.2018</c:v>
                </c:pt>
                <c:pt idx="239">
                  <c:v>02.05.2018</c:v>
                </c:pt>
                <c:pt idx="240">
                  <c:v>03.05.2018</c:v>
                </c:pt>
                <c:pt idx="241">
                  <c:v>04.05.2018</c:v>
                </c:pt>
                <c:pt idx="242">
                  <c:v>05.05.2018</c:v>
                </c:pt>
                <c:pt idx="243">
                  <c:v>06.05.2018</c:v>
                </c:pt>
                <c:pt idx="244">
                  <c:v>07.05.2018</c:v>
                </c:pt>
                <c:pt idx="245">
                  <c:v>08.05.2018</c:v>
                </c:pt>
                <c:pt idx="246">
                  <c:v>09.05.2018</c:v>
                </c:pt>
                <c:pt idx="247">
                  <c:v>10.05.2018</c:v>
                </c:pt>
                <c:pt idx="248">
                  <c:v>11.05.2018</c:v>
                </c:pt>
                <c:pt idx="249">
                  <c:v>12.05.2018</c:v>
                </c:pt>
                <c:pt idx="250">
                  <c:v>13.05.2018</c:v>
                </c:pt>
                <c:pt idx="251">
                  <c:v>14.05.2018</c:v>
                </c:pt>
                <c:pt idx="252">
                  <c:v>15.05.2018</c:v>
                </c:pt>
                <c:pt idx="253">
                  <c:v>16.05.2018</c:v>
                </c:pt>
                <c:pt idx="254">
                  <c:v>17.05.2018</c:v>
                </c:pt>
                <c:pt idx="255">
                  <c:v>18.05.2018</c:v>
                </c:pt>
                <c:pt idx="256">
                  <c:v>19.05.2018</c:v>
                </c:pt>
                <c:pt idx="257">
                  <c:v>20.05.2018</c:v>
                </c:pt>
                <c:pt idx="258">
                  <c:v>21.05.2018</c:v>
                </c:pt>
                <c:pt idx="259">
                  <c:v>22.05.2018</c:v>
                </c:pt>
                <c:pt idx="260">
                  <c:v>23.05.2018</c:v>
                </c:pt>
                <c:pt idx="261">
                  <c:v>24.05.2018</c:v>
                </c:pt>
                <c:pt idx="262">
                  <c:v>25.05.2018</c:v>
                </c:pt>
                <c:pt idx="263">
                  <c:v>26.05.2018</c:v>
                </c:pt>
                <c:pt idx="264">
                  <c:v>27.05.2018</c:v>
                </c:pt>
                <c:pt idx="265">
                  <c:v>28.05.2018</c:v>
                </c:pt>
                <c:pt idx="266">
                  <c:v>29.05.2018</c:v>
                </c:pt>
                <c:pt idx="267">
                  <c:v>30.05.2018</c:v>
                </c:pt>
                <c:pt idx="268">
                  <c:v>31.05.2018</c:v>
                </c:pt>
                <c:pt idx="269">
                  <c:v>01.06.2018</c:v>
                </c:pt>
                <c:pt idx="270">
                  <c:v>02.06.2018</c:v>
                </c:pt>
                <c:pt idx="271">
                  <c:v>03.06.2018</c:v>
                </c:pt>
                <c:pt idx="272">
                  <c:v>04.06.2018</c:v>
                </c:pt>
                <c:pt idx="273">
                  <c:v>05.06.2018</c:v>
                </c:pt>
                <c:pt idx="274">
                  <c:v>06.06.2018</c:v>
                </c:pt>
                <c:pt idx="275">
                  <c:v>07.06.2018</c:v>
                </c:pt>
                <c:pt idx="276">
                  <c:v>08.06.2018</c:v>
                </c:pt>
                <c:pt idx="277">
                  <c:v>09.06.2018</c:v>
                </c:pt>
                <c:pt idx="278">
                  <c:v>10.06.2018</c:v>
                </c:pt>
                <c:pt idx="279">
                  <c:v>11.06.2018</c:v>
                </c:pt>
                <c:pt idx="280">
                  <c:v>12.06.2018</c:v>
                </c:pt>
                <c:pt idx="281">
                  <c:v>13.06.2018</c:v>
                </c:pt>
                <c:pt idx="282">
                  <c:v>14.06.2018</c:v>
                </c:pt>
                <c:pt idx="283">
                  <c:v>15.06.2018</c:v>
                </c:pt>
                <c:pt idx="284">
                  <c:v>16.06.2018</c:v>
                </c:pt>
                <c:pt idx="285">
                  <c:v>17.06.2018</c:v>
                </c:pt>
                <c:pt idx="286">
                  <c:v>18.06.2018</c:v>
                </c:pt>
                <c:pt idx="287">
                  <c:v>19.06.2018</c:v>
                </c:pt>
                <c:pt idx="288">
                  <c:v>20.06.2018</c:v>
                </c:pt>
                <c:pt idx="289">
                  <c:v>21.06.2018</c:v>
                </c:pt>
                <c:pt idx="290">
                  <c:v>22.06.2018</c:v>
                </c:pt>
                <c:pt idx="291">
                  <c:v>23.06.2018</c:v>
                </c:pt>
                <c:pt idx="292">
                  <c:v>24.06.2018</c:v>
                </c:pt>
                <c:pt idx="293">
                  <c:v>25.06.2018</c:v>
                </c:pt>
                <c:pt idx="294">
                  <c:v>26.06.2018</c:v>
                </c:pt>
                <c:pt idx="295">
                  <c:v>27.06.2018</c:v>
                </c:pt>
                <c:pt idx="296">
                  <c:v>28.06.2018</c:v>
                </c:pt>
                <c:pt idx="297">
                  <c:v>29.06.2018</c:v>
                </c:pt>
                <c:pt idx="298">
                  <c:v>30.06.2018</c:v>
                </c:pt>
                <c:pt idx="299">
                  <c:v>01.07.2018</c:v>
                </c:pt>
                <c:pt idx="300">
                  <c:v>02.07.2018</c:v>
                </c:pt>
                <c:pt idx="301">
                  <c:v>03.07.2018</c:v>
                </c:pt>
                <c:pt idx="302">
                  <c:v>04.07.2018</c:v>
                </c:pt>
                <c:pt idx="303">
                  <c:v>05.07.2018</c:v>
                </c:pt>
                <c:pt idx="304">
                  <c:v>06.07.2018</c:v>
                </c:pt>
                <c:pt idx="305">
                  <c:v>07.07.2018</c:v>
                </c:pt>
                <c:pt idx="306">
                  <c:v>08.07.2018</c:v>
                </c:pt>
                <c:pt idx="307">
                  <c:v>09.07.2018</c:v>
                </c:pt>
                <c:pt idx="308">
                  <c:v>10.07.2018</c:v>
                </c:pt>
                <c:pt idx="309">
                  <c:v>11.07.2018</c:v>
                </c:pt>
                <c:pt idx="310">
                  <c:v>12.07.2018</c:v>
                </c:pt>
                <c:pt idx="311">
                  <c:v>13.07.2018</c:v>
                </c:pt>
                <c:pt idx="312">
                  <c:v>14.07.2018</c:v>
                </c:pt>
                <c:pt idx="313">
                  <c:v>15.07.2018</c:v>
                </c:pt>
                <c:pt idx="314">
                  <c:v>16.07.2018</c:v>
                </c:pt>
                <c:pt idx="315">
                  <c:v>17.07.2018</c:v>
                </c:pt>
                <c:pt idx="316">
                  <c:v>18.07.2018</c:v>
                </c:pt>
                <c:pt idx="317">
                  <c:v>19.07.2018</c:v>
                </c:pt>
                <c:pt idx="318">
                  <c:v>20.07.2018</c:v>
                </c:pt>
                <c:pt idx="319">
                  <c:v>21.07.2018</c:v>
                </c:pt>
                <c:pt idx="320">
                  <c:v>22.07.2018</c:v>
                </c:pt>
                <c:pt idx="321">
                  <c:v>23.07.2018</c:v>
                </c:pt>
                <c:pt idx="322">
                  <c:v>24.07.2018</c:v>
                </c:pt>
                <c:pt idx="323">
                  <c:v>25.07.2018</c:v>
                </c:pt>
                <c:pt idx="324">
                  <c:v>26.07.2018</c:v>
                </c:pt>
                <c:pt idx="325">
                  <c:v>27.07.2018</c:v>
                </c:pt>
                <c:pt idx="326">
                  <c:v>28.07.2018</c:v>
                </c:pt>
                <c:pt idx="327">
                  <c:v>29.07.2018</c:v>
                </c:pt>
                <c:pt idx="328">
                  <c:v>30.07.2018</c:v>
                </c:pt>
                <c:pt idx="329">
                  <c:v>31.07.2018</c:v>
                </c:pt>
                <c:pt idx="330">
                  <c:v>01.08.2018</c:v>
                </c:pt>
                <c:pt idx="331">
                  <c:v>02.08.2018</c:v>
                </c:pt>
                <c:pt idx="332">
                  <c:v>03.08.2018</c:v>
                </c:pt>
                <c:pt idx="333">
                  <c:v>04.08.2018</c:v>
                </c:pt>
                <c:pt idx="334">
                  <c:v>05.08.2018</c:v>
                </c:pt>
                <c:pt idx="335">
                  <c:v>06.08.2018</c:v>
                </c:pt>
                <c:pt idx="336">
                  <c:v>07.08.2018</c:v>
                </c:pt>
                <c:pt idx="337">
                  <c:v>08.08.2018</c:v>
                </c:pt>
                <c:pt idx="338">
                  <c:v>09.08.2018</c:v>
                </c:pt>
                <c:pt idx="339">
                  <c:v>10.08.2018</c:v>
                </c:pt>
                <c:pt idx="340">
                  <c:v>11.08.2018</c:v>
                </c:pt>
                <c:pt idx="341">
                  <c:v>12.08.2018</c:v>
                </c:pt>
                <c:pt idx="342">
                  <c:v>13.08.2018</c:v>
                </c:pt>
                <c:pt idx="343">
                  <c:v>14.08.2018</c:v>
                </c:pt>
              </c:strCache>
            </c:strRef>
          </c:cat>
          <c:val>
            <c:numRef>
              <c:f>Sheet1!$B$2:$B$345</c:f>
              <c:numCache>
                <c:formatCode>General</c:formatCode>
                <c:ptCount val="344"/>
                <c:pt idx="0">
                  <c:v>0</c:v>
                </c:pt>
                <c:pt idx="1">
                  <c:v>4</c:v>
                </c:pt>
                <c:pt idx="2">
                  <c:v>4</c:v>
                </c:pt>
                <c:pt idx="3">
                  <c:v>9</c:v>
                </c:pt>
                <c:pt idx="4">
                  <c:v>79</c:v>
                </c:pt>
                <c:pt idx="5">
                  <c:v>17</c:v>
                </c:pt>
                <c:pt idx="6">
                  <c:v>14</c:v>
                </c:pt>
                <c:pt idx="7">
                  <c:v>25</c:v>
                </c:pt>
                <c:pt idx="8">
                  <c:v>21</c:v>
                </c:pt>
                <c:pt idx="9">
                  <c:v>30</c:v>
                </c:pt>
                <c:pt idx="10">
                  <c:v>32</c:v>
                </c:pt>
                <c:pt idx="11">
                  <c:v>17</c:v>
                </c:pt>
                <c:pt idx="12">
                  <c:v>4</c:v>
                </c:pt>
                <c:pt idx="13">
                  <c:v>2</c:v>
                </c:pt>
                <c:pt idx="14">
                  <c:v>10</c:v>
                </c:pt>
                <c:pt idx="15">
                  <c:v>9</c:v>
                </c:pt>
                <c:pt idx="16">
                  <c:v>10</c:v>
                </c:pt>
                <c:pt idx="17">
                  <c:v>2</c:v>
                </c:pt>
                <c:pt idx="18">
                  <c:v>7</c:v>
                </c:pt>
                <c:pt idx="19">
                  <c:v>1</c:v>
                </c:pt>
                <c:pt idx="20">
                  <c:v>0</c:v>
                </c:pt>
                <c:pt idx="21">
                  <c:v>58</c:v>
                </c:pt>
                <c:pt idx="22">
                  <c:v>12</c:v>
                </c:pt>
                <c:pt idx="23">
                  <c:v>9</c:v>
                </c:pt>
                <c:pt idx="24">
                  <c:v>14</c:v>
                </c:pt>
                <c:pt idx="25">
                  <c:v>1</c:v>
                </c:pt>
                <c:pt idx="26">
                  <c:v>3</c:v>
                </c:pt>
                <c:pt idx="27">
                  <c:v>0</c:v>
                </c:pt>
                <c:pt idx="28">
                  <c:v>7</c:v>
                </c:pt>
                <c:pt idx="29">
                  <c:v>0</c:v>
                </c:pt>
                <c:pt idx="30">
                  <c:v>20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18</c:v>
                </c:pt>
                <c:pt idx="35">
                  <c:v>22</c:v>
                </c:pt>
                <c:pt idx="36">
                  <c:v>12</c:v>
                </c:pt>
                <c:pt idx="37">
                  <c:v>3</c:v>
                </c:pt>
                <c:pt idx="38">
                  <c:v>1</c:v>
                </c:pt>
                <c:pt idx="39">
                  <c:v>3</c:v>
                </c:pt>
                <c:pt idx="40">
                  <c:v>0</c:v>
                </c:pt>
                <c:pt idx="41">
                  <c:v>0</c:v>
                </c:pt>
                <c:pt idx="42">
                  <c:v>12</c:v>
                </c:pt>
                <c:pt idx="43">
                  <c:v>9</c:v>
                </c:pt>
                <c:pt idx="44">
                  <c:v>23</c:v>
                </c:pt>
                <c:pt idx="45">
                  <c:v>0</c:v>
                </c:pt>
                <c:pt idx="46">
                  <c:v>2</c:v>
                </c:pt>
                <c:pt idx="47">
                  <c:v>0</c:v>
                </c:pt>
                <c:pt idx="48">
                  <c:v>13</c:v>
                </c:pt>
                <c:pt idx="49">
                  <c:v>9</c:v>
                </c:pt>
                <c:pt idx="50">
                  <c:v>0</c:v>
                </c:pt>
                <c:pt idx="51">
                  <c:v>0</c:v>
                </c:pt>
                <c:pt idx="52">
                  <c:v>5</c:v>
                </c:pt>
                <c:pt idx="53">
                  <c:v>16</c:v>
                </c:pt>
                <c:pt idx="54">
                  <c:v>9</c:v>
                </c:pt>
                <c:pt idx="55">
                  <c:v>8</c:v>
                </c:pt>
                <c:pt idx="56">
                  <c:v>1149</c:v>
                </c:pt>
                <c:pt idx="57">
                  <c:v>16</c:v>
                </c:pt>
                <c:pt idx="58">
                  <c:v>13</c:v>
                </c:pt>
                <c:pt idx="59">
                  <c:v>16</c:v>
                </c:pt>
                <c:pt idx="60">
                  <c:v>0</c:v>
                </c:pt>
                <c:pt idx="61">
                  <c:v>5</c:v>
                </c:pt>
                <c:pt idx="62">
                  <c:v>105</c:v>
                </c:pt>
                <c:pt idx="63">
                  <c:v>116</c:v>
                </c:pt>
                <c:pt idx="64">
                  <c:v>23</c:v>
                </c:pt>
                <c:pt idx="65">
                  <c:v>0</c:v>
                </c:pt>
                <c:pt idx="66">
                  <c:v>0</c:v>
                </c:pt>
                <c:pt idx="67">
                  <c:v>14</c:v>
                </c:pt>
                <c:pt idx="68">
                  <c:v>14</c:v>
                </c:pt>
                <c:pt idx="69">
                  <c:v>103</c:v>
                </c:pt>
                <c:pt idx="70">
                  <c:v>185</c:v>
                </c:pt>
                <c:pt idx="71">
                  <c:v>24</c:v>
                </c:pt>
                <c:pt idx="72">
                  <c:v>66</c:v>
                </c:pt>
                <c:pt idx="73">
                  <c:v>0</c:v>
                </c:pt>
                <c:pt idx="74">
                  <c:v>6</c:v>
                </c:pt>
                <c:pt idx="75">
                  <c:v>14</c:v>
                </c:pt>
                <c:pt idx="76">
                  <c:v>84</c:v>
                </c:pt>
                <c:pt idx="77">
                  <c:v>34</c:v>
                </c:pt>
                <c:pt idx="78">
                  <c:v>24</c:v>
                </c:pt>
                <c:pt idx="79">
                  <c:v>12</c:v>
                </c:pt>
                <c:pt idx="80">
                  <c:v>4</c:v>
                </c:pt>
                <c:pt idx="81">
                  <c:v>3</c:v>
                </c:pt>
                <c:pt idx="82">
                  <c:v>10</c:v>
                </c:pt>
                <c:pt idx="83">
                  <c:v>14</c:v>
                </c:pt>
                <c:pt idx="84">
                  <c:v>7</c:v>
                </c:pt>
                <c:pt idx="85">
                  <c:v>5</c:v>
                </c:pt>
                <c:pt idx="86">
                  <c:v>10</c:v>
                </c:pt>
                <c:pt idx="87">
                  <c:v>1402</c:v>
                </c:pt>
                <c:pt idx="88">
                  <c:v>7</c:v>
                </c:pt>
                <c:pt idx="89">
                  <c:v>51</c:v>
                </c:pt>
                <c:pt idx="90">
                  <c:v>0</c:v>
                </c:pt>
                <c:pt idx="91">
                  <c:v>3</c:v>
                </c:pt>
                <c:pt idx="92">
                  <c:v>33</c:v>
                </c:pt>
                <c:pt idx="93">
                  <c:v>1</c:v>
                </c:pt>
                <c:pt idx="94">
                  <c:v>20</c:v>
                </c:pt>
                <c:pt idx="95">
                  <c:v>8</c:v>
                </c:pt>
                <c:pt idx="96">
                  <c:v>187</c:v>
                </c:pt>
                <c:pt idx="97">
                  <c:v>1</c:v>
                </c:pt>
                <c:pt idx="98">
                  <c:v>8</c:v>
                </c:pt>
                <c:pt idx="99">
                  <c:v>1</c:v>
                </c:pt>
                <c:pt idx="100">
                  <c:v>61</c:v>
                </c:pt>
                <c:pt idx="101">
                  <c:v>2</c:v>
                </c:pt>
                <c:pt idx="102">
                  <c:v>3</c:v>
                </c:pt>
                <c:pt idx="103">
                  <c:v>89</c:v>
                </c:pt>
                <c:pt idx="104">
                  <c:v>12</c:v>
                </c:pt>
                <c:pt idx="105">
                  <c:v>22</c:v>
                </c:pt>
                <c:pt idx="106">
                  <c:v>2</c:v>
                </c:pt>
                <c:pt idx="107">
                  <c:v>29</c:v>
                </c:pt>
                <c:pt idx="108">
                  <c:v>191</c:v>
                </c:pt>
                <c:pt idx="109">
                  <c:v>7</c:v>
                </c:pt>
                <c:pt idx="110">
                  <c:v>55</c:v>
                </c:pt>
                <c:pt idx="111">
                  <c:v>72</c:v>
                </c:pt>
                <c:pt idx="112">
                  <c:v>105</c:v>
                </c:pt>
                <c:pt idx="113">
                  <c:v>85</c:v>
                </c:pt>
                <c:pt idx="114">
                  <c:v>52</c:v>
                </c:pt>
                <c:pt idx="115">
                  <c:v>4</c:v>
                </c:pt>
                <c:pt idx="116">
                  <c:v>165</c:v>
                </c:pt>
                <c:pt idx="117">
                  <c:v>7</c:v>
                </c:pt>
                <c:pt idx="118">
                  <c:v>107</c:v>
                </c:pt>
                <c:pt idx="119">
                  <c:v>24</c:v>
                </c:pt>
                <c:pt idx="120">
                  <c:v>0</c:v>
                </c:pt>
                <c:pt idx="121">
                  <c:v>18</c:v>
                </c:pt>
                <c:pt idx="122">
                  <c:v>103</c:v>
                </c:pt>
                <c:pt idx="123">
                  <c:v>906</c:v>
                </c:pt>
                <c:pt idx="124">
                  <c:v>3</c:v>
                </c:pt>
                <c:pt idx="125">
                  <c:v>7</c:v>
                </c:pt>
                <c:pt idx="126">
                  <c:v>118</c:v>
                </c:pt>
                <c:pt idx="127">
                  <c:v>58</c:v>
                </c:pt>
                <c:pt idx="128">
                  <c:v>296</c:v>
                </c:pt>
                <c:pt idx="129">
                  <c:v>7</c:v>
                </c:pt>
                <c:pt idx="130">
                  <c:v>6</c:v>
                </c:pt>
                <c:pt idx="131">
                  <c:v>7</c:v>
                </c:pt>
                <c:pt idx="132">
                  <c:v>9</c:v>
                </c:pt>
                <c:pt idx="133">
                  <c:v>79</c:v>
                </c:pt>
                <c:pt idx="134">
                  <c:v>283</c:v>
                </c:pt>
                <c:pt idx="135">
                  <c:v>28</c:v>
                </c:pt>
                <c:pt idx="136">
                  <c:v>121</c:v>
                </c:pt>
                <c:pt idx="137">
                  <c:v>724</c:v>
                </c:pt>
                <c:pt idx="138">
                  <c:v>5</c:v>
                </c:pt>
                <c:pt idx="139">
                  <c:v>11</c:v>
                </c:pt>
                <c:pt idx="140">
                  <c:v>13</c:v>
                </c:pt>
                <c:pt idx="141">
                  <c:v>34</c:v>
                </c:pt>
                <c:pt idx="142">
                  <c:v>3</c:v>
                </c:pt>
                <c:pt idx="143">
                  <c:v>22</c:v>
                </c:pt>
                <c:pt idx="144">
                  <c:v>55</c:v>
                </c:pt>
                <c:pt idx="145">
                  <c:v>29</c:v>
                </c:pt>
                <c:pt idx="146">
                  <c:v>3</c:v>
                </c:pt>
                <c:pt idx="147">
                  <c:v>1</c:v>
                </c:pt>
                <c:pt idx="148">
                  <c:v>43</c:v>
                </c:pt>
                <c:pt idx="149">
                  <c:v>5</c:v>
                </c:pt>
                <c:pt idx="150">
                  <c:v>3</c:v>
                </c:pt>
                <c:pt idx="151">
                  <c:v>33</c:v>
                </c:pt>
                <c:pt idx="152">
                  <c:v>4</c:v>
                </c:pt>
                <c:pt idx="153">
                  <c:v>5</c:v>
                </c:pt>
                <c:pt idx="154">
                  <c:v>5</c:v>
                </c:pt>
                <c:pt idx="155">
                  <c:v>23</c:v>
                </c:pt>
                <c:pt idx="156">
                  <c:v>171</c:v>
                </c:pt>
                <c:pt idx="157">
                  <c:v>9</c:v>
                </c:pt>
                <c:pt idx="158">
                  <c:v>38</c:v>
                </c:pt>
                <c:pt idx="159">
                  <c:v>0</c:v>
                </c:pt>
                <c:pt idx="160">
                  <c:v>7</c:v>
                </c:pt>
                <c:pt idx="161">
                  <c:v>5</c:v>
                </c:pt>
                <c:pt idx="162">
                  <c:v>44</c:v>
                </c:pt>
                <c:pt idx="163">
                  <c:v>5</c:v>
                </c:pt>
                <c:pt idx="164">
                  <c:v>3</c:v>
                </c:pt>
                <c:pt idx="165">
                  <c:v>23</c:v>
                </c:pt>
                <c:pt idx="166">
                  <c:v>6</c:v>
                </c:pt>
                <c:pt idx="167">
                  <c:v>4</c:v>
                </c:pt>
                <c:pt idx="168">
                  <c:v>4</c:v>
                </c:pt>
                <c:pt idx="169">
                  <c:v>22</c:v>
                </c:pt>
                <c:pt idx="170">
                  <c:v>2</c:v>
                </c:pt>
                <c:pt idx="171">
                  <c:v>16</c:v>
                </c:pt>
                <c:pt idx="172">
                  <c:v>76</c:v>
                </c:pt>
                <c:pt idx="173">
                  <c:v>0</c:v>
                </c:pt>
                <c:pt idx="174">
                  <c:v>8</c:v>
                </c:pt>
                <c:pt idx="175">
                  <c:v>5</c:v>
                </c:pt>
                <c:pt idx="176">
                  <c:v>35</c:v>
                </c:pt>
                <c:pt idx="177">
                  <c:v>7</c:v>
                </c:pt>
                <c:pt idx="178">
                  <c:v>5</c:v>
                </c:pt>
                <c:pt idx="179">
                  <c:v>196</c:v>
                </c:pt>
                <c:pt idx="180">
                  <c:v>6</c:v>
                </c:pt>
                <c:pt idx="181">
                  <c:v>6</c:v>
                </c:pt>
                <c:pt idx="182">
                  <c:v>7</c:v>
                </c:pt>
                <c:pt idx="183">
                  <c:v>62</c:v>
                </c:pt>
                <c:pt idx="184">
                  <c:v>7</c:v>
                </c:pt>
                <c:pt idx="185">
                  <c:v>32</c:v>
                </c:pt>
                <c:pt idx="186">
                  <c:v>37</c:v>
                </c:pt>
                <c:pt idx="187">
                  <c:v>2</c:v>
                </c:pt>
                <c:pt idx="188">
                  <c:v>4</c:v>
                </c:pt>
                <c:pt idx="189">
                  <c:v>2</c:v>
                </c:pt>
                <c:pt idx="190">
                  <c:v>60</c:v>
                </c:pt>
                <c:pt idx="191">
                  <c:v>35</c:v>
                </c:pt>
                <c:pt idx="192">
                  <c:v>57</c:v>
                </c:pt>
                <c:pt idx="193">
                  <c:v>51</c:v>
                </c:pt>
                <c:pt idx="194">
                  <c:v>7</c:v>
                </c:pt>
                <c:pt idx="195">
                  <c:v>24</c:v>
                </c:pt>
                <c:pt idx="196">
                  <c:v>9</c:v>
                </c:pt>
                <c:pt idx="197">
                  <c:v>29</c:v>
                </c:pt>
                <c:pt idx="198">
                  <c:v>3</c:v>
                </c:pt>
                <c:pt idx="199">
                  <c:v>40</c:v>
                </c:pt>
                <c:pt idx="200">
                  <c:v>2</c:v>
                </c:pt>
                <c:pt idx="201">
                  <c:v>18</c:v>
                </c:pt>
                <c:pt idx="202">
                  <c:v>4</c:v>
                </c:pt>
                <c:pt idx="203">
                  <c:v>2</c:v>
                </c:pt>
                <c:pt idx="204">
                  <c:v>10</c:v>
                </c:pt>
                <c:pt idx="205">
                  <c:v>25</c:v>
                </c:pt>
                <c:pt idx="206">
                  <c:v>742</c:v>
                </c:pt>
                <c:pt idx="207">
                  <c:v>14</c:v>
                </c:pt>
                <c:pt idx="208">
                  <c:v>34</c:v>
                </c:pt>
                <c:pt idx="209">
                  <c:v>11</c:v>
                </c:pt>
                <c:pt idx="210">
                  <c:v>16</c:v>
                </c:pt>
                <c:pt idx="211">
                  <c:v>10</c:v>
                </c:pt>
                <c:pt idx="212">
                  <c:v>0</c:v>
                </c:pt>
                <c:pt idx="213">
                  <c:v>0</c:v>
                </c:pt>
                <c:pt idx="214">
                  <c:v>51</c:v>
                </c:pt>
                <c:pt idx="215">
                  <c:v>0</c:v>
                </c:pt>
                <c:pt idx="216">
                  <c:v>6</c:v>
                </c:pt>
                <c:pt idx="217">
                  <c:v>18</c:v>
                </c:pt>
                <c:pt idx="218">
                  <c:v>20</c:v>
                </c:pt>
                <c:pt idx="219">
                  <c:v>0</c:v>
                </c:pt>
                <c:pt idx="220">
                  <c:v>1</c:v>
                </c:pt>
                <c:pt idx="221">
                  <c:v>50</c:v>
                </c:pt>
                <c:pt idx="222">
                  <c:v>0</c:v>
                </c:pt>
                <c:pt idx="223">
                  <c:v>0</c:v>
                </c:pt>
                <c:pt idx="224">
                  <c:v>20</c:v>
                </c:pt>
                <c:pt idx="225">
                  <c:v>14</c:v>
                </c:pt>
                <c:pt idx="226">
                  <c:v>19</c:v>
                </c:pt>
                <c:pt idx="227">
                  <c:v>10</c:v>
                </c:pt>
                <c:pt idx="228">
                  <c:v>13</c:v>
                </c:pt>
                <c:pt idx="229">
                  <c:v>14</c:v>
                </c:pt>
                <c:pt idx="230">
                  <c:v>0</c:v>
                </c:pt>
                <c:pt idx="231">
                  <c:v>17</c:v>
                </c:pt>
                <c:pt idx="232">
                  <c:v>25</c:v>
                </c:pt>
                <c:pt idx="233">
                  <c:v>0</c:v>
                </c:pt>
                <c:pt idx="234">
                  <c:v>16</c:v>
                </c:pt>
                <c:pt idx="235">
                  <c:v>11</c:v>
                </c:pt>
                <c:pt idx="236">
                  <c:v>7</c:v>
                </c:pt>
                <c:pt idx="237">
                  <c:v>5</c:v>
                </c:pt>
                <c:pt idx="238">
                  <c:v>15</c:v>
                </c:pt>
                <c:pt idx="239">
                  <c:v>13</c:v>
                </c:pt>
                <c:pt idx="240">
                  <c:v>21</c:v>
                </c:pt>
                <c:pt idx="241">
                  <c:v>1</c:v>
                </c:pt>
                <c:pt idx="242">
                  <c:v>58</c:v>
                </c:pt>
                <c:pt idx="243">
                  <c:v>1007</c:v>
                </c:pt>
                <c:pt idx="244">
                  <c:v>14</c:v>
                </c:pt>
                <c:pt idx="245">
                  <c:v>4</c:v>
                </c:pt>
                <c:pt idx="246">
                  <c:v>53</c:v>
                </c:pt>
                <c:pt idx="247">
                  <c:v>218</c:v>
                </c:pt>
                <c:pt idx="248">
                  <c:v>4</c:v>
                </c:pt>
                <c:pt idx="249">
                  <c:v>13</c:v>
                </c:pt>
                <c:pt idx="250">
                  <c:v>10</c:v>
                </c:pt>
                <c:pt idx="251">
                  <c:v>1</c:v>
                </c:pt>
                <c:pt idx="252">
                  <c:v>1</c:v>
                </c:pt>
                <c:pt idx="253">
                  <c:v>3</c:v>
                </c:pt>
                <c:pt idx="254">
                  <c:v>27</c:v>
                </c:pt>
                <c:pt idx="255">
                  <c:v>0</c:v>
                </c:pt>
                <c:pt idx="256">
                  <c:v>37</c:v>
                </c:pt>
                <c:pt idx="257">
                  <c:v>81</c:v>
                </c:pt>
                <c:pt idx="258">
                  <c:v>0</c:v>
                </c:pt>
                <c:pt idx="259">
                  <c:v>0</c:v>
                </c:pt>
                <c:pt idx="260">
                  <c:v>12</c:v>
                </c:pt>
                <c:pt idx="261">
                  <c:v>175</c:v>
                </c:pt>
                <c:pt idx="262">
                  <c:v>15</c:v>
                </c:pt>
                <c:pt idx="263">
                  <c:v>16</c:v>
                </c:pt>
                <c:pt idx="264">
                  <c:v>10</c:v>
                </c:pt>
                <c:pt idx="265">
                  <c:v>17</c:v>
                </c:pt>
                <c:pt idx="266">
                  <c:v>9</c:v>
                </c:pt>
                <c:pt idx="267">
                  <c:v>70</c:v>
                </c:pt>
                <c:pt idx="268">
                  <c:v>3</c:v>
                </c:pt>
                <c:pt idx="269">
                  <c:v>15</c:v>
                </c:pt>
                <c:pt idx="270">
                  <c:v>0</c:v>
                </c:pt>
                <c:pt idx="271">
                  <c:v>0</c:v>
                </c:pt>
                <c:pt idx="272">
                  <c:v>46</c:v>
                </c:pt>
                <c:pt idx="273">
                  <c:v>0</c:v>
                </c:pt>
                <c:pt idx="274">
                  <c:v>15</c:v>
                </c:pt>
                <c:pt idx="275">
                  <c:v>0</c:v>
                </c:pt>
                <c:pt idx="276">
                  <c:v>16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62</c:v>
                </c:pt>
                <c:pt idx="283">
                  <c:v>190</c:v>
                </c:pt>
                <c:pt idx="284">
                  <c:v>31</c:v>
                </c:pt>
                <c:pt idx="285">
                  <c:v>0</c:v>
                </c:pt>
                <c:pt idx="286">
                  <c:v>7</c:v>
                </c:pt>
                <c:pt idx="287">
                  <c:v>0</c:v>
                </c:pt>
                <c:pt idx="288">
                  <c:v>48</c:v>
                </c:pt>
                <c:pt idx="289">
                  <c:v>10</c:v>
                </c:pt>
                <c:pt idx="290">
                  <c:v>60</c:v>
                </c:pt>
                <c:pt idx="291">
                  <c:v>0</c:v>
                </c:pt>
                <c:pt idx="292">
                  <c:v>0</c:v>
                </c:pt>
                <c:pt idx="293">
                  <c:v>12</c:v>
                </c:pt>
                <c:pt idx="294">
                  <c:v>14</c:v>
                </c:pt>
                <c:pt idx="295">
                  <c:v>3</c:v>
                </c:pt>
                <c:pt idx="296">
                  <c:v>6</c:v>
                </c:pt>
                <c:pt idx="297">
                  <c:v>32</c:v>
                </c:pt>
                <c:pt idx="298">
                  <c:v>0</c:v>
                </c:pt>
                <c:pt idx="299">
                  <c:v>2</c:v>
                </c:pt>
                <c:pt idx="300">
                  <c:v>7</c:v>
                </c:pt>
                <c:pt idx="301">
                  <c:v>37</c:v>
                </c:pt>
                <c:pt idx="302">
                  <c:v>237</c:v>
                </c:pt>
                <c:pt idx="303">
                  <c:v>10</c:v>
                </c:pt>
                <c:pt idx="304">
                  <c:v>31</c:v>
                </c:pt>
                <c:pt idx="305">
                  <c:v>3</c:v>
                </c:pt>
                <c:pt idx="306">
                  <c:v>23</c:v>
                </c:pt>
                <c:pt idx="307">
                  <c:v>0</c:v>
                </c:pt>
                <c:pt idx="308">
                  <c:v>17</c:v>
                </c:pt>
                <c:pt idx="309">
                  <c:v>0</c:v>
                </c:pt>
                <c:pt idx="310">
                  <c:v>47</c:v>
                </c:pt>
                <c:pt idx="311">
                  <c:v>27</c:v>
                </c:pt>
                <c:pt idx="312">
                  <c:v>11</c:v>
                </c:pt>
                <c:pt idx="313">
                  <c:v>3</c:v>
                </c:pt>
                <c:pt idx="314">
                  <c:v>0</c:v>
                </c:pt>
                <c:pt idx="315">
                  <c:v>0</c:v>
                </c:pt>
                <c:pt idx="316">
                  <c:v>61</c:v>
                </c:pt>
                <c:pt idx="317">
                  <c:v>0</c:v>
                </c:pt>
                <c:pt idx="318">
                  <c:v>48</c:v>
                </c:pt>
                <c:pt idx="319">
                  <c:v>10</c:v>
                </c:pt>
                <c:pt idx="320">
                  <c:v>27</c:v>
                </c:pt>
                <c:pt idx="321">
                  <c:v>3</c:v>
                </c:pt>
                <c:pt idx="322">
                  <c:v>6</c:v>
                </c:pt>
                <c:pt idx="323">
                  <c:v>12</c:v>
                </c:pt>
                <c:pt idx="324">
                  <c:v>45</c:v>
                </c:pt>
                <c:pt idx="325">
                  <c:v>74</c:v>
                </c:pt>
                <c:pt idx="326">
                  <c:v>40</c:v>
                </c:pt>
                <c:pt idx="327">
                  <c:v>68</c:v>
                </c:pt>
                <c:pt idx="328">
                  <c:v>29</c:v>
                </c:pt>
                <c:pt idx="329">
                  <c:v>81</c:v>
                </c:pt>
                <c:pt idx="330">
                  <c:v>18</c:v>
                </c:pt>
                <c:pt idx="331">
                  <c:v>95</c:v>
                </c:pt>
                <c:pt idx="332">
                  <c:v>33</c:v>
                </c:pt>
                <c:pt idx="333">
                  <c:v>49</c:v>
                </c:pt>
                <c:pt idx="334">
                  <c:v>3</c:v>
                </c:pt>
                <c:pt idx="335">
                  <c:v>11</c:v>
                </c:pt>
                <c:pt idx="336">
                  <c:v>72</c:v>
                </c:pt>
                <c:pt idx="337">
                  <c:v>8</c:v>
                </c:pt>
                <c:pt idx="338">
                  <c:v>8</c:v>
                </c:pt>
                <c:pt idx="339">
                  <c:v>13</c:v>
                </c:pt>
                <c:pt idx="340">
                  <c:v>14</c:v>
                </c:pt>
                <c:pt idx="341">
                  <c:v>14</c:v>
                </c:pt>
                <c:pt idx="342">
                  <c:v>47</c:v>
                </c:pt>
                <c:pt idx="343">
                  <c:v>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11F-4E22-A240-B8E6A44E72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6637424"/>
        <c:axId val="176634472"/>
      </c:lineChart>
      <c:catAx>
        <c:axId val="176637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634472"/>
        <c:crosses val="autoZero"/>
        <c:auto val="1"/>
        <c:lblAlgn val="ctr"/>
        <c:lblOffset val="100"/>
        <c:noMultiLvlLbl val="0"/>
      </c:catAx>
      <c:valAx>
        <c:axId val="176634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637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Treckerfahrer dürfen das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7B-4E21-979E-7F933E92ECB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Misc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Treckerfahrer dürfen das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B7B-4E21-979E-7F933E92ECB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Treckerfahrer dürfen das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B7B-4E21-979E-7F933E92ECB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Treckerfahrer dürfen das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B7B-4E21-979E-7F933E92ECB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Treckerfahrer dürfen das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307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B7B-4E21-979E-7F933E92EC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6643984"/>
        <c:axId val="176644312"/>
      </c:barChart>
      <c:catAx>
        <c:axId val="176643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644312"/>
        <c:crosses val="autoZero"/>
        <c:auto val="1"/>
        <c:lblAlgn val="ctr"/>
        <c:lblOffset val="100"/>
        <c:noMultiLvlLbl val="0"/>
      </c:catAx>
      <c:valAx>
        <c:axId val="176644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643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Treckerfahrer dürfen das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67298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C3-473B-AFD3-7238192F112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Treckerfahrer dürfen das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1521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8C3-473B-AFD3-7238192F112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Treckerfahrer dürfen das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2541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8C3-473B-AFD3-7238192F112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Treckerfahrer dürfen das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635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8C3-473B-AFD3-7238192F112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Treckerfahrer dürfen das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8C3-473B-AFD3-7238192F112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Treckerfahrer dürfen das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111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8C3-473B-AFD3-7238192F112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Treckerfahrer dürfen das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19700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8C3-473B-AFD3-7238192F1123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Treckerfahrer dürfen das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14815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8C3-473B-AFD3-7238192F11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8616992"/>
        <c:axId val="348619616"/>
      </c:barChart>
      <c:catAx>
        <c:axId val="348616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619616"/>
        <c:crosses val="autoZero"/>
        <c:auto val="1"/>
        <c:lblAlgn val="ctr"/>
        <c:lblOffset val="100"/>
        <c:noMultiLvlLbl val="0"/>
      </c:catAx>
      <c:valAx>
        <c:axId val="348619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616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127ED7-ABFE-4E01-BA15-4986901E005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Facebook - öffentliche Daten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D35EF5-7E33-4FD5-8EAC-E3CCE3F69D5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39761041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F1B226-61D6-4E37-96C0-8E20699B5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Konkurrenzvergleich | Treckerfahrer dürfen das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5A5B9E-BABB-403D-9D46-DE8797CAF8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463440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7030763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00288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983008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5726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237920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8312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053458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13665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26569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6732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Treckerfahrer dürfen das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1.8136 %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06216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6D2055-376E-4A69-B879-29BED2668D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38479078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78806E-3F51-4C24-BF61-7190072C01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Fan Distribution | Treckerfahrer dürfen das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86B3DA1-5912-4596-AA66-4E8D8871FCF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795729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DB921C-32B9-471E-98B8-E3BBAEBB2D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05.09.2017 - 14.08.2018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5091E4-294F-462C-8BA3-DEC9C06A06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29839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6E056-1ED4-411C-A8C7-8A0B07698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Fans Total | Treckerfahrer dürfen das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51D920C-76E6-4152-9506-6830000892C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534622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809A05-9E67-45BB-B7DF-24B7FF39CB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05.09.2017 - 14.08.2018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5A2DAA-4313-40C9-B87C-652B0903BD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40944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16915-CD22-4AF5-9AB7-F1E267688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Fans Change Rate | Treckerfahrer dürfen das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7A52FDA-6C9B-4D03-B684-699659D52A2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224745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F9D7CC-2662-4F24-B484-5EED672071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05.09.2017 - 14.08.2018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76EF50-D209-4FFF-8B5D-74AE77603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19148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9D933-818D-4755-9BD1-980448DDE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Own Posts | Treckerfahrer dürfen das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19D867C-1BDD-4CE3-B17B-0E9248FFA1A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183801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6734B7-F53A-4833-84B3-876585198A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05.09.2017 - 14.08.2018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1D1351-3262-4859-9461-3CB2556987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33991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8366CF-B035-4584-AA74-8133F4DA6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Interaction Rate | Treckerfahrer dürfen das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61EBF61-D2E4-4AAB-8E7F-CD6C93CFCC4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915499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0CB104-38B8-4CA8-B690-517AF5FED7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05.09.2017 - 14.08.2018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E343EA-AA03-4D02-B4F8-0CFEC896D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69089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C9044-1D2F-4FCB-9417-FA82C415D2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Likes | Treckerfahrer dürfen das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380E591-C4AB-4779-8F7E-070C661FCE9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870605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A33B1A-9743-4527-8DD7-D7C0642021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05.09.2017 - 14.08.2018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469D12-D80E-4E93-AF00-98DCBABF5B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2315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14187-4908-46B5-9BC2-1103A25AE9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Comments | Treckerfahrer dürfen das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2D557DD-EA58-4825-8AEF-459B0932B0C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562927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2A886E-3ADF-4773-8DDB-5F5AA01B2B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05.09.2017 - 14.08.2018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BE3150-A255-4172-B105-2A9DD4B20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71285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DFABF1-06B6-4007-B1D0-9D7DF1E63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Shares | Treckerfahrer dürfen das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11E4644-6280-4515-9479-E96D12EEEF0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207933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F94A35-E08A-45D6-A71D-3F0E41527B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05.09.2017 - 14.08.2018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0466B3-8913-4072-BA0E-BA48B51E9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50230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55BEF9-5236-4551-ACC0-76BE552C9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Distributionstyp - öffentliche Daten | Treckerfahrer dürfen das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D47CBB3-18EC-4CB2-8CB3-1AE6BC4E169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934210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AC4EFF-F7F6-409F-858D-0D0F276A16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05.09.2017 - 14.08.2018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CBC126-6D2E-4286-9428-B17F24D920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47689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C7F67-3440-45B7-93E3-768C37EE0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Distributionstyp - Tabelle - öffentliche Daten | Treckerfahrer dürfen das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678DDF-FD28-445A-95AC-22C0785D7D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353653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2611133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249623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19507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764990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992662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705247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772908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71881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Misc.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9822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Treckerfahrer dürfen das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33670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3065B1-E7BA-4E95-9C89-42D3B9E27D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35439983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4B6CFA-7E89-433E-95A3-AA88F59285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Interactions Distribution | Treckerfahrer dürfen das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BDA0DD5-481C-4230-A22A-D4E86095886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238219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88D351-0713-4275-8939-DB1B14403A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05.09.2017 - 14.08.2018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F6F154-CB7D-4AE0-8A9F-8500A360A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0363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EE3D9F-174E-42C7-9421-AA44A2CDE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Key Influencers | Treckerfahrer dürfen das - 1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58BDBF-5A83-4608-97E3-DFCF9CDF19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31455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82825603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769795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47533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84235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48975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3348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Dr. Trecker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(93)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2516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Holger Holgi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9923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Sharon Meyer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8543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Marlies Schleehäuser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2455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Andi Krohn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635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Maximilian Hesse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4228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Christoph Jung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3813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Sebastian Hartl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1046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Jan Meyer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2101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Steffi Block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75325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33262A-7D36-4724-B358-C91EDE7B3B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17196348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2791D-C90D-491F-BA8B-76261311B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Key Influencers | Treckerfahrer dürfen das - 2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FAF675-7E6F-4D8D-98C2-90D751B2E1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902412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51266332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454428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52830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57413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95509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9495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Marlies Schlehaeuser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8470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Jan Neutzner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152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Bastian Nitschke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7230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Simon Schedl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4928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Theresa Pieper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6359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Willem Heemstra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4314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Edgar Glinnemann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7923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Richard Heinze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375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Kjell Curland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606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Manuel Anne Müller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55608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046F53-BA1B-4664-A9B1-55C27CD73C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18923069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24023-57EA-4273-8193-CB644CB828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Key Influencers | Treckerfahrer dürfen das - 3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829A87-C662-475A-9956-1C039EAF0D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904540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5566153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524974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712017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572491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78982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2063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Lars Bielenberg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3156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Tim Berger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0878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Harm Harms Harmsen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546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Franz Brantner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3993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Manuel Jenig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8241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875845-33AB-4909-B288-3FAB27C652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28308771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38DF66-5768-43D7-8317-6FD9C314E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FB Posts - öffentliche Daten | Treckerfahrer dürfen das - 1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B11A47-94C7-4CA9-ABEC-8E08833B93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581357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55464">
                  <a:extLst>
                    <a:ext uri="{9D8B030D-6E8A-4147-A177-3AD203B41FA5}">
                      <a16:colId xmlns:a16="http://schemas.microsoft.com/office/drawing/2014/main" val="2913630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20654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103778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702436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702950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871168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208422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 Interaktionen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4477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- 2018-08-14 16:00:02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Sex auf dem Trecker - wer war's...? 😍 🚜 😲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1547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- 2018-08-14 10:00:02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Auch Hamburger haben Trecker! Sogar ganz alte... 🚜 🤗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52092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64A2F0-EC57-46FF-A3B7-FECA9CD0CF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27076353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DCAC7-26AC-4464-96C5-8F3AF614F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FB Posts - öffentliche Daten | Treckerfahrer dürfen das - 2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8BFA32-4651-421F-A385-C7AA1EB198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71371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55464">
                  <a:extLst>
                    <a:ext uri="{9D8B030D-6E8A-4147-A177-3AD203B41FA5}">
                      <a16:colId xmlns:a16="http://schemas.microsoft.com/office/drawing/2014/main" val="10942506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84702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25812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196293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628488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826833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457542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 Interaktionen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7497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- 2018-08-13 13:00:01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Sven Tietzer aktuell von den Dreharbeiten 🚜 🏖️ 🤩 Seid Ihr schon gespannt auf die neuen Folgen...?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5797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- 2018-08-13 07:47:04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Man muss auch mal gönnen können, nicht wahr...? 🤗 🚜 🤣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31091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D22FF9-04F6-4005-9A31-B1A08DDCF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7067532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2E46EA-5663-4EB6-AE2C-FCE14DBCD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FB Posts - öffentliche Daten | Treckerfahrer dürfen das - 3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5141DC-56A9-44FD-AF45-FCDDBF8017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949007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55464">
                  <a:extLst>
                    <a:ext uri="{9D8B030D-6E8A-4147-A177-3AD203B41FA5}">
                      <a16:colId xmlns:a16="http://schemas.microsoft.com/office/drawing/2014/main" val="35977848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440790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90104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245828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940610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651942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821488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 Interaktionen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2278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- 2018-08-12 08:00:01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HANOMAG PERFEKT! Wer von Euch kennt ihn? 🚜 Habt einen schönen Sonntag!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2195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- 2018-08-11 13:00:01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Meister Trecker putzt so sauber! 💡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3923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8FF0C7-9EA8-4FCF-87FF-F1C304272E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39031754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85A1B8-1D8E-48EC-B75B-2FCDA1DE9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FB Posts - öffentliche Daten | Treckerfahrer dürfen das - 4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4FB164-0E13-49E0-BCDC-36A7152ED1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005590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55464">
                  <a:extLst>
                    <a:ext uri="{9D8B030D-6E8A-4147-A177-3AD203B41FA5}">
                      <a16:colId xmlns:a16="http://schemas.microsoft.com/office/drawing/2014/main" val="4738326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078968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237019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615339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553092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442022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176516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 Interaktionen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5664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- 2018-08-11 06:00:00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Viel Spaß bei der Einschulung in Hamburg, Mecklenburg-Vorpommern, Schleswig-Holstein und Thüringen wünscht das "Treckerfahrer dürfen das!"-Team!!!!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3190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- 2018-08-10 20:00:01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Danke für's Foto, Sebastian Hartl!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6753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ADAD49-7302-4C97-B083-B289E8A103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477672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79BC30-1E1C-4FDB-A73E-CE0398BB0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FB Posts - öffentliche Daten | Treckerfahrer dürfen das - 5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102625-2D04-4957-A3C4-AC323C22B6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696756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55464">
                  <a:extLst>
                    <a:ext uri="{9D8B030D-6E8A-4147-A177-3AD203B41FA5}">
                      <a16:colId xmlns:a16="http://schemas.microsoft.com/office/drawing/2014/main" val="16906667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7243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553985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304639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022572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361514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449094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 Interaktionen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8692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- 2018-08-10 18:00:00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9903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- 2018-08-10 13:00:02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Der neue Bauer – Selfie und Latzhose. Geht’s überhaupt noch ohne?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5216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C1CDA6-2596-4A17-95F6-7076EDDE97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25257282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A765F2-A61A-4578-AD45-9DFDC80DB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FB Posts - öffentliche Daten | Treckerfahrer dürfen das - 6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0F93B4-6A6C-4BF8-BD3D-2299E1DA49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53600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55464">
                  <a:extLst>
                    <a:ext uri="{9D8B030D-6E8A-4147-A177-3AD203B41FA5}">
                      <a16:colId xmlns:a16="http://schemas.microsoft.com/office/drawing/2014/main" val="3706688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219795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961841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860003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411428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605278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198581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 Interaktionen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0888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- 2018-08-09 16:00:01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1847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- 2018-08-09 13:00:02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Viel Spaß bei der Einschulung in Niedersachsen, Bremen, Sachsen und Sachsen-Anhalt wünscht das "Treckerfahrer dürfen das!"-Team!!!!-
Bringt Ihr auch Eure Kinder mit dem Trecker zu Schule?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80070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0DA0A3-8638-4524-B431-2DC42D11E4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3334899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17E662-07AE-4CF9-B9A0-F2F66400D6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FB Posts - öffentliche Daten | Treckerfahrer dürfen das - 7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D68214-D1DC-4644-BB81-0604C2E4E9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768686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55464">
                  <a:extLst>
                    <a:ext uri="{9D8B030D-6E8A-4147-A177-3AD203B41FA5}">
                      <a16:colId xmlns:a16="http://schemas.microsoft.com/office/drawing/2014/main" val="2121006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337674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878045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38542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093606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884382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456203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 Interaktionen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2282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- 2018-08-08 13:00:01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Und? Getraut? Wie es gehen kann, seht Ihr in den neuen Folgen Treckerfahrer dürfen das ♥️  👰🤵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2572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- 2018-08-07 16:00:02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Dr. Trecker schiebt eine ruhige Kugel: aber Vorsicht! 🚜☝🏾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85583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304136-A687-4B01-8A5E-782306C9BD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20427575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D38CC-D552-4D6C-9DF2-35622AE1C0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FB Posts - öffentliche Daten | Treckerfahrer dürfen das - 8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4AACD4-F521-4414-929A-8E7D3E77A8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264167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55464">
                  <a:extLst>
                    <a:ext uri="{9D8B030D-6E8A-4147-A177-3AD203B41FA5}">
                      <a16:colId xmlns:a16="http://schemas.microsoft.com/office/drawing/2014/main" val="19525021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06312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270790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362080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801791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251833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226664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 Interaktionen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9579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- 2018-08-07 10:00:02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Dürre: was meint Ihr? Sollen unsere Bauern staatliche Zuschüsse bekommen oder nicht? 🤔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2530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- 2018-08-06 09:51:53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Wasser 💦 oder Bier 🍺? Was glaubt Ihr? Schön war's auf alle Fälle wieder in Wacken!!! 🚜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29355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5BC74E-EB8C-43CA-B3D9-371D611BB5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31668073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6660A-B5C3-4D64-ACE5-2219E037D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FB Posts - öffentliche Daten | Treckerfahrer dürfen das - 9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23EEA7-CB62-4FF3-8494-3A12F4AA2C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104196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55464">
                  <a:extLst>
                    <a:ext uri="{9D8B030D-6E8A-4147-A177-3AD203B41FA5}">
                      <a16:colId xmlns:a16="http://schemas.microsoft.com/office/drawing/2014/main" val="32314053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109987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729552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538131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094353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031244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294348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 Interaktionen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6538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- 2018-08-06 07:21:45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's cover photo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8934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- 2018-08-05 13:00:00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41476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10244F-CBBB-4DB7-BD45-E62EE28F6C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14984132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465B63-5BC7-4B48-B51B-E1E7F08D2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FB Posts - öffentliche Daten | Treckerfahrer dürfen das - 10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965F73-50A4-4227-885C-933707980C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685646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55464">
                  <a:extLst>
                    <a:ext uri="{9D8B030D-6E8A-4147-A177-3AD203B41FA5}">
                      <a16:colId xmlns:a16="http://schemas.microsoft.com/office/drawing/2014/main" val="22134500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69615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975673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504608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086957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290268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366452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 Interaktionen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1271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- 2018-08-04 19:00:00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Das kann er auch nicht... (bitte 🔊an!) 🤣 🤣 🤣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3261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- 2018-08-04 17:00:02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Wer ist bei Euch der wahre Treckerchef? Hund oder Katze, schickt uns Euer TierTreckerFoto!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02824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9830EB-82FB-4D79-AA38-B4908D727C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10604569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7CBD2-6CC9-4A64-9529-A04B5E071C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FB Posts - öffentliche Daten | Treckerfahrer dürfen das - 11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5E5EE4-F27C-42FA-8450-D74549D6BF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232821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55464">
                  <a:extLst>
                    <a:ext uri="{9D8B030D-6E8A-4147-A177-3AD203B41FA5}">
                      <a16:colId xmlns:a16="http://schemas.microsoft.com/office/drawing/2014/main" val="5705626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951811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541610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544288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88995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701912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362918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 Interaktionen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1210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- 2018-08-04 15:23:00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Wacken ist heiß - auf Abkühlung! Wer von Euch ist dabei? Trecker sorgen für äußerliche Erfrischung, aber wie kühlt man sich innerlich eigentlich am besten? 🤔 🎸 🚜 🎙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7479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- 2018-08-04 13:00:01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Viel Spaß bei der Einschulung in Hessen, Rheinland-Pfalz und Saarland wünscht das "Treckerfahrer dürfen das!"-Team!!!!
Bringt Ihr auch Eure Kinder mit dem Trecker zu Schule?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34442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7BA72E-043A-4DB1-88ED-21CC8FF05C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27219486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AB42FE-1B14-496A-AD82-370DA4048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FB Posts - öffentliche Daten | Treckerfahrer dürfen das - 12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27D47A-A096-4443-B576-AA2C4D0C4F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587421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55464">
                  <a:extLst>
                    <a:ext uri="{9D8B030D-6E8A-4147-A177-3AD203B41FA5}">
                      <a16:colId xmlns:a16="http://schemas.microsoft.com/office/drawing/2014/main" val="40660967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97044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312875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690676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674839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452882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044054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 Interaktionen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3507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- 2018-08-03 18:00:01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Danke Stefan für das Bild!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8563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- 2018-08-03 16:00:02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Man kann doch auch im Regen Treckerfahren?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6601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59B0D6-C11F-431E-A243-56E2045EC4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59437392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2A4AF0-F1E5-49B4-8639-536202C70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FB Posts - öffentliche Daten | Treckerfahrer dürfen das - 13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248113-9411-456B-88BC-46EE8962A9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727463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55464">
                  <a:extLst>
                    <a:ext uri="{9D8B030D-6E8A-4147-A177-3AD203B41FA5}">
                      <a16:colId xmlns:a16="http://schemas.microsoft.com/office/drawing/2014/main" val="31178455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01692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959316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885857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915898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589737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510719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 Interaktionen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1148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- 2018-08-03 12:00:00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Damit wenigstens der Rasen erstklassig ist! ⚽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95931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F238D0-7700-4368-A8D7-F33A6A6F82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25015115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21A702-B5EA-43BE-B525-0E1D00FF8F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| Treckerfahrer dürfen das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4A9488-C472-40B4-9AFB-5D19AB8CBC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9778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5754108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34029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813358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001900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50084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91416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325105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13407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912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- 2018-08-14 16:00:02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Sex auf dem Trecker - wer war's...? 😍 🚜 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307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- 2018-08-14 10:00:02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Auch Hamburger haben Trecker! Sogar ganz alte... 🚜 🤗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0787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- 2018-08-13 13:00:01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Sven Tietzer aktuell von den Dreharbeiten 🚜 🏖️ 🤩 Seid Ihr schon gespannt auf die neuen Folgen...?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5027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- 2018-08-13 07:47:04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Man muss auch mal gönnen können, nicht wahr...? 🤗 🚜 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3543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- 2018-08-12 08:00:01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HANOMAG PERFEKT! Wer von Euch kennt ihn? 🚜 Habt einen schönen Sonntag!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09524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980EA8-0324-4E6D-99F7-D3CC215D82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7655107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FB7D73-DFF2-4308-A71E-A9A1AFD4D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| Treckerfahrer dürfen das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FA001B-C08D-46D5-8736-FC28FEB5F8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912520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4671809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431220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56966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02873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75124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011922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41599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766805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5258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- 2018-08-11 13:00:01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Meister Trecker putzt so sauber! 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2618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- 2018-08-11 06:00:00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Viel Spaß bei der Einschulung in Hamburg, Mecklenburg-Vorpommern, Schleswig-Holstein und Thüringen wünscht das "Treckerfahrer dürfen das!"-Team!!!!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4624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- 2018-08-10 20:00:01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Danke für's Foto, Sebastian Hartl!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8523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- 2018-08-10 18:00:00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6249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- 2018-08-10 13:00:02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neue Bauer – Selfie und Latzhose. Geht’s überhaupt noch ohne?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9146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- 2018-08-09 16:00:01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52868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0B68DA-E498-4D16-BAEC-80CBDF28F6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141344747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EDAE89-CF88-44A8-9575-5D81738BC2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| Treckerfahrer dürfen das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AF073C-C5DF-4BF6-A86E-BF19EE973E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360804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2656390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131737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43163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89691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13294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596236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73549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57096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0499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- 2018-08-09 13:00:02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Viel Spaß bei der Einschulung in Niedersachsen, Bremen, Sachsen und Sachsen-Anhalt wünscht das "Treckerfahrer dürfen das!"-Team!!!!-
Bringt Ihr auch Eure Kinder mit dem Trecker zu Schule?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9397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- 2018-08-08 13:00:01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Und? Getraut? Wie es gehen kann, seht Ihr in den neuen Folgen Treckerfahrer dürfen das ♥️  👰🤵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384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- 2018-08-07 16:00:02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Dr. Trecker schiebt eine ruhige Kugel: aber Vorsicht! 🚜☝🏾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6365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- 2018-08-07 10:00:02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Dürre: was meint Ihr? Sollen unsere Bauern staatliche Zuschüsse bekommen oder nicht? 🤔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69122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674FD1-FD64-4F95-8004-139E88E8F2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335757542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E1E5EC-C965-4E33-B14F-92BBF89BC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| Treckerfahrer dürfen das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6915BE-8D59-4144-82E3-EBFC477A11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402529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4552594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78731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12576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11929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72616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310371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615832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3650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5899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- 2018-08-06 09:51:53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Wasser 💦 oder Bier 🍺? Was glaubt Ihr? Schön war's auf alle Fälle wieder in Wacken!!! 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5746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- 2018-08-06 07:21:45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962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- 2018-08-05 13:00:00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3573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- 2018-08-04 19:00:00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Das kann er auch nicht... (bitte 🔊an!) 🤣 🤣 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5499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- 2018-08-04 17:00:02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Wer ist bei Euch der wahre Treckerchef? Hund oder Katze, schickt uns Euer TierTreckerFoto!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7321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7C0A78-E71E-4E93-9D84-C847C3BA4F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181027609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4B419-1117-45ED-AAB3-73212884AC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| Treckerfahrer dürfen das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B49C4A-769C-4E7D-B1DE-06FEF0FC69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91599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6831659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349798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824241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2617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02016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29301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00903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99493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7454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- 2018-08-04 15:23:00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Wacken ist heiß - auf Abkühlung! Wer von Euch ist dabei? Trecker sorgen für äußerliche Erfrischung, aber wie kühlt man sich innerlich eigentlich am besten? 🤔 🎸 🚜 🎙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6088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- 2018-08-04 13:00:01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Viel Spaß bei der Einschulung in Hessen, Rheinland-Pfalz und Saarland wünscht das "Treckerfahrer dürfen das!"-Team!!!!
Bringt Ihr auch Eure Kinder mit dem Trecker zu Schule?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5252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- 2018-08-03 18:00:01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Danke Stefan für das Bild!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675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- 2018-08-03 16:00:02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Man kann doch auch im Regen Treckerfahren?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73413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DECE4F-FA5D-49A2-968F-B9757BF09B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198069499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3D7189-8320-4A75-BF77-42418D126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| Treckerfahrer dürfen das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AA3A2D-53EF-448F-8336-1E02C618D3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1527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5156680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50143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88390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2359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42569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4913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258844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134754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2753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- 2018-08-03 12:00:00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Damit wenigstens der Rasen erstklassig ist! ⚽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85693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3ED365-B0AC-404D-8651-DA47432B58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14196694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1646</Words>
  <Application>Microsoft Office PowerPoint</Application>
  <PresentationFormat>On-screen Show (4:3)</PresentationFormat>
  <Paragraphs>768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8" baseType="lpstr">
      <vt:lpstr>Arial</vt:lpstr>
      <vt:lpstr>Calibri</vt:lpstr>
      <vt:lpstr>quintly_template</vt:lpstr>
      <vt:lpstr>MeFo - Facebook - öffentliche Daten</vt:lpstr>
      <vt:lpstr>Konkurrenzvergleich | Treckerfahrer dürfen das</vt:lpstr>
      <vt:lpstr>Facebook Fan Distribution | Treckerfahrer dürfen das</vt:lpstr>
      <vt:lpstr>Facebook Fans Total | Treckerfahrer dürfen das</vt:lpstr>
      <vt:lpstr>Facebook Fans Change Rate | Treckerfahrer dürfen das</vt:lpstr>
      <vt:lpstr>Facebook Own Posts | Treckerfahrer dürfen das</vt:lpstr>
      <vt:lpstr>Facebook Interaction Rate | Treckerfahrer dürfen das</vt:lpstr>
      <vt:lpstr>Likes | Treckerfahrer dürfen das</vt:lpstr>
      <vt:lpstr>Comments | Treckerfahrer dürfen das</vt:lpstr>
      <vt:lpstr>Shares | Treckerfahrer dürfen das</vt:lpstr>
      <vt:lpstr>Distributionstyp - öffentliche Daten | Treckerfahrer dürfen das</vt:lpstr>
      <vt:lpstr>Distributionstyp - Tabelle - öffentliche Daten | Treckerfahrer dürfen das</vt:lpstr>
      <vt:lpstr>Facebook Interactions Distribution | Treckerfahrer dürfen das</vt:lpstr>
      <vt:lpstr>Facebook Key Influencers | Treckerfahrer dürfen das - 1 of 3</vt:lpstr>
      <vt:lpstr>Facebook Key Influencers | Treckerfahrer dürfen das - 2 of 3</vt:lpstr>
      <vt:lpstr>Facebook Key Influencers | Treckerfahrer dürfen das - 3 of 3</vt:lpstr>
      <vt:lpstr>FB Posts - öffentliche Daten | Treckerfahrer dürfen das - 1 of 13</vt:lpstr>
      <vt:lpstr>FB Posts - öffentliche Daten | Treckerfahrer dürfen das - 2 of 13</vt:lpstr>
      <vt:lpstr>FB Posts - öffentliche Daten | Treckerfahrer dürfen das - 3 of 13</vt:lpstr>
      <vt:lpstr>FB Posts - öffentliche Daten | Treckerfahrer dürfen das - 4 of 13</vt:lpstr>
      <vt:lpstr>FB Posts - öffentliche Daten | Treckerfahrer dürfen das - 5 of 13</vt:lpstr>
      <vt:lpstr>FB Posts - öffentliche Daten | Treckerfahrer dürfen das - 6 of 13</vt:lpstr>
      <vt:lpstr>FB Posts - öffentliche Daten | Treckerfahrer dürfen das - 7 of 13</vt:lpstr>
      <vt:lpstr>FB Posts - öffentliche Daten | Treckerfahrer dürfen das - 8 of 13</vt:lpstr>
      <vt:lpstr>FB Posts - öffentliche Daten | Treckerfahrer dürfen das - 9 of 13</vt:lpstr>
      <vt:lpstr>FB Posts - öffentliche Daten | Treckerfahrer dürfen das - 10 of 13</vt:lpstr>
      <vt:lpstr>FB Posts - öffentliche Daten | Treckerfahrer dürfen das - 11 of 13</vt:lpstr>
      <vt:lpstr>FB Posts - öffentliche Daten | Treckerfahrer dürfen das - 12 of 13</vt:lpstr>
      <vt:lpstr>FB Posts - öffentliche Daten | Treckerfahrer dürfen das - 13 of 13</vt:lpstr>
      <vt:lpstr>Facebook Own Posts with Reactions Table | Treckerfahrer dürfen das - 1 of 6</vt:lpstr>
      <vt:lpstr>Facebook Own Posts with Reactions Table | Treckerfahrer dürfen das - 2 of 6</vt:lpstr>
      <vt:lpstr>Facebook Own Posts with Reactions Table | Treckerfahrer dürfen das - 3 of 6</vt:lpstr>
      <vt:lpstr>Facebook Own Posts with Reactions Table | Treckerfahrer dürfen das - 4 of 6</vt:lpstr>
      <vt:lpstr>Facebook Own Posts with Reactions Table | Treckerfahrer dürfen das - 5 of 6</vt:lpstr>
      <vt:lpstr>Facebook Own Posts with Reactions Table | Treckerfahrer dürfen das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Facebook - öffentliche Daten</dc:title>
  <dc:creator>Administrator</dc:creator>
  <cp:lastModifiedBy>Administrator</cp:lastModifiedBy>
  <cp:revision>1</cp:revision>
  <dcterms:created xsi:type="dcterms:W3CDTF">2018-09-05T07:36:55Z</dcterms:created>
  <dcterms:modified xsi:type="dcterms:W3CDTF">2018-09-05T07:38:17Z</dcterms:modified>
</cp:coreProperties>
</file>