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2" r:id="rId25"/>
    <p:sldId id="283" r:id="rId26"/>
    <p:sldId id="284" r:id="rId27"/>
    <p:sldId id="285" r:id="rId28"/>
    <p:sldId id="287" r:id="rId29"/>
    <p:sldId id="288" r:id="rId30"/>
    <p:sldId id="289" r:id="rId3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2"/>
      <p:bold r:id="rId33"/>
      <p:italic r:id="rId34"/>
      <p:boldItalic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Treckerfahrer dürfen das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Sheet1!$A$2:$A$346</c:f>
              <c:strCache>
                <c:ptCount val="345"/>
                <c:pt idx="0">
                  <c:v>04.09.2017</c:v>
                </c:pt>
                <c:pt idx="1">
                  <c:v>05.09.2017</c:v>
                </c:pt>
                <c:pt idx="2">
                  <c:v>06.09.2017</c:v>
                </c:pt>
                <c:pt idx="3">
                  <c:v>07.09.2017</c:v>
                </c:pt>
                <c:pt idx="4">
                  <c:v>08.09.2017</c:v>
                </c:pt>
                <c:pt idx="5">
                  <c:v>09.09.2017</c:v>
                </c:pt>
                <c:pt idx="6">
                  <c:v>10.09.2017</c:v>
                </c:pt>
                <c:pt idx="7">
                  <c:v>11.09.2017</c:v>
                </c:pt>
                <c:pt idx="8">
                  <c:v>12.09.2017</c:v>
                </c:pt>
                <c:pt idx="9">
                  <c:v>13.09.2017</c:v>
                </c:pt>
                <c:pt idx="10">
                  <c:v>14.09.2017</c:v>
                </c:pt>
                <c:pt idx="11">
                  <c:v>15.09.2017</c:v>
                </c:pt>
                <c:pt idx="12">
                  <c:v>16.09.2017</c:v>
                </c:pt>
                <c:pt idx="13">
                  <c:v>17.09.2017</c:v>
                </c:pt>
                <c:pt idx="14">
                  <c:v>18.09.2017</c:v>
                </c:pt>
                <c:pt idx="15">
                  <c:v>19.09.2017</c:v>
                </c:pt>
                <c:pt idx="16">
                  <c:v>20.09.2017</c:v>
                </c:pt>
                <c:pt idx="17">
                  <c:v>21.09.2017</c:v>
                </c:pt>
                <c:pt idx="18">
                  <c:v>22.09.2017</c:v>
                </c:pt>
                <c:pt idx="19">
                  <c:v>23.09.2017</c:v>
                </c:pt>
                <c:pt idx="20">
                  <c:v>24.09.2017</c:v>
                </c:pt>
                <c:pt idx="21">
                  <c:v>25.09.2017</c:v>
                </c:pt>
                <c:pt idx="22">
                  <c:v>26.09.2017</c:v>
                </c:pt>
                <c:pt idx="23">
                  <c:v>27.09.2017</c:v>
                </c:pt>
                <c:pt idx="24">
                  <c:v>28.09.2017</c:v>
                </c:pt>
                <c:pt idx="25">
                  <c:v>29.09.2017</c:v>
                </c:pt>
                <c:pt idx="26">
                  <c:v>30.09.2017</c:v>
                </c:pt>
                <c:pt idx="27">
                  <c:v>01.10.2017</c:v>
                </c:pt>
                <c:pt idx="28">
                  <c:v>02.10.2017</c:v>
                </c:pt>
                <c:pt idx="29">
                  <c:v>03.10.2017</c:v>
                </c:pt>
                <c:pt idx="30">
                  <c:v>04.10.2017</c:v>
                </c:pt>
                <c:pt idx="31">
                  <c:v>05.10.2017</c:v>
                </c:pt>
                <c:pt idx="32">
                  <c:v>06.10.2017</c:v>
                </c:pt>
                <c:pt idx="33">
                  <c:v>07.10.2017</c:v>
                </c:pt>
                <c:pt idx="34">
                  <c:v>08.10.2017</c:v>
                </c:pt>
                <c:pt idx="35">
                  <c:v>09.10.2017</c:v>
                </c:pt>
                <c:pt idx="36">
                  <c:v>10.10.2017</c:v>
                </c:pt>
                <c:pt idx="37">
                  <c:v>11.10.2017</c:v>
                </c:pt>
                <c:pt idx="38">
                  <c:v>12.10.2017</c:v>
                </c:pt>
                <c:pt idx="39">
                  <c:v>13.10.2017</c:v>
                </c:pt>
                <c:pt idx="40">
                  <c:v>14.10.2017</c:v>
                </c:pt>
                <c:pt idx="41">
                  <c:v>15.10.2017</c:v>
                </c:pt>
                <c:pt idx="42">
                  <c:v>16.10.2017</c:v>
                </c:pt>
                <c:pt idx="43">
                  <c:v>17.10.2017</c:v>
                </c:pt>
                <c:pt idx="44">
                  <c:v>18.10.2017</c:v>
                </c:pt>
                <c:pt idx="45">
                  <c:v>19.10.2017</c:v>
                </c:pt>
                <c:pt idx="46">
                  <c:v>20.10.2017</c:v>
                </c:pt>
                <c:pt idx="47">
                  <c:v>21.10.2017</c:v>
                </c:pt>
                <c:pt idx="48">
                  <c:v>22.10.2017</c:v>
                </c:pt>
                <c:pt idx="49">
                  <c:v>23.10.2017</c:v>
                </c:pt>
                <c:pt idx="50">
                  <c:v>24.10.2017</c:v>
                </c:pt>
                <c:pt idx="51">
                  <c:v>25.10.2017</c:v>
                </c:pt>
                <c:pt idx="52">
                  <c:v>26.10.2017</c:v>
                </c:pt>
                <c:pt idx="53">
                  <c:v>27.10.2017</c:v>
                </c:pt>
                <c:pt idx="54">
                  <c:v>28.10.2017</c:v>
                </c:pt>
                <c:pt idx="55">
                  <c:v>29.10.2017</c:v>
                </c:pt>
                <c:pt idx="56">
                  <c:v>30.10.2017</c:v>
                </c:pt>
                <c:pt idx="57">
                  <c:v>31.10.2017</c:v>
                </c:pt>
                <c:pt idx="58">
                  <c:v>01.11.2017</c:v>
                </c:pt>
                <c:pt idx="59">
                  <c:v>02.11.2017</c:v>
                </c:pt>
                <c:pt idx="60">
                  <c:v>03.11.2017</c:v>
                </c:pt>
                <c:pt idx="61">
                  <c:v>04.11.2017</c:v>
                </c:pt>
                <c:pt idx="62">
                  <c:v>05.11.2017</c:v>
                </c:pt>
                <c:pt idx="63">
                  <c:v>06.11.2017</c:v>
                </c:pt>
                <c:pt idx="64">
                  <c:v>07.11.2017</c:v>
                </c:pt>
                <c:pt idx="65">
                  <c:v>08.11.2017</c:v>
                </c:pt>
                <c:pt idx="66">
                  <c:v>09.11.2017</c:v>
                </c:pt>
                <c:pt idx="67">
                  <c:v>10.11.2017</c:v>
                </c:pt>
                <c:pt idx="68">
                  <c:v>11.11.2017</c:v>
                </c:pt>
                <c:pt idx="69">
                  <c:v>12.11.2017</c:v>
                </c:pt>
                <c:pt idx="70">
                  <c:v>13.11.2017</c:v>
                </c:pt>
                <c:pt idx="71">
                  <c:v>14.11.2017</c:v>
                </c:pt>
                <c:pt idx="72">
                  <c:v>15.11.2017</c:v>
                </c:pt>
                <c:pt idx="73">
                  <c:v>16.11.2017</c:v>
                </c:pt>
                <c:pt idx="74">
                  <c:v>17.11.2017</c:v>
                </c:pt>
                <c:pt idx="75">
                  <c:v>18.11.2017</c:v>
                </c:pt>
                <c:pt idx="76">
                  <c:v>19.11.2017</c:v>
                </c:pt>
                <c:pt idx="77">
                  <c:v>20.11.2017</c:v>
                </c:pt>
                <c:pt idx="78">
                  <c:v>21.11.2017</c:v>
                </c:pt>
                <c:pt idx="79">
                  <c:v>22.11.2017</c:v>
                </c:pt>
                <c:pt idx="80">
                  <c:v>23.11.2017</c:v>
                </c:pt>
                <c:pt idx="81">
                  <c:v>24.11.2017</c:v>
                </c:pt>
                <c:pt idx="82">
                  <c:v>25.11.2017</c:v>
                </c:pt>
                <c:pt idx="83">
                  <c:v>26.11.2017</c:v>
                </c:pt>
                <c:pt idx="84">
                  <c:v>27.11.2017</c:v>
                </c:pt>
                <c:pt idx="85">
                  <c:v>28.11.2017</c:v>
                </c:pt>
                <c:pt idx="86">
                  <c:v>29.11.2017</c:v>
                </c:pt>
                <c:pt idx="87">
                  <c:v>30.11.2017</c:v>
                </c:pt>
                <c:pt idx="88">
                  <c:v>01.12.2017</c:v>
                </c:pt>
                <c:pt idx="89">
                  <c:v>02.12.2017</c:v>
                </c:pt>
                <c:pt idx="90">
                  <c:v>03.12.2017</c:v>
                </c:pt>
                <c:pt idx="91">
                  <c:v>04.12.2017</c:v>
                </c:pt>
                <c:pt idx="92">
                  <c:v>05.12.2017</c:v>
                </c:pt>
                <c:pt idx="93">
                  <c:v>06.12.2017</c:v>
                </c:pt>
                <c:pt idx="94">
                  <c:v>07.12.2017</c:v>
                </c:pt>
                <c:pt idx="95">
                  <c:v>08.12.2017</c:v>
                </c:pt>
                <c:pt idx="96">
                  <c:v>09.12.2017</c:v>
                </c:pt>
                <c:pt idx="97">
                  <c:v>10.12.2017</c:v>
                </c:pt>
                <c:pt idx="98">
                  <c:v>11.12.2017</c:v>
                </c:pt>
                <c:pt idx="99">
                  <c:v>12.12.2017</c:v>
                </c:pt>
                <c:pt idx="100">
                  <c:v>13.12.2017</c:v>
                </c:pt>
                <c:pt idx="101">
                  <c:v>14.12.2017</c:v>
                </c:pt>
                <c:pt idx="102">
                  <c:v>15.12.2017</c:v>
                </c:pt>
                <c:pt idx="103">
                  <c:v>16.12.2017</c:v>
                </c:pt>
                <c:pt idx="104">
                  <c:v>17.12.2017</c:v>
                </c:pt>
                <c:pt idx="105">
                  <c:v>18.12.2017</c:v>
                </c:pt>
                <c:pt idx="106">
                  <c:v>19.12.2017</c:v>
                </c:pt>
                <c:pt idx="107">
                  <c:v>20.12.2017</c:v>
                </c:pt>
                <c:pt idx="108">
                  <c:v>21.12.2017</c:v>
                </c:pt>
                <c:pt idx="109">
                  <c:v>22.12.2017</c:v>
                </c:pt>
                <c:pt idx="110">
                  <c:v>23.12.2017</c:v>
                </c:pt>
                <c:pt idx="111">
                  <c:v>24.12.2017</c:v>
                </c:pt>
                <c:pt idx="112">
                  <c:v>25.12.2017</c:v>
                </c:pt>
                <c:pt idx="113">
                  <c:v>26.12.2017</c:v>
                </c:pt>
                <c:pt idx="114">
                  <c:v>27.12.2017</c:v>
                </c:pt>
                <c:pt idx="115">
                  <c:v>28.12.2017</c:v>
                </c:pt>
                <c:pt idx="116">
                  <c:v>29.12.2017</c:v>
                </c:pt>
                <c:pt idx="117">
                  <c:v>30.12.2017</c:v>
                </c:pt>
                <c:pt idx="118">
                  <c:v>31.12.2017</c:v>
                </c:pt>
                <c:pt idx="119">
                  <c:v>01.01.2018</c:v>
                </c:pt>
                <c:pt idx="120">
                  <c:v>02.01.2018</c:v>
                </c:pt>
                <c:pt idx="121">
                  <c:v>03.01.2018</c:v>
                </c:pt>
                <c:pt idx="122">
                  <c:v>04.01.2018</c:v>
                </c:pt>
                <c:pt idx="123">
                  <c:v>05.01.2018</c:v>
                </c:pt>
                <c:pt idx="124">
                  <c:v>06.01.2018</c:v>
                </c:pt>
                <c:pt idx="125">
                  <c:v>07.01.2018</c:v>
                </c:pt>
                <c:pt idx="126">
                  <c:v>08.01.2018</c:v>
                </c:pt>
                <c:pt idx="127">
                  <c:v>09.01.2018</c:v>
                </c:pt>
                <c:pt idx="128">
                  <c:v>10.01.2018</c:v>
                </c:pt>
                <c:pt idx="129">
                  <c:v>11.01.2018</c:v>
                </c:pt>
                <c:pt idx="130">
                  <c:v>12.01.2018</c:v>
                </c:pt>
                <c:pt idx="131">
                  <c:v>13.01.2018</c:v>
                </c:pt>
                <c:pt idx="132">
                  <c:v>14.01.2018</c:v>
                </c:pt>
                <c:pt idx="133">
                  <c:v>15.01.2018</c:v>
                </c:pt>
                <c:pt idx="134">
                  <c:v>16.01.2018</c:v>
                </c:pt>
                <c:pt idx="135">
                  <c:v>17.01.2018</c:v>
                </c:pt>
                <c:pt idx="136">
                  <c:v>18.01.2018</c:v>
                </c:pt>
                <c:pt idx="137">
                  <c:v>19.01.2018</c:v>
                </c:pt>
                <c:pt idx="138">
                  <c:v>20.01.2018</c:v>
                </c:pt>
                <c:pt idx="139">
                  <c:v>21.01.2018</c:v>
                </c:pt>
                <c:pt idx="140">
                  <c:v>22.01.2018</c:v>
                </c:pt>
                <c:pt idx="141">
                  <c:v>23.01.2018</c:v>
                </c:pt>
                <c:pt idx="142">
                  <c:v>24.01.2018</c:v>
                </c:pt>
                <c:pt idx="143">
                  <c:v>25.01.2018</c:v>
                </c:pt>
                <c:pt idx="144">
                  <c:v>26.01.2018</c:v>
                </c:pt>
                <c:pt idx="145">
                  <c:v>27.01.2018</c:v>
                </c:pt>
                <c:pt idx="146">
                  <c:v>28.01.2018</c:v>
                </c:pt>
                <c:pt idx="147">
                  <c:v>29.01.2018</c:v>
                </c:pt>
                <c:pt idx="148">
                  <c:v>30.01.2018</c:v>
                </c:pt>
                <c:pt idx="149">
                  <c:v>31.01.2018</c:v>
                </c:pt>
                <c:pt idx="150">
                  <c:v>01.02.2018</c:v>
                </c:pt>
                <c:pt idx="151">
                  <c:v>02.02.2018</c:v>
                </c:pt>
                <c:pt idx="152">
                  <c:v>03.02.2018</c:v>
                </c:pt>
                <c:pt idx="153">
                  <c:v>04.02.2018</c:v>
                </c:pt>
                <c:pt idx="154">
                  <c:v>05.02.2018</c:v>
                </c:pt>
                <c:pt idx="155">
                  <c:v>06.02.2018</c:v>
                </c:pt>
                <c:pt idx="156">
                  <c:v>07.02.2018</c:v>
                </c:pt>
                <c:pt idx="157">
                  <c:v>08.02.2018</c:v>
                </c:pt>
                <c:pt idx="158">
                  <c:v>09.02.2018</c:v>
                </c:pt>
                <c:pt idx="159">
                  <c:v>10.02.2018</c:v>
                </c:pt>
                <c:pt idx="160">
                  <c:v>11.02.2018</c:v>
                </c:pt>
                <c:pt idx="161">
                  <c:v>12.02.2018</c:v>
                </c:pt>
                <c:pt idx="162">
                  <c:v>13.02.2018</c:v>
                </c:pt>
                <c:pt idx="163">
                  <c:v>14.02.2018</c:v>
                </c:pt>
                <c:pt idx="164">
                  <c:v>15.02.2018</c:v>
                </c:pt>
                <c:pt idx="165">
                  <c:v>16.02.2018</c:v>
                </c:pt>
                <c:pt idx="166">
                  <c:v>17.02.2018</c:v>
                </c:pt>
                <c:pt idx="167">
                  <c:v>18.02.2018</c:v>
                </c:pt>
                <c:pt idx="168">
                  <c:v>19.02.2018</c:v>
                </c:pt>
                <c:pt idx="169">
                  <c:v>20.02.2018</c:v>
                </c:pt>
                <c:pt idx="170">
                  <c:v>21.02.2018</c:v>
                </c:pt>
                <c:pt idx="171">
                  <c:v>22.02.2018</c:v>
                </c:pt>
                <c:pt idx="172">
                  <c:v>23.02.2018</c:v>
                </c:pt>
                <c:pt idx="173">
                  <c:v>24.02.2018</c:v>
                </c:pt>
                <c:pt idx="174">
                  <c:v>25.02.2018</c:v>
                </c:pt>
                <c:pt idx="175">
                  <c:v>26.02.2018</c:v>
                </c:pt>
                <c:pt idx="176">
                  <c:v>27.02.2018</c:v>
                </c:pt>
                <c:pt idx="177">
                  <c:v>28.02.2018</c:v>
                </c:pt>
                <c:pt idx="178">
                  <c:v>01.03.2018</c:v>
                </c:pt>
                <c:pt idx="179">
                  <c:v>02.03.2018</c:v>
                </c:pt>
                <c:pt idx="180">
                  <c:v>03.03.2018</c:v>
                </c:pt>
                <c:pt idx="181">
                  <c:v>04.03.2018</c:v>
                </c:pt>
                <c:pt idx="182">
                  <c:v>05.03.2018</c:v>
                </c:pt>
                <c:pt idx="183">
                  <c:v>06.03.2018</c:v>
                </c:pt>
                <c:pt idx="184">
                  <c:v>07.03.2018</c:v>
                </c:pt>
                <c:pt idx="185">
                  <c:v>08.03.2018</c:v>
                </c:pt>
                <c:pt idx="186">
                  <c:v>09.03.2018</c:v>
                </c:pt>
                <c:pt idx="187">
                  <c:v>10.03.2018</c:v>
                </c:pt>
                <c:pt idx="188">
                  <c:v>11.03.2018</c:v>
                </c:pt>
                <c:pt idx="189">
                  <c:v>12.03.2018</c:v>
                </c:pt>
                <c:pt idx="190">
                  <c:v>13.03.2018</c:v>
                </c:pt>
                <c:pt idx="191">
                  <c:v>14.03.2018</c:v>
                </c:pt>
                <c:pt idx="192">
                  <c:v>15.03.2018</c:v>
                </c:pt>
                <c:pt idx="193">
                  <c:v>16.03.2018</c:v>
                </c:pt>
                <c:pt idx="194">
                  <c:v>17.03.2018</c:v>
                </c:pt>
                <c:pt idx="195">
                  <c:v>18.03.2018</c:v>
                </c:pt>
                <c:pt idx="196">
                  <c:v>19.03.2018</c:v>
                </c:pt>
                <c:pt idx="197">
                  <c:v>20.03.2018</c:v>
                </c:pt>
                <c:pt idx="198">
                  <c:v>21.03.2018</c:v>
                </c:pt>
                <c:pt idx="199">
                  <c:v>22.03.2018</c:v>
                </c:pt>
                <c:pt idx="200">
                  <c:v>23.03.2018</c:v>
                </c:pt>
                <c:pt idx="201">
                  <c:v>24.03.2018</c:v>
                </c:pt>
                <c:pt idx="202">
                  <c:v>25.03.2018</c:v>
                </c:pt>
                <c:pt idx="203">
                  <c:v>26.03.2018</c:v>
                </c:pt>
                <c:pt idx="204">
                  <c:v>27.03.2018</c:v>
                </c:pt>
                <c:pt idx="205">
                  <c:v>28.03.2018</c:v>
                </c:pt>
                <c:pt idx="206">
                  <c:v>29.03.2018</c:v>
                </c:pt>
                <c:pt idx="207">
                  <c:v>30.03.2018</c:v>
                </c:pt>
                <c:pt idx="208">
                  <c:v>31.03.2018</c:v>
                </c:pt>
                <c:pt idx="209">
                  <c:v>01.04.2018</c:v>
                </c:pt>
                <c:pt idx="210">
                  <c:v>02.04.2018</c:v>
                </c:pt>
                <c:pt idx="211">
                  <c:v>03.04.2018</c:v>
                </c:pt>
                <c:pt idx="212">
                  <c:v>04.04.2018</c:v>
                </c:pt>
                <c:pt idx="213">
                  <c:v>05.04.2018</c:v>
                </c:pt>
                <c:pt idx="214">
                  <c:v>06.04.2018</c:v>
                </c:pt>
                <c:pt idx="215">
                  <c:v>07.04.2018</c:v>
                </c:pt>
                <c:pt idx="216">
                  <c:v>08.04.2018</c:v>
                </c:pt>
                <c:pt idx="217">
                  <c:v>09.04.2018</c:v>
                </c:pt>
                <c:pt idx="218">
                  <c:v>10.04.2018</c:v>
                </c:pt>
                <c:pt idx="219">
                  <c:v>11.04.2018</c:v>
                </c:pt>
                <c:pt idx="220">
                  <c:v>12.04.2018</c:v>
                </c:pt>
                <c:pt idx="221">
                  <c:v>13.04.2018</c:v>
                </c:pt>
                <c:pt idx="222">
                  <c:v>14.04.2018</c:v>
                </c:pt>
                <c:pt idx="223">
                  <c:v>15.04.2018</c:v>
                </c:pt>
                <c:pt idx="224">
                  <c:v>16.04.2018</c:v>
                </c:pt>
                <c:pt idx="225">
                  <c:v>17.04.2018</c:v>
                </c:pt>
                <c:pt idx="226">
                  <c:v>18.04.2018</c:v>
                </c:pt>
                <c:pt idx="227">
                  <c:v>19.04.2018</c:v>
                </c:pt>
                <c:pt idx="228">
                  <c:v>20.04.2018</c:v>
                </c:pt>
                <c:pt idx="229">
                  <c:v>21.04.2018</c:v>
                </c:pt>
                <c:pt idx="230">
                  <c:v>22.04.2018</c:v>
                </c:pt>
                <c:pt idx="231">
                  <c:v>23.04.2018</c:v>
                </c:pt>
                <c:pt idx="232">
                  <c:v>24.04.2018</c:v>
                </c:pt>
                <c:pt idx="233">
                  <c:v>25.04.2018</c:v>
                </c:pt>
                <c:pt idx="234">
                  <c:v>26.04.2018</c:v>
                </c:pt>
                <c:pt idx="235">
                  <c:v>27.04.2018</c:v>
                </c:pt>
                <c:pt idx="236">
                  <c:v>28.04.2018</c:v>
                </c:pt>
                <c:pt idx="237">
                  <c:v>29.04.2018</c:v>
                </c:pt>
                <c:pt idx="238">
                  <c:v>30.04.2018</c:v>
                </c:pt>
                <c:pt idx="239">
                  <c:v>01.05.2018</c:v>
                </c:pt>
                <c:pt idx="240">
                  <c:v>02.05.2018</c:v>
                </c:pt>
                <c:pt idx="241">
                  <c:v>03.05.2018</c:v>
                </c:pt>
                <c:pt idx="242">
                  <c:v>04.05.2018</c:v>
                </c:pt>
                <c:pt idx="243">
                  <c:v>05.05.2018</c:v>
                </c:pt>
                <c:pt idx="244">
                  <c:v>06.05.2018</c:v>
                </c:pt>
                <c:pt idx="245">
                  <c:v>07.05.2018</c:v>
                </c:pt>
                <c:pt idx="246">
                  <c:v>08.05.2018</c:v>
                </c:pt>
                <c:pt idx="247">
                  <c:v>09.05.2018</c:v>
                </c:pt>
                <c:pt idx="248">
                  <c:v>10.05.2018</c:v>
                </c:pt>
                <c:pt idx="249">
                  <c:v>11.05.2018</c:v>
                </c:pt>
                <c:pt idx="250">
                  <c:v>12.05.2018</c:v>
                </c:pt>
                <c:pt idx="251">
                  <c:v>13.05.2018</c:v>
                </c:pt>
                <c:pt idx="252">
                  <c:v>14.05.2018</c:v>
                </c:pt>
                <c:pt idx="253">
                  <c:v>15.05.2018</c:v>
                </c:pt>
                <c:pt idx="254">
                  <c:v>16.05.2018</c:v>
                </c:pt>
                <c:pt idx="255">
                  <c:v>17.05.2018</c:v>
                </c:pt>
                <c:pt idx="256">
                  <c:v>18.05.2018</c:v>
                </c:pt>
                <c:pt idx="257">
                  <c:v>19.05.2018</c:v>
                </c:pt>
                <c:pt idx="258">
                  <c:v>20.05.2018</c:v>
                </c:pt>
                <c:pt idx="259">
                  <c:v>21.05.2018</c:v>
                </c:pt>
                <c:pt idx="260">
                  <c:v>22.05.2018</c:v>
                </c:pt>
                <c:pt idx="261">
                  <c:v>23.05.2018</c:v>
                </c:pt>
                <c:pt idx="262">
                  <c:v>24.05.2018</c:v>
                </c:pt>
                <c:pt idx="263">
                  <c:v>25.05.2018</c:v>
                </c:pt>
                <c:pt idx="264">
                  <c:v>26.05.2018</c:v>
                </c:pt>
                <c:pt idx="265">
                  <c:v>27.05.2018</c:v>
                </c:pt>
                <c:pt idx="266">
                  <c:v>28.05.2018</c:v>
                </c:pt>
                <c:pt idx="267">
                  <c:v>29.05.2018</c:v>
                </c:pt>
                <c:pt idx="268">
                  <c:v>30.05.2018</c:v>
                </c:pt>
                <c:pt idx="269">
                  <c:v>31.05.2018</c:v>
                </c:pt>
                <c:pt idx="270">
                  <c:v>01.06.2018</c:v>
                </c:pt>
                <c:pt idx="271">
                  <c:v>02.06.2018</c:v>
                </c:pt>
                <c:pt idx="272">
                  <c:v>03.06.2018</c:v>
                </c:pt>
                <c:pt idx="273">
                  <c:v>04.06.2018</c:v>
                </c:pt>
                <c:pt idx="274">
                  <c:v>05.06.2018</c:v>
                </c:pt>
                <c:pt idx="275">
                  <c:v>06.06.2018</c:v>
                </c:pt>
                <c:pt idx="276">
                  <c:v>07.06.2018</c:v>
                </c:pt>
                <c:pt idx="277">
                  <c:v>08.06.2018</c:v>
                </c:pt>
                <c:pt idx="278">
                  <c:v>09.06.2018</c:v>
                </c:pt>
                <c:pt idx="279">
                  <c:v>10.06.2018</c:v>
                </c:pt>
                <c:pt idx="280">
                  <c:v>11.06.2018</c:v>
                </c:pt>
                <c:pt idx="281">
                  <c:v>12.06.2018</c:v>
                </c:pt>
                <c:pt idx="282">
                  <c:v>13.06.2018</c:v>
                </c:pt>
                <c:pt idx="283">
                  <c:v>14.06.2018</c:v>
                </c:pt>
                <c:pt idx="284">
                  <c:v>15.06.2018</c:v>
                </c:pt>
                <c:pt idx="285">
                  <c:v>16.06.2018</c:v>
                </c:pt>
                <c:pt idx="286">
                  <c:v>17.06.2018</c:v>
                </c:pt>
                <c:pt idx="287">
                  <c:v>18.06.2018</c:v>
                </c:pt>
                <c:pt idx="288">
                  <c:v>19.06.2018</c:v>
                </c:pt>
                <c:pt idx="289">
                  <c:v>20.06.2018</c:v>
                </c:pt>
                <c:pt idx="290">
                  <c:v>21.06.2018</c:v>
                </c:pt>
                <c:pt idx="291">
                  <c:v>22.06.2018</c:v>
                </c:pt>
                <c:pt idx="292">
                  <c:v>23.06.2018</c:v>
                </c:pt>
                <c:pt idx="293">
                  <c:v>24.06.2018</c:v>
                </c:pt>
                <c:pt idx="294">
                  <c:v>25.06.2018</c:v>
                </c:pt>
                <c:pt idx="295">
                  <c:v>26.06.2018</c:v>
                </c:pt>
                <c:pt idx="296">
                  <c:v>27.06.2018</c:v>
                </c:pt>
                <c:pt idx="297">
                  <c:v>28.06.2018</c:v>
                </c:pt>
                <c:pt idx="298">
                  <c:v>29.06.2018</c:v>
                </c:pt>
                <c:pt idx="299">
                  <c:v>30.06.2018</c:v>
                </c:pt>
                <c:pt idx="300">
                  <c:v>01.07.2018</c:v>
                </c:pt>
                <c:pt idx="301">
                  <c:v>02.07.2018</c:v>
                </c:pt>
                <c:pt idx="302">
                  <c:v>03.07.2018</c:v>
                </c:pt>
                <c:pt idx="303">
                  <c:v>04.07.2018</c:v>
                </c:pt>
                <c:pt idx="304">
                  <c:v>05.07.2018</c:v>
                </c:pt>
                <c:pt idx="305">
                  <c:v>06.07.2018</c:v>
                </c:pt>
                <c:pt idx="306">
                  <c:v>07.07.2018</c:v>
                </c:pt>
                <c:pt idx="307">
                  <c:v>08.07.2018</c:v>
                </c:pt>
                <c:pt idx="308">
                  <c:v>09.07.2018</c:v>
                </c:pt>
                <c:pt idx="309">
                  <c:v>10.07.2018</c:v>
                </c:pt>
                <c:pt idx="310">
                  <c:v>11.07.2018</c:v>
                </c:pt>
                <c:pt idx="311">
                  <c:v>12.07.2018</c:v>
                </c:pt>
                <c:pt idx="312">
                  <c:v>13.07.2018</c:v>
                </c:pt>
                <c:pt idx="313">
                  <c:v>14.07.2018</c:v>
                </c:pt>
                <c:pt idx="314">
                  <c:v>15.07.2018</c:v>
                </c:pt>
                <c:pt idx="315">
                  <c:v>16.07.2018</c:v>
                </c:pt>
                <c:pt idx="316">
                  <c:v>17.07.2018</c:v>
                </c:pt>
                <c:pt idx="317">
                  <c:v>18.07.2018</c:v>
                </c:pt>
                <c:pt idx="318">
                  <c:v>19.07.2018</c:v>
                </c:pt>
                <c:pt idx="319">
                  <c:v>20.07.2018</c:v>
                </c:pt>
                <c:pt idx="320">
                  <c:v>21.07.2018</c:v>
                </c:pt>
                <c:pt idx="321">
                  <c:v>22.07.2018</c:v>
                </c:pt>
                <c:pt idx="322">
                  <c:v>23.07.2018</c:v>
                </c:pt>
                <c:pt idx="323">
                  <c:v>24.07.2018</c:v>
                </c:pt>
                <c:pt idx="324">
                  <c:v>25.07.2018</c:v>
                </c:pt>
                <c:pt idx="325">
                  <c:v>26.07.2018</c:v>
                </c:pt>
                <c:pt idx="326">
                  <c:v>27.07.2018</c:v>
                </c:pt>
                <c:pt idx="327">
                  <c:v>28.07.2018</c:v>
                </c:pt>
                <c:pt idx="328">
                  <c:v>29.07.2018</c:v>
                </c:pt>
                <c:pt idx="329">
                  <c:v>30.07.2018</c:v>
                </c:pt>
                <c:pt idx="330">
                  <c:v>31.07.2018</c:v>
                </c:pt>
                <c:pt idx="331">
                  <c:v>01.08.2018</c:v>
                </c:pt>
                <c:pt idx="332">
                  <c:v>02.08.2018</c:v>
                </c:pt>
                <c:pt idx="333">
                  <c:v>03.08.2018</c:v>
                </c:pt>
                <c:pt idx="334">
                  <c:v>04.08.2018</c:v>
                </c:pt>
                <c:pt idx="335">
                  <c:v>05.08.2018</c:v>
                </c:pt>
                <c:pt idx="336">
                  <c:v>06.08.2018</c:v>
                </c:pt>
                <c:pt idx="337">
                  <c:v>07.08.2018</c:v>
                </c:pt>
                <c:pt idx="338">
                  <c:v>08.08.2018</c:v>
                </c:pt>
                <c:pt idx="339">
                  <c:v>09.08.2018</c:v>
                </c:pt>
                <c:pt idx="340">
                  <c:v>10.08.2018</c:v>
                </c:pt>
                <c:pt idx="341">
                  <c:v>11.08.2018</c:v>
                </c:pt>
                <c:pt idx="342">
                  <c:v>12.08.2018</c:v>
                </c:pt>
                <c:pt idx="343">
                  <c:v>13.08.2018</c:v>
                </c:pt>
                <c:pt idx="344">
                  <c:v>14.08.2018</c:v>
                </c:pt>
              </c:strCache>
            </c:strRef>
          </c:cat>
          <c:val>
            <c:numRef>
              <c:f>Sheet1!$B$2:$B$346</c:f>
              <c:numCache>
                <c:formatCode>General</c:formatCode>
                <c:ptCount val="345"/>
                <c:pt idx="0">
                  <c:v>608</c:v>
                </c:pt>
                <c:pt idx="1">
                  <c:v>629</c:v>
                </c:pt>
                <c:pt idx="2">
                  <c:v>663</c:v>
                </c:pt>
                <c:pt idx="3">
                  <c:v>679</c:v>
                </c:pt>
                <c:pt idx="4">
                  <c:v>688</c:v>
                </c:pt>
                <c:pt idx="5">
                  <c:v>895</c:v>
                </c:pt>
                <c:pt idx="6">
                  <c:v>1004</c:v>
                </c:pt>
                <c:pt idx="7">
                  <c:v>1113</c:v>
                </c:pt>
                <c:pt idx="8">
                  <c:v>1206</c:v>
                </c:pt>
                <c:pt idx="9">
                  <c:v>1278</c:v>
                </c:pt>
                <c:pt idx="10">
                  <c:v>1304</c:v>
                </c:pt>
                <c:pt idx="11">
                  <c:v>1351</c:v>
                </c:pt>
                <c:pt idx="12">
                  <c:v>1402</c:v>
                </c:pt>
                <c:pt idx="13">
                  <c:v>1437</c:v>
                </c:pt>
                <c:pt idx="14">
                  <c:v>1479</c:v>
                </c:pt>
                <c:pt idx="15">
                  <c:v>1485</c:v>
                </c:pt>
                <c:pt idx="16">
                  <c:v>1503</c:v>
                </c:pt>
                <c:pt idx="17">
                  <c:v>1514</c:v>
                </c:pt>
                <c:pt idx="18">
                  <c:v>1526</c:v>
                </c:pt>
                <c:pt idx="19">
                  <c:v>1526</c:v>
                </c:pt>
                <c:pt idx="20">
                  <c:v>1528</c:v>
                </c:pt>
                <c:pt idx="21">
                  <c:v>1534</c:v>
                </c:pt>
                <c:pt idx="22">
                  <c:v>1545</c:v>
                </c:pt>
                <c:pt idx="23">
                  <c:v>1561</c:v>
                </c:pt>
                <c:pt idx="24">
                  <c:v>1569</c:v>
                </c:pt>
                <c:pt idx="25">
                  <c:v>1581</c:v>
                </c:pt>
                <c:pt idx="26">
                  <c:v>1604</c:v>
                </c:pt>
                <c:pt idx="27">
                  <c:v>1625</c:v>
                </c:pt>
                <c:pt idx="28">
                  <c:v>1633</c:v>
                </c:pt>
                <c:pt idx="29">
                  <c:v>1662</c:v>
                </c:pt>
                <c:pt idx="30">
                  <c:v>1693</c:v>
                </c:pt>
                <c:pt idx="31">
                  <c:v>1731</c:v>
                </c:pt>
                <c:pt idx="32">
                  <c:v>1742</c:v>
                </c:pt>
                <c:pt idx="33">
                  <c:v>1751</c:v>
                </c:pt>
                <c:pt idx="34">
                  <c:v>1754</c:v>
                </c:pt>
                <c:pt idx="35">
                  <c:v>1783</c:v>
                </c:pt>
                <c:pt idx="36">
                  <c:v>1805</c:v>
                </c:pt>
                <c:pt idx="37">
                  <c:v>1820</c:v>
                </c:pt>
                <c:pt idx="38">
                  <c:v>1833</c:v>
                </c:pt>
                <c:pt idx="39">
                  <c:v>1843</c:v>
                </c:pt>
                <c:pt idx="40">
                  <c:v>1847</c:v>
                </c:pt>
                <c:pt idx="41">
                  <c:v>1852</c:v>
                </c:pt>
                <c:pt idx="42">
                  <c:v>1858</c:v>
                </c:pt>
                <c:pt idx="43">
                  <c:v>1861</c:v>
                </c:pt>
                <c:pt idx="44">
                  <c:v>1865</c:v>
                </c:pt>
                <c:pt idx="45">
                  <c:v>1879</c:v>
                </c:pt>
                <c:pt idx="46">
                  <c:v>1885</c:v>
                </c:pt>
                <c:pt idx="47">
                  <c:v>1889</c:v>
                </c:pt>
                <c:pt idx="48">
                  <c:v>1933</c:v>
                </c:pt>
                <c:pt idx="49">
                  <c:v>1946</c:v>
                </c:pt>
                <c:pt idx="50">
                  <c:v>1997</c:v>
                </c:pt>
                <c:pt idx="51">
                  <c:v>2016</c:v>
                </c:pt>
                <c:pt idx="52">
                  <c:v>2031</c:v>
                </c:pt>
                <c:pt idx="53">
                  <c:v>2033</c:v>
                </c:pt>
                <c:pt idx="54">
                  <c:v>2044</c:v>
                </c:pt>
                <c:pt idx="55">
                  <c:v>2062</c:v>
                </c:pt>
                <c:pt idx="56">
                  <c:v>2070</c:v>
                </c:pt>
                <c:pt idx="57">
                  <c:v>2114</c:v>
                </c:pt>
                <c:pt idx="58">
                  <c:v>2279</c:v>
                </c:pt>
                <c:pt idx="59">
                  <c:v>2352</c:v>
                </c:pt>
                <c:pt idx="60">
                  <c:v>2405</c:v>
                </c:pt>
                <c:pt idx="61">
                  <c:v>2432</c:v>
                </c:pt>
                <c:pt idx="62">
                  <c:v>2451</c:v>
                </c:pt>
                <c:pt idx="63">
                  <c:v>2536</c:v>
                </c:pt>
                <c:pt idx="64">
                  <c:v>2721</c:v>
                </c:pt>
                <c:pt idx="65">
                  <c:v>3251</c:v>
                </c:pt>
                <c:pt idx="66">
                  <c:v>3495</c:v>
                </c:pt>
                <c:pt idx="67">
                  <c:v>3657</c:v>
                </c:pt>
                <c:pt idx="68">
                  <c:v>3831</c:v>
                </c:pt>
                <c:pt idx="69">
                  <c:v>3973</c:v>
                </c:pt>
                <c:pt idx="70">
                  <c:v>4128</c:v>
                </c:pt>
                <c:pt idx="71">
                  <c:v>4330</c:v>
                </c:pt>
                <c:pt idx="72">
                  <c:v>4684</c:v>
                </c:pt>
                <c:pt idx="73">
                  <c:v>4801</c:v>
                </c:pt>
                <c:pt idx="74">
                  <c:v>4887</c:v>
                </c:pt>
                <c:pt idx="75">
                  <c:v>4992</c:v>
                </c:pt>
                <c:pt idx="76">
                  <c:v>5119</c:v>
                </c:pt>
                <c:pt idx="77">
                  <c:v>5160</c:v>
                </c:pt>
                <c:pt idx="78">
                  <c:v>5278</c:v>
                </c:pt>
                <c:pt idx="79">
                  <c:v>5582</c:v>
                </c:pt>
                <c:pt idx="80">
                  <c:v>5631</c:v>
                </c:pt>
                <c:pt idx="81">
                  <c:v>5674</c:v>
                </c:pt>
                <c:pt idx="82">
                  <c:v>5705</c:v>
                </c:pt>
                <c:pt idx="83">
                  <c:v>5720</c:v>
                </c:pt>
                <c:pt idx="84">
                  <c:v>5735</c:v>
                </c:pt>
                <c:pt idx="85">
                  <c:v>5744</c:v>
                </c:pt>
                <c:pt idx="86">
                  <c:v>5763</c:v>
                </c:pt>
                <c:pt idx="87">
                  <c:v>5771</c:v>
                </c:pt>
                <c:pt idx="88">
                  <c:v>5785</c:v>
                </c:pt>
                <c:pt idx="89">
                  <c:v>5806</c:v>
                </c:pt>
                <c:pt idx="90">
                  <c:v>5861</c:v>
                </c:pt>
                <c:pt idx="91">
                  <c:v>5879</c:v>
                </c:pt>
                <c:pt idx="92">
                  <c:v>5893</c:v>
                </c:pt>
                <c:pt idx="93">
                  <c:v>5916</c:v>
                </c:pt>
                <c:pt idx="94">
                  <c:v>5924</c:v>
                </c:pt>
                <c:pt idx="95">
                  <c:v>6171</c:v>
                </c:pt>
                <c:pt idx="96">
                  <c:v>6337</c:v>
                </c:pt>
                <c:pt idx="97">
                  <c:v>6515</c:v>
                </c:pt>
                <c:pt idx="98">
                  <c:v>6605</c:v>
                </c:pt>
                <c:pt idx="99">
                  <c:v>6660</c:v>
                </c:pt>
                <c:pt idx="100">
                  <c:v>6701</c:v>
                </c:pt>
                <c:pt idx="101">
                  <c:v>6762</c:v>
                </c:pt>
                <c:pt idx="102">
                  <c:v>6793</c:v>
                </c:pt>
                <c:pt idx="103">
                  <c:v>6822</c:v>
                </c:pt>
                <c:pt idx="104">
                  <c:v>6907</c:v>
                </c:pt>
                <c:pt idx="105">
                  <c:v>6977</c:v>
                </c:pt>
                <c:pt idx="106">
                  <c:v>7057</c:v>
                </c:pt>
                <c:pt idx="107">
                  <c:v>7151</c:v>
                </c:pt>
                <c:pt idx="108">
                  <c:v>7208</c:v>
                </c:pt>
                <c:pt idx="109">
                  <c:v>7265</c:v>
                </c:pt>
                <c:pt idx="110">
                  <c:v>7338</c:v>
                </c:pt>
                <c:pt idx="111">
                  <c:v>7398</c:v>
                </c:pt>
                <c:pt idx="112">
                  <c:v>7638</c:v>
                </c:pt>
                <c:pt idx="113">
                  <c:v>7877</c:v>
                </c:pt>
                <c:pt idx="114">
                  <c:v>8082</c:v>
                </c:pt>
                <c:pt idx="115">
                  <c:v>8412</c:v>
                </c:pt>
                <c:pt idx="116">
                  <c:v>8472</c:v>
                </c:pt>
                <c:pt idx="117">
                  <c:v>8606</c:v>
                </c:pt>
                <c:pt idx="118">
                  <c:v>8716</c:v>
                </c:pt>
                <c:pt idx="119">
                  <c:v>8775</c:v>
                </c:pt>
                <c:pt idx="120">
                  <c:v>8828</c:v>
                </c:pt>
                <c:pt idx="121">
                  <c:v>8882</c:v>
                </c:pt>
                <c:pt idx="122">
                  <c:v>8937</c:v>
                </c:pt>
                <c:pt idx="123">
                  <c:v>9019</c:v>
                </c:pt>
                <c:pt idx="124">
                  <c:v>9155</c:v>
                </c:pt>
                <c:pt idx="125">
                  <c:v>9317</c:v>
                </c:pt>
                <c:pt idx="126">
                  <c:v>9394</c:v>
                </c:pt>
                <c:pt idx="127">
                  <c:v>9659</c:v>
                </c:pt>
                <c:pt idx="128">
                  <c:v>10243</c:v>
                </c:pt>
                <c:pt idx="129">
                  <c:v>10509</c:v>
                </c:pt>
                <c:pt idx="130">
                  <c:v>10631</c:v>
                </c:pt>
                <c:pt idx="131">
                  <c:v>10695</c:v>
                </c:pt>
                <c:pt idx="132">
                  <c:v>10743</c:v>
                </c:pt>
                <c:pt idx="133">
                  <c:v>10787</c:v>
                </c:pt>
                <c:pt idx="134">
                  <c:v>10847</c:v>
                </c:pt>
                <c:pt idx="135">
                  <c:v>11437</c:v>
                </c:pt>
                <c:pt idx="136">
                  <c:v>11543</c:v>
                </c:pt>
                <c:pt idx="137">
                  <c:v>11608</c:v>
                </c:pt>
                <c:pt idx="138">
                  <c:v>11830</c:v>
                </c:pt>
                <c:pt idx="139">
                  <c:v>11989</c:v>
                </c:pt>
                <c:pt idx="140">
                  <c:v>12141</c:v>
                </c:pt>
                <c:pt idx="141">
                  <c:v>12316</c:v>
                </c:pt>
                <c:pt idx="142">
                  <c:v>12470</c:v>
                </c:pt>
                <c:pt idx="143">
                  <c:v>12624</c:v>
                </c:pt>
                <c:pt idx="144">
                  <c:v>12702</c:v>
                </c:pt>
                <c:pt idx="145">
                  <c:v>12822</c:v>
                </c:pt>
                <c:pt idx="146">
                  <c:v>12965</c:v>
                </c:pt>
                <c:pt idx="147">
                  <c:v>13043</c:v>
                </c:pt>
                <c:pt idx="148">
                  <c:v>13172</c:v>
                </c:pt>
                <c:pt idx="149">
                  <c:v>13267</c:v>
                </c:pt>
                <c:pt idx="150">
                  <c:v>13303</c:v>
                </c:pt>
                <c:pt idx="151">
                  <c:v>13331</c:v>
                </c:pt>
                <c:pt idx="152">
                  <c:v>13364</c:v>
                </c:pt>
                <c:pt idx="153">
                  <c:v>13391</c:v>
                </c:pt>
                <c:pt idx="154">
                  <c:v>13406</c:v>
                </c:pt>
                <c:pt idx="155">
                  <c:v>13425</c:v>
                </c:pt>
                <c:pt idx="156">
                  <c:v>13447</c:v>
                </c:pt>
                <c:pt idx="157">
                  <c:v>13469</c:v>
                </c:pt>
                <c:pt idx="158">
                  <c:v>13482</c:v>
                </c:pt>
                <c:pt idx="159">
                  <c:v>13503</c:v>
                </c:pt>
                <c:pt idx="160">
                  <c:v>13537</c:v>
                </c:pt>
                <c:pt idx="161">
                  <c:v>13543</c:v>
                </c:pt>
                <c:pt idx="162">
                  <c:v>13544</c:v>
                </c:pt>
                <c:pt idx="163">
                  <c:v>13562</c:v>
                </c:pt>
                <c:pt idx="164">
                  <c:v>13570</c:v>
                </c:pt>
                <c:pt idx="165">
                  <c:v>13594</c:v>
                </c:pt>
                <c:pt idx="166">
                  <c:v>13627</c:v>
                </c:pt>
                <c:pt idx="167">
                  <c:v>13651</c:v>
                </c:pt>
                <c:pt idx="168">
                  <c:v>13676</c:v>
                </c:pt>
                <c:pt idx="169">
                  <c:v>13709</c:v>
                </c:pt>
                <c:pt idx="170">
                  <c:v>13738</c:v>
                </c:pt>
                <c:pt idx="171">
                  <c:v>13753</c:v>
                </c:pt>
                <c:pt idx="172">
                  <c:v>13768</c:v>
                </c:pt>
                <c:pt idx="173">
                  <c:v>13792</c:v>
                </c:pt>
                <c:pt idx="174">
                  <c:v>13811</c:v>
                </c:pt>
                <c:pt idx="175">
                  <c:v>13822</c:v>
                </c:pt>
                <c:pt idx="176">
                  <c:v>13832</c:v>
                </c:pt>
                <c:pt idx="177">
                  <c:v>13841</c:v>
                </c:pt>
                <c:pt idx="178">
                  <c:v>13852</c:v>
                </c:pt>
                <c:pt idx="179">
                  <c:v>13858</c:v>
                </c:pt>
                <c:pt idx="180">
                  <c:v>13866</c:v>
                </c:pt>
                <c:pt idx="181">
                  <c:v>13885</c:v>
                </c:pt>
                <c:pt idx="182">
                  <c:v>13888</c:v>
                </c:pt>
                <c:pt idx="183">
                  <c:v>13893</c:v>
                </c:pt>
                <c:pt idx="184">
                  <c:v>14028</c:v>
                </c:pt>
                <c:pt idx="185">
                  <c:v>14056</c:v>
                </c:pt>
                <c:pt idx="186">
                  <c:v>14077</c:v>
                </c:pt>
                <c:pt idx="187">
                  <c:v>14099</c:v>
                </c:pt>
                <c:pt idx="188">
                  <c:v>14113</c:v>
                </c:pt>
                <c:pt idx="189">
                  <c:v>14117</c:v>
                </c:pt>
                <c:pt idx="190">
                  <c:v>14122</c:v>
                </c:pt>
                <c:pt idx="191">
                  <c:v>14143</c:v>
                </c:pt>
                <c:pt idx="192">
                  <c:v>14155</c:v>
                </c:pt>
                <c:pt idx="193">
                  <c:v>14273</c:v>
                </c:pt>
                <c:pt idx="194">
                  <c:v>14292</c:v>
                </c:pt>
                <c:pt idx="195">
                  <c:v>14321</c:v>
                </c:pt>
                <c:pt idx="196">
                  <c:v>14356</c:v>
                </c:pt>
                <c:pt idx="197">
                  <c:v>14373</c:v>
                </c:pt>
                <c:pt idx="198">
                  <c:v>14390</c:v>
                </c:pt>
                <c:pt idx="199">
                  <c:v>14395</c:v>
                </c:pt>
                <c:pt idx="200">
                  <c:v>14404</c:v>
                </c:pt>
                <c:pt idx="201">
                  <c:v>14409</c:v>
                </c:pt>
                <c:pt idx="202">
                  <c:v>14423</c:v>
                </c:pt>
                <c:pt idx="203">
                  <c:v>14439</c:v>
                </c:pt>
                <c:pt idx="204">
                  <c:v>14452</c:v>
                </c:pt>
                <c:pt idx="205">
                  <c:v>14454</c:v>
                </c:pt>
                <c:pt idx="206">
                  <c:v>14458</c:v>
                </c:pt>
                <c:pt idx="207">
                  <c:v>14512</c:v>
                </c:pt>
                <c:pt idx="208">
                  <c:v>14579</c:v>
                </c:pt>
                <c:pt idx="209">
                  <c:v>14617</c:v>
                </c:pt>
                <c:pt idx="210">
                  <c:v>15100</c:v>
                </c:pt>
                <c:pt idx="211">
                  <c:v>15275</c:v>
                </c:pt>
                <c:pt idx="212">
                  <c:v>15332</c:v>
                </c:pt>
                <c:pt idx="213">
                  <c:v>15389</c:v>
                </c:pt>
                <c:pt idx="214">
                  <c:v>15400</c:v>
                </c:pt>
                <c:pt idx="215">
                  <c:v>15413</c:v>
                </c:pt>
                <c:pt idx="216">
                  <c:v>15432</c:v>
                </c:pt>
                <c:pt idx="217">
                  <c:v>15457</c:v>
                </c:pt>
                <c:pt idx="218">
                  <c:v>15494</c:v>
                </c:pt>
                <c:pt idx="219">
                  <c:v>15521</c:v>
                </c:pt>
                <c:pt idx="220">
                  <c:v>15544</c:v>
                </c:pt>
                <c:pt idx="221">
                  <c:v>15553</c:v>
                </c:pt>
                <c:pt idx="222">
                  <c:v>15566</c:v>
                </c:pt>
                <c:pt idx="223">
                  <c:v>15594</c:v>
                </c:pt>
                <c:pt idx="224">
                  <c:v>15610</c:v>
                </c:pt>
                <c:pt idx="225">
                  <c:v>15665</c:v>
                </c:pt>
                <c:pt idx="226">
                  <c:v>15684</c:v>
                </c:pt>
                <c:pt idx="227">
                  <c:v>15688</c:v>
                </c:pt>
                <c:pt idx="228">
                  <c:v>15693</c:v>
                </c:pt>
                <c:pt idx="229">
                  <c:v>15698</c:v>
                </c:pt>
                <c:pt idx="230">
                  <c:v>15706</c:v>
                </c:pt>
                <c:pt idx="231">
                  <c:v>15713</c:v>
                </c:pt>
                <c:pt idx="232">
                  <c:v>15725</c:v>
                </c:pt>
                <c:pt idx="233">
                  <c:v>15725</c:v>
                </c:pt>
                <c:pt idx="234">
                  <c:v>15732</c:v>
                </c:pt>
                <c:pt idx="235">
                  <c:v>15745</c:v>
                </c:pt>
                <c:pt idx="236">
                  <c:v>15756</c:v>
                </c:pt>
                <c:pt idx="237">
                  <c:v>15768</c:v>
                </c:pt>
                <c:pt idx="238">
                  <c:v>15773</c:v>
                </c:pt>
                <c:pt idx="239">
                  <c:v>15782</c:v>
                </c:pt>
                <c:pt idx="240">
                  <c:v>15785</c:v>
                </c:pt>
                <c:pt idx="241">
                  <c:v>15798</c:v>
                </c:pt>
                <c:pt idx="242">
                  <c:v>15800</c:v>
                </c:pt>
                <c:pt idx="243">
                  <c:v>15810</c:v>
                </c:pt>
                <c:pt idx="244">
                  <c:v>15856</c:v>
                </c:pt>
                <c:pt idx="245">
                  <c:v>15910</c:v>
                </c:pt>
                <c:pt idx="246">
                  <c:v>15957</c:v>
                </c:pt>
                <c:pt idx="247">
                  <c:v>15995</c:v>
                </c:pt>
                <c:pt idx="248">
                  <c:v>16027</c:v>
                </c:pt>
                <c:pt idx="249">
                  <c:v>16039</c:v>
                </c:pt>
                <c:pt idx="250">
                  <c:v>16089</c:v>
                </c:pt>
                <c:pt idx="251">
                  <c:v>16172</c:v>
                </c:pt>
                <c:pt idx="252">
                  <c:v>16201</c:v>
                </c:pt>
                <c:pt idx="253">
                  <c:v>16226</c:v>
                </c:pt>
                <c:pt idx="254">
                  <c:v>16243</c:v>
                </c:pt>
                <c:pt idx="255">
                  <c:v>16246</c:v>
                </c:pt>
                <c:pt idx="256">
                  <c:v>16246</c:v>
                </c:pt>
                <c:pt idx="257">
                  <c:v>16262</c:v>
                </c:pt>
                <c:pt idx="258">
                  <c:v>16284</c:v>
                </c:pt>
                <c:pt idx="259">
                  <c:v>16301</c:v>
                </c:pt>
                <c:pt idx="260">
                  <c:v>16318</c:v>
                </c:pt>
                <c:pt idx="261">
                  <c:v>16386</c:v>
                </c:pt>
                <c:pt idx="262">
                  <c:v>16420</c:v>
                </c:pt>
                <c:pt idx="263">
                  <c:v>16469</c:v>
                </c:pt>
                <c:pt idx="264">
                  <c:v>16491</c:v>
                </c:pt>
                <c:pt idx="265">
                  <c:v>16532</c:v>
                </c:pt>
                <c:pt idx="266">
                  <c:v>16556</c:v>
                </c:pt>
                <c:pt idx="267">
                  <c:v>16580</c:v>
                </c:pt>
                <c:pt idx="268">
                  <c:v>16594</c:v>
                </c:pt>
                <c:pt idx="269">
                  <c:v>16604</c:v>
                </c:pt>
                <c:pt idx="270">
                  <c:v>16615</c:v>
                </c:pt>
                <c:pt idx="271">
                  <c:v>16626</c:v>
                </c:pt>
                <c:pt idx="272">
                  <c:v>16628</c:v>
                </c:pt>
                <c:pt idx="273">
                  <c:v>16628</c:v>
                </c:pt>
                <c:pt idx="274">
                  <c:v>16628</c:v>
                </c:pt>
                <c:pt idx="275">
                  <c:v>16634</c:v>
                </c:pt>
                <c:pt idx="276">
                  <c:v>16637</c:v>
                </c:pt>
                <c:pt idx="277">
                  <c:v>16640</c:v>
                </c:pt>
                <c:pt idx="278">
                  <c:v>16642</c:v>
                </c:pt>
                <c:pt idx="279">
                  <c:v>16645</c:v>
                </c:pt>
                <c:pt idx="280">
                  <c:v>16649</c:v>
                </c:pt>
                <c:pt idx="281">
                  <c:v>16652</c:v>
                </c:pt>
                <c:pt idx="282">
                  <c:v>16655</c:v>
                </c:pt>
                <c:pt idx="283">
                  <c:v>16662</c:v>
                </c:pt>
                <c:pt idx="284">
                  <c:v>16672</c:v>
                </c:pt>
                <c:pt idx="285">
                  <c:v>16808</c:v>
                </c:pt>
                <c:pt idx="286">
                  <c:v>16841</c:v>
                </c:pt>
                <c:pt idx="287">
                  <c:v>16848</c:v>
                </c:pt>
                <c:pt idx="288">
                  <c:v>16849</c:v>
                </c:pt>
                <c:pt idx="289">
                  <c:v>16855</c:v>
                </c:pt>
                <c:pt idx="290">
                  <c:v>16854</c:v>
                </c:pt>
                <c:pt idx="291">
                  <c:v>16865</c:v>
                </c:pt>
                <c:pt idx="292">
                  <c:v>16872</c:v>
                </c:pt>
                <c:pt idx="293">
                  <c:v>16879</c:v>
                </c:pt>
                <c:pt idx="294">
                  <c:v>16881</c:v>
                </c:pt>
                <c:pt idx="295">
                  <c:v>16892</c:v>
                </c:pt>
                <c:pt idx="296">
                  <c:v>16895</c:v>
                </c:pt>
                <c:pt idx="297">
                  <c:v>16899</c:v>
                </c:pt>
                <c:pt idx="298">
                  <c:v>16902</c:v>
                </c:pt>
                <c:pt idx="299">
                  <c:v>16905</c:v>
                </c:pt>
                <c:pt idx="300">
                  <c:v>16910</c:v>
                </c:pt>
                <c:pt idx="301">
                  <c:v>16911</c:v>
                </c:pt>
                <c:pt idx="302">
                  <c:v>16911</c:v>
                </c:pt>
                <c:pt idx="303">
                  <c:v>16926</c:v>
                </c:pt>
                <c:pt idx="304">
                  <c:v>16943</c:v>
                </c:pt>
                <c:pt idx="305">
                  <c:v>16952</c:v>
                </c:pt>
                <c:pt idx="306">
                  <c:v>16961</c:v>
                </c:pt>
                <c:pt idx="307">
                  <c:v>16970</c:v>
                </c:pt>
                <c:pt idx="308">
                  <c:v>16974</c:v>
                </c:pt>
                <c:pt idx="309">
                  <c:v>16986</c:v>
                </c:pt>
                <c:pt idx="310">
                  <c:v>16991</c:v>
                </c:pt>
                <c:pt idx="311">
                  <c:v>16996</c:v>
                </c:pt>
                <c:pt idx="312">
                  <c:v>17001</c:v>
                </c:pt>
                <c:pt idx="313">
                  <c:v>17005</c:v>
                </c:pt>
                <c:pt idx="314">
                  <c:v>17085</c:v>
                </c:pt>
                <c:pt idx="315">
                  <c:v>17096</c:v>
                </c:pt>
                <c:pt idx="316">
                  <c:v>17100</c:v>
                </c:pt>
                <c:pt idx="317">
                  <c:v>17104</c:v>
                </c:pt>
                <c:pt idx="318">
                  <c:v>17106</c:v>
                </c:pt>
                <c:pt idx="319">
                  <c:v>17117</c:v>
                </c:pt>
                <c:pt idx="320">
                  <c:v>17123</c:v>
                </c:pt>
                <c:pt idx="321">
                  <c:v>17140</c:v>
                </c:pt>
                <c:pt idx="322">
                  <c:v>17157</c:v>
                </c:pt>
                <c:pt idx="323">
                  <c:v>17158</c:v>
                </c:pt>
                <c:pt idx="324">
                  <c:v>17161</c:v>
                </c:pt>
                <c:pt idx="325">
                  <c:v>17167</c:v>
                </c:pt>
                <c:pt idx="326">
                  <c:v>17175</c:v>
                </c:pt>
                <c:pt idx="327">
                  <c:v>17204</c:v>
                </c:pt>
                <c:pt idx="328">
                  <c:v>17214</c:v>
                </c:pt>
                <c:pt idx="329">
                  <c:v>17229</c:v>
                </c:pt>
                <c:pt idx="330">
                  <c:v>17240</c:v>
                </c:pt>
                <c:pt idx="331">
                  <c:v>17249</c:v>
                </c:pt>
                <c:pt idx="332">
                  <c:v>17269</c:v>
                </c:pt>
                <c:pt idx="333">
                  <c:v>17283</c:v>
                </c:pt>
                <c:pt idx="334">
                  <c:v>17309</c:v>
                </c:pt>
                <c:pt idx="335">
                  <c:v>17327</c:v>
                </c:pt>
                <c:pt idx="336">
                  <c:v>17346</c:v>
                </c:pt>
                <c:pt idx="337">
                  <c:v>17378</c:v>
                </c:pt>
                <c:pt idx="338">
                  <c:v>17398</c:v>
                </c:pt>
                <c:pt idx="339">
                  <c:v>17416</c:v>
                </c:pt>
                <c:pt idx="340">
                  <c:v>17426</c:v>
                </c:pt>
                <c:pt idx="341">
                  <c:v>17431</c:v>
                </c:pt>
                <c:pt idx="342">
                  <c:v>17450</c:v>
                </c:pt>
                <c:pt idx="343">
                  <c:v>17460</c:v>
                </c:pt>
                <c:pt idx="344">
                  <c:v>17476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A6B-4019-A69B-7888A5126C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2439024"/>
        <c:axId val="342433776"/>
      </c:lineChart>
      <c:catAx>
        <c:axId val="342439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433776"/>
        <c:crosses val="autoZero"/>
        <c:auto val="1"/>
        <c:lblAlgn val="ctr"/>
        <c:lblOffset val="100"/>
        <c:noMultiLvlLbl val="0"/>
      </c:catAx>
      <c:valAx>
        <c:axId val="342433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439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Treckerfahrer dürfen das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Sheet1!$A$2:$A$346</c:f>
              <c:strCache>
                <c:ptCount val="345"/>
                <c:pt idx="0">
                  <c:v>04.09.2017</c:v>
                </c:pt>
                <c:pt idx="1">
                  <c:v>05.09.2017</c:v>
                </c:pt>
                <c:pt idx="2">
                  <c:v>06.09.2017</c:v>
                </c:pt>
                <c:pt idx="3">
                  <c:v>07.09.2017</c:v>
                </c:pt>
                <c:pt idx="4">
                  <c:v>08.09.2017</c:v>
                </c:pt>
                <c:pt idx="5">
                  <c:v>09.09.2017</c:v>
                </c:pt>
                <c:pt idx="6">
                  <c:v>10.09.2017</c:v>
                </c:pt>
                <c:pt idx="7">
                  <c:v>11.09.2017</c:v>
                </c:pt>
                <c:pt idx="8">
                  <c:v>12.09.2017</c:v>
                </c:pt>
                <c:pt idx="9">
                  <c:v>13.09.2017</c:v>
                </c:pt>
                <c:pt idx="10">
                  <c:v>14.09.2017</c:v>
                </c:pt>
                <c:pt idx="11">
                  <c:v>15.09.2017</c:v>
                </c:pt>
                <c:pt idx="12">
                  <c:v>16.09.2017</c:v>
                </c:pt>
                <c:pt idx="13">
                  <c:v>17.09.2017</c:v>
                </c:pt>
                <c:pt idx="14">
                  <c:v>18.09.2017</c:v>
                </c:pt>
                <c:pt idx="15">
                  <c:v>19.09.2017</c:v>
                </c:pt>
                <c:pt idx="16">
                  <c:v>20.09.2017</c:v>
                </c:pt>
                <c:pt idx="17">
                  <c:v>21.09.2017</c:v>
                </c:pt>
                <c:pt idx="18">
                  <c:v>22.09.2017</c:v>
                </c:pt>
                <c:pt idx="19">
                  <c:v>23.09.2017</c:v>
                </c:pt>
                <c:pt idx="20">
                  <c:v>24.09.2017</c:v>
                </c:pt>
                <c:pt idx="21">
                  <c:v>25.09.2017</c:v>
                </c:pt>
                <c:pt idx="22">
                  <c:v>26.09.2017</c:v>
                </c:pt>
                <c:pt idx="23">
                  <c:v>27.09.2017</c:v>
                </c:pt>
                <c:pt idx="24">
                  <c:v>28.09.2017</c:v>
                </c:pt>
                <c:pt idx="25">
                  <c:v>29.09.2017</c:v>
                </c:pt>
                <c:pt idx="26">
                  <c:v>30.09.2017</c:v>
                </c:pt>
                <c:pt idx="27">
                  <c:v>01.10.2017</c:v>
                </c:pt>
                <c:pt idx="28">
                  <c:v>02.10.2017</c:v>
                </c:pt>
                <c:pt idx="29">
                  <c:v>03.10.2017</c:v>
                </c:pt>
                <c:pt idx="30">
                  <c:v>04.10.2017</c:v>
                </c:pt>
                <c:pt idx="31">
                  <c:v>05.10.2017</c:v>
                </c:pt>
                <c:pt idx="32">
                  <c:v>06.10.2017</c:v>
                </c:pt>
                <c:pt idx="33">
                  <c:v>07.10.2017</c:v>
                </c:pt>
                <c:pt idx="34">
                  <c:v>08.10.2017</c:v>
                </c:pt>
                <c:pt idx="35">
                  <c:v>09.10.2017</c:v>
                </c:pt>
                <c:pt idx="36">
                  <c:v>10.10.2017</c:v>
                </c:pt>
                <c:pt idx="37">
                  <c:v>11.10.2017</c:v>
                </c:pt>
                <c:pt idx="38">
                  <c:v>12.10.2017</c:v>
                </c:pt>
                <c:pt idx="39">
                  <c:v>13.10.2017</c:v>
                </c:pt>
                <c:pt idx="40">
                  <c:v>14.10.2017</c:v>
                </c:pt>
                <c:pt idx="41">
                  <c:v>15.10.2017</c:v>
                </c:pt>
                <c:pt idx="42">
                  <c:v>16.10.2017</c:v>
                </c:pt>
                <c:pt idx="43">
                  <c:v>17.10.2017</c:v>
                </c:pt>
                <c:pt idx="44">
                  <c:v>18.10.2017</c:v>
                </c:pt>
                <c:pt idx="45">
                  <c:v>19.10.2017</c:v>
                </c:pt>
                <c:pt idx="46">
                  <c:v>20.10.2017</c:v>
                </c:pt>
                <c:pt idx="47">
                  <c:v>21.10.2017</c:v>
                </c:pt>
                <c:pt idx="48">
                  <c:v>22.10.2017</c:v>
                </c:pt>
                <c:pt idx="49">
                  <c:v>23.10.2017</c:v>
                </c:pt>
                <c:pt idx="50">
                  <c:v>24.10.2017</c:v>
                </c:pt>
                <c:pt idx="51">
                  <c:v>25.10.2017</c:v>
                </c:pt>
                <c:pt idx="52">
                  <c:v>26.10.2017</c:v>
                </c:pt>
                <c:pt idx="53">
                  <c:v>27.10.2017</c:v>
                </c:pt>
                <c:pt idx="54">
                  <c:v>28.10.2017</c:v>
                </c:pt>
                <c:pt idx="55">
                  <c:v>29.10.2017</c:v>
                </c:pt>
                <c:pt idx="56">
                  <c:v>30.10.2017</c:v>
                </c:pt>
                <c:pt idx="57">
                  <c:v>31.10.2017</c:v>
                </c:pt>
                <c:pt idx="58">
                  <c:v>01.11.2017</c:v>
                </c:pt>
                <c:pt idx="59">
                  <c:v>02.11.2017</c:v>
                </c:pt>
                <c:pt idx="60">
                  <c:v>03.11.2017</c:v>
                </c:pt>
                <c:pt idx="61">
                  <c:v>04.11.2017</c:v>
                </c:pt>
                <c:pt idx="62">
                  <c:v>05.11.2017</c:v>
                </c:pt>
                <c:pt idx="63">
                  <c:v>06.11.2017</c:v>
                </c:pt>
                <c:pt idx="64">
                  <c:v>07.11.2017</c:v>
                </c:pt>
                <c:pt idx="65">
                  <c:v>08.11.2017</c:v>
                </c:pt>
                <c:pt idx="66">
                  <c:v>09.11.2017</c:v>
                </c:pt>
                <c:pt idx="67">
                  <c:v>10.11.2017</c:v>
                </c:pt>
                <c:pt idx="68">
                  <c:v>11.11.2017</c:v>
                </c:pt>
                <c:pt idx="69">
                  <c:v>12.11.2017</c:v>
                </c:pt>
                <c:pt idx="70">
                  <c:v>13.11.2017</c:v>
                </c:pt>
                <c:pt idx="71">
                  <c:v>14.11.2017</c:v>
                </c:pt>
                <c:pt idx="72">
                  <c:v>15.11.2017</c:v>
                </c:pt>
                <c:pt idx="73">
                  <c:v>16.11.2017</c:v>
                </c:pt>
                <c:pt idx="74">
                  <c:v>17.11.2017</c:v>
                </c:pt>
                <c:pt idx="75">
                  <c:v>18.11.2017</c:v>
                </c:pt>
                <c:pt idx="76">
                  <c:v>19.11.2017</c:v>
                </c:pt>
                <c:pt idx="77">
                  <c:v>20.11.2017</c:v>
                </c:pt>
                <c:pt idx="78">
                  <c:v>21.11.2017</c:v>
                </c:pt>
                <c:pt idx="79">
                  <c:v>22.11.2017</c:v>
                </c:pt>
                <c:pt idx="80">
                  <c:v>23.11.2017</c:v>
                </c:pt>
                <c:pt idx="81">
                  <c:v>24.11.2017</c:v>
                </c:pt>
                <c:pt idx="82">
                  <c:v>25.11.2017</c:v>
                </c:pt>
                <c:pt idx="83">
                  <c:v>26.11.2017</c:v>
                </c:pt>
                <c:pt idx="84">
                  <c:v>27.11.2017</c:v>
                </c:pt>
                <c:pt idx="85">
                  <c:v>28.11.2017</c:v>
                </c:pt>
                <c:pt idx="86">
                  <c:v>29.11.2017</c:v>
                </c:pt>
                <c:pt idx="87">
                  <c:v>30.11.2017</c:v>
                </c:pt>
                <c:pt idx="88">
                  <c:v>01.12.2017</c:v>
                </c:pt>
                <c:pt idx="89">
                  <c:v>02.12.2017</c:v>
                </c:pt>
                <c:pt idx="90">
                  <c:v>03.12.2017</c:v>
                </c:pt>
                <c:pt idx="91">
                  <c:v>04.12.2017</c:v>
                </c:pt>
                <c:pt idx="92">
                  <c:v>05.12.2017</c:v>
                </c:pt>
                <c:pt idx="93">
                  <c:v>06.12.2017</c:v>
                </c:pt>
                <c:pt idx="94">
                  <c:v>07.12.2017</c:v>
                </c:pt>
                <c:pt idx="95">
                  <c:v>08.12.2017</c:v>
                </c:pt>
                <c:pt idx="96">
                  <c:v>09.12.2017</c:v>
                </c:pt>
                <c:pt idx="97">
                  <c:v>10.12.2017</c:v>
                </c:pt>
                <c:pt idx="98">
                  <c:v>11.12.2017</c:v>
                </c:pt>
                <c:pt idx="99">
                  <c:v>12.12.2017</c:v>
                </c:pt>
                <c:pt idx="100">
                  <c:v>13.12.2017</c:v>
                </c:pt>
                <c:pt idx="101">
                  <c:v>14.12.2017</c:v>
                </c:pt>
                <c:pt idx="102">
                  <c:v>15.12.2017</c:v>
                </c:pt>
                <c:pt idx="103">
                  <c:v>16.12.2017</c:v>
                </c:pt>
                <c:pt idx="104">
                  <c:v>17.12.2017</c:v>
                </c:pt>
                <c:pt idx="105">
                  <c:v>18.12.2017</c:v>
                </c:pt>
                <c:pt idx="106">
                  <c:v>19.12.2017</c:v>
                </c:pt>
                <c:pt idx="107">
                  <c:v>20.12.2017</c:v>
                </c:pt>
                <c:pt idx="108">
                  <c:v>21.12.2017</c:v>
                </c:pt>
                <c:pt idx="109">
                  <c:v>22.12.2017</c:v>
                </c:pt>
                <c:pt idx="110">
                  <c:v>23.12.2017</c:v>
                </c:pt>
                <c:pt idx="111">
                  <c:v>24.12.2017</c:v>
                </c:pt>
                <c:pt idx="112">
                  <c:v>25.12.2017</c:v>
                </c:pt>
                <c:pt idx="113">
                  <c:v>26.12.2017</c:v>
                </c:pt>
                <c:pt idx="114">
                  <c:v>27.12.2017</c:v>
                </c:pt>
                <c:pt idx="115">
                  <c:v>28.12.2017</c:v>
                </c:pt>
                <c:pt idx="116">
                  <c:v>29.12.2017</c:v>
                </c:pt>
                <c:pt idx="117">
                  <c:v>30.12.2017</c:v>
                </c:pt>
                <c:pt idx="118">
                  <c:v>31.12.2017</c:v>
                </c:pt>
                <c:pt idx="119">
                  <c:v>01.01.2018</c:v>
                </c:pt>
                <c:pt idx="120">
                  <c:v>02.01.2018</c:v>
                </c:pt>
                <c:pt idx="121">
                  <c:v>03.01.2018</c:v>
                </c:pt>
                <c:pt idx="122">
                  <c:v>04.01.2018</c:v>
                </c:pt>
                <c:pt idx="123">
                  <c:v>05.01.2018</c:v>
                </c:pt>
                <c:pt idx="124">
                  <c:v>06.01.2018</c:v>
                </c:pt>
                <c:pt idx="125">
                  <c:v>07.01.2018</c:v>
                </c:pt>
                <c:pt idx="126">
                  <c:v>08.01.2018</c:v>
                </c:pt>
                <c:pt idx="127">
                  <c:v>09.01.2018</c:v>
                </c:pt>
                <c:pt idx="128">
                  <c:v>10.01.2018</c:v>
                </c:pt>
                <c:pt idx="129">
                  <c:v>11.01.2018</c:v>
                </c:pt>
                <c:pt idx="130">
                  <c:v>12.01.2018</c:v>
                </c:pt>
                <c:pt idx="131">
                  <c:v>13.01.2018</c:v>
                </c:pt>
                <c:pt idx="132">
                  <c:v>14.01.2018</c:v>
                </c:pt>
                <c:pt idx="133">
                  <c:v>15.01.2018</c:v>
                </c:pt>
                <c:pt idx="134">
                  <c:v>16.01.2018</c:v>
                </c:pt>
                <c:pt idx="135">
                  <c:v>17.01.2018</c:v>
                </c:pt>
                <c:pt idx="136">
                  <c:v>18.01.2018</c:v>
                </c:pt>
                <c:pt idx="137">
                  <c:v>19.01.2018</c:v>
                </c:pt>
                <c:pt idx="138">
                  <c:v>20.01.2018</c:v>
                </c:pt>
                <c:pt idx="139">
                  <c:v>21.01.2018</c:v>
                </c:pt>
                <c:pt idx="140">
                  <c:v>22.01.2018</c:v>
                </c:pt>
                <c:pt idx="141">
                  <c:v>23.01.2018</c:v>
                </c:pt>
                <c:pt idx="142">
                  <c:v>24.01.2018</c:v>
                </c:pt>
                <c:pt idx="143">
                  <c:v>25.01.2018</c:v>
                </c:pt>
                <c:pt idx="144">
                  <c:v>26.01.2018</c:v>
                </c:pt>
                <c:pt idx="145">
                  <c:v>27.01.2018</c:v>
                </c:pt>
                <c:pt idx="146">
                  <c:v>28.01.2018</c:v>
                </c:pt>
                <c:pt idx="147">
                  <c:v>29.01.2018</c:v>
                </c:pt>
                <c:pt idx="148">
                  <c:v>30.01.2018</c:v>
                </c:pt>
                <c:pt idx="149">
                  <c:v>31.01.2018</c:v>
                </c:pt>
                <c:pt idx="150">
                  <c:v>01.02.2018</c:v>
                </c:pt>
                <c:pt idx="151">
                  <c:v>02.02.2018</c:v>
                </c:pt>
                <c:pt idx="152">
                  <c:v>03.02.2018</c:v>
                </c:pt>
                <c:pt idx="153">
                  <c:v>04.02.2018</c:v>
                </c:pt>
                <c:pt idx="154">
                  <c:v>05.02.2018</c:v>
                </c:pt>
                <c:pt idx="155">
                  <c:v>06.02.2018</c:v>
                </c:pt>
                <c:pt idx="156">
                  <c:v>07.02.2018</c:v>
                </c:pt>
                <c:pt idx="157">
                  <c:v>08.02.2018</c:v>
                </c:pt>
                <c:pt idx="158">
                  <c:v>09.02.2018</c:v>
                </c:pt>
                <c:pt idx="159">
                  <c:v>10.02.2018</c:v>
                </c:pt>
                <c:pt idx="160">
                  <c:v>11.02.2018</c:v>
                </c:pt>
                <c:pt idx="161">
                  <c:v>12.02.2018</c:v>
                </c:pt>
                <c:pt idx="162">
                  <c:v>13.02.2018</c:v>
                </c:pt>
                <c:pt idx="163">
                  <c:v>14.02.2018</c:v>
                </c:pt>
                <c:pt idx="164">
                  <c:v>15.02.2018</c:v>
                </c:pt>
                <c:pt idx="165">
                  <c:v>16.02.2018</c:v>
                </c:pt>
                <c:pt idx="166">
                  <c:v>17.02.2018</c:v>
                </c:pt>
                <c:pt idx="167">
                  <c:v>18.02.2018</c:v>
                </c:pt>
                <c:pt idx="168">
                  <c:v>19.02.2018</c:v>
                </c:pt>
                <c:pt idx="169">
                  <c:v>20.02.2018</c:v>
                </c:pt>
                <c:pt idx="170">
                  <c:v>21.02.2018</c:v>
                </c:pt>
                <c:pt idx="171">
                  <c:v>22.02.2018</c:v>
                </c:pt>
                <c:pt idx="172">
                  <c:v>23.02.2018</c:v>
                </c:pt>
                <c:pt idx="173">
                  <c:v>24.02.2018</c:v>
                </c:pt>
                <c:pt idx="174">
                  <c:v>25.02.2018</c:v>
                </c:pt>
                <c:pt idx="175">
                  <c:v>26.02.2018</c:v>
                </c:pt>
                <c:pt idx="176">
                  <c:v>27.02.2018</c:v>
                </c:pt>
                <c:pt idx="177">
                  <c:v>28.02.2018</c:v>
                </c:pt>
                <c:pt idx="178">
                  <c:v>01.03.2018</c:v>
                </c:pt>
                <c:pt idx="179">
                  <c:v>02.03.2018</c:v>
                </c:pt>
                <c:pt idx="180">
                  <c:v>03.03.2018</c:v>
                </c:pt>
                <c:pt idx="181">
                  <c:v>04.03.2018</c:v>
                </c:pt>
                <c:pt idx="182">
                  <c:v>05.03.2018</c:v>
                </c:pt>
                <c:pt idx="183">
                  <c:v>06.03.2018</c:v>
                </c:pt>
                <c:pt idx="184">
                  <c:v>07.03.2018</c:v>
                </c:pt>
                <c:pt idx="185">
                  <c:v>08.03.2018</c:v>
                </c:pt>
                <c:pt idx="186">
                  <c:v>09.03.2018</c:v>
                </c:pt>
                <c:pt idx="187">
                  <c:v>10.03.2018</c:v>
                </c:pt>
                <c:pt idx="188">
                  <c:v>11.03.2018</c:v>
                </c:pt>
                <c:pt idx="189">
                  <c:v>12.03.2018</c:v>
                </c:pt>
                <c:pt idx="190">
                  <c:v>13.03.2018</c:v>
                </c:pt>
                <c:pt idx="191">
                  <c:v>14.03.2018</c:v>
                </c:pt>
                <c:pt idx="192">
                  <c:v>15.03.2018</c:v>
                </c:pt>
                <c:pt idx="193">
                  <c:v>16.03.2018</c:v>
                </c:pt>
                <c:pt idx="194">
                  <c:v>17.03.2018</c:v>
                </c:pt>
                <c:pt idx="195">
                  <c:v>18.03.2018</c:v>
                </c:pt>
                <c:pt idx="196">
                  <c:v>19.03.2018</c:v>
                </c:pt>
                <c:pt idx="197">
                  <c:v>20.03.2018</c:v>
                </c:pt>
                <c:pt idx="198">
                  <c:v>21.03.2018</c:v>
                </c:pt>
                <c:pt idx="199">
                  <c:v>22.03.2018</c:v>
                </c:pt>
                <c:pt idx="200">
                  <c:v>23.03.2018</c:v>
                </c:pt>
                <c:pt idx="201">
                  <c:v>24.03.2018</c:v>
                </c:pt>
                <c:pt idx="202">
                  <c:v>25.03.2018</c:v>
                </c:pt>
                <c:pt idx="203">
                  <c:v>26.03.2018</c:v>
                </c:pt>
                <c:pt idx="204">
                  <c:v>27.03.2018</c:v>
                </c:pt>
                <c:pt idx="205">
                  <c:v>28.03.2018</c:v>
                </c:pt>
                <c:pt idx="206">
                  <c:v>29.03.2018</c:v>
                </c:pt>
                <c:pt idx="207">
                  <c:v>30.03.2018</c:v>
                </c:pt>
                <c:pt idx="208">
                  <c:v>31.03.2018</c:v>
                </c:pt>
                <c:pt idx="209">
                  <c:v>01.04.2018</c:v>
                </c:pt>
                <c:pt idx="210">
                  <c:v>02.04.2018</c:v>
                </c:pt>
                <c:pt idx="211">
                  <c:v>03.04.2018</c:v>
                </c:pt>
                <c:pt idx="212">
                  <c:v>04.04.2018</c:v>
                </c:pt>
                <c:pt idx="213">
                  <c:v>05.04.2018</c:v>
                </c:pt>
                <c:pt idx="214">
                  <c:v>06.04.2018</c:v>
                </c:pt>
                <c:pt idx="215">
                  <c:v>07.04.2018</c:v>
                </c:pt>
                <c:pt idx="216">
                  <c:v>08.04.2018</c:v>
                </c:pt>
                <c:pt idx="217">
                  <c:v>09.04.2018</c:v>
                </c:pt>
                <c:pt idx="218">
                  <c:v>10.04.2018</c:v>
                </c:pt>
                <c:pt idx="219">
                  <c:v>11.04.2018</c:v>
                </c:pt>
                <c:pt idx="220">
                  <c:v>12.04.2018</c:v>
                </c:pt>
                <c:pt idx="221">
                  <c:v>13.04.2018</c:v>
                </c:pt>
                <c:pt idx="222">
                  <c:v>14.04.2018</c:v>
                </c:pt>
                <c:pt idx="223">
                  <c:v>15.04.2018</c:v>
                </c:pt>
                <c:pt idx="224">
                  <c:v>16.04.2018</c:v>
                </c:pt>
                <c:pt idx="225">
                  <c:v>17.04.2018</c:v>
                </c:pt>
                <c:pt idx="226">
                  <c:v>18.04.2018</c:v>
                </c:pt>
                <c:pt idx="227">
                  <c:v>19.04.2018</c:v>
                </c:pt>
                <c:pt idx="228">
                  <c:v>20.04.2018</c:v>
                </c:pt>
                <c:pt idx="229">
                  <c:v>21.04.2018</c:v>
                </c:pt>
                <c:pt idx="230">
                  <c:v>22.04.2018</c:v>
                </c:pt>
                <c:pt idx="231">
                  <c:v>23.04.2018</c:v>
                </c:pt>
                <c:pt idx="232">
                  <c:v>24.04.2018</c:v>
                </c:pt>
                <c:pt idx="233">
                  <c:v>25.04.2018</c:v>
                </c:pt>
                <c:pt idx="234">
                  <c:v>26.04.2018</c:v>
                </c:pt>
                <c:pt idx="235">
                  <c:v>27.04.2018</c:v>
                </c:pt>
                <c:pt idx="236">
                  <c:v>28.04.2018</c:v>
                </c:pt>
                <c:pt idx="237">
                  <c:v>29.04.2018</c:v>
                </c:pt>
                <c:pt idx="238">
                  <c:v>30.04.2018</c:v>
                </c:pt>
                <c:pt idx="239">
                  <c:v>01.05.2018</c:v>
                </c:pt>
                <c:pt idx="240">
                  <c:v>02.05.2018</c:v>
                </c:pt>
                <c:pt idx="241">
                  <c:v>03.05.2018</c:v>
                </c:pt>
                <c:pt idx="242">
                  <c:v>04.05.2018</c:v>
                </c:pt>
                <c:pt idx="243">
                  <c:v>05.05.2018</c:v>
                </c:pt>
                <c:pt idx="244">
                  <c:v>06.05.2018</c:v>
                </c:pt>
                <c:pt idx="245">
                  <c:v>07.05.2018</c:v>
                </c:pt>
                <c:pt idx="246">
                  <c:v>08.05.2018</c:v>
                </c:pt>
                <c:pt idx="247">
                  <c:v>09.05.2018</c:v>
                </c:pt>
                <c:pt idx="248">
                  <c:v>10.05.2018</c:v>
                </c:pt>
                <c:pt idx="249">
                  <c:v>11.05.2018</c:v>
                </c:pt>
                <c:pt idx="250">
                  <c:v>12.05.2018</c:v>
                </c:pt>
                <c:pt idx="251">
                  <c:v>13.05.2018</c:v>
                </c:pt>
                <c:pt idx="252">
                  <c:v>14.05.2018</c:v>
                </c:pt>
                <c:pt idx="253">
                  <c:v>15.05.2018</c:v>
                </c:pt>
                <c:pt idx="254">
                  <c:v>16.05.2018</c:v>
                </c:pt>
                <c:pt idx="255">
                  <c:v>17.05.2018</c:v>
                </c:pt>
                <c:pt idx="256">
                  <c:v>18.05.2018</c:v>
                </c:pt>
                <c:pt idx="257">
                  <c:v>19.05.2018</c:v>
                </c:pt>
                <c:pt idx="258">
                  <c:v>20.05.2018</c:v>
                </c:pt>
                <c:pt idx="259">
                  <c:v>21.05.2018</c:v>
                </c:pt>
                <c:pt idx="260">
                  <c:v>22.05.2018</c:v>
                </c:pt>
                <c:pt idx="261">
                  <c:v>23.05.2018</c:v>
                </c:pt>
                <c:pt idx="262">
                  <c:v>24.05.2018</c:v>
                </c:pt>
                <c:pt idx="263">
                  <c:v>25.05.2018</c:v>
                </c:pt>
                <c:pt idx="264">
                  <c:v>26.05.2018</c:v>
                </c:pt>
                <c:pt idx="265">
                  <c:v>27.05.2018</c:v>
                </c:pt>
                <c:pt idx="266">
                  <c:v>28.05.2018</c:v>
                </c:pt>
                <c:pt idx="267">
                  <c:v>29.05.2018</c:v>
                </c:pt>
                <c:pt idx="268">
                  <c:v>30.05.2018</c:v>
                </c:pt>
                <c:pt idx="269">
                  <c:v>31.05.2018</c:v>
                </c:pt>
                <c:pt idx="270">
                  <c:v>01.06.2018</c:v>
                </c:pt>
                <c:pt idx="271">
                  <c:v>02.06.2018</c:v>
                </c:pt>
                <c:pt idx="272">
                  <c:v>03.06.2018</c:v>
                </c:pt>
                <c:pt idx="273">
                  <c:v>04.06.2018</c:v>
                </c:pt>
                <c:pt idx="274">
                  <c:v>05.06.2018</c:v>
                </c:pt>
                <c:pt idx="275">
                  <c:v>06.06.2018</c:v>
                </c:pt>
                <c:pt idx="276">
                  <c:v>07.06.2018</c:v>
                </c:pt>
                <c:pt idx="277">
                  <c:v>08.06.2018</c:v>
                </c:pt>
                <c:pt idx="278">
                  <c:v>09.06.2018</c:v>
                </c:pt>
                <c:pt idx="279">
                  <c:v>10.06.2018</c:v>
                </c:pt>
                <c:pt idx="280">
                  <c:v>11.06.2018</c:v>
                </c:pt>
                <c:pt idx="281">
                  <c:v>12.06.2018</c:v>
                </c:pt>
                <c:pt idx="282">
                  <c:v>13.06.2018</c:v>
                </c:pt>
                <c:pt idx="283">
                  <c:v>14.06.2018</c:v>
                </c:pt>
                <c:pt idx="284">
                  <c:v>15.06.2018</c:v>
                </c:pt>
                <c:pt idx="285">
                  <c:v>16.06.2018</c:v>
                </c:pt>
                <c:pt idx="286">
                  <c:v>17.06.2018</c:v>
                </c:pt>
                <c:pt idx="287">
                  <c:v>18.06.2018</c:v>
                </c:pt>
                <c:pt idx="288">
                  <c:v>19.06.2018</c:v>
                </c:pt>
                <c:pt idx="289">
                  <c:v>20.06.2018</c:v>
                </c:pt>
                <c:pt idx="290">
                  <c:v>21.06.2018</c:v>
                </c:pt>
                <c:pt idx="291">
                  <c:v>22.06.2018</c:v>
                </c:pt>
                <c:pt idx="292">
                  <c:v>23.06.2018</c:v>
                </c:pt>
                <c:pt idx="293">
                  <c:v>24.06.2018</c:v>
                </c:pt>
                <c:pt idx="294">
                  <c:v>25.06.2018</c:v>
                </c:pt>
                <c:pt idx="295">
                  <c:v>26.06.2018</c:v>
                </c:pt>
                <c:pt idx="296">
                  <c:v>27.06.2018</c:v>
                </c:pt>
                <c:pt idx="297">
                  <c:v>28.06.2018</c:v>
                </c:pt>
                <c:pt idx="298">
                  <c:v>29.06.2018</c:v>
                </c:pt>
                <c:pt idx="299">
                  <c:v>30.06.2018</c:v>
                </c:pt>
                <c:pt idx="300">
                  <c:v>01.07.2018</c:v>
                </c:pt>
                <c:pt idx="301">
                  <c:v>02.07.2018</c:v>
                </c:pt>
                <c:pt idx="302">
                  <c:v>03.07.2018</c:v>
                </c:pt>
                <c:pt idx="303">
                  <c:v>04.07.2018</c:v>
                </c:pt>
                <c:pt idx="304">
                  <c:v>05.07.2018</c:v>
                </c:pt>
                <c:pt idx="305">
                  <c:v>06.07.2018</c:v>
                </c:pt>
                <c:pt idx="306">
                  <c:v>07.07.2018</c:v>
                </c:pt>
                <c:pt idx="307">
                  <c:v>08.07.2018</c:v>
                </c:pt>
                <c:pt idx="308">
                  <c:v>09.07.2018</c:v>
                </c:pt>
                <c:pt idx="309">
                  <c:v>10.07.2018</c:v>
                </c:pt>
                <c:pt idx="310">
                  <c:v>11.07.2018</c:v>
                </c:pt>
                <c:pt idx="311">
                  <c:v>12.07.2018</c:v>
                </c:pt>
                <c:pt idx="312">
                  <c:v>13.07.2018</c:v>
                </c:pt>
                <c:pt idx="313">
                  <c:v>14.07.2018</c:v>
                </c:pt>
                <c:pt idx="314">
                  <c:v>15.07.2018</c:v>
                </c:pt>
                <c:pt idx="315">
                  <c:v>16.07.2018</c:v>
                </c:pt>
                <c:pt idx="316">
                  <c:v>17.07.2018</c:v>
                </c:pt>
                <c:pt idx="317">
                  <c:v>18.07.2018</c:v>
                </c:pt>
                <c:pt idx="318">
                  <c:v>19.07.2018</c:v>
                </c:pt>
                <c:pt idx="319">
                  <c:v>20.07.2018</c:v>
                </c:pt>
                <c:pt idx="320">
                  <c:v>21.07.2018</c:v>
                </c:pt>
                <c:pt idx="321">
                  <c:v>22.07.2018</c:v>
                </c:pt>
                <c:pt idx="322">
                  <c:v>23.07.2018</c:v>
                </c:pt>
                <c:pt idx="323">
                  <c:v>24.07.2018</c:v>
                </c:pt>
                <c:pt idx="324">
                  <c:v>25.07.2018</c:v>
                </c:pt>
                <c:pt idx="325">
                  <c:v>26.07.2018</c:v>
                </c:pt>
                <c:pt idx="326">
                  <c:v>27.07.2018</c:v>
                </c:pt>
                <c:pt idx="327">
                  <c:v>28.07.2018</c:v>
                </c:pt>
                <c:pt idx="328">
                  <c:v>29.07.2018</c:v>
                </c:pt>
                <c:pt idx="329">
                  <c:v>30.07.2018</c:v>
                </c:pt>
                <c:pt idx="330">
                  <c:v>31.07.2018</c:v>
                </c:pt>
                <c:pt idx="331">
                  <c:v>01.08.2018</c:v>
                </c:pt>
                <c:pt idx="332">
                  <c:v>02.08.2018</c:v>
                </c:pt>
                <c:pt idx="333">
                  <c:v>03.08.2018</c:v>
                </c:pt>
                <c:pt idx="334">
                  <c:v>04.08.2018</c:v>
                </c:pt>
                <c:pt idx="335">
                  <c:v>05.08.2018</c:v>
                </c:pt>
                <c:pt idx="336">
                  <c:v>06.08.2018</c:v>
                </c:pt>
                <c:pt idx="337">
                  <c:v>07.08.2018</c:v>
                </c:pt>
                <c:pt idx="338">
                  <c:v>08.08.2018</c:v>
                </c:pt>
                <c:pt idx="339">
                  <c:v>09.08.2018</c:v>
                </c:pt>
                <c:pt idx="340">
                  <c:v>10.08.2018</c:v>
                </c:pt>
                <c:pt idx="341">
                  <c:v>11.08.2018</c:v>
                </c:pt>
                <c:pt idx="342">
                  <c:v>12.08.2018</c:v>
                </c:pt>
                <c:pt idx="343">
                  <c:v>13.08.2018</c:v>
                </c:pt>
                <c:pt idx="344">
                  <c:v>14.08.2018</c:v>
                </c:pt>
              </c:strCache>
            </c:strRef>
          </c:cat>
          <c:val>
            <c:numRef>
              <c:f>Sheet1!$B$2:$B$346</c:f>
              <c:numCache>
                <c:formatCode>General</c:formatCode>
                <c:ptCount val="345"/>
                <c:pt idx="0">
                  <c:v>9391</c:v>
                </c:pt>
                <c:pt idx="1">
                  <c:v>4724</c:v>
                </c:pt>
                <c:pt idx="2">
                  <c:v>3821</c:v>
                </c:pt>
                <c:pt idx="3">
                  <c:v>2839</c:v>
                </c:pt>
                <c:pt idx="4">
                  <c:v>2444</c:v>
                </c:pt>
                <c:pt idx="5">
                  <c:v>24387</c:v>
                </c:pt>
                <c:pt idx="6">
                  <c:v>19459</c:v>
                </c:pt>
                <c:pt idx="7">
                  <c:v>12207</c:v>
                </c:pt>
                <c:pt idx="8">
                  <c:v>22070</c:v>
                </c:pt>
                <c:pt idx="9">
                  <c:v>16715</c:v>
                </c:pt>
                <c:pt idx="10">
                  <c:v>10632</c:v>
                </c:pt>
                <c:pt idx="11">
                  <c:v>12575</c:v>
                </c:pt>
                <c:pt idx="12">
                  <c:v>18466</c:v>
                </c:pt>
                <c:pt idx="13">
                  <c:v>10854</c:v>
                </c:pt>
                <c:pt idx="14">
                  <c:v>9674</c:v>
                </c:pt>
                <c:pt idx="15">
                  <c:v>5398</c:v>
                </c:pt>
                <c:pt idx="16">
                  <c:v>4434</c:v>
                </c:pt>
                <c:pt idx="17">
                  <c:v>5384</c:v>
                </c:pt>
                <c:pt idx="18">
                  <c:v>9059</c:v>
                </c:pt>
                <c:pt idx="19">
                  <c:v>12816</c:v>
                </c:pt>
                <c:pt idx="20">
                  <c:v>9777</c:v>
                </c:pt>
                <c:pt idx="21">
                  <c:v>7422</c:v>
                </c:pt>
                <c:pt idx="22">
                  <c:v>11963</c:v>
                </c:pt>
                <c:pt idx="23">
                  <c:v>25136</c:v>
                </c:pt>
                <c:pt idx="24">
                  <c:v>13314</c:v>
                </c:pt>
                <c:pt idx="25">
                  <c:v>10822</c:v>
                </c:pt>
                <c:pt idx="26">
                  <c:v>17593</c:v>
                </c:pt>
                <c:pt idx="27">
                  <c:v>18465</c:v>
                </c:pt>
                <c:pt idx="28">
                  <c:v>12745</c:v>
                </c:pt>
                <c:pt idx="29">
                  <c:v>13756</c:v>
                </c:pt>
                <c:pt idx="30">
                  <c:v>32445</c:v>
                </c:pt>
                <c:pt idx="31">
                  <c:v>13960</c:v>
                </c:pt>
                <c:pt idx="32">
                  <c:v>7507</c:v>
                </c:pt>
                <c:pt idx="33">
                  <c:v>6654</c:v>
                </c:pt>
                <c:pt idx="34">
                  <c:v>3696</c:v>
                </c:pt>
                <c:pt idx="35">
                  <c:v>5121</c:v>
                </c:pt>
                <c:pt idx="36">
                  <c:v>11410</c:v>
                </c:pt>
                <c:pt idx="37">
                  <c:v>9072</c:v>
                </c:pt>
                <c:pt idx="38">
                  <c:v>5540</c:v>
                </c:pt>
                <c:pt idx="39">
                  <c:v>6338</c:v>
                </c:pt>
                <c:pt idx="40">
                  <c:v>5948</c:v>
                </c:pt>
                <c:pt idx="41">
                  <c:v>6053</c:v>
                </c:pt>
                <c:pt idx="42">
                  <c:v>4003</c:v>
                </c:pt>
                <c:pt idx="43">
                  <c:v>5382</c:v>
                </c:pt>
                <c:pt idx="44">
                  <c:v>7266</c:v>
                </c:pt>
                <c:pt idx="45">
                  <c:v>6043</c:v>
                </c:pt>
                <c:pt idx="46">
                  <c:v>5145</c:v>
                </c:pt>
                <c:pt idx="47">
                  <c:v>3678</c:v>
                </c:pt>
                <c:pt idx="48">
                  <c:v>8817</c:v>
                </c:pt>
                <c:pt idx="49">
                  <c:v>7283</c:v>
                </c:pt>
                <c:pt idx="50">
                  <c:v>12465</c:v>
                </c:pt>
                <c:pt idx="51">
                  <c:v>5205</c:v>
                </c:pt>
                <c:pt idx="52">
                  <c:v>3006</c:v>
                </c:pt>
                <c:pt idx="53">
                  <c:v>2594</c:v>
                </c:pt>
                <c:pt idx="54">
                  <c:v>4569</c:v>
                </c:pt>
                <c:pt idx="55">
                  <c:v>6774</c:v>
                </c:pt>
                <c:pt idx="56">
                  <c:v>2689</c:v>
                </c:pt>
                <c:pt idx="57">
                  <c:v>12905</c:v>
                </c:pt>
                <c:pt idx="58">
                  <c:v>38990</c:v>
                </c:pt>
                <c:pt idx="59">
                  <c:v>19775</c:v>
                </c:pt>
                <c:pt idx="60">
                  <c:v>12895</c:v>
                </c:pt>
                <c:pt idx="61">
                  <c:v>9991</c:v>
                </c:pt>
                <c:pt idx="62">
                  <c:v>6543</c:v>
                </c:pt>
                <c:pt idx="63">
                  <c:v>27822</c:v>
                </c:pt>
                <c:pt idx="64">
                  <c:v>46979</c:v>
                </c:pt>
                <c:pt idx="65">
                  <c:v>160628</c:v>
                </c:pt>
                <c:pt idx="66">
                  <c:v>92987</c:v>
                </c:pt>
                <c:pt idx="67">
                  <c:v>69961</c:v>
                </c:pt>
                <c:pt idx="68">
                  <c:v>69070</c:v>
                </c:pt>
                <c:pt idx="69">
                  <c:v>74844</c:v>
                </c:pt>
                <c:pt idx="70">
                  <c:v>77629</c:v>
                </c:pt>
                <c:pt idx="71">
                  <c:v>100728</c:v>
                </c:pt>
                <c:pt idx="72">
                  <c:v>122449</c:v>
                </c:pt>
                <c:pt idx="73">
                  <c:v>116274</c:v>
                </c:pt>
                <c:pt idx="74">
                  <c:v>115619</c:v>
                </c:pt>
                <c:pt idx="75">
                  <c:v>151974</c:v>
                </c:pt>
                <c:pt idx="76">
                  <c:v>194657</c:v>
                </c:pt>
                <c:pt idx="77">
                  <c:v>95253</c:v>
                </c:pt>
                <c:pt idx="78">
                  <c:v>100564</c:v>
                </c:pt>
                <c:pt idx="79">
                  <c:v>70538</c:v>
                </c:pt>
                <c:pt idx="80">
                  <c:v>40469</c:v>
                </c:pt>
                <c:pt idx="81">
                  <c:v>38775</c:v>
                </c:pt>
                <c:pt idx="82">
                  <c:v>32212</c:v>
                </c:pt>
                <c:pt idx="83">
                  <c:v>34504</c:v>
                </c:pt>
                <c:pt idx="84">
                  <c:v>29504</c:v>
                </c:pt>
                <c:pt idx="85">
                  <c:v>8184</c:v>
                </c:pt>
                <c:pt idx="86">
                  <c:v>5788</c:v>
                </c:pt>
                <c:pt idx="87">
                  <c:v>4924</c:v>
                </c:pt>
                <c:pt idx="88">
                  <c:v>13781</c:v>
                </c:pt>
                <c:pt idx="89">
                  <c:v>35376</c:v>
                </c:pt>
                <c:pt idx="90">
                  <c:v>34568</c:v>
                </c:pt>
                <c:pt idx="91">
                  <c:v>24133</c:v>
                </c:pt>
                <c:pt idx="92">
                  <c:v>17114</c:v>
                </c:pt>
                <c:pt idx="93">
                  <c:v>18091</c:v>
                </c:pt>
                <c:pt idx="94">
                  <c:v>12417</c:v>
                </c:pt>
                <c:pt idx="95">
                  <c:v>167878</c:v>
                </c:pt>
                <c:pt idx="96">
                  <c:v>135689</c:v>
                </c:pt>
                <c:pt idx="97">
                  <c:v>88478</c:v>
                </c:pt>
                <c:pt idx="98">
                  <c:v>75135</c:v>
                </c:pt>
                <c:pt idx="99">
                  <c:v>84818</c:v>
                </c:pt>
                <c:pt idx="100">
                  <c:v>166987</c:v>
                </c:pt>
                <c:pt idx="101">
                  <c:v>97095</c:v>
                </c:pt>
                <c:pt idx="102">
                  <c:v>89026</c:v>
                </c:pt>
                <c:pt idx="103">
                  <c:v>93460</c:v>
                </c:pt>
                <c:pt idx="104">
                  <c:v>120366</c:v>
                </c:pt>
                <c:pt idx="105">
                  <c:v>136133</c:v>
                </c:pt>
                <c:pt idx="106">
                  <c:v>116245</c:v>
                </c:pt>
                <c:pt idx="107">
                  <c:v>138051</c:v>
                </c:pt>
                <c:pt idx="108">
                  <c:v>128639</c:v>
                </c:pt>
                <c:pt idx="109">
                  <c:v>124495</c:v>
                </c:pt>
                <c:pt idx="110">
                  <c:v>113654</c:v>
                </c:pt>
                <c:pt idx="111">
                  <c:v>72348</c:v>
                </c:pt>
                <c:pt idx="112">
                  <c:v>221003</c:v>
                </c:pt>
                <c:pt idx="113">
                  <c:v>169373</c:v>
                </c:pt>
                <c:pt idx="114">
                  <c:v>107748</c:v>
                </c:pt>
                <c:pt idx="115">
                  <c:v>274895</c:v>
                </c:pt>
                <c:pt idx="116">
                  <c:v>60882</c:v>
                </c:pt>
                <c:pt idx="117">
                  <c:v>157010</c:v>
                </c:pt>
                <c:pt idx="118">
                  <c:v>146188</c:v>
                </c:pt>
                <c:pt idx="119">
                  <c:v>56110</c:v>
                </c:pt>
                <c:pt idx="120">
                  <c:v>69344</c:v>
                </c:pt>
                <c:pt idx="121">
                  <c:v>88146</c:v>
                </c:pt>
                <c:pt idx="122">
                  <c:v>72798</c:v>
                </c:pt>
                <c:pt idx="123">
                  <c:v>78323</c:v>
                </c:pt>
                <c:pt idx="124">
                  <c:v>122972</c:v>
                </c:pt>
                <c:pt idx="125">
                  <c:v>165557</c:v>
                </c:pt>
                <c:pt idx="126">
                  <c:v>168912</c:v>
                </c:pt>
                <c:pt idx="127">
                  <c:v>376307</c:v>
                </c:pt>
                <c:pt idx="128">
                  <c:v>451988</c:v>
                </c:pt>
                <c:pt idx="129">
                  <c:v>222101</c:v>
                </c:pt>
                <c:pt idx="130">
                  <c:v>146869</c:v>
                </c:pt>
                <c:pt idx="131">
                  <c:v>99227</c:v>
                </c:pt>
                <c:pt idx="132">
                  <c:v>74620</c:v>
                </c:pt>
                <c:pt idx="133">
                  <c:v>64426</c:v>
                </c:pt>
                <c:pt idx="134">
                  <c:v>68367</c:v>
                </c:pt>
                <c:pt idx="135">
                  <c:v>189614</c:v>
                </c:pt>
                <c:pt idx="136">
                  <c:v>75853</c:v>
                </c:pt>
                <c:pt idx="137">
                  <c:v>64418</c:v>
                </c:pt>
                <c:pt idx="138">
                  <c:v>106660</c:v>
                </c:pt>
                <c:pt idx="139">
                  <c:v>129834</c:v>
                </c:pt>
                <c:pt idx="140">
                  <c:v>199971</c:v>
                </c:pt>
                <c:pt idx="141">
                  <c:v>277839</c:v>
                </c:pt>
                <c:pt idx="142">
                  <c:v>193727</c:v>
                </c:pt>
                <c:pt idx="143">
                  <c:v>213857</c:v>
                </c:pt>
                <c:pt idx="144">
                  <c:v>168609</c:v>
                </c:pt>
                <c:pt idx="145">
                  <c:v>186412</c:v>
                </c:pt>
                <c:pt idx="146">
                  <c:v>241235</c:v>
                </c:pt>
                <c:pt idx="147">
                  <c:v>175948</c:v>
                </c:pt>
                <c:pt idx="148">
                  <c:v>117824</c:v>
                </c:pt>
                <c:pt idx="149">
                  <c:v>67585</c:v>
                </c:pt>
                <c:pt idx="150">
                  <c:v>43267</c:v>
                </c:pt>
                <c:pt idx="151">
                  <c:v>48950</c:v>
                </c:pt>
                <c:pt idx="152">
                  <c:v>45493</c:v>
                </c:pt>
                <c:pt idx="153">
                  <c:v>42031</c:v>
                </c:pt>
                <c:pt idx="154">
                  <c:v>30063</c:v>
                </c:pt>
                <c:pt idx="155">
                  <c:v>22933</c:v>
                </c:pt>
                <c:pt idx="156">
                  <c:v>28886</c:v>
                </c:pt>
                <c:pt idx="157">
                  <c:v>25943</c:v>
                </c:pt>
                <c:pt idx="158">
                  <c:v>13416</c:v>
                </c:pt>
                <c:pt idx="159">
                  <c:v>28403</c:v>
                </c:pt>
                <c:pt idx="160">
                  <c:v>14885</c:v>
                </c:pt>
                <c:pt idx="161">
                  <c:v>11780</c:v>
                </c:pt>
                <c:pt idx="162">
                  <c:v>9291</c:v>
                </c:pt>
                <c:pt idx="163">
                  <c:v>15475</c:v>
                </c:pt>
                <c:pt idx="164">
                  <c:v>13470</c:v>
                </c:pt>
                <c:pt idx="165">
                  <c:v>15978</c:v>
                </c:pt>
                <c:pt idx="166">
                  <c:v>20476</c:v>
                </c:pt>
                <c:pt idx="167">
                  <c:v>22166</c:v>
                </c:pt>
                <c:pt idx="168">
                  <c:v>25175</c:v>
                </c:pt>
                <c:pt idx="169">
                  <c:v>24245</c:v>
                </c:pt>
                <c:pt idx="170">
                  <c:v>29536</c:v>
                </c:pt>
                <c:pt idx="171">
                  <c:v>15572</c:v>
                </c:pt>
                <c:pt idx="172">
                  <c:v>13833</c:v>
                </c:pt>
                <c:pt idx="173">
                  <c:v>20685</c:v>
                </c:pt>
                <c:pt idx="174">
                  <c:v>15128</c:v>
                </c:pt>
                <c:pt idx="175">
                  <c:v>11761</c:v>
                </c:pt>
                <c:pt idx="176">
                  <c:v>10811</c:v>
                </c:pt>
                <c:pt idx="177">
                  <c:v>14673</c:v>
                </c:pt>
                <c:pt idx="178">
                  <c:v>11327</c:v>
                </c:pt>
                <c:pt idx="179">
                  <c:v>7367</c:v>
                </c:pt>
                <c:pt idx="180">
                  <c:v>18436</c:v>
                </c:pt>
                <c:pt idx="181">
                  <c:v>15536</c:v>
                </c:pt>
                <c:pt idx="182">
                  <c:v>9344</c:v>
                </c:pt>
                <c:pt idx="183">
                  <c:v>7749</c:v>
                </c:pt>
                <c:pt idx="184">
                  <c:v>128380</c:v>
                </c:pt>
                <c:pt idx="185">
                  <c:v>29060</c:v>
                </c:pt>
                <c:pt idx="186">
                  <c:v>30330</c:v>
                </c:pt>
                <c:pt idx="187">
                  <c:v>28207</c:v>
                </c:pt>
                <c:pt idx="188">
                  <c:v>18608</c:v>
                </c:pt>
                <c:pt idx="189">
                  <c:v>11038</c:v>
                </c:pt>
                <c:pt idx="190">
                  <c:v>11278</c:v>
                </c:pt>
                <c:pt idx="191">
                  <c:v>22326</c:v>
                </c:pt>
                <c:pt idx="192">
                  <c:v>17897</c:v>
                </c:pt>
                <c:pt idx="193">
                  <c:v>37306</c:v>
                </c:pt>
                <c:pt idx="194">
                  <c:v>18664</c:v>
                </c:pt>
                <c:pt idx="195">
                  <c:v>30534</c:v>
                </c:pt>
                <c:pt idx="196">
                  <c:v>25071</c:v>
                </c:pt>
                <c:pt idx="197">
                  <c:v>14514</c:v>
                </c:pt>
                <c:pt idx="198">
                  <c:v>12756</c:v>
                </c:pt>
                <c:pt idx="199">
                  <c:v>12855</c:v>
                </c:pt>
                <c:pt idx="200">
                  <c:v>17202</c:v>
                </c:pt>
                <c:pt idx="201">
                  <c:v>11701</c:v>
                </c:pt>
                <c:pt idx="202">
                  <c:v>19593</c:v>
                </c:pt>
                <c:pt idx="203">
                  <c:v>32273</c:v>
                </c:pt>
                <c:pt idx="204">
                  <c:v>15813</c:v>
                </c:pt>
                <c:pt idx="205">
                  <c:v>12546</c:v>
                </c:pt>
                <c:pt idx="206">
                  <c:v>12042</c:v>
                </c:pt>
                <c:pt idx="207">
                  <c:v>22033</c:v>
                </c:pt>
                <c:pt idx="208">
                  <c:v>26053</c:v>
                </c:pt>
                <c:pt idx="209">
                  <c:v>24580</c:v>
                </c:pt>
                <c:pt idx="210">
                  <c:v>154566</c:v>
                </c:pt>
                <c:pt idx="211">
                  <c:v>78152</c:v>
                </c:pt>
                <c:pt idx="212">
                  <c:v>39675</c:v>
                </c:pt>
                <c:pt idx="213">
                  <c:v>22061</c:v>
                </c:pt>
                <c:pt idx="214">
                  <c:v>13778</c:v>
                </c:pt>
                <c:pt idx="215">
                  <c:v>13250</c:v>
                </c:pt>
                <c:pt idx="216">
                  <c:v>9887</c:v>
                </c:pt>
                <c:pt idx="217">
                  <c:v>14797</c:v>
                </c:pt>
                <c:pt idx="218">
                  <c:v>22440</c:v>
                </c:pt>
                <c:pt idx="219">
                  <c:v>19123</c:v>
                </c:pt>
                <c:pt idx="220">
                  <c:v>14509</c:v>
                </c:pt>
                <c:pt idx="221">
                  <c:v>12404</c:v>
                </c:pt>
                <c:pt idx="222">
                  <c:v>21205</c:v>
                </c:pt>
                <c:pt idx="223">
                  <c:v>20940</c:v>
                </c:pt>
                <c:pt idx="224">
                  <c:v>18060</c:v>
                </c:pt>
                <c:pt idx="225">
                  <c:v>11048</c:v>
                </c:pt>
                <c:pt idx="226">
                  <c:v>9160</c:v>
                </c:pt>
                <c:pt idx="227">
                  <c:v>7771</c:v>
                </c:pt>
                <c:pt idx="228">
                  <c:v>7837</c:v>
                </c:pt>
                <c:pt idx="229">
                  <c:v>7439</c:v>
                </c:pt>
                <c:pt idx="230">
                  <c:v>12914</c:v>
                </c:pt>
                <c:pt idx="231">
                  <c:v>7607</c:v>
                </c:pt>
                <c:pt idx="232">
                  <c:v>11281</c:v>
                </c:pt>
                <c:pt idx="233">
                  <c:v>11576</c:v>
                </c:pt>
                <c:pt idx="234">
                  <c:v>9259</c:v>
                </c:pt>
                <c:pt idx="235">
                  <c:v>15778</c:v>
                </c:pt>
                <c:pt idx="236">
                  <c:v>8906</c:v>
                </c:pt>
                <c:pt idx="237">
                  <c:v>9195</c:v>
                </c:pt>
                <c:pt idx="238">
                  <c:v>7114</c:v>
                </c:pt>
                <c:pt idx="239">
                  <c:v>9009</c:v>
                </c:pt>
                <c:pt idx="240">
                  <c:v>7323</c:v>
                </c:pt>
                <c:pt idx="241">
                  <c:v>16048</c:v>
                </c:pt>
                <c:pt idx="242">
                  <c:v>8365</c:v>
                </c:pt>
                <c:pt idx="243">
                  <c:v>13787</c:v>
                </c:pt>
                <c:pt idx="244">
                  <c:v>47553</c:v>
                </c:pt>
                <c:pt idx="245">
                  <c:v>56903</c:v>
                </c:pt>
                <c:pt idx="246">
                  <c:v>80905</c:v>
                </c:pt>
                <c:pt idx="247">
                  <c:v>89217</c:v>
                </c:pt>
                <c:pt idx="248">
                  <c:v>71475</c:v>
                </c:pt>
                <c:pt idx="249">
                  <c:v>34417</c:v>
                </c:pt>
                <c:pt idx="250">
                  <c:v>45346</c:v>
                </c:pt>
                <c:pt idx="251">
                  <c:v>90213</c:v>
                </c:pt>
                <c:pt idx="252">
                  <c:v>40049</c:v>
                </c:pt>
                <c:pt idx="253">
                  <c:v>21842</c:v>
                </c:pt>
                <c:pt idx="254">
                  <c:v>22737</c:v>
                </c:pt>
                <c:pt idx="255">
                  <c:v>17047</c:v>
                </c:pt>
                <c:pt idx="256">
                  <c:v>6442</c:v>
                </c:pt>
                <c:pt idx="257">
                  <c:v>15460</c:v>
                </c:pt>
                <c:pt idx="258">
                  <c:v>29812</c:v>
                </c:pt>
                <c:pt idx="259">
                  <c:v>19486</c:v>
                </c:pt>
                <c:pt idx="260">
                  <c:v>18617</c:v>
                </c:pt>
                <c:pt idx="261">
                  <c:v>84952</c:v>
                </c:pt>
                <c:pt idx="262">
                  <c:v>61956</c:v>
                </c:pt>
                <c:pt idx="263">
                  <c:v>71007</c:v>
                </c:pt>
                <c:pt idx="264">
                  <c:v>33929</c:v>
                </c:pt>
                <c:pt idx="265">
                  <c:v>61690</c:v>
                </c:pt>
                <c:pt idx="266">
                  <c:v>38136</c:v>
                </c:pt>
                <c:pt idx="267">
                  <c:v>14681</c:v>
                </c:pt>
                <c:pt idx="268">
                  <c:v>14292</c:v>
                </c:pt>
                <c:pt idx="269">
                  <c:v>13489</c:v>
                </c:pt>
                <c:pt idx="270">
                  <c:v>15289</c:v>
                </c:pt>
                <c:pt idx="271">
                  <c:v>10961</c:v>
                </c:pt>
                <c:pt idx="272">
                  <c:v>7909</c:v>
                </c:pt>
                <c:pt idx="273">
                  <c:v>5240</c:v>
                </c:pt>
                <c:pt idx="274">
                  <c:v>2580</c:v>
                </c:pt>
                <c:pt idx="275">
                  <c:v>10878</c:v>
                </c:pt>
                <c:pt idx="276">
                  <c:v>6212</c:v>
                </c:pt>
                <c:pt idx="277">
                  <c:v>10314</c:v>
                </c:pt>
                <c:pt idx="278">
                  <c:v>6029</c:v>
                </c:pt>
                <c:pt idx="279">
                  <c:v>3834</c:v>
                </c:pt>
                <c:pt idx="280">
                  <c:v>2670</c:v>
                </c:pt>
                <c:pt idx="281">
                  <c:v>1867</c:v>
                </c:pt>
                <c:pt idx="282">
                  <c:v>1586</c:v>
                </c:pt>
                <c:pt idx="283">
                  <c:v>12931</c:v>
                </c:pt>
                <c:pt idx="284">
                  <c:v>19845</c:v>
                </c:pt>
                <c:pt idx="285">
                  <c:v>105160</c:v>
                </c:pt>
                <c:pt idx="286">
                  <c:v>34190</c:v>
                </c:pt>
                <c:pt idx="287">
                  <c:v>18559</c:v>
                </c:pt>
                <c:pt idx="288">
                  <c:v>37916</c:v>
                </c:pt>
                <c:pt idx="289">
                  <c:v>131818</c:v>
                </c:pt>
                <c:pt idx="290">
                  <c:v>85387</c:v>
                </c:pt>
                <c:pt idx="291">
                  <c:v>77088</c:v>
                </c:pt>
                <c:pt idx="292">
                  <c:v>63053</c:v>
                </c:pt>
                <c:pt idx="293">
                  <c:v>97964</c:v>
                </c:pt>
                <c:pt idx="294">
                  <c:v>93103</c:v>
                </c:pt>
                <c:pt idx="295">
                  <c:v>89721</c:v>
                </c:pt>
                <c:pt idx="296">
                  <c:v>61213</c:v>
                </c:pt>
                <c:pt idx="297">
                  <c:v>85910</c:v>
                </c:pt>
                <c:pt idx="298">
                  <c:v>86624</c:v>
                </c:pt>
                <c:pt idx="299">
                  <c:v>64691</c:v>
                </c:pt>
                <c:pt idx="300">
                  <c:v>108454</c:v>
                </c:pt>
                <c:pt idx="301">
                  <c:v>92055</c:v>
                </c:pt>
                <c:pt idx="302">
                  <c:v>60849</c:v>
                </c:pt>
                <c:pt idx="303">
                  <c:v>60757</c:v>
                </c:pt>
                <c:pt idx="304">
                  <c:v>62167</c:v>
                </c:pt>
                <c:pt idx="305">
                  <c:v>75631</c:v>
                </c:pt>
                <c:pt idx="306">
                  <c:v>71708</c:v>
                </c:pt>
                <c:pt idx="307">
                  <c:v>87605</c:v>
                </c:pt>
                <c:pt idx="308">
                  <c:v>55170</c:v>
                </c:pt>
                <c:pt idx="309">
                  <c:v>43668</c:v>
                </c:pt>
                <c:pt idx="310">
                  <c:v>46145</c:v>
                </c:pt>
                <c:pt idx="311">
                  <c:v>46720</c:v>
                </c:pt>
                <c:pt idx="312">
                  <c:v>41074</c:v>
                </c:pt>
                <c:pt idx="313">
                  <c:v>45665</c:v>
                </c:pt>
                <c:pt idx="314">
                  <c:v>139731</c:v>
                </c:pt>
                <c:pt idx="315">
                  <c:v>47619</c:v>
                </c:pt>
                <c:pt idx="316">
                  <c:v>9730</c:v>
                </c:pt>
                <c:pt idx="317">
                  <c:v>10521</c:v>
                </c:pt>
                <c:pt idx="318">
                  <c:v>11147</c:v>
                </c:pt>
                <c:pt idx="319">
                  <c:v>19255</c:v>
                </c:pt>
                <c:pt idx="320">
                  <c:v>74391</c:v>
                </c:pt>
                <c:pt idx="321">
                  <c:v>96020</c:v>
                </c:pt>
                <c:pt idx="322">
                  <c:v>91874</c:v>
                </c:pt>
                <c:pt idx="323">
                  <c:v>72360</c:v>
                </c:pt>
                <c:pt idx="324">
                  <c:v>58593</c:v>
                </c:pt>
                <c:pt idx="325">
                  <c:v>60899</c:v>
                </c:pt>
                <c:pt idx="326">
                  <c:v>47312</c:v>
                </c:pt>
                <c:pt idx="327">
                  <c:v>60420</c:v>
                </c:pt>
                <c:pt idx="328">
                  <c:v>101995</c:v>
                </c:pt>
                <c:pt idx="329">
                  <c:v>80106</c:v>
                </c:pt>
                <c:pt idx="330">
                  <c:v>76159</c:v>
                </c:pt>
                <c:pt idx="331">
                  <c:v>61744</c:v>
                </c:pt>
                <c:pt idx="332">
                  <c:v>79145</c:v>
                </c:pt>
                <c:pt idx="333">
                  <c:v>33932</c:v>
                </c:pt>
                <c:pt idx="334">
                  <c:v>94437</c:v>
                </c:pt>
                <c:pt idx="335">
                  <c:v>96749</c:v>
                </c:pt>
                <c:pt idx="336">
                  <c:v>80213</c:v>
                </c:pt>
                <c:pt idx="337">
                  <c:v>159182</c:v>
                </c:pt>
                <c:pt idx="338">
                  <c:v>104868</c:v>
                </c:pt>
                <c:pt idx="339">
                  <c:v>125818</c:v>
                </c:pt>
                <c:pt idx="340">
                  <c:v>132941</c:v>
                </c:pt>
                <c:pt idx="341">
                  <c:v>86440</c:v>
                </c:pt>
                <c:pt idx="342">
                  <c:v>91147</c:v>
                </c:pt>
                <c:pt idx="343">
                  <c:v>90261</c:v>
                </c:pt>
                <c:pt idx="344">
                  <c:v>85304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85A-46B1-94C8-BA40F55408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645720"/>
        <c:axId val="148527104"/>
      </c:lineChart>
      <c:catAx>
        <c:axId val="284645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527104"/>
        <c:crosses val="autoZero"/>
        <c:auto val="1"/>
        <c:lblAlgn val="ctr"/>
        <c:lblOffset val="100"/>
        <c:noMultiLvlLbl val="0"/>
      </c:catAx>
      <c:valAx>
        <c:axId val="148527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645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Treckerfahrer dürfen das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Sheet1!$A$2:$A$346</c:f>
              <c:strCache>
                <c:ptCount val="345"/>
                <c:pt idx="0">
                  <c:v>04.09.2017</c:v>
                </c:pt>
                <c:pt idx="1">
                  <c:v>05.09.2017</c:v>
                </c:pt>
                <c:pt idx="2">
                  <c:v>06.09.2017</c:v>
                </c:pt>
                <c:pt idx="3">
                  <c:v>07.09.2017</c:v>
                </c:pt>
                <c:pt idx="4">
                  <c:v>08.09.2017</c:v>
                </c:pt>
                <c:pt idx="5">
                  <c:v>09.09.2017</c:v>
                </c:pt>
                <c:pt idx="6">
                  <c:v>10.09.2017</c:v>
                </c:pt>
                <c:pt idx="7">
                  <c:v>11.09.2017</c:v>
                </c:pt>
                <c:pt idx="8">
                  <c:v>12.09.2017</c:v>
                </c:pt>
                <c:pt idx="9">
                  <c:v>13.09.2017</c:v>
                </c:pt>
                <c:pt idx="10">
                  <c:v>14.09.2017</c:v>
                </c:pt>
                <c:pt idx="11">
                  <c:v>15.09.2017</c:v>
                </c:pt>
                <c:pt idx="12">
                  <c:v>16.09.2017</c:v>
                </c:pt>
                <c:pt idx="13">
                  <c:v>17.09.2017</c:v>
                </c:pt>
                <c:pt idx="14">
                  <c:v>18.09.2017</c:v>
                </c:pt>
                <c:pt idx="15">
                  <c:v>19.09.2017</c:v>
                </c:pt>
                <c:pt idx="16">
                  <c:v>20.09.2017</c:v>
                </c:pt>
                <c:pt idx="17">
                  <c:v>21.09.2017</c:v>
                </c:pt>
                <c:pt idx="18">
                  <c:v>22.09.2017</c:v>
                </c:pt>
                <c:pt idx="19">
                  <c:v>23.09.2017</c:v>
                </c:pt>
                <c:pt idx="20">
                  <c:v>24.09.2017</c:v>
                </c:pt>
                <c:pt idx="21">
                  <c:v>25.09.2017</c:v>
                </c:pt>
                <c:pt idx="22">
                  <c:v>26.09.2017</c:v>
                </c:pt>
                <c:pt idx="23">
                  <c:v>27.09.2017</c:v>
                </c:pt>
                <c:pt idx="24">
                  <c:v>28.09.2017</c:v>
                </c:pt>
                <c:pt idx="25">
                  <c:v>29.09.2017</c:v>
                </c:pt>
                <c:pt idx="26">
                  <c:v>30.09.2017</c:v>
                </c:pt>
                <c:pt idx="27">
                  <c:v>01.10.2017</c:v>
                </c:pt>
                <c:pt idx="28">
                  <c:v>02.10.2017</c:v>
                </c:pt>
                <c:pt idx="29">
                  <c:v>03.10.2017</c:v>
                </c:pt>
                <c:pt idx="30">
                  <c:v>04.10.2017</c:v>
                </c:pt>
                <c:pt idx="31">
                  <c:v>05.10.2017</c:v>
                </c:pt>
                <c:pt idx="32">
                  <c:v>06.10.2017</c:v>
                </c:pt>
                <c:pt idx="33">
                  <c:v>07.10.2017</c:v>
                </c:pt>
                <c:pt idx="34">
                  <c:v>08.10.2017</c:v>
                </c:pt>
                <c:pt idx="35">
                  <c:v>09.10.2017</c:v>
                </c:pt>
                <c:pt idx="36">
                  <c:v>10.10.2017</c:v>
                </c:pt>
                <c:pt idx="37">
                  <c:v>11.10.2017</c:v>
                </c:pt>
                <c:pt idx="38">
                  <c:v>12.10.2017</c:v>
                </c:pt>
                <c:pt idx="39">
                  <c:v>13.10.2017</c:v>
                </c:pt>
                <c:pt idx="40">
                  <c:v>14.10.2017</c:v>
                </c:pt>
                <c:pt idx="41">
                  <c:v>15.10.2017</c:v>
                </c:pt>
                <c:pt idx="42">
                  <c:v>16.10.2017</c:v>
                </c:pt>
                <c:pt idx="43">
                  <c:v>17.10.2017</c:v>
                </c:pt>
                <c:pt idx="44">
                  <c:v>18.10.2017</c:v>
                </c:pt>
                <c:pt idx="45">
                  <c:v>19.10.2017</c:v>
                </c:pt>
                <c:pt idx="46">
                  <c:v>20.10.2017</c:v>
                </c:pt>
                <c:pt idx="47">
                  <c:v>21.10.2017</c:v>
                </c:pt>
                <c:pt idx="48">
                  <c:v>22.10.2017</c:v>
                </c:pt>
                <c:pt idx="49">
                  <c:v>23.10.2017</c:v>
                </c:pt>
                <c:pt idx="50">
                  <c:v>24.10.2017</c:v>
                </c:pt>
                <c:pt idx="51">
                  <c:v>25.10.2017</c:v>
                </c:pt>
                <c:pt idx="52">
                  <c:v>26.10.2017</c:v>
                </c:pt>
                <c:pt idx="53">
                  <c:v>27.10.2017</c:v>
                </c:pt>
                <c:pt idx="54">
                  <c:v>28.10.2017</c:v>
                </c:pt>
                <c:pt idx="55">
                  <c:v>29.10.2017</c:v>
                </c:pt>
                <c:pt idx="56">
                  <c:v>30.10.2017</c:v>
                </c:pt>
                <c:pt idx="57">
                  <c:v>31.10.2017</c:v>
                </c:pt>
                <c:pt idx="58">
                  <c:v>01.11.2017</c:v>
                </c:pt>
                <c:pt idx="59">
                  <c:v>02.11.2017</c:v>
                </c:pt>
                <c:pt idx="60">
                  <c:v>03.11.2017</c:v>
                </c:pt>
                <c:pt idx="61">
                  <c:v>04.11.2017</c:v>
                </c:pt>
                <c:pt idx="62">
                  <c:v>05.11.2017</c:v>
                </c:pt>
                <c:pt idx="63">
                  <c:v>06.11.2017</c:v>
                </c:pt>
                <c:pt idx="64">
                  <c:v>07.11.2017</c:v>
                </c:pt>
                <c:pt idx="65">
                  <c:v>08.11.2017</c:v>
                </c:pt>
                <c:pt idx="66">
                  <c:v>09.11.2017</c:v>
                </c:pt>
                <c:pt idx="67">
                  <c:v>10.11.2017</c:v>
                </c:pt>
                <c:pt idx="68">
                  <c:v>11.11.2017</c:v>
                </c:pt>
                <c:pt idx="69">
                  <c:v>12.11.2017</c:v>
                </c:pt>
                <c:pt idx="70">
                  <c:v>13.11.2017</c:v>
                </c:pt>
                <c:pt idx="71">
                  <c:v>14.11.2017</c:v>
                </c:pt>
                <c:pt idx="72">
                  <c:v>15.11.2017</c:v>
                </c:pt>
                <c:pt idx="73">
                  <c:v>16.11.2017</c:v>
                </c:pt>
                <c:pt idx="74">
                  <c:v>17.11.2017</c:v>
                </c:pt>
                <c:pt idx="75">
                  <c:v>18.11.2017</c:v>
                </c:pt>
                <c:pt idx="76">
                  <c:v>19.11.2017</c:v>
                </c:pt>
                <c:pt idx="77">
                  <c:v>20.11.2017</c:v>
                </c:pt>
                <c:pt idx="78">
                  <c:v>21.11.2017</c:v>
                </c:pt>
                <c:pt idx="79">
                  <c:v>22.11.2017</c:v>
                </c:pt>
                <c:pt idx="80">
                  <c:v>23.11.2017</c:v>
                </c:pt>
                <c:pt idx="81">
                  <c:v>24.11.2017</c:v>
                </c:pt>
                <c:pt idx="82">
                  <c:v>25.11.2017</c:v>
                </c:pt>
                <c:pt idx="83">
                  <c:v>26.11.2017</c:v>
                </c:pt>
                <c:pt idx="84">
                  <c:v>27.11.2017</c:v>
                </c:pt>
                <c:pt idx="85">
                  <c:v>28.11.2017</c:v>
                </c:pt>
                <c:pt idx="86">
                  <c:v>29.11.2017</c:v>
                </c:pt>
                <c:pt idx="87">
                  <c:v>30.11.2017</c:v>
                </c:pt>
                <c:pt idx="88">
                  <c:v>01.12.2017</c:v>
                </c:pt>
                <c:pt idx="89">
                  <c:v>02.12.2017</c:v>
                </c:pt>
                <c:pt idx="90">
                  <c:v>03.12.2017</c:v>
                </c:pt>
                <c:pt idx="91">
                  <c:v>04.12.2017</c:v>
                </c:pt>
                <c:pt idx="92">
                  <c:v>05.12.2017</c:v>
                </c:pt>
                <c:pt idx="93">
                  <c:v>06.12.2017</c:v>
                </c:pt>
                <c:pt idx="94">
                  <c:v>07.12.2017</c:v>
                </c:pt>
                <c:pt idx="95">
                  <c:v>08.12.2017</c:v>
                </c:pt>
                <c:pt idx="96">
                  <c:v>09.12.2017</c:v>
                </c:pt>
                <c:pt idx="97">
                  <c:v>10.12.2017</c:v>
                </c:pt>
                <c:pt idx="98">
                  <c:v>11.12.2017</c:v>
                </c:pt>
                <c:pt idx="99">
                  <c:v>12.12.2017</c:v>
                </c:pt>
                <c:pt idx="100">
                  <c:v>13.12.2017</c:v>
                </c:pt>
                <c:pt idx="101">
                  <c:v>14.12.2017</c:v>
                </c:pt>
                <c:pt idx="102">
                  <c:v>15.12.2017</c:v>
                </c:pt>
                <c:pt idx="103">
                  <c:v>16.12.2017</c:v>
                </c:pt>
                <c:pt idx="104">
                  <c:v>17.12.2017</c:v>
                </c:pt>
                <c:pt idx="105">
                  <c:v>18.12.2017</c:v>
                </c:pt>
                <c:pt idx="106">
                  <c:v>19.12.2017</c:v>
                </c:pt>
                <c:pt idx="107">
                  <c:v>20.12.2017</c:v>
                </c:pt>
                <c:pt idx="108">
                  <c:v>21.12.2017</c:v>
                </c:pt>
                <c:pt idx="109">
                  <c:v>22.12.2017</c:v>
                </c:pt>
                <c:pt idx="110">
                  <c:v>23.12.2017</c:v>
                </c:pt>
                <c:pt idx="111">
                  <c:v>24.12.2017</c:v>
                </c:pt>
                <c:pt idx="112">
                  <c:v>25.12.2017</c:v>
                </c:pt>
                <c:pt idx="113">
                  <c:v>26.12.2017</c:v>
                </c:pt>
                <c:pt idx="114">
                  <c:v>27.12.2017</c:v>
                </c:pt>
                <c:pt idx="115">
                  <c:v>28.12.2017</c:v>
                </c:pt>
                <c:pt idx="116">
                  <c:v>29.12.2017</c:v>
                </c:pt>
                <c:pt idx="117">
                  <c:v>30.12.2017</c:v>
                </c:pt>
                <c:pt idx="118">
                  <c:v>31.12.2017</c:v>
                </c:pt>
                <c:pt idx="119">
                  <c:v>01.01.2018</c:v>
                </c:pt>
                <c:pt idx="120">
                  <c:v>02.01.2018</c:v>
                </c:pt>
                <c:pt idx="121">
                  <c:v>03.01.2018</c:v>
                </c:pt>
                <c:pt idx="122">
                  <c:v>04.01.2018</c:v>
                </c:pt>
                <c:pt idx="123">
                  <c:v>05.01.2018</c:v>
                </c:pt>
                <c:pt idx="124">
                  <c:v>06.01.2018</c:v>
                </c:pt>
                <c:pt idx="125">
                  <c:v>07.01.2018</c:v>
                </c:pt>
                <c:pt idx="126">
                  <c:v>08.01.2018</c:v>
                </c:pt>
                <c:pt idx="127">
                  <c:v>09.01.2018</c:v>
                </c:pt>
                <c:pt idx="128">
                  <c:v>10.01.2018</c:v>
                </c:pt>
                <c:pt idx="129">
                  <c:v>11.01.2018</c:v>
                </c:pt>
                <c:pt idx="130">
                  <c:v>12.01.2018</c:v>
                </c:pt>
                <c:pt idx="131">
                  <c:v>13.01.2018</c:v>
                </c:pt>
                <c:pt idx="132">
                  <c:v>14.01.2018</c:v>
                </c:pt>
                <c:pt idx="133">
                  <c:v>15.01.2018</c:v>
                </c:pt>
                <c:pt idx="134">
                  <c:v>16.01.2018</c:v>
                </c:pt>
                <c:pt idx="135">
                  <c:v>17.01.2018</c:v>
                </c:pt>
                <c:pt idx="136">
                  <c:v>18.01.2018</c:v>
                </c:pt>
                <c:pt idx="137">
                  <c:v>19.01.2018</c:v>
                </c:pt>
                <c:pt idx="138">
                  <c:v>20.01.2018</c:v>
                </c:pt>
                <c:pt idx="139">
                  <c:v>21.01.2018</c:v>
                </c:pt>
                <c:pt idx="140">
                  <c:v>22.01.2018</c:v>
                </c:pt>
                <c:pt idx="141">
                  <c:v>23.01.2018</c:v>
                </c:pt>
                <c:pt idx="142">
                  <c:v>24.01.2018</c:v>
                </c:pt>
                <c:pt idx="143">
                  <c:v>25.01.2018</c:v>
                </c:pt>
                <c:pt idx="144">
                  <c:v>26.01.2018</c:v>
                </c:pt>
                <c:pt idx="145">
                  <c:v>27.01.2018</c:v>
                </c:pt>
                <c:pt idx="146">
                  <c:v>28.01.2018</c:v>
                </c:pt>
                <c:pt idx="147">
                  <c:v>29.01.2018</c:v>
                </c:pt>
                <c:pt idx="148">
                  <c:v>30.01.2018</c:v>
                </c:pt>
                <c:pt idx="149">
                  <c:v>31.01.2018</c:v>
                </c:pt>
                <c:pt idx="150">
                  <c:v>01.02.2018</c:v>
                </c:pt>
                <c:pt idx="151">
                  <c:v>02.02.2018</c:v>
                </c:pt>
                <c:pt idx="152">
                  <c:v>03.02.2018</c:v>
                </c:pt>
                <c:pt idx="153">
                  <c:v>04.02.2018</c:v>
                </c:pt>
                <c:pt idx="154">
                  <c:v>05.02.2018</c:v>
                </c:pt>
                <c:pt idx="155">
                  <c:v>06.02.2018</c:v>
                </c:pt>
                <c:pt idx="156">
                  <c:v>07.02.2018</c:v>
                </c:pt>
                <c:pt idx="157">
                  <c:v>08.02.2018</c:v>
                </c:pt>
                <c:pt idx="158">
                  <c:v>09.02.2018</c:v>
                </c:pt>
                <c:pt idx="159">
                  <c:v>10.02.2018</c:v>
                </c:pt>
                <c:pt idx="160">
                  <c:v>11.02.2018</c:v>
                </c:pt>
                <c:pt idx="161">
                  <c:v>12.02.2018</c:v>
                </c:pt>
                <c:pt idx="162">
                  <c:v>13.02.2018</c:v>
                </c:pt>
                <c:pt idx="163">
                  <c:v>14.02.2018</c:v>
                </c:pt>
                <c:pt idx="164">
                  <c:v>15.02.2018</c:v>
                </c:pt>
                <c:pt idx="165">
                  <c:v>16.02.2018</c:v>
                </c:pt>
                <c:pt idx="166">
                  <c:v>17.02.2018</c:v>
                </c:pt>
                <c:pt idx="167">
                  <c:v>18.02.2018</c:v>
                </c:pt>
                <c:pt idx="168">
                  <c:v>19.02.2018</c:v>
                </c:pt>
                <c:pt idx="169">
                  <c:v>20.02.2018</c:v>
                </c:pt>
                <c:pt idx="170">
                  <c:v>21.02.2018</c:v>
                </c:pt>
                <c:pt idx="171">
                  <c:v>22.02.2018</c:v>
                </c:pt>
                <c:pt idx="172">
                  <c:v>23.02.2018</c:v>
                </c:pt>
                <c:pt idx="173">
                  <c:v>24.02.2018</c:v>
                </c:pt>
                <c:pt idx="174">
                  <c:v>25.02.2018</c:v>
                </c:pt>
                <c:pt idx="175">
                  <c:v>26.02.2018</c:v>
                </c:pt>
                <c:pt idx="176">
                  <c:v>27.02.2018</c:v>
                </c:pt>
                <c:pt idx="177">
                  <c:v>28.02.2018</c:v>
                </c:pt>
                <c:pt idx="178">
                  <c:v>01.03.2018</c:v>
                </c:pt>
                <c:pt idx="179">
                  <c:v>02.03.2018</c:v>
                </c:pt>
                <c:pt idx="180">
                  <c:v>03.03.2018</c:v>
                </c:pt>
                <c:pt idx="181">
                  <c:v>04.03.2018</c:v>
                </c:pt>
                <c:pt idx="182">
                  <c:v>05.03.2018</c:v>
                </c:pt>
                <c:pt idx="183">
                  <c:v>06.03.2018</c:v>
                </c:pt>
                <c:pt idx="184">
                  <c:v>07.03.2018</c:v>
                </c:pt>
                <c:pt idx="185">
                  <c:v>08.03.2018</c:v>
                </c:pt>
                <c:pt idx="186">
                  <c:v>09.03.2018</c:v>
                </c:pt>
                <c:pt idx="187">
                  <c:v>10.03.2018</c:v>
                </c:pt>
                <c:pt idx="188">
                  <c:v>11.03.2018</c:v>
                </c:pt>
                <c:pt idx="189">
                  <c:v>12.03.2018</c:v>
                </c:pt>
                <c:pt idx="190">
                  <c:v>13.03.2018</c:v>
                </c:pt>
                <c:pt idx="191">
                  <c:v>14.03.2018</c:v>
                </c:pt>
                <c:pt idx="192">
                  <c:v>15.03.2018</c:v>
                </c:pt>
                <c:pt idx="193">
                  <c:v>16.03.2018</c:v>
                </c:pt>
                <c:pt idx="194">
                  <c:v>17.03.2018</c:v>
                </c:pt>
                <c:pt idx="195">
                  <c:v>18.03.2018</c:v>
                </c:pt>
                <c:pt idx="196">
                  <c:v>19.03.2018</c:v>
                </c:pt>
                <c:pt idx="197">
                  <c:v>20.03.2018</c:v>
                </c:pt>
                <c:pt idx="198">
                  <c:v>21.03.2018</c:v>
                </c:pt>
                <c:pt idx="199">
                  <c:v>22.03.2018</c:v>
                </c:pt>
                <c:pt idx="200">
                  <c:v>23.03.2018</c:v>
                </c:pt>
                <c:pt idx="201">
                  <c:v>24.03.2018</c:v>
                </c:pt>
                <c:pt idx="202">
                  <c:v>25.03.2018</c:v>
                </c:pt>
                <c:pt idx="203">
                  <c:v>26.03.2018</c:v>
                </c:pt>
                <c:pt idx="204">
                  <c:v>27.03.2018</c:v>
                </c:pt>
                <c:pt idx="205">
                  <c:v>28.03.2018</c:v>
                </c:pt>
                <c:pt idx="206">
                  <c:v>29.03.2018</c:v>
                </c:pt>
                <c:pt idx="207">
                  <c:v>30.03.2018</c:v>
                </c:pt>
                <c:pt idx="208">
                  <c:v>31.03.2018</c:v>
                </c:pt>
                <c:pt idx="209">
                  <c:v>01.04.2018</c:v>
                </c:pt>
                <c:pt idx="210">
                  <c:v>02.04.2018</c:v>
                </c:pt>
                <c:pt idx="211">
                  <c:v>03.04.2018</c:v>
                </c:pt>
                <c:pt idx="212">
                  <c:v>04.04.2018</c:v>
                </c:pt>
                <c:pt idx="213">
                  <c:v>05.04.2018</c:v>
                </c:pt>
                <c:pt idx="214">
                  <c:v>06.04.2018</c:v>
                </c:pt>
                <c:pt idx="215">
                  <c:v>07.04.2018</c:v>
                </c:pt>
                <c:pt idx="216">
                  <c:v>08.04.2018</c:v>
                </c:pt>
                <c:pt idx="217">
                  <c:v>09.04.2018</c:v>
                </c:pt>
                <c:pt idx="218">
                  <c:v>10.04.2018</c:v>
                </c:pt>
                <c:pt idx="219">
                  <c:v>11.04.2018</c:v>
                </c:pt>
                <c:pt idx="220">
                  <c:v>12.04.2018</c:v>
                </c:pt>
                <c:pt idx="221">
                  <c:v>13.04.2018</c:v>
                </c:pt>
                <c:pt idx="222">
                  <c:v>14.04.2018</c:v>
                </c:pt>
                <c:pt idx="223">
                  <c:v>15.04.2018</c:v>
                </c:pt>
                <c:pt idx="224">
                  <c:v>16.04.2018</c:v>
                </c:pt>
                <c:pt idx="225">
                  <c:v>17.04.2018</c:v>
                </c:pt>
                <c:pt idx="226">
                  <c:v>18.04.2018</c:v>
                </c:pt>
                <c:pt idx="227">
                  <c:v>19.04.2018</c:v>
                </c:pt>
                <c:pt idx="228">
                  <c:v>20.04.2018</c:v>
                </c:pt>
                <c:pt idx="229">
                  <c:v>21.04.2018</c:v>
                </c:pt>
                <c:pt idx="230">
                  <c:v>22.04.2018</c:v>
                </c:pt>
                <c:pt idx="231">
                  <c:v>23.04.2018</c:v>
                </c:pt>
                <c:pt idx="232">
                  <c:v>24.04.2018</c:v>
                </c:pt>
                <c:pt idx="233">
                  <c:v>25.04.2018</c:v>
                </c:pt>
                <c:pt idx="234">
                  <c:v>26.04.2018</c:v>
                </c:pt>
                <c:pt idx="235">
                  <c:v>27.04.2018</c:v>
                </c:pt>
                <c:pt idx="236">
                  <c:v>28.04.2018</c:v>
                </c:pt>
                <c:pt idx="237">
                  <c:v>29.04.2018</c:v>
                </c:pt>
                <c:pt idx="238">
                  <c:v>30.04.2018</c:v>
                </c:pt>
                <c:pt idx="239">
                  <c:v>01.05.2018</c:v>
                </c:pt>
                <c:pt idx="240">
                  <c:v>02.05.2018</c:v>
                </c:pt>
                <c:pt idx="241">
                  <c:v>03.05.2018</c:v>
                </c:pt>
                <c:pt idx="242">
                  <c:v>04.05.2018</c:v>
                </c:pt>
                <c:pt idx="243">
                  <c:v>05.05.2018</c:v>
                </c:pt>
                <c:pt idx="244">
                  <c:v>06.05.2018</c:v>
                </c:pt>
                <c:pt idx="245">
                  <c:v>07.05.2018</c:v>
                </c:pt>
                <c:pt idx="246">
                  <c:v>08.05.2018</c:v>
                </c:pt>
                <c:pt idx="247">
                  <c:v>09.05.2018</c:v>
                </c:pt>
                <c:pt idx="248">
                  <c:v>10.05.2018</c:v>
                </c:pt>
                <c:pt idx="249">
                  <c:v>11.05.2018</c:v>
                </c:pt>
                <c:pt idx="250">
                  <c:v>12.05.2018</c:v>
                </c:pt>
                <c:pt idx="251">
                  <c:v>13.05.2018</c:v>
                </c:pt>
                <c:pt idx="252">
                  <c:v>14.05.2018</c:v>
                </c:pt>
                <c:pt idx="253">
                  <c:v>15.05.2018</c:v>
                </c:pt>
                <c:pt idx="254">
                  <c:v>16.05.2018</c:v>
                </c:pt>
                <c:pt idx="255">
                  <c:v>17.05.2018</c:v>
                </c:pt>
                <c:pt idx="256">
                  <c:v>18.05.2018</c:v>
                </c:pt>
                <c:pt idx="257">
                  <c:v>19.05.2018</c:v>
                </c:pt>
                <c:pt idx="258">
                  <c:v>20.05.2018</c:v>
                </c:pt>
                <c:pt idx="259">
                  <c:v>21.05.2018</c:v>
                </c:pt>
                <c:pt idx="260">
                  <c:v>22.05.2018</c:v>
                </c:pt>
                <c:pt idx="261">
                  <c:v>23.05.2018</c:v>
                </c:pt>
                <c:pt idx="262">
                  <c:v>24.05.2018</c:v>
                </c:pt>
                <c:pt idx="263">
                  <c:v>25.05.2018</c:v>
                </c:pt>
                <c:pt idx="264">
                  <c:v>26.05.2018</c:v>
                </c:pt>
                <c:pt idx="265">
                  <c:v>27.05.2018</c:v>
                </c:pt>
                <c:pt idx="266">
                  <c:v>28.05.2018</c:v>
                </c:pt>
                <c:pt idx="267">
                  <c:v>29.05.2018</c:v>
                </c:pt>
                <c:pt idx="268">
                  <c:v>30.05.2018</c:v>
                </c:pt>
                <c:pt idx="269">
                  <c:v>31.05.2018</c:v>
                </c:pt>
                <c:pt idx="270">
                  <c:v>01.06.2018</c:v>
                </c:pt>
                <c:pt idx="271">
                  <c:v>02.06.2018</c:v>
                </c:pt>
                <c:pt idx="272">
                  <c:v>03.06.2018</c:v>
                </c:pt>
                <c:pt idx="273">
                  <c:v>04.06.2018</c:v>
                </c:pt>
                <c:pt idx="274">
                  <c:v>05.06.2018</c:v>
                </c:pt>
                <c:pt idx="275">
                  <c:v>06.06.2018</c:v>
                </c:pt>
                <c:pt idx="276">
                  <c:v>07.06.2018</c:v>
                </c:pt>
                <c:pt idx="277">
                  <c:v>08.06.2018</c:v>
                </c:pt>
                <c:pt idx="278">
                  <c:v>09.06.2018</c:v>
                </c:pt>
                <c:pt idx="279">
                  <c:v>10.06.2018</c:v>
                </c:pt>
                <c:pt idx="280">
                  <c:v>11.06.2018</c:v>
                </c:pt>
                <c:pt idx="281">
                  <c:v>12.06.2018</c:v>
                </c:pt>
                <c:pt idx="282">
                  <c:v>13.06.2018</c:v>
                </c:pt>
                <c:pt idx="283">
                  <c:v>14.06.2018</c:v>
                </c:pt>
                <c:pt idx="284">
                  <c:v>15.06.2018</c:v>
                </c:pt>
                <c:pt idx="285">
                  <c:v>16.06.2018</c:v>
                </c:pt>
                <c:pt idx="286">
                  <c:v>17.06.2018</c:v>
                </c:pt>
                <c:pt idx="287">
                  <c:v>18.06.2018</c:v>
                </c:pt>
                <c:pt idx="288">
                  <c:v>19.06.2018</c:v>
                </c:pt>
                <c:pt idx="289">
                  <c:v>20.06.2018</c:v>
                </c:pt>
                <c:pt idx="290">
                  <c:v>21.06.2018</c:v>
                </c:pt>
                <c:pt idx="291">
                  <c:v>22.06.2018</c:v>
                </c:pt>
                <c:pt idx="292">
                  <c:v>23.06.2018</c:v>
                </c:pt>
                <c:pt idx="293">
                  <c:v>24.06.2018</c:v>
                </c:pt>
                <c:pt idx="294">
                  <c:v>25.06.2018</c:v>
                </c:pt>
                <c:pt idx="295">
                  <c:v>26.06.2018</c:v>
                </c:pt>
                <c:pt idx="296">
                  <c:v>27.06.2018</c:v>
                </c:pt>
                <c:pt idx="297">
                  <c:v>28.06.2018</c:v>
                </c:pt>
                <c:pt idx="298">
                  <c:v>29.06.2018</c:v>
                </c:pt>
                <c:pt idx="299">
                  <c:v>30.06.2018</c:v>
                </c:pt>
                <c:pt idx="300">
                  <c:v>01.07.2018</c:v>
                </c:pt>
                <c:pt idx="301">
                  <c:v>02.07.2018</c:v>
                </c:pt>
                <c:pt idx="302">
                  <c:v>03.07.2018</c:v>
                </c:pt>
                <c:pt idx="303">
                  <c:v>04.07.2018</c:v>
                </c:pt>
                <c:pt idx="304">
                  <c:v>05.07.2018</c:v>
                </c:pt>
                <c:pt idx="305">
                  <c:v>06.07.2018</c:v>
                </c:pt>
                <c:pt idx="306">
                  <c:v>07.07.2018</c:v>
                </c:pt>
                <c:pt idx="307">
                  <c:v>08.07.2018</c:v>
                </c:pt>
                <c:pt idx="308">
                  <c:v>09.07.2018</c:v>
                </c:pt>
                <c:pt idx="309">
                  <c:v>10.07.2018</c:v>
                </c:pt>
                <c:pt idx="310">
                  <c:v>11.07.2018</c:v>
                </c:pt>
                <c:pt idx="311">
                  <c:v>12.07.2018</c:v>
                </c:pt>
                <c:pt idx="312">
                  <c:v>13.07.2018</c:v>
                </c:pt>
                <c:pt idx="313">
                  <c:v>14.07.2018</c:v>
                </c:pt>
                <c:pt idx="314">
                  <c:v>15.07.2018</c:v>
                </c:pt>
                <c:pt idx="315">
                  <c:v>16.07.2018</c:v>
                </c:pt>
                <c:pt idx="316">
                  <c:v>17.07.2018</c:v>
                </c:pt>
                <c:pt idx="317">
                  <c:v>18.07.2018</c:v>
                </c:pt>
                <c:pt idx="318">
                  <c:v>19.07.2018</c:v>
                </c:pt>
                <c:pt idx="319">
                  <c:v>20.07.2018</c:v>
                </c:pt>
                <c:pt idx="320">
                  <c:v>21.07.2018</c:v>
                </c:pt>
                <c:pt idx="321">
                  <c:v>22.07.2018</c:v>
                </c:pt>
                <c:pt idx="322">
                  <c:v>23.07.2018</c:v>
                </c:pt>
                <c:pt idx="323">
                  <c:v>24.07.2018</c:v>
                </c:pt>
                <c:pt idx="324">
                  <c:v>25.07.2018</c:v>
                </c:pt>
                <c:pt idx="325">
                  <c:v>26.07.2018</c:v>
                </c:pt>
                <c:pt idx="326">
                  <c:v>27.07.2018</c:v>
                </c:pt>
                <c:pt idx="327">
                  <c:v>28.07.2018</c:v>
                </c:pt>
                <c:pt idx="328">
                  <c:v>29.07.2018</c:v>
                </c:pt>
                <c:pt idx="329">
                  <c:v>30.07.2018</c:v>
                </c:pt>
                <c:pt idx="330">
                  <c:v>31.07.2018</c:v>
                </c:pt>
                <c:pt idx="331">
                  <c:v>01.08.2018</c:v>
                </c:pt>
                <c:pt idx="332">
                  <c:v>02.08.2018</c:v>
                </c:pt>
                <c:pt idx="333">
                  <c:v>03.08.2018</c:v>
                </c:pt>
                <c:pt idx="334">
                  <c:v>04.08.2018</c:v>
                </c:pt>
                <c:pt idx="335">
                  <c:v>05.08.2018</c:v>
                </c:pt>
                <c:pt idx="336">
                  <c:v>06.08.2018</c:v>
                </c:pt>
                <c:pt idx="337">
                  <c:v>07.08.2018</c:v>
                </c:pt>
                <c:pt idx="338">
                  <c:v>08.08.2018</c:v>
                </c:pt>
                <c:pt idx="339">
                  <c:v>09.08.2018</c:v>
                </c:pt>
                <c:pt idx="340">
                  <c:v>10.08.2018</c:v>
                </c:pt>
                <c:pt idx="341">
                  <c:v>11.08.2018</c:v>
                </c:pt>
                <c:pt idx="342">
                  <c:v>12.08.2018</c:v>
                </c:pt>
                <c:pt idx="343">
                  <c:v>13.08.2018</c:v>
                </c:pt>
                <c:pt idx="344">
                  <c:v>14.08.2018</c:v>
                </c:pt>
              </c:strCache>
            </c:strRef>
          </c:cat>
          <c:val>
            <c:numRef>
              <c:f>Sheet1!$B$2:$B$346</c:f>
              <c:numCache>
                <c:formatCode>General</c:formatCode>
                <c:ptCount val="345"/>
                <c:pt idx="0">
                  <c:v>439</c:v>
                </c:pt>
                <c:pt idx="1">
                  <c:v>291</c:v>
                </c:pt>
                <c:pt idx="2">
                  <c:v>224</c:v>
                </c:pt>
                <c:pt idx="3">
                  <c:v>172</c:v>
                </c:pt>
                <c:pt idx="4">
                  <c:v>246</c:v>
                </c:pt>
                <c:pt idx="5">
                  <c:v>2049</c:v>
                </c:pt>
                <c:pt idx="6">
                  <c:v>1129</c:v>
                </c:pt>
                <c:pt idx="7">
                  <c:v>917</c:v>
                </c:pt>
                <c:pt idx="8">
                  <c:v>1799</c:v>
                </c:pt>
                <c:pt idx="9">
                  <c:v>1483</c:v>
                </c:pt>
                <c:pt idx="10">
                  <c:v>893</c:v>
                </c:pt>
                <c:pt idx="11">
                  <c:v>797</c:v>
                </c:pt>
                <c:pt idx="12">
                  <c:v>1450</c:v>
                </c:pt>
                <c:pt idx="13">
                  <c:v>895</c:v>
                </c:pt>
                <c:pt idx="14">
                  <c:v>592</c:v>
                </c:pt>
                <c:pt idx="15">
                  <c:v>446</c:v>
                </c:pt>
                <c:pt idx="16">
                  <c:v>362</c:v>
                </c:pt>
                <c:pt idx="17">
                  <c:v>527</c:v>
                </c:pt>
                <c:pt idx="18">
                  <c:v>342</c:v>
                </c:pt>
                <c:pt idx="19">
                  <c:v>226</c:v>
                </c:pt>
                <c:pt idx="20">
                  <c:v>191</c:v>
                </c:pt>
                <c:pt idx="21">
                  <c:v>255</c:v>
                </c:pt>
                <c:pt idx="22">
                  <c:v>440</c:v>
                </c:pt>
                <c:pt idx="23">
                  <c:v>980</c:v>
                </c:pt>
                <c:pt idx="24">
                  <c:v>668</c:v>
                </c:pt>
                <c:pt idx="25">
                  <c:v>587</c:v>
                </c:pt>
                <c:pt idx="26">
                  <c:v>634</c:v>
                </c:pt>
                <c:pt idx="27">
                  <c:v>651</c:v>
                </c:pt>
                <c:pt idx="28">
                  <c:v>489</c:v>
                </c:pt>
                <c:pt idx="29">
                  <c:v>717</c:v>
                </c:pt>
                <c:pt idx="30">
                  <c:v>3386</c:v>
                </c:pt>
                <c:pt idx="31">
                  <c:v>1392</c:v>
                </c:pt>
                <c:pt idx="32">
                  <c:v>736</c:v>
                </c:pt>
                <c:pt idx="33">
                  <c:v>621</c:v>
                </c:pt>
                <c:pt idx="34">
                  <c:v>217</c:v>
                </c:pt>
                <c:pt idx="35">
                  <c:v>267</c:v>
                </c:pt>
                <c:pt idx="36">
                  <c:v>760</c:v>
                </c:pt>
                <c:pt idx="37">
                  <c:v>480</c:v>
                </c:pt>
                <c:pt idx="38">
                  <c:v>319</c:v>
                </c:pt>
                <c:pt idx="39">
                  <c:v>539</c:v>
                </c:pt>
                <c:pt idx="40">
                  <c:v>414</c:v>
                </c:pt>
                <c:pt idx="41">
                  <c:v>294</c:v>
                </c:pt>
                <c:pt idx="42">
                  <c:v>166</c:v>
                </c:pt>
                <c:pt idx="43">
                  <c:v>587</c:v>
                </c:pt>
                <c:pt idx="44">
                  <c:v>516</c:v>
                </c:pt>
                <c:pt idx="45">
                  <c:v>560</c:v>
                </c:pt>
                <c:pt idx="46">
                  <c:v>310</c:v>
                </c:pt>
                <c:pt idx="47">
                  <c:v>275</c:v>
                </c:pt>
                <c:pt idx="48">
                  <c:v>499</c:v>
                </c:pt>
                <c:pt idx="49">
                  <c:v>450</c:v>
                </c:pt>
                <c:pt idx="50">
                  <c:v>1917</c:v>
                </c:pt>
                <c:pt idx="51">
                  <c:v>525</c:v>
                </c:pt>
                <c:pt idx="52">
                  <c:v>408</c:v>
                </c:pt>
                <c:pt idx="53">
                  <c:v>309</c:v>
                </c:pt>
                <c:pt idx="54">
                  <c:v>385</c:v>
                </c:pt>
                <c:pt idx="55">
                  <c:v>597</c:v>
                </c:pt>
                <c:pt idx="56">
                  <c:v>335</c:v>
                </c:pt>
                <c:pt idx="57">
                  <c:v>1376</c:v>
                </c:pt>
                <c:pt idx="58">
                  <c:v>3423</c:v>
                </c:pt>
                <c:pt idx="59">
                  <c:v>1643</c:v>
                </c:pt>
                <c:pt idx="60">
                  <c:v>788</c:v>
                </c:pt>
                <c:pt idx="61">
                  <c:v>454</c:v>
                </c:pt>
                <c:pt idx="62">
                  <c:v>579</c:v>
                </c:pt>
                <c:pt idx="63">
                  <c:v>2178</c:v>
                </c:pt>
                <c:pt idx="64">
                  <c:v>3873</c:v>
                </c:pt>
                <c:pt idx="65">
                  <c:v>10242</c:v>
                </c:pt>
                <c:pt idx="66">
                  <c:v>5326</c:v>
                </c:pt>
                <c:pt idx="67">
                  <c:v>3397</c:v>
                </c:pt>
                <c:pt idx="68">
                  <c:v>3560</c:v>
                </c:pt>
                <c:pt idx="69">
                  <c:v>3150</c:v>
                </c:pt>
                <c:pt idx="70">
                  <c:v>5245</c:v>
                </c:pt>
                <c:pt idx="71">
                  <c:v>8662</c:v>
                </c:pt>
                <c:pt idx="72">
                  <c:v>7186</c:v>
                </c:pt>
                <c:pt idx="73">
                  <c:v>6509</c:v>
                </c:pt>
                <c:pt idx="74">
                  <c:v>6370</c:v>
                </c:pt>
                <c:pt idx="75">
                  <c:v>9769</c:v>
                </c:pt>
                <c:pt idx="76">
                  <c:v>12973</c:v>
                </c:pt>
                <c:pt idx="77">
                  <c:v>7239</c:v>
                </c:pt>
                <c:pt idx="78">
                  <c:v>6926</c:v>
                </c:pt>
                <c:pt idx="79">
                  <c:v>4704</c:v>
                </c:pt>
                <c:pt idx="80">
                  <c:v>2487</c:v>
                </c:pt>
                <c:pt idx="81">
                  <c:v>2161</c:v>
                </c:pt>
                <c:pt idx="82">
                  <c:v>2044</c:v>
                </c:pt>
                <c:pt idx="83">
                  <c:v>2124</c:v>
                </c:pt>
                <c:pt idx="84">
                  <c:v>2060</c:v>
                </c:pt>
                <c:pt idx="85">
                  <c:v>563</c:v>
                </c:pt>
                <c:pt idx="86">
                  <c:v>645</c:v>
                </c:pt>
                <c:pt idx="87">
                  <c:v>479</c:v>
                </c:pt>
                <c:pt idx="88">
                  <c:v>1398</c:v>
                </c:pt>
                <c:pt idx="89">
                  <c:v>2193</c:v>
                </c:pt>
                <c:pt idx="90">
                  <c:v>3309</c:v>
                </c:pt>
                <c:pt idx="91">
                  <c:v>1980</c:v>
                </c:pt>
                <c:pt idx="92">
                  <c:v>1725</c:v>
                </c:pt>
                <c:pt idx="93">
                  <c:v>2207</c:v>
                </c:pt>
                <c:pt idx="94">
                  <c:v>918</c:v>
                </c:pt>
                <c:pt idx="95">
                  <c:v>12557</c:v>
                </c:pt>
                <c:pt idx="96">
                  <c:v>10352</c:v>
                </c:pt>
                <c:pt idx="97">
                  <c:v>9247</c:v>
                </c:pt>
                <c:pt idx="98">
                  <c:v>6012</c:v>
                </c:pt>
                <c:pt idx="99">
                  <c:v>6901</c:v>
                </c:pt>
                <c:pt idx="100">
                  <c:v>12000</c:v>
                </c:pt>
                <c:pt idx="101">
                  <c:v>6319</c:v>
                </c:pt>
                <c:pt idx="102">
                  <c:v>5441</c:v>
                </c:pt>
                <c:pt idx="103">
                  <c:v>6365</c:v>
                </c:pt>
                <c:pt idx="104">
                  <c:v>8558</c:v>
                </c:pt>
                <c:pt idx="105">
                  <c:v>7150</c:v>
                </c:pt>
                <c:pt idx="106">
                  <c:v>5942</c:v>
                </c:pt>
                <c:pt idx="107">
                  <c:v>7256</c:v>
                </c:pt>
                <c:pt idx="108">
                  <c:v>6241</c:v>
                </c:pt>
                <c:pt idx="109">
                  <c:v>6612</c:v>
                </c:pt>
                <c:pt idx="110">
                  <c:v>5607</c:v>
                </c:pt>
                <c:pt idx="111">
                  <c:v>4684</c:v>
                </c:pt>
                <c:pt idx="112">
                  <c:v>14100</c:v>
                </c:pt>
                <c:pt idx="113">
                  <c:v>13512</c:v>
                </c:pt>
                <c:pt idx="114">
                  <c:v>9449</c:v>
                </c:pt>
                <c:pt idx="115">
                  <c:v>16756</c:v>
                </c:pt>
                <c:pt idx="116">
                  <c:v>3601</c:v>
                </c:pt>
                <c:pt idx="117">
                  <c:v>5675</c:v>
                </c:pt>
                <c:pt idx="118">
                  <c:v>4532</c:v>
                </c:pt>
                <c:pt idx="119">
                  <c:v>5812</c:v>
                </c:pt>
                <c:pt idx="120">
                  <c:v>7709</c:v>
                </c:pt>
                <c:pt idx="121">
                  <c:v>7759</c:v>
                </c:pt>
                <c:pt idx="122">
                  <c:v>5824</c:v>
                </c:pt>
                <c:pt idx="123">
                  <c:v>7897</c:v>
                </c:pt>
                <c:pt idx="124">
                  <c:v>10788</c:v>
                </c:pt>
                <c:pt idx="125">
                  <c:v>11643</c:v>
                </c:pt>
                <c:pt idx="126">
                  <c:v>10096</c:v>
                </c:pt>
                <c:pt idx="127">
                  <c:v>24254</c:v>
                </c:pt>
                <c:pt idx="128">
                  <c:v>23944</c:v>
                </c:pt>
                <c:pt idx="129">
                  <c:v>15767</c:v>
                </c:pt>
                <c:pt idx="130">
                  <c:v>10744</c:v>
                </c:pt>
                <c:pt idx="131">
                  <c:v>6555</c:v>
                </c:pt>
                <c:pt idx="132">
                  <c:v>5704</c:v>
                </c:pt>
                <c:pt idx="133">
                  <c:v>4434</c:v>
                </c:pt>
                <c:pt idx="134">
                  <c:v>5378</c:v>
                </c:pt>
                <c:pt idx="135">
                  <c:v>16569</c:v>
                </c:pt>
                <c:pt idx="136">
                  <c:v>4946</c:v>
                </c:pt>
                <c:pt idx="137">
                  <c:v>6705</c:v>
                </c:pt>
                <c:pt idx="138">
                  <c:v>12258</c:v>
                </c:pt>
                <c:pt idx="139">
                  <c:v>15392</c:v>
                </c:pt>
                <c:pt idx="140">
                  <c:v>20296</c:v>
                </c:pt>
                <c:pt idx="141">
                  <c:v>23202</c:v>
                </c:pt>
                <c:pt idx="142">
                  <c:v>17679</c:v>
                </c:pt>
                <c:pt idx="143">
                  <c:v>16325</c:v>
                </c:pt>
                <c:pt idx="144">
                  <c:v>12528</c:v>
                </c:pt>
                <c:pt idx="145">
                  <c:v>15361</c:v>
                </c:pt>
                <c:pt idx="146">
                  <c:v>18270</c:v>
                </c:pt>
                <c:pt idx="147">
                  <c:v>12008</c:v>
                </c:pt>
                <c:pt idx="148">
                  <c:v>7739</c:v>
                </c:pt>
                <c:pt idx="149">
                  <c:v>6864</c:v>
                </c:pt>
                <c:pt idx="150">
                  <c:v>3612</c:v>
                </c:pt>
                <c:pt idx="151">
                  <c:v>3880</c:v>
                </c:pt>
                <c:pt idx="152">
                  <c:v>4684</c:v>
                </c:pt>
                <c:pt idx="153">
                  <c:v>3840</c:v>
                </c:pt>
                <c:pt idx="154">
                  <c:v>2693</c:v>
                </c:pt>
                <c:pt idx="155">
                  <c:v>1578</c:v>
                </c:pt>
                <c:pt idx="156">
                  <c:v>2921</c:v>
                </c:pt>
                <c:pt idx="157">
                  <c:v>3235</c:v>
                </c:pt>
                <c:pt idx="158">
                  <c:v>1095</c:v>
                </c:pt>
                <c:pt idx="159">
                  <c:v>3927</c:v>
                </c:pt>
                <c:pt idx="160">
                  <c:v>1619</c:v>
                </c:pt>
                <c:pt idx="161">
                  <c:v>785</c:v>
                </c:pt>
                <c:pt idx="162">
                  <c:v>524</c:v>
                </c:pt>
                <c:pt idx="163">
                  <c:v>2152</c:v>
                </c:pt>
                <c:pt idx="164">
                  <c:v>1718</c:v>
                </c:pt>
                <c:pt idx="165">
                  <c:v>2301</c:v>
                </c:pt>
                <c:pt idx="166">
                  <c:v>4097</c:v>
                </c:pt>
                <c:pt idx="167">
                  <c:v>4607</c:v>
                </c:pt>
                <c:pt idx="168">
                  <c:v>7803</c:v>
                </c:pt>
                <c:pt idx="169">
                  <c:v>6552</c:v>
                </c:pt>
                <c:pt idx="170">
                  <c:v>7502</c:v>
                </c:pt>
                <c:pt idx="171">
                  <c:v>2379</c:v>
                </c:pt>
                <c:pt idx="172">
                  <c:v>2332</c:v>
                </c:pt>
                <c:pt idx="173">
                  <c:v>3521</c:v>
                </c:pt>
                <c:pt idx="174">
                  <c:v>2855</c:v>
                </c:pt>
                <c:pt idx="175">
                  <c:v>1877</c:v>
                </c:pt>
                <c:pt idx="176">
                  <c:v>1870</c:v>
                </c:pt>
                <c:pt idx="177">
                  <c:v>2264</c:v>
                </c:pt>
                <c:pt idx="178">
                  <c:v>1552</c:v>
                </c:pt>
                <c:pt idx="179">
                  <c:v>1031</c:v>
                </c:pt>
                <c:pt idx="180">
                  <c:v>3802</c:v>
                </c:pt>
                <c:pt idx="181">
                  <c:v>2884</c:v>
                </c:pt>
                <c:pt idx="182">
                  <c:v>1095</c:v>
                </c:pt>
                <c:pt idx="183">
                  <c:v>988</c:v>
                </c:pt>
                <c:pt idx="184">
                  <c:v>18558</c:v>
                </c:pt>
                <c:pt idx="185">
                  <c:v>4588</c:v>
                </c:pt>
                <c:pt idx="186">
                  <c:v>5219</c:v>
                </c:pt>
                <c:pt idx="187">
                  <c:v>5206</c:v>
                </c:pt>
                <c:pt idx="188">
                  <c:v>3751</c:v>
                </c:pt>
                <c:pt idx="189">
                  <c:v>1650</c:v>
                </c:pt>
                <c:pt idx="190">
                  <c:v>1728</c:v>
                </c:pt>
                <c:pt idx="191">
                  <c:v>3660</c:v>
                </c:pt>
                <c:pt idx="192">
                  <c:v>4460</c:v>
                </c:pt>
                <c:pt idx="193">
                  <c:v>7286</c:v>
                </c:pt>
                <c:pt idx="194">
                  <c:v>3968</c:v>
                </c:pt>
                <c:pt idx="195">
                  <c:v>4569</c:v>
                </c:pt>
                <c:pt idx="196">
                  <c:v>3934</c:v>
                </c:pt>
                <c:pt idx="197">
                  <c:v>2350</c:v>
                </c:pt>
                <c:pt idx="198">
                  <c:v>2418</c:v>
                </c:pt>
                <c:pt idx="199">
                  <c:v>3023</c:v>
                </c:pt>
                <c:pt idx="200">
                  <c:v>3504</c:v>
                </c:pt>
                <c:pt idx="201">
                  <c:v>1487</c:v>
                </c:pt>
                <c:pt idx="202">
                  <c:v>2888</c:v>
                </c:pt>
                <c:pt idx="203">
                  <c:v>3259</c:v>
                </c:pt>
                <c:pt idx="204">
                  <c:v>1664</c:v>
                </c:pt>
                <c:pt idx="205">
                  <c:v>2130</c:v>
                </c:pt>
                <c:pt idx="206">
                  <c:v>1673</c:v>
                </c:pt>
                <c:pt idx="207">
                  <c:v>4188</c:v>
                </c:pt>
                <c:pt idx="208">
                  <c:v>4307</c:v>
                </c:pt>
                <c:pt idx="209">
                  <c:v>5840</c:v>
                </c:pt>
                <c:pt idx="210">
                  <c:v>20592</c:v>
                </c:pt>
                <c:pt idx="211">
                  <c:v>8282</c:v>
                </c:pt>
                <c:pt idx="212">
                  <c:v>4560</c:v>
                </c:pt>
                <c:pt idx="213">
                  <c:v>2803</c:v>
                </c:pt>
                <c:pt idx="214">
                  <c:v>1418</c:v>
                </c:pt>
                <c:pt idx="215">
                  <c:v>2757</c:v>
                </c:pt>
                <c:pt idx="216">
                  <c:v>2270</c:v>
                </c:pt>
                <c:pt idx="217">
                  <c:v>3334</c:v>
                </c:pt>
                <c:pt idx="218">
                  <c:v>6334</c:v>
                </c:pt>
                <c:pt idx="219">
                  <c:v>5230</c:v>
                </c:pt>
                <c:pt idx="220">
                  <c:v>4283</c:v>
                </c:pt>
                <c:pt idx="221">
                  <c:v>3423</c:v>
                </c:pt>
                <c:pt idx="222">
                  <c:v>3589</c:v>
                </c:pt>
                <c:pt idx="223">
                  <c:v>3126</c:v>
                </c:pt>
                <c:pt idx="224">
                  <c:v>2623</c:v>
                </c:pt>
                <c:pt idx="225">
                  <c:v>1890</c:v>
                </c:pt>
                <c:pt idx="226">
                  <c:v>2074</c:v>
                </c:pt>
                <c:pt idx="227">
                  <c:v>1612</c:v>
                </c:pt>
                <c:pt idx="228">
                  <c:v>2088</c:v>
                </c:pt>
                <c:pt idx="229">
                  <c:v>1813</c:v>
                </c:pt>
                <c:pt idx="230">
                  <c:v>3063</c:v>
                </c:pt>
                <c:pt idx="231">
                  <c:v>1915</c:v>
                </c:pt>
                <c:pt idx="232">
                  <c:v>2088</c:v>
                </c:pt>
                <c:pt idx="233">
                  <c:v>2328</c:v>
                </c:pt>
                <c:pt idx="234">
                  <c:v>1185</c:v>
                </c:pt>
                <c:pt idx="235">
                  <c:v>2408</c:v>
                </c:pt>
                <c:pt idx="236">
                  <c:v>1487</c:v>
                </c:pt>
                <c:pt idx="237">
                  <c:v>1799</c:v>
                </c:pt>
                <c:pt idx="238">
                  <c:v>1061</c:v>
                </c:pt>
                <c:pt idx="239">
                  <c:v>1567</c:v>
                </c:pt>
                <c:pt idx="240">
                  <c:v>1242</c:v>
                </c:pt>
                <c:pt idx="241">
                  <c:v>2619</c:v>
                </c:pt>
                <c:pt idx="242">
                  <c:v>1083</c:v>
                </c:pt>
                <c:pt idx="243">
                  <c:v>2997</c:v>
                </c:pt>
                <c:pt idx="244">
                  <c:v>13033</c:v>
                </c:pt>
                <c:pt idx="245">
                  <c:v>20564</c:v>
                </c:pt>
                <c:pt idx="246">
                  <c:v>35528</c:v>
                </c:pt>
                <c:pt idx="247">
                  <c:v>30849</c:v>
                </c:pt>
                <c:pt idx="248">
                  <c:v>24628</c:v>
                </c:pt>
                <c:pt idx="249">
                  <c:v>10558</c:v>
                </c:pt>
                <c:pt idx="250">
                  <c:v>16716</c:v>
                </c:pt>
                <c:pt idx="251">
                  <c:v>33405</c:v>
                </c:pt>
                <c:pt idx="252">
                  <c:v>10165</c:v>
                </c:pt>
                <c:pt idx="253">
                  <c:v>6026</c:v>
                </c:pt>
                <c:pt idx="254">
                  <c:v>6266</c:v>
                </c:pt>
                <c:pt idx="255">
                  <c:v>4560</c:v>
                </c:pt>
                <c:pt idx="256">
                  <c:v>1923</c:v>
                </c:pt>
                <c:pt idx="257">
                  <c:v>2545</c:v>
                </c:pt>
                <c:pt idx="258">
                  <c:v>9455</c:v>
                </c:pt>
                <c:pt idx="259">
                  <c:v>8335</c:v>
                </c:pt>
                <c:pt idx="260">
                  <c:v>10984</c:v>
                </c:pt>
                <c:pt idx="261">
                  <c:v>12917</c:v>
                </c:pt>
                <c:pt idx="262">
                  <c:v>13325</c:v>
                </c:pt>
                <c:pt idx="263">
                  <c:v>9472</c:v>
                </c:pt>
                <c:pt idx="264">
                  <c:v>5245</c:v>
                </c:pt>
                <c:pt idx="265">
                  <c:v>12263</c:v>
                </c:pt>
                <c:pt idx="266">
                  <c:v>6185</c:v>
                </c:pt>
                <c:pt idx="267">
                  <c:v>4969</c:v>
                </c:pt>
                <c:pt idx="268">
                  <c:v>5785</c:v>
                </c:pt>
                <c:pt idx="269">
                  <c:v>3428</c:v>
                </c:pt>
                <c:pt idx="270">
                  <c:v>2363</c:v>
                </c:pt>
                <c:pt idx="271">
                  <c:v>2219</c:v>
                </c:pt>
                <c:pt idx="272">
                  <c:v>2641</c:v>
                </c:pt>
                <c:pt idx="273">
                  <c:v>3279</c:v>
                </c:pt>
                <c:pt idx="274">
                  <c:v>1426</c:v>
                </c:pt>
                <c:pt idx="275">
                  <c:v>3648</c:v>
                </c:pt>
                <c:pt idx="276">
                  <c:v>3045</c:v>
                </c:pt>
                <c:pt idx="277">
                  <c:v>2685</c:v>
                </c:pt>
                <c:pt idx="278">
                  <c:v>2249</c:v>
                </c:pt>
                <c:pt idx="279">
                  <c:v>2549</c:v>
                </c:pt>
                <c:pt idx="280">
                  <c:v>2022</c:v>
                </c:pt>
                <c:pt idx="281">
                  <c:v>1245</c:v>
                </c:pt>
                <c:pt idx="282">
                  <c:v>1351</c:v>
                </c:pt>
                <c:pt idx="283">
                  <c:v>2761</c:v>
                </c:pt>
                <c:pt idx="284">
                  <c:v>5850</c:v>
                </c:pt>
                <c:pt idx="285">
                  <c:v>17039</c:v>
                </c:pt>
                <c:pt idx="286">
                  <c:v>6756</c:v>
                </c:pt>
                <c:pt idx="287">
                  <c:v>3654</c:v>
                </c:pt>
                <c:pt idx="288">
                  <c:v>6864</c:v>
                </c:pt>
                <c:pt idx="289">
                  <c:v>27916</c:v>
                </c:pt>
                <c:pt idx="290">
                  <c:v>16000</c:v>
                </c:pt>
                <c:pt idx="291">
                  <c:v>12965</c:v>
                </c:pt>
                <c:pt idx="292">
                  <c:v>11330</c:v>
                </c:pt>
                <c:pt idx="293">
                  <c:v>19241</c:v>
                </c:pt>
                <c:pt idx="294">
                  <c:v>16250</c:v>
                </c:pt>
                <c:pt idx="295">
                  <c:v>16964</c:v>
                </c:pt>
                <c:pt idx="296">
                  <c:v>10454</c:v>
                </c:pt>
                <c:pt idx="297">
                  <c:v>14271</c:v>
                </c:pt>
                <c:pt idx="298">
                  <c:v>13812</c:v>
                </c:pt>
                <c:pt idx="299">
                  <c:v>10134</c:v>
                </c:pt>
                <c:pt idx="300">
                  <c:v>19043</c:v>
                </c:pt>
                <c:pt idx="301">
                  <c:v>13966</c:v>
                </c:pt>
                <c:pt idx="302">
                  <c:v>9330</c:v>
                </c:pt>
                <c:pt idx="303">
                  <c:v>10479</c:v>
                </c:pt>
                <c:pt idx="304">
                  <c:v>10538</c:v>
                </c:pt>
                <c:pt idx="305">
                  <c:v>11583</c:v>
                </c:pt>
                <c:pt idx="306">
                  <c:v>12583</c:v>
                </c:pt>
                <c:pt idx="307">
                  <c:v>14798</c:v>
                </c:pt>
                <c:pt idx="308">
                  <c:v>8745</c:v>
                </c:pt>
                <c:pt idx="309">
                  <c:v>6009</c:v>
                </c:pt>
                <c:pt idx="310">
                  <c:v>6725</c:v>
                </c:pt>
                <c:pt idx="311">
                  <c:v>7171</c:v>
                </c:pt>
                <c:pt idx="312">
                  <c:v>6400</c:v>
                </c:pt>
                <c:pt idx="313">
                  <c:v>6340</c:v>
                </c:pt>
                <c:pt idx="314">
                  <c:v>13096</c:v>
                </c:pt>
                <c:pt idx="315">
                  <c:v>5515</c:v>
                </c:pt>
                <c:pt idx="316">
                  <c:v>8461</c:v>
                </c:pt>
                <c:pt idx="317">
                  <c:v>8466</c:v>
                </c:pt>
                <c:pt idx="318">
                  <c:v>7127</c:v>
                </c:pt>
                <c:pt idx="319">
                  <c:v>9579</c:v>
                </c:pt>
                <c:pt idx="320">
                  <c:v>9705</c:v>
                </c:pt>
                <c:pt idx="321">
                  <c:v>13402</c:v>
                </c:pt>
                <c:pt idx="322">
                  <c:v>11324</c:v>
                </c:pt>
                <c:pt idx="323">
                  <c:v>9206</c:v>
                </c:pt>
                <c:pt idx="324">
                  <c:v>8281</c:v>
                </c:pt>
                <c:pt idx="325">
                  <c:v>8570</c:v>
                </c:pt>
                <c:pt idx="326">
                  <c:v>7850</c:v>
                </c:pt>
                <c:pt idx="327">
                  <c:v>9149</c:v>
                </c:pt>
                <c:pt idx="328">
                  <c:v>15568</c:v>
                </c:pt>
                <c:pt idx="329">
                  <c:v>11681</c:v>
                </c:pt>
                <c:pt idx="330">
                  <c:v>12456</c:v>
                </c:pt>
                <c:pt idx="331">
                  <c:v>8893</c:v>
                </c:pt>
                <c:pt idx="332">
                  <c:v>10676</c:v>
                </c:pt>
                <c:pt idx="333">
                  <c:v>5202</c:v>
                </c:pt>
                <c:pt idx="334">
                  <c:v>12362</c:v>
                </c:pt>
                <c:pt idx="335">
                  <c:v>14480</c:v>
                </c:pt>
                <c:pt idx="336">
                  <c:v>13227</c:v>
                </c:pt>
                <c:pt idx="337">
                  <c:v>13393</c:v>
                </c:pt>
                <c:pt idx="338">
                  <c:v>9665</c:v>
                </c:pt>
                <c:pt idx="339">
                  <c:v>11362</c:v>
                </c:pt>
                <c:pt idx="340">
                  <c:v>13420</c:v>
                </c:pt>
                <c:pt idx="341">
                  <c:v>7763</c:v>
                </c:pt>
                <c:pt idx="342">
                  <c:v>8198</c:v>
                </c:pt>
                <c:pt idx="343">
                  <c:v>9844</c:v>
                </c:pt>
                <c:pt idx="344">
                  <c:v>7951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9D3-40EB-979E-3747F6A09F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8897760"/>
        <c:axId val="338897104"/>
      </c:lineChart>
      <c:catAx>
        <c:axId val="338897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897104"/>
        <c:crosses val="autoZero"/>
        <c:auto val="1"/>
        <c:lblAlgn val="ctr"/>
        <c:lblOffset val="100"/>
        <c:noMultiLvlLbl val="0"/>
      </c:catAx>
      <c:valAx>
        <c:axId val="338897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897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Treckerfahrer dürfen das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Sheet1!$A$2:$A$346</c:f>
              <c:strCache>
                <c:ptCount val="345"/>
                <c:pt idx="0">
                  <c:v>04.09.2017</c:v>
                </c:pt>
                <c:pt idx="1">
                  <c:v>05.09.2017</c:v>
                </c:pt>
                <c:pt idx="2">
                  <c:v>06.09.2017</c:v>
                </c:pt>
                <c:pt idx="3">
                  <c:v>07.09.2017</c:v>
                </c:pt>
                <c:pt idx="4">
                  <c:v>08.09.2017</c:v>
                </c:pt>
                <c:pt idx="5">
                  <c:v>09.09.2017</c:v>
                </c:pt>
                <c:pt idx="6">
                  <c:v>10.09.2017</c:v>
                </c:pt>
                <c:pt idx="7">
                  <c:v>11.09.2017</c:v>
                </c:pt>
                <c:pt idx="8">
                  <c:v>12.09.2017</c:v>
                </c:pt>
                <c:pt idx="9">
                  <c:v>13.09.2017</c:v>
                </c:pt>
                <c:pt idx="10">
                  <c:v>14.09.2017</c:v>
                </c:pt>
                <c:pt idx="11">
                  <c:v>15.09.2017</c:v>
                </c:pt>
                <c:pt idx="12">
                  <c:v>16.09.2017</c:v>
                </c:pt>
                <c:pt idx="13">
                  <c:v>17.09.2017</c:v>
                </c:pt>
                <c:pt idx="14">
                  <c:v>18.09.2017</c:v>
                </c:pt>
                <c:pt idx="15">
                  <c:v>19.09.2017</c:v>
                </c:pt>
                <c:pt idx="16">
                  <c:v>20.09.2017</c:v>
                </c:pt>
                <c:pt idx="17">
                  <c:v>21.09.2017</c:v>
                </c:pt>
                <c:pt idx="18">
                  <c:v>22.09.2017</c:v>
                </c:pt>
                <c:pt idx="19">
                  <c:v>23.09.2017</c:v>
                </c:pt>
                <c:pt idx="20">
                  <c:v>24.09.2017</c:v>
                </c:pt>
                <c:pt idx="21">
                  <c:v>25.09.2017</c:v>
                </c:pt>
                <c:pt idx="22">
                  <c:v>26.09.2017</c:v>
                </c:pt>
                <c:pt idx="23">
                  <c:v>27.09.2017</c:v>
                </c:pt>
                <c:pt idx="24">
                  <c:v>28.09.2017</c:v>
                </c:pt>
                <c:pt idx="25">
                  <c:v>29.09.2017</c:v>
                </c:pt>
                <c:pt idx="26">
                  <c:v>30.09.2017</c:v>
                </c:pt>
                <c:pt idx="27">
                  <c:v>01.10.2017</c:v>
                </c:pt>
                <c:pt idx="28">
                  <c:v>02.10.2017</c:v>
                </c:pt>
                <c:pt idx="29">
                  <c:v>03.10.2017</c:v>
                </c:pt>
                <c:pt idx="30">
                  <c:v>04.10.2017</c:v>
                </c:pt>
                <c:pt idx="31">
                  <c:v>05.10.2017</c:v>
                </c:pt>
                <c:pt idx="32">
                  <c:v>06.10.2017</c:v>
                </c:pt>
                <c:pt idx="33">
                  <c:v>07.10.2017</c:v>
                </c:pt>
                <c:pt idx="34">
                  <c:v>08.10.2017</c:v>
                </c:pt>
                <c:pt idx="35">
                  <c:v>09.10.2017</c:v>
                </c:pt>
                <c:pt idx="36">
                  <c:v>10.10.2017</c:v>
                </c:pt>
                <c:pt idx="37">
                  <c:v>11.10.2017</c:v>
                </c:pt>
                <c:pt idx="38">
                  <c:v>12.10.2017</c:v>
                </c:pt>
                <c:pt idx="39">
                  <c:v>13.10.2017</c:v>
                </c:pt>
                <c:pt idx="40">
                  <c:v>14.10.2017</c:v>
                </c:pt>
                <c:pt idx="41">
                  <c:v>15.10.2017</c:v>
                </c:pt>
                <c:pt idx="42">
                  <c:v>16.10.2017</c:v>
                </c:pt>
                <c:pt idx="43">
                  <c:v>17.10.2017</c:v>
                </c:pt>
                <c:pt idx="44">
                  <c:v>18.10.2017</c:v>
                </c:pt>
                <c:pt idx="45">
                  <c:v>19.10.2017</c:v>
                </c:pt>
                <c:pt idx="46">
                  <c:v>20.10.2017</c:v>
                </c:pt>
                <c:pt idx="47">
                  <c:v>21.10.2017</c:v>
                </c:pt>
                <c:pt idx="48">
                  <c:v>22.10.2017</c:v>
                </c:pt>
                <c:pt idx="49">
                  <c:v>23.10.2017</c:v>
                </c:pt>
                <c:pt idx="50">
                  <c:v>24.10.2017</c:v>
                </c:pt>
                <c:pt idx="51">
                  <c:v>25.10.2017</c:v>
                </c:pt>
                <c:pt idx="52">
                  <c:v>26.10.2017</c:v>
                </c:pt>
                <c:pt idx="53">
                  <c:v>27.10.2017</c:v>
                </c:pt>
                <c:pt idx="54">
                  <c:v>28.10.2017</c:v>
                </c:pt>
                <c:pt idx="55">
                  <c:v>29.10.2017</c:v>
                </c:pt>
                <c:pt idx="56">
                  <c:v>30.10.2017</c:v>
                </c:pt>
                <c:pt idx="57">
                  <c:v>31.10.2017</c:v>
                </c:pt>
                <c:pt idx="58">
                  <c:v>01.11.2017</c:v>
                </c:pt>
                <c:pt idx="59">
                  <c:v>02.11.2017</c:v>
                </c:pt>
                <c:pt idx="60">
                  <c:v>03.11.2017</c:v>
                </c:pt>
                <c:pt idx="61">
                  <c:v>04.11.2017</c:v>
                </c:pt>
                <c:pt idx="62">
                  <c:v>05.11.2017</c:v>
                </c:pt>
                <c:pt idx="63">
                  <c:v>06.11.2017</c:v>
                </c:pt>
                <c:pt idx="64">
                  <c:v>07.11.2017</c:v>
                </c:pt>
                <c:pt idx="65">
                  <c:v>08.11.2017</c:v>
                </c:pt>
                <c:pt idx="66">
                  <c:v>09.11.2017</c:v>
                </c:pt>
                <c:pt idx="67">
                  <c:v>10.11.2017</c:v>
                </c:pt>
                <c:pt idx="68">
                  <c:v>11.11.2017</c:v>
                </c:pt>
                <c:pt idx="69">
                  <c:v>12.11.2017</c:v>
                </c:pt>
                <c:pt idx="70">
                  <c:v>13.11.2017</c:v>
                </c:pt>
                <c:pt idx="71">
                  <c:v>14.11.2017</c:v>
                </c:pt>
                <c:pt idx="72">
                  <c:v>15.11.2017</c:v>
                </c:pt>
                <c:pt idx="73">
                  <c:v>16.11.2017</c:v>
                </c:pt>
                <c:pt idx="74">
                  <c:v>17.11.2017</c:v>
                </c:pt>
                <c:pt idx="75">
                  <c:v>18.11.2017</c:v>
                </c:pt>
                <c:pt idx="76">
                  <c:v>19.11.2017</c:v>
                </c:pt>
                <c:pt idx="77">
                  <c:v>20.11.2017</c:v>
                </c:pt>
                <c:pt idx="78">
                  <c:v>21.11.2017</c:v>
                </c:pt>
                <c:pt idx="79">
                  <c:v>22.11.2017</c:v>
                </c:pt>
                <c:pt idx="80">
                  <c:v>23.11.2017</c:v>
                </c:pt>
                <c:pt idx="81">
                  <c:v>24.11.2017</c:v>
                </c:pt>
                <c:pt idx="82">
                  <c:v>25.11.2017</c:v>
                </c:pt>
                <c:pt idx="83">
                  <c:v>26.11.2017</c:v>
                </c:pt>
                <c:pt idx="84">
                  <c:v>27.11.2017</c:v>
                </c:pt>
                <c:pt idx="85">
                  <c:v>28.11.2017</c:v>
                </c:pt>
                <c:pt idx="86">
                  <c:v>29.11.2017</c:v>
                </c:pt>
                <c:pt idx="87">
                  <c:v>30.11.2017</c:v>
                </c:pt>
                <c:pt idx="88">
                  <c:v>01.12.2017</c:v>
                </c:pt>
                <c:pt idx="89">
                  <c:v>02.12.2017</c:v>
                </c:pt>
                <c:pt idx="90">
                  <c:v>03.12.2017</c:v>
                </c:pt>
                <c:pt idx="91">
                  <c:v>04.12.2017</c:v>
                </c:pt>
                <c:pt idx="92">
                  <c:v>05.12.2017</c:v>
                </c:pt>
                <c:pt idx="93">
                  <c:v>06.12.2017</c:v>
                </c:pt>
                <c:pt idx="94">
                  <c:v>07.12.2017</c:v>
                </c:pt>
                <c:pt idx="95">
                  <c:v>08.12.2017</c:v>
                </c:pt>
                <c:pt idx="96">
                  <c:v>09.12.2017</c:v>
                </c:pt>
                <c:pt idx="97">
                  <c:v>10.12.2017</c:v>
                </c:pt>
                <c:pt idx="98">
                  <c:v>11.12.2017</c:v>
                </c:pt>
                <c:pt idx="99">
                  <c:v>12.12.2017</c:v>
                </c:pt>
                <c:pt idx="100">
                  <c:v>13.12.2017</c:v>
                </c:pt>
                <c:pt idx="101">
                  <c:v>14.12.2017</c:v>
                </c:pt>
                <c:pt idx="102">
                  <c:v>15.12.2017</c:v>
                </c:pt>
                <c:pt idx="103">
                  <c:v>16.12.2017</c:v>
                </c:pt>
                <c:pt idx="104">
                  <c:v>17.12.2017</c:v>
                </c:pt>
                <c:pt idx="105">
                  <c:v>18.12.2017</c:v>
                </c:pt>
                <c:pt idx="106">
                  <c:v>19.12.2017</c:v>
                </c:pt>
                <c:pt idx="107">
                  <c:v>20.12.2017</c:v>
                </c:pt>
                <c:pt idx="108">
                  <c:v>21.12.2017</c:v>
                </c:pt>
                <c:pt idx="109">
                  <c:v>22.12.2017</c:v>
                </c:pt>
                <c:pt idx="110">
                  <c:v>23.12.2017</c:v>
                </c:pt>
                <c:pt idx="111">
                  <c:v>24.12.2017</c:v>
                </c:pt>
                <c:pt idx="112">
                  <c:v>25.12.2017</c:v>
                </c:pt>
                <c:pt idx="113">
                  <c:v>26.12.2017</c:v>
                </c:pt>
                <c:pt idx="114">
                  <c:v>27.12.2017</c:v>
                </c:pt>
                <c:pt idx="115">
                  <c:v>28.12.2017</c:v>
                </c:pt>
                <c:pt idx="116">
                  <c:v>29.12.2017</c:v>
                </c:pt>
                <c:pt idx="117">
                  <c:v>30.12.2017</c:v>
                </c:pt>
                <c:pt idx="118">
                  <c:v>31.12.2017</c:v>
                </c:pt>
                <c:pt idx="119">
                  <c:v>01.01.2018</c:v>
                </c:pt>
                <c:pt idx="120">
                  <c:v>02.01.2018</c:v>
                </c:pt>
                <c:pt idx="121">
                  <c:v>03.01.2018</c:v>
                </c:pt>
                <c:pt idx="122">
                  <c:v>04.01.2018</c:v>
                </c:pt>
                <c:pt idx="123">
                  <c:v>05.01.2018</c:v>
                </c:pt>
                <c:pt idx="124">
                  <c:v>06.01.2018</c:v>
                </c:pt>
                <c:pt idx="125">
                  <c:v>07.01.2018</c:v>
                </c:pt>
                <c:pt idx="126">
                  <c:v>08.01.2018</c:v>
                </c:pt>
                <c:pt idx="127">
                  <c:v>09.01.2018</c:v>
                </c:pt>
                <c:pt idx="128">
                  <c:v>10.01.2018</c:v>
                </c:pt>
                <c:pt idx="129">
                  <c:v>11.01.2018</c:v>
                </c:pt>
                <c:pt idx="130">
                  <c:v>12.01.2018</c:v>
                </c:pt>
                <c:pt idx="131">
                  <c:v>13.01.2018</c:v>
                </c:pt>
                <c:pt idx="132">
                  <c:v>14.01.2018</c:v>
                </c:pt>
                <c:pt idx="133">
                  <c:v>15.01.2018</c:v>
                </c:pt>
                <c:pt idx="134">
                  <c:v>16.01.2018</c:v>
                </c:pt>
                <c:pt idx="135">
                  <c:v>17.01.2018</c:v>
                </c:pt>
                <c:pt idx="136">
                  <c:v>18.01.2018</c:v>
                </c:pt>
                <c:pt idx="137">
                  <c:v>19.01.2018</c:v>
                </c:pt>
                <c:pt idx="138">
                  <c:v>20.01.2018</c:v>
                </c:pt>
                <c:pt idx="139">
                  <c:v>21.01.2018</c:v>
                </c:pt>
                <c:pt idx="140">
                  <c:v>22.01.2018</c:v>
                </c:pt>
                <c:pt idx="141">
                  <c:v>23.01.2018</c:v>
                </c:pt>
                <c:pt idx="142">
                  <c:v>24.01.2018</c:v>
                </c:pt>
                <c:pt idx="143">
                  <c:v>25.01.2018</c:v>
                </c:pt>
                <c:pt idx="144">
                  <c:v>26.01.2018</c:v>
                </c:pt>
                <c:pt idx="145">
                  <c:v>27.01.2018</c:v>
                </c:pt>
                <c:pt idx="146">
                  <c:v>28.01.2018</c:v>
                </c:pt>
                <c:pt idx="147">
                  <c:v>29.01.2018</c:v>
                </c:pt>
                <c:pt idx="148">
                  <c:v>30.01.2018</c:v>
                </c:pt>
                <c:pt idx="149">
                  <c:v>31.01.2018</c:v>
                </c:pt>
                <c:pt idx="150">
                  <c:v>01.02.2018</c:v>
                </c:pt>
                <c:pt idx="151">
                  <c:v>02.02.2018</c:v>
                </c:pt>
                <c:pt idx="152">
                  <c:v>03.02.2018</c:v>
                </c:pt>
                <c:pt idx="153">
                  <c:v>04.02.2018</c:v>
                </c:pt>
                <c:pt idx="154">
                  <c:v>05.02.2018</c:v>
                </c:pt>
                <c:pt idx="155">
                  <c:v>06.02.2018</c:v>
                </c:pt>
                <c:pt idx="156">
                  <c:v>07.02.2018</c:v>
                </c:pt>
                <c:pt idx="157">
                  <c:v>08.02.2018</c:v>
                </c:pt>
                <c:pt idx="158">
                  <c:v>09.02.2018</c:v>
                </c:pt>
                <c:pt idx="159">
                  <c:v>10.02.2018</c:v>
                </c:pt>
                <c:pt idx="160">
                  <c:v>11.02.2018</c:v>
                </c:pt>
                <c:pt idx="161">
                  <c:v>12.02.2018</c:v>
                </c:pt>
                <c:pt idx="162">
                  <c:v>13.02.2018</c:v>
                </c:pt>
                <c:pt idx="163">
                  <c:v>14.02.2018</c:v>
                </c:pt>
                <c:pt idx="164">
                  <c:v>15.02.2018</c:v>
                </c:pt>
                <c:pt idx="165">
                  <c:v>16.02.2018</c:v>
                </c:pt>
                <c:pt idx="166">
                  <c:v>17.02.2018</c:v>
                </c:pt>
                <c:pt idx="167">
                  <c:v>18.02.2018</c:v>
                </c:pt>
                <c:pt idx="168">
                  <c:v>19.02.2018</c:v>
                </c:pt>
                <c:pt idx="169">
                  <c:v>20.02.2018</c:v>
                </c:pt>
                <c:pt idx="170">
                  <c:v>21.02.2018</c:v>
                </c:pt>
                <c:pt idx="171">
                  <c:v>22.02.2018</c:v>
                </c:pt>
                <c:pt idx="172">
                  <c:v>23.02.2018</c:v>
                </c:pt>
                <c:pt idx="173">
                  <c:v>24.02.2018</c:v>
                </c:pt>
                <c:pt idx="174">
                  <c:v>25.02.2018</c:v>
                </c:pt>
                <c:pt idx="175">
                  <c:v>26.02.2018</c:v>
                </c:pt>
                <c:pt idx="176">
                  <c:v>27.02.2018</c:v>
                </c:pt>
                <c:pt idx="177">
                  <c:v>28.02.2018</c:v>
                </c:pt>
                <c:pt idx="178">
                  <c:v>01.03.2018</c:v>
                </c:pt>
                <c:pt idx="179">
                  <c:v>02.03.2018</c:v>
                </c:pt>
                <c:pt idx="180">
                  <c:v>03.03.2018</c:v>
                </c:pt>
                <c:pt idx="181">
                  <c:v>04.03.2018</c:v>
                </c:pt>
                <c:pt idx="182">
                  <c:v>05.03.2018</c:v>
                </c:pt>
                <c:pt idx="183">
                  <c:v>06.03.2018</c:v>
                </c:pt>
                <c:pt idx="184">
                  <c:v>07.03.2018</c:v>
                </c:pt>
                <c:pt idx="185">
                  <c:v>08.03.2018</c:v>
                </c:pt>
                <c:pt idx="186">
                  <c:v>09.03.2018</c:v>
                </c:pt>
                <c:pt idx="187">
                  <c:v>10.03.2018</c:v>
                </c:pt>
                <c:pt idx="188">
                  <c:v>11.03.2018</c:v>
                </c:pt>
                <c:pt idx="189">
                  <c:v>12.03.2018</c:v>
                </c:pt>
                <c:pt idx="190">
                  <c:v>13.03.2018</c:v>
                </c:pt>
                <c:pt idx="191">
                  <c:v>14.03.2018</c:v>
                </c:pt>
                <c:pt idx="192">
                  <c:v>15.03.2018</c:v>
                </c:pt>
                <c:pt idx="193">
                  <c:v>16.03.2018</c:v>
                </c:pt>
                <c:pt idx="194">
                  <c:v>17.03.2018</c:v>
                </c:pt>
                <c:pt idx="195">
                  <c:v>18.03.2018</c:v>
                </c:pt>
                <c:pt idx="196">
                  <c:v>19.03.2018</c:v>
                </c:pt>
                <c:pt idx="197">
                  <c:v>20.03.2018</c:v>
                </c:pt>
                <c:pt idx="198">
                  <c:v>21.03.2018</c:v>
                </c:pt>
                <c:pt idx="199">
                  <c:v>22.03.2018</c:v>
                </c:pt>
                <c:pt idx="200">
                  <c:v>23.03.2018</c:v>
                </c:pt>
                <c:pt idx="201">
                  <c:v>24.03.2018</c:v>
                </c:pt>
                <c:pt idx="202">
                  <c:v>25.03.2018</c:v>
                </c:pt>
                <c:pt idx="203">
                  <c:v>26.03.2018</c:v>
                </c:pt>
                <c:pt idx="204">
                  <c:v>27.03.2018</c:v>
                </c:pt>
                <c:pt idx="205">
                  <c:v>28.03.2018</c:v>
                </c:pt>
                <c:pt idx="206">
                  <c:v>29.03.2018</c:v>
                </c:pt>
                <c:pt idx="207">
                  <c:v>30.03.2018</c:v>
                </c:pt>
                <c:pt idx="208">
                  <c:v>31.03.2018</c:v>
                </c:pt>
                <c:pt idx="209">
                  <c:v>01.04.2018</c:v>
                </c:pt>
                <c:pt idx="210">
                  <c:v>02.04.2018</c:v>
                </c:pt>
                <c:pt idx="211">
                  <c:v>03.04.2018</c:v>
                </c:pt>
                <c:pt idx="212">
                  <c:v>04.04.2018</c:v>
                </c:pt>
                <c:pt idx="213">
                  <c:v>05.04.2018</c:v>
                </c:pt>
                <c:pt idx="214">
                  <c:v>06.04.2018</c:v>
                </c:pt>
                <c:pt idx="215">
                  <c:v>07.04.2018</c:v>
                </c:pt>
                <c:pt idx="216">
                  <c:v>08.04.2018</c:v>
                </c:pt>
                <c:pt idx="217">
                  <c:v>09.04.2018</c:v>
                </c:pt>
                <c:pt idx="218">
                  <c:v>10.04.2018</c:v>
                </c:pt>
                <c:pt idx="219">
                  <c:v>11.04.2018</c:v>
                </c:pt>
                <c:pt idx="220">
                  <c:v>12.04.2018</c:v>
                </c:pt>
                <c:pt idx="221">
                  <c:v>13.04.2018</c:v>
                </c:pt>
                <c:pt idx="222">
                  <c:v>14.04.2018</c:v>
                </c:pt>
                <c:pt idx="223">
                  <c:v>15.04.2018</c:v>
                </c:pt>
                <c:pt idx="224">
                  <c:v>16.04.2018</c:v>
                </c:pt>
                <c:pt idx="225">
                  <c:v>17.04.2018</c:v>
                </c:pt>
                <c:pt idx="226">
                  <c:v>18.04.2018</c:v>
                </c:pt>
                <c:pt idx="227">
                  <c:v>19.04.2018</c:v>
                </c:pt>
                <c:pt idx="228">
                  <c:v>20.04.2018</c:v>
                </c:pt>
                <c:pt idx="229">
                  <c:v>21.04.2018</c:v>
                </c:pt>
                <c:pt idx="230">
                  <c:v>22.04.2018</c:v>
                </c:pt>
                <c:pt idx="231">
                  <c:v>23.04.2018</c:v>
                </c:pt>
                <c:pt idx="232">
                  <c:v>24.04.2018</c:v>
                </c:pt>
                <c:pt idx="233">
                  <c:v>25.04.2018</c:v>
                </c:pt>
                <c:pt idx="234">
                  <c:v>26.04.2018</c:v>
                </c:pt>
                <c:pt idx="235">
                  <c:v>27.04.2018</c:v>
                </c:pt>
                <c:pt idx="236">
                  <c:v>28.04.2018</c:v>
                </c:pt>
                <c:pt idx="237">
                  <c:v>29.04.2018</c:v>
                </c:pt>
                <c:pt idx="238">
                  <c:v>30.04.2018</c:v>
                </c:pt>
                <c:pt idx="239">
                  <c:v>01.05.2018</c:v>
                </c:pt>
                <c:pt idx="240">
                  <c:v>02.05.2018</c:v>
                </c:pt>
                <c:pt idx="241">
                  <c:v>03.05.2018</c:v>
                </c:pt>
                <c:pt idx="242">
                  <c:v>04.05.2018</c:v>
                </c:pt>
                <c:pt idx="243">
                  <c:v>05.05.2018</c:v>
                </c:pt>
                <c:pt idx="244">
                  <c:v>06.05.2018</c:v>
                </c:pt>
                <c:pt idx="245">
                  <c:v>07.05.2018</c:v>
                </c:pt>
                <c:pt idx="246">
                  <c:v>08.05.2018</c:v>
                </c:pt>
                <c:pt idx="247">
                  <c:v>09.05.2018</c:v>
                </c:pt>
                <c:pt idx="248">
                  <c:v>10.05.2018</c:v>
                </c:pt>
                <c:pt idx="249">
                  <c:v>11.05.2018</c:v>
                </c:pt>
                <c:pt idx="250">
                  <c:v>12.05.2018</c:v>
                </c:pt>
                <c:pt idx="251">
                  <c:v>13.05.2018</c:v>
                </c:pt>
                <c:pt idx="252">
                  <c:v>14.05.2018</c:v>
                </c:pt>
                <c:pt idx="253">
                  <c:v>15.05.2018</c:v>
                </c:pt>
                <c:pt idx="254">
                  <c:v>16.05.2018</c:v>
                </c:pt>
                <c:pt idx="255">
                  <c:v>17.05.2018</c:v>
                </c:pt>
                <c:pt idx="256">
                  <c:v>18.05.2018</c:v>
                </c:pt>
                <c:pt idx="257">
                  <c:v>19.05.2018</c:v>
                </c:pt>
                <c:pt idx="258">
                  <c:v>20.05.2018</c:v>
                </c:pt>
                <c:pt idx="259">
                  <c:v>21.05.2018</c:v>
                </c:pt>
                <c:pt idx="260">
                  <c:v>22.05.2018</c:v>
                </c:pt>
                <c:pt idx="261">
                  <c:v>23.05.2018</c:v>
                </c:pt>
                <c:pt idx="262">
                  <c:v>24.05.2018</c:v>
                </c:pt>
                <c:pt idx="263">
                  <c:v>25.05.2018</c:v>
                </c:pt>
                <c:pt idx="264">
                  <c:v>26.05.2018</c:v>
                </c:pt>
                <c:pt idx="265">
                  <c:v>27.05.2018</c:v>
                </c:pt>
                <c:pt idx="266">
                  <c:v>28.05.2018</c:v>
                </c:pt>
                <c:pt idx="267">
                  <c:v>29.05.2018</c:v>
                </c:pt>
                <c:pt idx="268">
                  <c:v>30.05.2018</c:v>
                </c:pt>
                <c:pt idx="269">
                  <c:v>31.05.2018</c:v>
                </c:pt>
                <c:pt idx="270">
                  <c:v>01.06.2018</c:v>
                </c:pt>
                <c:pt idx="271">
                  <c:v>02.06.2018</c:v>
                </c:pt>
                <c:pt idx="272">
                  <c:v>03.06.2018</c:v>
                </c:pt>
                <c:pt idx="273">
                  <c:v>04.06.2018</c:v>
                </c:pt>
                <c:pt idx="274">
                  <c:v>05.06.2018</c:v>
                </c:pt>
                <c:pt idx="275">
                  <c:v>06.06.2018</c:v>
                </c:pt>
                <c:pt idx="276">
                  <c:v>07.06.2018</c:v>
                </c:pt>
                <c:pt idx="277">
                  <c:v>08.06.2018</c:v>
                </c:pt>
                <c:pt idx="278">
                  <c:v>09.06.2018</c:v>
                </c:pt>
                <c:pt idx="279">
                  <c:v>10.06.2018</c:v>
                </c:pt>
                <c:pt idx="280">
                  <c:v>11.06.2018</c:v>
                </c:pt>
                <c:pt idx="281">
                  <c:v>12.06.2018</c:v>
                </c:pt>
                <c:pt idx="282">
                  <c:v>13.06.2018</c:v>
                </c:pt>
                <c:pt idx="283">
                  <c:v>14.06.2018</c:v>
                </c:pt>
                <c:pt idx="284">
                  <c:v>15.06.2018</c:v>
                </c:pt>
                <c:pt idx="285">
                  <c:v>16.06.2018</c:v>
                </c:pt>
                <c:pt idx="286">
                  <c:v>17.06.2018</c:v>
                </c:pt>
                <c:pt idx="287">
                  <c:v>18.06.2018</c:v>
                </c:pt>
                <c:pt idx="288">
                  <c:v>19.06.2018</c:v>
                </c:pt>
                <c:pt idx="289">
                  <c:v>20.06.2018</c:v>
                </c:pt>
                <c:pt idx="290">
                  <c:v>21.06.2018</c:v>
                </c:pt>
                <c:pt idx="291">
                  <c:v>22.06.2018</c:v>
                </c:pt>
                <c:pt idx="292">
                  <c:v>23.06.2018</c:v>
                </c:pt>
                <c:pt idx="293">
                  <c:v>24.06.2018</c:v>
                </c:pt>
                <c:pt idx="294">
                  <c:v>25.06.2018</c:v>
                </c:pt>
                <c:pt idx="295">
                  <c:v>26.06.2018</c:v>
                </c:pt>
                <c:pt idx="296">
                  <c:v>27.06.2018</c:v>
                </c:pt>
                <c:pt idx="297">
                  <c:v>28.06.2018</c:v>
                </c:pt>
                <c:pt idx="298">
                  <c:v>29.06.2018</c:v>
                </c:pt>
                <c:pt idx="299">
                  <c:v>30.06.2018</c:v>
                </c:pt>
                <c:pt idx="300">
                  <c:v>01.07.2018</c:v>
                </c:pt>
                <c:pt idx="301">
                  <c:v>02.07.2018</c:v>
                </c:pt>
                <c:pt idx="302">
                  <c:v>03.07.2018</c:v>
                </c:pt>
                <c:pt idx="303">
                  <c:v>04.07.2018</c:v>
                </c:pt>
                <c:pt idx="304">
                  <c:v>05.07.2018</c:v>
                </c:pt>
                <c:pt idx="305">
                  <c:v>06.07.2018</c:v>
                </c:pt>
                <c:pt idx="306">
                  <c:v>07.07.2018</c:v>
                </c:pt>
                <c:pt idx="307">
                  <c:v>08.07.2018</c:v>
                </c:pt>
                <c:pt idx="308">
                  <c:v>09.07.2018</c:v>
                </c:pt>
                <c:pt idx="309">
                  <c:v>10.07.2018</c:v>
                </c:pt>
                <c:pt idx="310">
                  <c:v>11.07.2018</c:v>
                </c:pt>
                <c:pt idx="311">
                  <c:v>12.07.2018</c:v>
                </c:pt>
                <c:pt idx="312">
                  <c:v>13.07.2018</c:v>
                </c:pt>
                <c:pt idx="313">
                  <c:v>14.07.2018</c:v>
                </c:pt>
                <c:pt idx="314">
                  <c:v>15.07.2018</c:v>
                </c:pt>
                <c:pt idx="315">
                  <c:v>16.07.2018</c:v>
                </c:pt>
                <c:pt idx="316">
                  <c:v>17.07.2018</c:v>
                </c:pt>
                <c:pt idx="317">
                  <c:v>18.07.2018</c:v>
                </c:pt>
                <c:pt idx="318">
                  <c:v>19.07.2018</c:v>
                </c:pt>
                <c:pt idx="319">
                  <c:v>20.07.2018</c:v>
                </c:pt>
                <c:pt idx="320">
                  <c:v>21.07.2018</c:v>
                </c:pt>
                <c:pt idx="321">
                  <c:v>22.07.2018</c:v>
                </c:pt>
                <c:pt idx="322">
                  <c:v>23.07.2018</c:v>
                </c:pt>
                <c:pt idx="323">
                  <c:v>24.07.2018</c:v>
                </c:pt>
                <c:pt idx="324">
                  <c:v>25.07.2018</c:v>
                </c:pt>
                <c:pt idx="325">
                  <c:v>26.07.2018</c:v>
                </c:pt>
                <c:pt idx="326">
                  <c:v>27.07.2018</c:v>
                </c:pt>
                <c:pt idx="327">
                  <c:v>28.07.2018</c:v>
                </c:pt>
                <c:pt idx="328">
                  <c:v>29.07.2018</c:v>
                </c:pt>
                <c:pt idx="329">
                  <c:v>30.07.2018</c:v>
                </c:pt>
                <c:pt idx="330">
                  <c:v>31.07.2018</c:v>
                </c:pt>
                <c:pt idx="331">
                  <c:v>01.08.2018</c:v>
                </c:pt>
                <c:pt idx="332">
                  <c:v>02.08.2018</c:v>
                </c:pt>
                <c:pt idx="333">
                  <c:v>03.08.2018</c:v>
                </c:pt>
                <c:pt idx="334">
                  <c:v>04.08.2018</c:v>
                </c:pt>
                <c:pt idx="335">
                  <c:v>05.08.2018</c:v>
                </c:pt>
                <c:pt idx="336">
                  <c:v>06.08.2018</c:v>
                </c:pt>
                <c:pt idx="337">
                  <c:v>07.08.2018</c:v>
                </c:pt>
                <c:pt idx="338">
                  <c:v>08.08.2018</c:v>
                </c:pt>
                <c:pt idx="339">
                  <c:v>09.08.2018</c:v>
                </c:pt>
                <c:pt idx="340">
                  <c:v>10.08.2018</c:v>
                </c:pt>
                <c:pt idx="341">
                  <c:v>11.08.2018</c:v>
                </c:pt>
                <c:pt idx="342">
                  <c:v>12.08.2018</c:v>
                </c:pt>
                <c:pt idx="343">
                  <c:v>13.08.2018</c:v>
                </c:pt>
                <c:pt idx="344">
                  <c:v>14.08.2018</c:v>
                </c:pt>
              </c:strCache>
            </c:strRef>
          </c:cat>
          <c:val>
            <c:numRef>
              <c:f>Sheet1!$B$2:$B$346</c:f>
              <c:numCache>
                <c:formatCode>General</c:formatCode>
                <c:ptCount val="345"/>
                <c:pt idx="0">
                  <c:v>870</c:v>
                </c:pt>
                <c:pt idx="1">
                  <c:v>239</c:v>
                </c:pt>
                <c:pt idx="2">
                  <c:v>181</c:v>
                </c:pt>
                <c:pt idx="3">
                  <c:v>76</c:v>
                </c:pt>
                <c:pt idx="4">
                  <c:v>316</c:v>
                </c:pt>
                <c:pt idx="5">
                  <c:v>4102</c:v>
                </c:pt>
                <c:pt idx="6">
                  <c:v>2544</c:v>
                </c:pt>
                <c:pt idx="7">
                  <c:v>2826</c:v>
                </c:pt>
                <c:pt idx="8">
                  <c:v>5144</c:v>
                </c:pt>
                <c:pt idx="9">
                  <c:v>3853</c:v>
                </c:pt>
                <c:pt idx="10">
                  <c:v>2107</c:v>
                </c:pt>
                <c:pt idx="11">
                  <c:v>1597</c:v>
                </c:pt>
                <c:pt idx="12">
                  <c:v>4303</c:v>
                </c:pt>
                <c:pt idx="13">
                  <c:v>2437</c:v>
                </c:pt>
                <c:pt idx="14">
                  <c:v>962</c:v>
                </c:pt>
                <c:pt idx="15">
                  <c:v>662</c:v>
                </c:pt>
                <c:pt idx="16">
                  <c:v>329</c:v>
                </c:pt>
                <c:pt idx="17">
                  <c:v>293</c:v>
                </c:pt>
                <c:pt idx="18">
                  <c:v>447</c:v>
                </c:pt>
                <c:pt idx="19">
                  <c:v>397</c:v>
                </c:pt>
                <c:pt idx="20">
                  <c:v>300</c:v>
                </c:pt>
                <c:pt idx="21">
                  <c:v>394</c:v>
                </c:pt>
                <c:pt idx="22">
                  <c:v>806</c:v>
                </c:pt>
                <c:pt idx="23">
                  <c:v>1127</c:v>
                </c:pt>
                <c:pt idx="24">
                  <c:v>1082</c:v>
                </c:pt>
                <c:pt idx="25">
                  <c:v>1253</c:v>
                </c:pt>
                <c:pt idx="26">
                  <c:v>1560</c:v>
                </c:pt>
                <c:pt idx="27">
                  <c:v>1366</c:v>
                </c:pt>
                <c:pt idx="28">
                  <c:v>1355</c:v>
                </c:pt>
                <c:pt idx="29">
                  <c:v>768</c:v>
                </c:pt>
                <c:pt idx="30">
                  <c:v>6694</c:v>
                </c:pt>
                <c:pt idx="31">
                  <c:v>3194</c:v>
                </c:pt>
                <c:pt idx="32">
                  <c:v>1423</c:v>
                </c:pt>
                <c:pt idx="33">
                  <c:v>1217</c:v>
                </c:pt>
                <c:pt idx="34">
                  <c:v>504</c:v>
                </c:pt>
                <c:pt idx="35">
                  <c:v>275</c:v>
                </c:pt>
                <c:pt idx="36">
                  <c:v>887</c:v>
                </c:pt>
                <c:pt idx="37">
                  <c:v>850</c:v>
                </c:pt>
                <c:pt idx="38">
                  <c:v>551</c:v>
                </c:pt>
                <c:pt idx="39">
                  <c:v>798</c:v>
                </c:pt>
                <c:pt idx="40">
                  <c:v>302</c:v>
                </c:pt>
                <c:pt idx="41">
                  <c:v>188</c:v>
                </c:pt>
                <c:pt idx="42">
                  <c:v>309</c:v>
                </c:pt>
                <c:pt idx="43">
                  <c:v>1223</c:v>
                </c:pt>
                <c:pt idx="44">
                  <c:v>830</c:v>
                </c:pt>
                <c:pt idx="45">
                  <c:v>249</c:v>
                </c:pt>
                <c:pt idx="46">
                  <c:v>163</c:v>
                </c:pt>
                <c:pt idx="47">
                  <c:v>110</c:v>
                </c:pt>
                <c:pt idx="48">
                  <c:v>1064</c:v>
                </c:pt>
                <c:pt idx="49">
                  <c:v>1070</c:v>
                </c:pt>
                <c:pt idx="50">
                  <c:v>4461</c:v>
                </c:pt>
                <c:pt idx="51">
                  <c:v>1299</c:v>
                </c:pt>
                <c:pt idx="52">
                  <c:v>969</c:v>
                </c:pt>
                <c:pt idx="53">
                  <c:v>574</c:v>
                </c:pt>
                <c:pt idx="54">
                  <c:v>313</c:v>
                </c:pt>
                <c:pt idx="55">
                  <c:v>165</c:v>
                </c:pt>
                <c:pt idx="56">
                  <c:v>589</c:v>
                </c:pt>
                <c:pt idx="57">
                  <c:v>3614</c:v>
                </c:pt>
                <c:pt idx="58">
                  <c:v>9172</c:v>
                </c:pt>
                <c:pt idx="59">
                  <c:v>3795</c:v>
                </c:pt>
                <c:pt idx="60">
                  <c:v>1705</c:v>
                </c:pt>
                <c:pt idx="61">
                  <c:v>1026</c:v>
                </c:pt>
                <c:pt idx="62">
                  <c:v>1570</c:v>
                </c:pt>
                <c:pt idx="63">
                  <c:v>6311</c:v>
                </c:pt>
                <c:pt idx="64">
                  <c:v>10882</c:v>
                </c:pt>
                <c:pt idx="65">
                  <c:v>32617</c:v>
                </c:pt>
                <c:pt idx="66">
                  <c:v>18565</c:v>
                </c:pt>
                <c:pt idx="67">
                  <c:v>13826</c:v>
                </c:pt>
                <c:pt idx="68">
                  <c:v>13998</c:v>
                </c:pt>
                <c:pt idx="69">
                  <c:v>14226</c:v>
                </c:pt>
                <c:pt idx="70">
                  <c:v>19212</c:v>
                </c:pt>
                <c:pt idx="71">
                  <c:v>24600</c:v>
                </c:pt>
                <c:pt idx="72">
                  <c:v>20567</c:v>
                </c:pt>
                <c:pt idx="73">
                  <c:v>21218</c:v>
                </c:pt>
                <c:pt idx="74">
                  <c:v>24106</c:v>
                </c:pt>
                <c:pt idx="75">
                  <c:v>33869</c:v>
                </c:pt>
                <c:pt idx="76">
                  <c:v>43606</c:v>
                </c:pt>
                <c:pt idx="77">
                  <c:v>19665</c:v>
                </c:pt>
                <c:pt idx="78">
                  <c:v>15651</c:v>
                </c:pt>
                <c:pt idx="79">
                  <c:v>13679</c:v>
                </c:pt>
                <c:pt idx="80">
                  <c:v>5941</c:v>
                </c:pt>
                <c:pt idx="81">
                  <c:v>5129</c:v>
                </c:pt>
                <c:pt idx="82">
                  <c:v>3964</c:v>
                </c:pt>
                <c:pt idx="83">
                  <c:v>6132</c:v>
                </c:pt>
                <c:pt idx="84">
                  <c:v>3512</c:v>
                </c:pt>
                <c:pt idx="85">
                  <c:v>518</c:v>
                </c:pt>
                <c:pt idx="86">
                  <c:v>1769</c:v>
                </c:pt>
                <c:pt idx="87">
                  <c:v>504</c:v>
                </c:pt>
                <c:pt idx="88">
                  <c:v>3444</c:v>
                </c:pt>
                <c:pt idx="89">
                  <c:v>5446</c:v>
                </c:pt>
                <c:pt idx="90">
                  <c:v>8202</c:v>
                </c:pt>
                <c:pt idx="91">
                  <c:v>3909</c:v>
                </c:pt>
                <c:pt idx="92">
                  <c:v>3668</c:v>
                </c:pt>
                <c:pt idx="93">
                  <c:v>3692</c:v>
                </c:pt>
                <c:pt idx="94">
                  <c:v>1825</c:v>
                </c:pt>
                <c:pt idx="95">
                  <c:v>41201</c:v>
                </c:pt>
                <c:pt idx="96">
                  <c:v>33111</c:v>
                </c:pt>
                <c:pt idx="97">
                  <c:v>32792</c:v>
                </c:pt>
                <c:pt idx="98">
                  <c:v>16585</c:v>
                </c:pt>
                <c:pt idx="99">
                  <c:v>19649</c:v>
                </c:pt>
                <c:pt idx="100">
                  <c:v>37112</c:v>
                </c:pt>
                <c:pt idx="101">
                  <c:v>19094</c:v>
                </c:pt>
                <c:pt idx="102">
                  <c:v>16354</c:v>
                </c:pt>
                <c:pt idx="103">
                  <c:v>20019</c:v>
                </c:pt>
                <c:pt idx="104">
                  <c:v>26302</c:v>
                </c:pt>
                <c:pt idx="105">
                  <c:v>33383</c:v>
                </c:pt>
                <c:pt idx="106">
                  <c:v>27461</c:v>
                </c:pt>
                <c:pt idx="107">
                  <c:v>30188</c:v>
                </c:pt>
                <c:pt idx="108">
                  <c:v>25724</c:v>
                </c:pt>
                <c:pt idx="109">
                  <c:v>30080</c:v>
                </c:pt>
                <c:pt idx="110">
                  <c:v>25590</c:v>
                </c:pt>
                <c:pt idx="111">
                  <c:v>14314</c:v>
                </c:pt>
                <c:pt idx="112">
                  <c:v>48355</c:v>
                </c:pt>
                <c:pt idx="113">
                  <c:v>42390</c:v>
                </c:pt>
                <c:pt idx="114">
                  <c:v>26764</c:v>
                </c:pt>
                <c:pt idx="115">
                  <c:v>71395</c:v>
                </c:pt>
                <c:pt idx="116">
                  <c:v>10249</c:v>
                </c:pt>
                <c:pt idx="117">
                  <c:v>32740</c:v>
                </c:pt>
                <c:pt idx="118">
                  <c:v>26742</c:v>
                </c:pt>
                <c:pt idx="119">
                  <c:v>19729</c:v>
                </c:pt>
                <c:pt idx="120">
                  <c:v>20958</c:v>
                </c:pt>
                <c:pt idx="121">
                  <c:v>23663</c:v>
                </c:pt>
                <c:pt idx="122">
                  <c:v>18193</c:v>
                </c:pt>
                <c:pt idx="123">
                  <c:v>24726</c:v>
                </c:pt>
                <c:pt idx="124">
                  <c:v>41266</c:v>
                </c:pt>
                <c:pt idx="125">
                  <c:v>52264</c:v>
                </c:pt>
                <c:pt idx="126">
                  <c:v>48232</c:v>
                </c:pt>
                <c:pt idx="127">
                  <c:v>105793</c:v>
                </c:pt>
                <c:pt idx="128">
                  <c:v>103422</c:v>
                </c:pt>
                <c:pt idx="129">
                  <c:v>55934</c:v>
                </c:pt>
                <c:pt idx="130">
                  <c:v>37342</c:v>
                </c:pt>
                <c:pt idx="131">
                  <c:v>25907</c:v>
                </c:pt>
                <c:pt idx="132">
                  <c:v>20182</c:v>
                </c:pt>
                <c:pt idx="133">
                  <c:v>14295</c:v>
                </c:pt>
                <c:pt idx="134">
                  <c:v>18490</c:v>
                </c:pt>
                <c:pt idx="135">
                  <c:v>42396</c:v>
                </c:pt>
                <c:pt idx="136">
                  <c:v>15148</c:v>
                </c:pt>
                <c:pt idx="137">
                  <c:v>17670</c:v>
                </c:pt>
                <c:pt idx="138">
                  <c:v>36311</c:v>
                </c:pt>
                <c:pt idx="139">
                  <c:v>44897</c:v>
                </c:pt>
                <c:pt idx="140">
                  <c:v>62111</c:v>
                </c:pt>
                <c:pt idx="141">
                  <c:v>72283</c:v>
                </c:pt>
                <c:pt idx="142">
                  <c:v>54430</c:v>
                </c:pt>
                <c:pt idx="143">
                  <c:v>54026</c:v>
                </c:pt>
                <c:pt idx="144">
                  <c:v>40300</c:v>
                </c:pt>
                <c:pt idx="145">
                  <c:v>46007</c:v>
                </c:pt>
                <c:pt idx="146">
                  <c:v>50048</c:v>
                </c:pt>
                <c:pt idx="147">
                  <c:v>36096</c:v>
                </c:pt>
                <c:pt idx="148">
                  <c:v>24437</c:v>
                </c:pt>
                <c:pt idx="149">
                  <c:v>20000</c:v>
                </c:pt>
                <c:pt idx="150">
                  <c:v>10174</c:v>
                </c:pt>
                <c:pt idx="151">
                  <c:v>13167</c:v>
                </c:pt>
                <c:pt idx="152">
                  <c:v>13230</c:v>
                </c:pt>
                <c:pt idx="153">
                  <c:v>11309</c:v>
                </c:pt>
                <c:pt idx="154">
                  <c:v>7643</c:v>
                </c:pt>
                <c:pt idx="155">
                  <c:v>4955</c:v>
                </c:pt>
                <c:pt idx="156">
                  <c:v>8850</c:v>
                </c:pt>
                <c:pt idx="157">
                  <c:v>6149</c:v>
                </c:pt>
                <c:pt idx="158">
                  <c:v>1767</c:v>
                </c:pt>
                <c:pt idx="159">
                  <c:v>9135</c:v>
                </c:pt>
                <c:pt idx="160">
                  <c:v>3545</c:v>
                </c:pt>
                <c:pt idx="161">
                  <c:v>1104</c:v>
                </c:pt>
                <c:pt idx="162">
                  <c:v>692</c:v>
                </c:pt>
                <c:pt idx="163">
                  <c:v>5000</c:v>
                </c:pt>
                <c:pt idx="164">
                  <c:v>5838</c:v>
                </c:pt>
                <c:pt idx="165">
                  <c:v>9903</c:v>
                </c:pt>
                <c:pt idx="166">
                  <c:v>16101</c:v>
                </c:pt>
                <c:pt idx="167">
                  <c:v>17060</c:v>
                </c:pt>
                <c:pt idx="168">
                  <c:v>25196</c:v>
                </c:pt>
                <c:pt idx="169">
                  <c:v>21363</c:v>
                </c:pt>
                <c:pt idx="170">
                  <c:v>23595</c:v>
                </c:pt>
                <c:pt idx="171">
                  <c:v>5835</c:v>
                </c:pt>
                <c:pt idx="172">
                  <c:v>5465</c:v>
                </c:pt>
                <c:pt idx="173">
                  <c:v>8578</c:v>
                </c:pt>
                <c:pt idx="174">
                  <c:v>8112</c:v>
                </c:pt>
                <c:pt idx="175">
                  <c:v>3429</c:v>
                </c:pt>
                <c:pt idx="176">
                  <c:v>3086</c:v>
                </c:pt>
                <c:pt idx="177">
                  <c:v>5263</c:v>
                </c:pt>
                <c:pt idx="178">
                  <c:v>3251</c:v>
                </c:pt>
                <c:pt idx="179">
                  <c:v>1063</c:v>
                </c:pt>
                <c:pt idx="180">
                  <c:v>8127</c:v>
                </c:pt>
                <c:pt idx="181">
                  <c:v>4882</c:v>
                </c:pt>
                <c:pt idx="182">
                  <c:v>1665</c:v>
                </c:pt>
                <c:pt idx="183">
                  <c:v>1368</c:v>
                </c:pt>
                <c:pt idx="184">
                  <c:v>48116</c:v>
                </c:pt>
                <c:pt idx="185">
                  <c:v>10969</c:v>
                </c:pt>
                <c:pt idx="186">
                  <c:v>13035</c:v>
                </c:pt>
                <c:pt idx="187">
                  <c:v>11315</c:v>
                </c:pt>
                <c:pt idx="188">
                  <c:v>7096</c:v>
                </c:pt>
                <c:pt idx="189">
                  <c:v>2463</c:v>
                </c:pt>
                <c:pt idx="190">
                  <c:v>2455</c:v>
                </c:pt>
                <c:pt idx="191">
                  <c:v>6901</c:v>
                </c:pt>
                <c:pt idx="192">
                  <c:v>3251</c:v>
                </c:pt>
                <c:pt idx="193">
                  <c:v>3606</c:v>
                </c:pt>
                <c:pt idx="194">
                  <c:v>9043</c:v>
                </c:pt>
                <c:pt idx="195">
                  <c:v>6704</c:v>
                </c:pt>
                <c:pt idx="196">
                  <c:v>5232</c:v>
                </c:pt>
                <c:pt idx="197">
                  <c:v>3595</c:v>
                </c:pt>
                <c:pt idx="198">
                  <c:v>4482</c:v>
                </c:pt>
                <c:pt idx="199">
                  <c:v>4612</c:v>
                </c:pt>
                <c:pt idx="200">
                  <c:v>7006</c:v>
                </c:pt>
                <c:pt idx="201">
                  <c:v>2899</c:v>
                </c:pt>
                <c:pt idx="202">
                  <c:v>6962</c:v>
                </c:pt>
                <c:pt idx="203">
                  <c:v>8016</c:v>
                </c:pt>
                <c:pt idx="204">
                  <c:v>3444</c:v>
                </c:pt>
                <c:pt idx="205">
                  <c:v>5008</c:v>
                </c:pt>
                <c:pt idx="206">
                  <c:v>3357</c:v>
                </c:pt>
                <c:pt idx="207">
                  <c:v>10789</c:v>
                </c:pt>
                <c:pt idx="208">
                  <c:v>11305</c:v>
                </c:pt>
                <c:pt idx="209">
                  <c:v>13504</c:v>
                </c:pt>
                <c:pt idx="210">
                  <c:v>51041</c:v>
                </c:pt>
                <c:pt idx="211">
                  <c:v>23870</c:v>
                </c:pt>
                <c:pt idx="212">
                  <c:v>10527</c:v>
                </c:pt>
                <c:pt idx="213">
                  <c:v>5713</c:v>
                </c:pt>
                <c:pt idx="214">
                  <c:v>3222</c:v>
                </c:pt>
                <c:pt idx="215">
                  <c:v>5139</c:v>
                </c:pt>
                <c:pt idx="216">
                  <c:v>4476</c:v>
                </c:pt>
                <c:pt idx="217">
                  <c:v>7066</c:v>
                </c:pt>
                <c:pt idx="218">
                  <c:v>15724</c:v>
                </c:pt>
                <c:pt idx="219">
                  <c:v>13499</c:v>
                </c:pt>
                <c:pt idx="220">
                  <c:v>10804</c:v>
                </c:pt>
                <c:pt idx="221">
                  <c:v>9273</c:v>
                </c:pt>
                <c:pt idx="222">
                  <c:v>8978</c:v>
                </c:pt>
                <c:pt idx="223">
                  <c:v>7619</c:v>
                </c:pt>
                <c:pt idx="224">
                  <c:v>5863</c:v>
                </c:pt>
                <c:pt idx="225">
                  <c:v>5198</c:v>
                </c:pt>
                <c:pt idx="226">
                  <c:v>5223</c:v>
                </c:pt>
                <c:pt idx="227">
                  <c:v>4603</c:v>
                </c:pt>
                <c:pt idx="228">
                  <c:v>5389</c:v>
                </c:pt>
                <c:pt idx="229">
                  <c:v>4495</c:v>
                </c:pt>
                <c:pt idx="230">
                  <c:v>7519</c:v>
                </c:pt>
                <c:pt idx="231">
                  <c:v>4289</c:v>
                </c:pt>
                <c:pt idx="232">
                  <c:v>4874</c:v>
                </c:pt>
                <c:pt idx="233">
                  <c:v>4767</c:v>
                </c:pt>
                <c:pt idx="234">
                  <c:v>2617</c:v>
                </c:pt>
                <c:pt idx="235">
                  <c:v>5159</c:v>
                </c:pt>
                <c:pt idx="236">
                  <c:v>2686</c:v>
                </c:pt>
                <c:pt idx="237">
                  <c:v>4834</c:v>
                </c:pt>
                <c:pt idx="238">
                  <c:v>2823</c:v>
                </c:pt>
                <c:pt idx="239">
                  <c:v>4404</c:v>
                </c:pt>
                <c:pt idx="240">
                  <c:v>2149</c:v>
                </c:pt>
                <c:pt idx="241">
                  <c:v>6161</c:v>
                </c:pt>
                <c:pt idx="242">
                  <c:v>2438</c:v>
                </c:pt>
                <c:pt idx="243">
                  <c:v>6130</c:v>
                </c:pt>
                <c:pt idx="244">
                  <c:v>32804</c:v>
                </c:pt>
                <c:pt idx="245">
                  <c:v>51709</c:v>
                </c:pt>
                <c:pt idx="246">
                  <c:v>71388</c:v>
                </c:pt>
                <c:pt idx="247">
                  <c:v>60242</c:v>
                </c:pt>
                <c:pt idx="248">
                  <c:v>59660</c:v>
                </c:pt>
                <c:pt idx="249">
                  <c:v>30438</c:v>
                </c:pt>
                <c:pt idx="250">
                  <c:v>37900</c:v>
                </c:pt>
                <c:pt idx="251">
                  <c:v>70911</c:v>
                </c:pt>
                <c:pt idx="252">
                  <c:v>27439</c:v>
                </c:pt>
                <c:pt idx="253">
                  <c:v>16819</c:v>
                </c:pt>
                <c:pt idx="254">
                  <c:v>16782</c:v>
                </c:pt>
                <c:pt idx="255">
                  <c:v>14522</c:v>
                </c:pt>
                <c:pt idx="256">
                  <c:v>4002</c:v>
                </c:pt>
                <c:pt idx="257">
                  <c:v>2512</c:v>
                </c:pt>
                <c:pt idx="258">
                  <c:v>14811</c:v>
                </c:pt>
                <c:pt idx="259">
                  <c:v>12460</c:v>
                </c:pt>
                <c:pt idx="260">
                  <c:v>14842</c:v>
                </c:pt>
                <c:pt idx="261">
                  <c:v>28433</c:v>
                </c:pt>
                <c:pt idx="262">
                  <c:v>23095</c:v>
                </c:pt>
                <c:pt idx="263">
                  <c:v>20256</c:v>
                </c:pt>
                <c:pt idx="264">
                  <c:v>10044</c:v>
                </c:pt>
                <c:pt idx="265">
                  <c:v>21191</c:v>
                </c:pt>
                <c:pt idx="266">
                  <c:v>10147</c:v>
                </c:pt>
                <c:pt idx="267">
                  <c:v>5843</c:v>
                </c:pt>
                <c:pt idx="268">
                  <c:v>10376</c:v>
                </c:pt>
                <c:pt idx="269">
                  <c:v>4766</c:v>
                </c:pt>
                <c:pt idx="270">
                  <c:v>2713</c:v>
                </c:pt>
                <c:pt idx="271">
                  <c:v>2482</c:v>
                </c:pt>
                <c:pt idx="272">
                  <c:v>3032</c:v>
                </c:pt>
                <c:pt idx="273">
                  <c:v>6348</c:v>
                </c:pt>
                <c:pt idx="274">
                  <c:v>2069</c:v>
                </c:pt>
                <c:pt idx="275">
                  <c:v>5391</c:v>
                </c:pt>
                <c:pt idx="276">
                  <c:v>3838</c:v>
                </c:pt>
                <c:pt idx="277">
                  <c:v>3073</c:v>
                </c:pt>
                <c:pt idx="278">
                  <c:v>2465</c:v>
                </c:pt>
                <c:pt idx="279">
                  <c:v>2635</c:v>
                </c:pt>
                <c:pt idx="280">
                  <c:v>1946</c:v>
                </c:pt>
                <c:pt idx="281">
                  <c:v>1286</c:v>
                </c:pt>
                <c:pt idx="282">
                  <c:v>1359</c:v>
                </c:pt>
                <c:pt idx="283">
                  <c:v>3816</c:v>
                </c:pt>
                <c:pt idx="284">
                  <c:v>10028</c:v>
                </c:pt>
                <c:pt idx="285">
                  <c:v>35748</c:v>
                </c:pt>
                <c:pt idx="286">
                  <c:v>12276</c:v>
                </c:pt>
                <c:pt idx="287">
                  <c:v>5136</c:v>
                </c:pt>
                <c:pt idx="288">
                  <c:v>7034</c:v>
                </c:pt>
                <c:pt idx="289">
                  <c:v>26479</c:v>
                </c:pt>
                <c:pt idx="290">
                  <c:v>17975</c:v>
                </c:pt>
                <c:pt idx="291">
                  <c:v>14422</c:v>
                </c:pt>
                <c:pt idx="292">
                  <c:v>11769</c:v>
                </c:pt>
                <c:pt idx="293">
                  <c:v>18851</c:v>
                </c:pt>
                <c:pt idx="294">
                  <c:v>17272</c:v>
                </c:pt>
                <c:pt idx="295">
                  <c:v>18123</c:v>
                </c:pt>
                <c:pt idx="296">
                  <c:v>11162</c:v>
                </c:pt>
                <c:pt idx="297">
                  <c:v>14905</c:v>
                </c:pt>
                <c:pt idx="298">
                  <c:v>13376</c:v>
                </c:pt>
                <c:pt idx="299">
                  <c:v>8805</c:v>
                </c:pt>
                <c:pt idx="300">
                  <c:v>18459</c:v>
                </c:pt>
                <c:pt idx="301">
                  <c:v>14951</c:v>
                </c:pt>
                <c:pt idx="302">
                  <c:v>11401</c:v>
                </c:pt>
                <c:pt idx="303">
                  <c:v>21772</c:v>
                </c:pt>
                <c:pt idx="304">
                  <c:v>15500</c:v>
                </c:pt>
                <c:pt idx="305">
                  <c:v>14263</c:v>
                </c:pt>
                <c:pt idx="306">
                  <c:v>14910</c:v>
                </c:pt>
                <c:pt idx="307">
                  <c:v>18113</c:v>
                </c:pt>
                <c:pt idx="308">
                  <c:v>9631</c:v>
                </c:pt>
                <c:pt idx="309">
                  <c:v>8255</c:v>
                </c:pt>
                <c:pt idx="310">
                  <c:v>7268</c:v>
                </c:pt>
                <c:pt idx="311">
                  <c:v>11450</c:v>
                </c:pt>
                <c:pt idx="312">
                  <c:v>6058</c:v>
                </c:pt>
                <c:pt idx="313">
                  <c:v>7444</c:v>
                </c:pt>
                <c:pt idx="314">
                  <c:v>24494</c:v>
                </c:pt>
                <c:pt idx="315">
                  <c:v>7648</c:v>
                </c:pt>
                <c:pt idx="316">
                  <c:v>8752</c:v>
                </c:pt>
                <c:pt idx="317">
                  <c:v>9920</c:v>
                </c:pt>
                <c:pt idx="318">
                  <c:v>8545</c:v>
                </c:pt>
                <c:pt idx="319">
                  <c:v>8880</c:v>
                </c:pt>
                <c:pt idx="320">
                  <c:v>10683</c:v>
                </c:pt>
                <c:pt idx="321">
                  <c:v>17694</c:v>
                </c:pt>
                <c:pt idx="322">
                  <c:v>12800</c:v>
                </c:pt>
                <c:pt idx="323">
                  <c:v>11280</c:v>
                </c:pt>
                <c:pt idx="324">
                  <c:v>7940</c:v>
                </c:pt>
                <c:pt idx="325">
                  <c:v>9320</c:v>
                </c:pt>
                <c:pt idx="326">
                  <c:v>8211</c:v>
                </c:pt>
                <c:pt idx="327">
                  <c:v>13219</c:v>
                </c:pt>
                <c:pt idx="328">
                  <c:v>21701</c:v>
                </c:pt>
                <c:pt idx="329">
                  <c:v>13651</c:v>
                </c:pt>
                <c:pt idx="330">
                  <c:v>17227</c:v>
                </c:pt>
                <c:pt idx="331">
                  <c:v>11230</c:v>
                </c:pt>
                <c:pt idx="332">
                  <c:v>10991</c:v>
                </c:pt>
                <c:pt idx="333">
                  <c:v>7536</c:v>
                </c:pt>
                <c:pt idx="334">
                  <c:v>21997</c:v>
                </c:pt>
                <c:pt idx="335">
                  <c:v>20055</c:v>
                </c:pt>
                <c:pt idx="336">
                  <c:v>14687</c:v>
                </c:pt>
                <c:pt idx="337">
                  <c:v>18305</c:v>
                </c:pt>
                <c:pt idx="338">
                  <c:v>12540</c:v>
                </c:pt>
                <c:pt idx="339">
                  <c:v>11336</c:v>
                </c:pt>
                <c:pt idx="340">
                  <c:v>12969</c:v>
                </c:pt>
                <c:pt idx="341">
                  <c:v>8821</c:v>
                </c:pt>
                <c:pt idx="342">
                  <c:v>8990</c:v>
                </c:pt>
                <c:pt idx="343">
                  <c:v>13415</c:v>
                </c:pt>
                <c:pt idx="344">
                  <c:v>7990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7C6-4344-8FD3-DF8D8E81C9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9002848"/>
        <c:axId val="149003176"/>
      </c:lineChart>
      <c:catAx>
        <c:axId val="149002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003176"/>
        <c:crosses val="autoZero"/>
        <c:auto val="1"/>
        <c:lblAlgn val="ctr"/>
        <c:lblOffset val="100"/>
        <c:noMultiLvlLbl val="0"/>
      </c:catAx>
      <c:valAx>
        <c:axId val="149003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002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Treckerfahrer dürfen das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EF-401E-BBB6-EB8AB07065E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Treckerfahrer dürfen das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9EF-401E-BBB6-EB8AB07065E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Treckerfahrer dürfen das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9EF-401E-BBB6-EB8AB07065E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Treckerfahrer dürfen das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9EF-401E-BBB6-EB8AB07065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4176784"/>
        <c:axId val="344180720"/>
      </c:barChart>
      <c:catAx>
        <c:axId val="344176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180720"/>
        <c:crosses val="autoZero"/>
        <c:auto val="1"/>
        <c:lblAlgn val="ctr"/>
        <c:lblOffset val="100"/>
        <c:noMultiLvlLbl val="0"/>
      </c:catAx>
      <c:valAx>
        <c:axId val="344180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176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CEA5A9-1DA4-4637-80F7-243218A081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Facebook - Social Media - Evaluation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EF7A8B-BDB4-4907-9FBD-D262A904845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7680801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44595-8631-4517-AB55-8DE854B1B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Potenz.Reichw.,Aktive Nutzer,I-Rate,Fans | Treckerfahrer dürfen das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778197-7707-4BE5-8AF7-ED054C8779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24206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84887812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6105992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963534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7455137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128158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95746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355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Treckerfahrer dürfen 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28709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6FED77-94F4-4AE1-88F9-6B0A07C788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6012054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FB5A3-433E-4ECC-B79C-F04113B99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Anzahl Post, Reaktionen (Kommentare, Shares, Likes) - FB Insights | Treckerfahrer dürfen das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5049AF-2B56-4D41-903A-A48467BDD5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12301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48505951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6526954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0551572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3946827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4399660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363044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64122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 insgesamt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insgesamt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614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Treckerfahrer dürfen 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108254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29590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2D2F4B-4241-41B4-A263-E872DA5E63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1013820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58EB5-4849-4E3D-AD75-CABA91964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Fans | Treckerfahrer dürfen das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A6914A-7C67-4281-8E4D-27EBAE81A7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003059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6746B4-76F3-4764-A311-3B20ACD910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04.09.2017 - 14.08.2018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D31A93-CCCE-42D0-B5AE-47D666E13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47342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20EAF-05DC-4720-8CBD-2C08225CE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Potenzielle Reichweite | Treckerfahrer dürfen das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D36A2FF-4CFE-459D-9126-D147BF04FF8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263797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F2814E-8070-497E-B915-CBD55F2CFE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04.09.2017 - 14.08.2018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3A2EC0-33C6-444C-A3EF-FE700B455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4923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2756E-86B4-4AAA-8EFD-8F8B44C49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Aktive Nutzer | Treckerfahrer dürfen das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2E5C13-5BD0-4B7E-81DD-E08A894C07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32429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B7186D-11A7-489E-9A4C-838B36B693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04.09.2017 - 14.08.2018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9FF344-578A-48EE-B4E3-7ED135743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50167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8AFC8-DA77-4CCC-8479-10DFB3DE4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Video-Starts ab 10 Sek. | Treckerfahrer dürfen das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8289C7-22D6-46C4-9F31-7D90A6CC26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750088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1EE51F-CB8F-4BC8-A777-2592A16FAE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04.09.2017 - 14.08.2018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16695D-3400-4142-98A1-532C0D4D9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9459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8AF60-B666-43BD-A0E2-FB77D6B33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Durchschnitt Potenzi. Reichweite pro Tag | Treckerfahrer dürfen das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A474C2-EB56-4A1F-9D0A-2FE2E6F0A5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42495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2139745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8453299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6889333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59554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4795223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157191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541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Treckerfahrer dürfen 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49410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02496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59B75C-AA8D-4FC2-B66E-212A34162E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5429119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22367-A1AF-422C-BD88-0599A223A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Distributionstyp - FB Insights | Treckerfahrer dürfen das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2E09E3-9A23-4AE1-B1B2-C2B084C0F5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264385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2B3C66-2331-407C-87C9-2B72B0B7E3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04.09.2017 - 14.08.2018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46264F-FDE2-4957-B95C-0EF5F0FEC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9861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F735E-4708-4ABD-8C70-DEFF3719D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Distributionstyp - Tabelle - FB Insights | Treckerfahrer dürfen das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64756F-EB86-40A0-A581-48A54DD5EF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51255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501942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07757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33097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08562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75613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28455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84419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29074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2916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Treckerfahrer dürfen 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97940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90C525-8D85-4245-9812-3677AC5984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18522037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37DAC-FDE5-4CA2-A69D-88677DD6A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Shares - Export | Treckerfahrer dürfen das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C8B887-8D34-4E4F-A6D6-C130B741E6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68398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6317015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34238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25906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83078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68312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89721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92027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82768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9525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- 2017-12-01 18:00:01 </a:t>
                      </a:r>
                      <a:r>
                        <a:rPr lang="de-DE" sz="1000"/>
                        <a:t> 
 Wozu Trecker und Gräben nüztlich sein können! Treckfahrer dürfen das!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1528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- 2018-01-06 14:00:00 </a:t>
                      </a:r>
                      <a:r>
                        <a:rPr lang="de-DE" sz="1000"/>
                        <a:t> 
 Fußball- und Treckerfreunde, passt das zusammen? - Die Antwort am 10.1.18 um 21:00 Uhr im NDR Fernsehen!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10.01.2018 22:00:00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3337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- 2018-05-06 11:00:00 </a:t>
                      </a:r>
                      <a:r>
                        <a:rPr lang="de-DE" sz="1000"/>
                        <a:t> 
 Das kann doch nicht so schwer sein... Oder doch? Unser Satire-Magazin Extra 3 war vergangenen Mittwoch zu Gast in Negenborn und fand heraus, dass Unmut und Posse ganz eng miteinander verzahnt sind!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8421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- 2017-10-31 15:34:00 </a:t>
                      </a:r>
                      <a:r>
                        <a:rPr lang="de-DE" sz="1000"/>
                        <a:t> 
 Treckerfahrer dürfen das - Das Zuhause für Treckergeschichten, Treckerverrückte und viel Trecker-Action.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28.04.2018 15:04:00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9765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- 2018-03-30 13:00:00 </a:t>
                      </a:r>
                      <a:r>
                        <a:rPr lang="de-DE" sz="1000"/>
                        <a:t> 
 Wenn's nass und kalt ist, man aber nicht auf seine Lieblinge verzichten kann, dann wäre das eine Idee für's Wochende!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72541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3D20DD-DA06-439F-B7DC-8361B6F40D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11366052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44272-FDBB-40CB-A843-B88B3D12B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Kommentare - Export | Treckerfahrer dürfen das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81D57F-6281-4498-A3BF-319E670694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27904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9009848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09669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80734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08865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75056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36536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57878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11783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522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- 2018-05-20 07:30:00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Wie abgefahren ist das denn? Auf ungewöhnliche Art und Weise half ein Landwirt seinerzeit den Flutopfern im Osten - Ackerpflege auf ganz natürliche Art... Danke an Extra 3 🚜 Bitte Ton an!!! 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7665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- 2017-12-01 18:00:01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Wozu Trecker und Gräben nüztlich sein können! Treckfahrer dürfen das!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9858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- 2018-01-06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Fußball- und Treckerfreunde, passt das zusammen? - Die Antwort am 10.1.18 um 21:00 Uhr im NDR Fernsehen!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10.01.2018 22:00:00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22085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E6FC64-A135-496D-BDC9-68A1579979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20927047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10A91-0CA7-4965-A178-D92553131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Kommentare - Export | Treckerfahrer dürfen das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43493E-F57A-4FE8-A0C6-C414D2DA5F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9979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7028861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20126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8089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42070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1437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32613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24118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13315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626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- 2018-05-06 11:00:00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kann doch nicht so schwer sein... Oder doch? Unser Satire-Magazin Extra 3 war vergangenen Mittwoch zu Gast in Negenborn und fand heraus, dass Unmut und Posse ganz eng miteinander verzahnt sind!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752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- 2018-01-20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100 Jahre und Dr. Trecker  gibt alles!!!!!!!!!!!!!!!!!!!!!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60217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1311D2-9169-4008-8214-3B9AE20D8E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26560458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82986-9BA2-44C3-B036-0E7560056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Links - Export | Treckerfahrer dürfen das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637B71-4D81-46E5-9F03-B278538415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51782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8341408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08262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77598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19346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05882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8545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71070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78342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79776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7026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- 2018-02-01 12:36:53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Moin, Treckerfahrer! Wir suchen Infos zu diesem wilden Gefährt. Weiß einer von Euch mehr darüber?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9224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- 2017-10-29 19:08:00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In drei Tagen geht's weiter mit "Treckerfahrer dürfen das!". Für alle, die Folge 1 und 2 noch nicht gesehen haben - einfach mal reinschauen: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7461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3A753-30B9-4407-BC9B-5B570FE22E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29519493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09F5C-7F92-4DAB-B1BA-EBDCE81E0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Links - Export | Treckerfahrer dürfen das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012F8C-9FC5-4B78-BC1C-4C5D2FF765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08772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89038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53844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69390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52118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56638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49321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61562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27206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2905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082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- 2018-04-10 07:56:58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Sendung verpasst gestern? Hier unser Mitschnitt: Sven Tietzer war gestern nachmittag zu Gast in Faßberg (Lüneburger Heide) bei den Treckerfreunden "Heidschnucke" und stellte einmal mehr sein Geschick unter Beweis! Schaut mal hinein! 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3061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- 2018-01-28 07:00:00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Brunhildes und Sven's Tipp für die Schmuddelwetterzeit:
Treckfahrer dürfen das!
https://www.ndr.de/mediathek/mediatheksuche105_broadcast-1608.html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98536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CF2F68-AFC7-4E4A-BA8F-8BE9558A6D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14953208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D7207-5CC5-4E25-BDEB-7B2B833A5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Links - Export | Treckerfahrer dürfen das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BE1940-2CAE-4A7A-AB73-FC71818450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68935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7563401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81181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59019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80790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7094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30810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5318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94437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82025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128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- 2017-09-11 18:29:25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40982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12E465-D639-47EC-BE4E-C57883FC24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4078215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CEAD8-13CC-4456-AE9C-BD73A4D0C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Videostartrate - Export | Treckerfahrer dürfen das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716B2F-C996-43DF-A1AF-BD0330A8A7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0540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437527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68568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84908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5758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17719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54475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70114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309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- 2018-01-05 10:19:03 </a:t>
                      </a:r>
                      <a:r>
                        <a:rPr lang="de-DE" sz="1000"/>
                        <a:t> 
 Am 10.01. starten wir wieder! Um 21:00 Uhr im NDR-Fernsehen! Teckerfahrer dürfen das!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586.45 %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908.72 %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8829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- 2018-05-03 13:00:00 </a:t>
                      </a:r>
                      <a:r>
                        <a:rPr lang="de-DE" sz="1000"/>
                        <a:t> 
 Alles neu macht der Mai. Muss aber nicht, auch aus Alt kann man neu machen, wenn man weiß wie....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139.32 %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164.93 %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9542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- 2018-02-17 14:00:00 </a:t>
                      </a:r>
                      <a:r>
                        <a:rPr lang="de-DE" sz="1000"/>
                        <a:t> 
 Schlepper, die Multifunktionsmaschinen der Welt, klar das der Winter bei Treckerfahrern kommen kann.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104.05 %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119.48 %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0221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- 2018-02-14 14:00:00 </a:t>
                      </a:r>
                      <a:r>
                        <a:rPr lang="de-DE" sz="1000"/>
                        <a:t> 
 Ohne ihn wird's schwieriger, aber was ist, wenn er nichts mehr wuppt? Dr. Trecker weiß Rat.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93.60 %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599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- 2018-04-18 13:00:00 </a:t>
                      </a:r>
                      <a:r>
                        <a:rPr lang="de-DE" sz="1000"/>
                        <a:t> 
 Kinderspielzeug mal anders.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86.22 %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98.50 %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23724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E2371A-49B7-412A-A03A-56516314EB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39873817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93C77-325F-4CCB-83BB-FDB32F5DE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Videostartrate - Flop - Export | Treckerfahrer dürfen das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EB848D-AD56-4510-8256-A72621C42C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93117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267920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02388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75223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23353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99239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07491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74847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034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- 2017-11-22 17:49:22 </a:t>
                      </a:r>
                      <a:r>
                        <a:rPr lang="de-DE" sz="1000"/>
                        <a:t> 
 Eine kleine Vitaminbombe für zwischendurch - Treckerfahrer dürfen das!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13.05.2018 17:42:00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7283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- 2017-10-22 16:34:42 </a:t>
                      </a:r>
                      <a:r>
                        <a:rPr lang="de-DE" sz="1000"/>
                        <a:t> 
 So viel Spaß bei der Ernte teilen wir gerne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3936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- 2017-10-17 21:56:29 </a:t>
                      </a:r>
                      <a:r>
                        <a:rPr lang="de-DE" sz="1000"/>
                        <a:t> 
 Und was hört Ihr so...? Mögt Ihr vielleicht Eure Hits mit einem Musikvideo verlinken? Nur für den Fall, dass der ein oder andere Exot dabei ist... 🎧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828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- 2017-10-05 16:35:49 </a:t>
                      </a:r>
                      <a:r>
                        <a:rPr lang="de-DE" sz="1000"/>
                        <a:t> 
 Treckerfahrerinnen dürfen auch singen! = Einen schönen Abend!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7564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- 2017-10-27 18:32:53 </a:t>
                      </a:r>
                      <a:r>
                        <a:rPr lang="de-DE" sz="1000"/>
                        <a:t> 
 Ein schönes Wochenende... und der nächste Sommer wird garantiert besser 👍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07971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82EFFB-5748-4DF4-8036-D666ED36C6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1663730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E2F31-E781-4B95-B8E9-E3701A07D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 | Treckerfahrer dürfen das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9C600E-5276-4BAF-8AC3-B35BDCCB0F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49543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61314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68646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00416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88808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88448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85012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612006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95181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26442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005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- 2018-05-06 11:00:00 </a:t>
                      </a:r>
                      <a:r>
                        <a:rPr lang="de-DE" sz="1000"/>
                        <a:t> 
 Das kann doch nicht so schwer sein... Oder doch? Unser Satire-Magazin Extra 3 war vergangenen Mittwoch zu Gast in Negenborn und fand heraus, dass Unmut und Posse ganz eng miteinander verzahnt sind!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1732235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1575264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1732235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0399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- 2018-01-20 14:00:00 </a:t>
                      </a:r>
                      <a:r>
                        <a:rPr lang="de-DE" sz="1000"/>
                        <a:t> 
 100 Jahre und Dr. Trecker  gibt alles!!!!!!!!!!!!!!!!!!!!!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1124925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978895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1124925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688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- 2017-12-01 18:00:01 </a:t>
                      </a:r>
                      <a:r>
                        <a:rPr lang="de-DE" sz="1000"/>
                        <a:t> 
 Wozu Trecker und Gräben nüztlich sein können! Treckfahrer dürfen das!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976568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685328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809497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1052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- 2018-06-15 12:12:15 </a:t>
                      </a:r>
                      <a:r>
                        <a:rPr lang="de-DE" sz="1000"/>
                        <a:t> 
 Und...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834557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741618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834557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0489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- 2018-01-06 14:00:00 </a:t>
                      </a:r>
                      <a:r>
                        <a:rPr lang="de-DE" sz="1000"/>
                        <a:t> 
 Fußball- und Treckerfreunde, passt das zusammen? - Die Antwort am 10.1.18 um 21:00 Uhr im NDR Fernsehen!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711049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685422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10.01.2018 22:00:00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0540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EB65BC-0E12-4B54-A353-08AD360B76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32036682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1997A-DC29-45F0-BBB4-B2112BCF5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Aktive Nutzer - Export | Treckerfahrer dürfen das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D3ECD4-EAA8-4238-BCC5-134F90B2C0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357269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35289354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81018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77599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06044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62259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13537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26588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55852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3847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- 2018-05-06 11:00:00 </a:t>
                      </a:r>
                      <a:r>
                        <a:rPr lang="de-DE" sz="1000"/>
                        <a:t> 
 Das kann doch nicht so schwer sein... Oder doch? Unser Satire-Magazin Extra 3 war vergangenen Mittwoch zu Gast in Negenborn und fand heraus, dass Unmut und Posse ganz eng miteinander verzahnt sind!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443763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1732235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511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- 2018-06-15 12:12:15 </a:t>
                      </a:r>
                      <a:r>
                        <a:rPr lang="de-DE" sz="1000"/>
                        <a:t> 
 Und...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834557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0671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- 2018-01-20 14:00:00 </a:t>
                      </a:r>
                      <a:r>
                        <a:rPr lang="de-DE" sz="1000"/>
                        <a:t> 
 100 Jahre und Dr. Trecker  gibt alles!!!!!!!!!!!!!!!!!!!!!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1124925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8545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- 2018-05-03 13:00:00 </a:t>
                      </a:r>
                      <a:r>
                        <a:rPr lang="de-DE" sz="1000"/>
                        <a:t> 
 Alles neu macht der Mai. Muss aber nicht, auch aus Alt kann man neu machen, wenn man weiß wie....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8309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- 2017-12-01 18:00:01 </a:t>
                      </a:r>
                      <a:r>
                        <a:rPr lang="de-DE" sz="1000"/>
                        <a:t> 
 Wozu Trecker und Gräben nüztlich sein können! Treckfahrer dürfen das!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976568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53428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75DA4C-87D5-4564-8F43-967CCE4183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23142090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E2B2B-8BF6-48D2-B94A-05A671637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 - Export | Treckerfahrer dürfen das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34E45D-A96F-4B0B-8C36-61F9FE5974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00775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163952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64208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18171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58479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21346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01195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10712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49265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6273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- 2018-05-30 10:15:50 </a:t>
                      </a:r>
                      <a:r>
                        <a:rPr lang="de-DE" sz="1000"/>
                        <a:t> 
 Geniale Idee, Gewindeschneider selbst gemacht!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3802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- 2018-05-17 18:28:36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9790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- 2018-05-10 11:11:36 </a:t>
                      </a:r>
                      <a:r>
                        <a:rPr lang="de-DE" sz="1000"/>
                        <a:t> 
 Und nun wissen wir auch, was aus den ausgedienten Mähdreschern wird......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241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- 2018-05-28 09:50:13 </a:t>
                      </a:r>
                      <a:r>
                        <a:rPr lang="de-DE" sz="1000"/>
                        <a:t> 
 Nicht verpassen: heute um Viertel nach 6 im NDR Fernsehen! Schaut mal rein - es lohnt sich!!! 🚜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7894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- 2018-06-04 08:40:46 </a:t>
                      </a:r>
                      <a:r>
                        <a:rPr lang="de-DE" sz="1000"/>
                        <a:t> 
 Die Alternative zur Wasserskianlage!👍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12277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94D399-D749-4148-A6EA-44F777934D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12918620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5F406-9604-4604-8E95-2D4D32579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Nutzer-Flop - Export | Treckerfahrer dürfen das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00F7B2-6E2A-42D4-B8B6-48E7026F69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70397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013376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80367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08605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98278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76608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67486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18016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62094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9707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- 2017-11-22 17:49:22 </a:t>
                      </a:r>
                      <a:r>
                        <a:rPr lang="de-DE" sz="1000"/>
                        <a:t> 
 Eine kleine Vitaminbombe für zwischendurch - Treckerfahrer dürfen das!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13.05.2018 17:42:00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3823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- 2017-11-22 17:27:20 </a:t>
                      </a:r>
                      <a:r>
                        <a:rPr lang="de-DE" sz="1000"/>
                        <a:t> 
 Eine kleine Vitaminbombe für zwischendurch - Treckerfahrer dürfen das!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12.05.2018 17:20:00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240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- 2017-09-22 09:01:46 </a:t>
                      </a:r>
                      <a:r>
                        <a:rPr lang="de-DE" sz="1000"/>
                        <a:t> 
 Für den Vogesenblitz Holzspalter hat dieser Güldner von Christoph Jung genügend Power. Der G30 stammt aus dem Jahr 1963.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625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- 2017-09-28 09:41:09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0524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- 2017-10-01 08:15:28 </a:t>
                      </a:r>
                      <a:r>
                        <a:rPr lang="de-DE" sz="1000"/>
                        <a:t> 
 Nicht nur Treckerfahrer dürfen das, auch Pastoren! Einen schönen Sonntag an alle!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52209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99B802-BCB3-4BE2-8F86-A2C57F2033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40444054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1066A-B247-4934-8220-65C3F2539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 - Summe Interaktionen - Export | Treckerfahrer dürfen das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BD43E7-407A-4166-B8CF-4D61D3C179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00497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6380410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6902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50531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98704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57569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75553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39904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76066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7188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- 2017-12-01 18:00:01 </a:t>
                      </a:r>
                      <a:r>
                        <a:rPr lang="de-DE" sz="1000"/>
                        <a:t> 
 Wozu Trecker und Gräben nüztlich sein können! Treckfahrer dürfen das!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541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- 2017-10-31 15:34:00 </a:t>
                      </a:r>
                      <a:r>
                        <a:rPr lang="de-DE" sz="1000"/>
                        <a:t> 
 Treckerfahrer dürfen das - Das Zuhause für Treckergeschichten, Treckerverrückte und viel Trecker-Action.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28.04.2018 15:04:00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071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- 2018-01-20 14:00:00 </a:t>
                      </a:r>
                      <a:r>
                        <a:rPr lang="de-DE" sz="1000"/>
                        <a:t> 
 100 Jahre und Dr. Trecker  gibt alles!!!!!!!!!!!!!!!!!!!!!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570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- 2018-05-06 11:00:00 </a:t>
                      </a:r>
                      <a:r>
                        <a:rPr lang="de-DE" sz="1000"/>
                        <a:t> 
 Das kann doch nicht so schwer sein... Oder doch? Unser Satire-Magazin Extra 3 war vergangenen Mittwoch zu Gast in Negenborn und fand heraus, dass Unmut und Posse ganz eng miteinander verzahnt sind!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4667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- 2018-03-30 13:00:00 </a:t>
                      </a:r>
                      <a:r>
                        <a:rPr lang="de-DE" sz="1000"/>
                        <a:t> 
 Wenn's nass und kalt ist, man aber nicht auf seine Lieblinge verzichten kann, dann wäre das eine Idee für's Wochende!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79822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F1C84E-B8CC-47BC-BFE5-C7DA4DA752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2552826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56DAE-4A74-47D8-8AD2-E84AB5988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Reaktionen - Export | Treckerfahrer dürfen das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A7E2B2-BB31-48C0-A1E8-57840D4FF4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35231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32873945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72782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28788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97750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73372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21746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68257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02904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4577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28914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61235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9611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- 2017-12-01 18:00:01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Wozu Trecker und Gräben nüztlich sein können! Treckfahrer dürfen das!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Skilanglauf auf Norddeutsch!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5786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- 2017-10-31 15:34:00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Treckerfahrer dürfen das - Das Zuhause für Treckergeschichten, Treckerverrückte und viel Trecker-Action.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das! Brunhilde und Sven Tietzer auf Reisen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28.04.2018 15:04:00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9754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B8B1AF-31DE-453C-95C2-4EB54C02E2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26567679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DC0F7-34A8-4BD8-9327-11AB0211C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Reaktionen - Export | Treckerfahrer dürfen das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A28C75-883B-49DA-A5BC-F4B4A4A9F7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17560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11368924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83466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99979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84280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00604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49419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62355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49470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85805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33855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87828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4721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- 2018-01-20 14:00:00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100 Jahre und Dr. Trecker  gibt alles!!!!!!!!!!!!!!!!!!!!!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Unbedingt Ton!!!- Ein alter Darth Vader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376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- 2018-03-30 13:00:00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Wenn's nass und kalt ist, man aber nicht auf seine Lieblinge verzichten kann, dann wäre das eine Idee für's Wochende!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Ein Tipp für Regentage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17673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38F60D-919B-4E78-B9C6-1338CF04B4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33041756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5B2947-7828-49D1-8B45-7590F33AF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Reaktionen - Export | Treckerfahrer dürfen das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C187BB-6BAE-4056-9D66-3A0C9D8266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26462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32999484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55293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41306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98128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20167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70758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22005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67791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70290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27625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36027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298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- 2018-05-06 11:00:00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Das kann doch nicht so schwer sein... Oder doch? Unser Satire-Magazin Extra 3 war vergangenen Mittwoch zu Gast in Negenborn und fand heraus, dass Unmut und Posse ganz eng miteinander verzahnt sind!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Mähdrescher haben es heutzutage auch nicht leicht...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74075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537BA6-1A9E-465C-AE37-8F8A0AB7B7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2325239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EED6B-944A-4519-809C-80C4445BF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Videostarts - Profil-bezogene Nutzung | Treckerfahrer dürfen das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95FCD2-61A6-4309-85F8-0D14819F1F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6766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721080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74880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88280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52662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9239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48398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75130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abgelaufen?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Video?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3974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- 2018-05-06 11:00:00 </a:t>
                      </a:r>
                      <a:r>
                        <a:rPr lang="de-DE" sz="1000"/>
                        <a:t> 
 Das kann doch nicht so schwer sein... Oder doch? Unser Satire-Magazin Extra 3 war vergangenen Mittwoch zu Gast in Negenborn und fand heraus, dass Unmut und Posse ganz eng miteinander verzahnt sind!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634752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511604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0595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- 2018-01-20 14:00:00 </a:t>
                      </a:r>
                      <a:r>
                        <a:rPr lang="de-DE" sz="1000"/>
                        <a:t> 
 100 Jahre und Dr. Trecker  gibt alles!!!!!!!!!!!!!!!!!!!!!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508954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356526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4475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- 2017-12-01 18:00:01 </a:t>
                      </a:r>
                      <a:r>
                        <a:rPr lang="de-DE" sz="1000"/>
                        <a:t> 
 Wozu Trecker und Gräben nüztlich sein können! Treckfahrer dürfen das!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552366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2753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- 2018-05-03 13:00:00 </a:t>
                      </a:r>
                      <a:r>
                        <a:rPr lang="de-DE" sz="1000"/>
                        <a:t> 
 Alles neu macht der Mai. Muss aber nicht, auch aus Alt kann man neu machen, wenn man weiß wie....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7688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- 2018-01-05 14:00:01 </a:t>
                      </a:r>
                      <a:r>
                        <a:rPr lang="de-DE" sz="1000"/>
                        <a:t> 
 Schneller als der Blitz, oder Schneckentempo, was ist erlaubt, was bringt Treckerfahrer hinter Gitter? Fragen wir Dr. Trecker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96489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E7FDC4-0EBA-4917-BDF2-5A1B7616C9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4608339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5C622-BDE2-490C-BE60-81E819FC7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Videos - Crossposts (ohne Ersteller) - Export | Treckerfahrer dürfen das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04E67A-9D11-498A-91EB-EA39E64426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1333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18284446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0395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261138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40974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97625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97392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761109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158095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084659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0964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46367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34592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41311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3720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- 2018-05-06 11:00:00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kann doch nicht so schwer sein... Oder doch? Unser Satire-Magazin Extra 3 war vergangenen Mittwoch zu Gast in Negenborn und fand heraus, dass Unmut und Posse ganz eng miteinander verzahnt sind!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634760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1683954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9514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- 2017-12-01 18:00:01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Wozu Trecker und Gräben nüztlich sein können! Treckfahrer dürfen das!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942034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3621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- 2018-05-03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Alles neu macht der Mai. Muss aber nicht, auch aus Alt kann man neu machen, wenn man weiß wie....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05342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6A6F8B-4EB4-4076-A9CC-E7207BD50D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35998309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6FAEF-2F92-4B8E-9661-546029801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Videos - Crossposts (ohne Ersteller) - Export | Treckerfahrer dürfen das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34A6C4-5CD8-40BB-9056-A0DBE4E398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13069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8966143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26719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121473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709447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16567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00199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61190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130701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388103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24600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67388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72585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58031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2781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- 2018-01-05 14:00:01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Schneller als der Blitz, oder Schneckentempo, was ist erlaubt, was bringt Treckerfahrer hinter Gitter? Fragen wir Dr. Trecker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2101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- 2018-06-15 12:12:15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838099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5977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175042-1EFD-4C56-99F5-C3D653D1B2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15329885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12A1F2-F326-4D4D-87F9-8C0D27587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Videos - Crossposts (nur Ersteller) - Export  | Treckerfahrer dürfen das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7F7204-9427-4E82-A36C-CDC0BB3218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23975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161982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01623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579280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042476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73561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92745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749615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715187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312884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53970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09795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63123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78752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3183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- 2018-01-20 14:00:00 </a:t>
                      </a:r>
                      <a:r>
                        <a:rPr lang="de-DE" sz="1000"/>
                        <a:t> 
 100 Jahre und Dr. Trecker  gibt alles!!!!!!!!!!!!!!!!!!!!!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362520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522205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440167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1084102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246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- 2017-10-31 15:07:19 </a:t>
                      </a:r>
                      <a:r>
                        <a:rPr lang="de-DE" sz="1000"/>
                        <a:t> 
 Treckerfahrer dürfen das - Das Zuhause für Treckergeschichten, Treckerverrückte und viel Trecker-Action.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471717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648298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9923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- 2018-01-06 14:00:00 </a:t>
                      </a:r>
                      <a:r>
                        <a:rPr lang="de-DE" sz="1000"/>
                        <a:t> 
 Fußball- und Treckerfreunde, passt das zusammen? - Die Antwort am 10.1.18 um 21:00 Uhr im NDR Fernsehen!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342609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763592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0067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- 2017-11-06 15:34:49 </a:t>
                      </a:r>
                      <a:r>
                        <a:rPr lang="de-DE" sz="1000"/>
                        <a:t> 
 Mit 100 km/h über die Autobahn donnern - nichts Außergewöhnliches. Es sei denn, man ist mit einem Trecker unterwegs...Treckerfahrer dürfen das! 🚜💨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649375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8708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- 2017-12-28 10:00:00 </a:t>
                      </a:r>
                      <a:r>
                        <a:rPr lang="de-DE" sz="1000"/>
                        <a:t> 
 Und, funktioniert die Nylon-Strumpf-Hose als Keilremenersatz? Sven fragt Dr. Trecker....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65172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B90121-CF3F-475D-98AF-C3D5613F3C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1384596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2105</Words>
  <Application>Microsoft Office PowerPoint</Application>
  <PresentationFormat>On-screen Show (4:3)</PresentationFormat>
  <Paragraphs>924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quintly_template</vt:lpstr>
      <vt:lpstr>MeFo - Facebook - Social Media - Evaluation</vt:lpstr>
      <vt:lpstr>Profil - Potenz.Reichw.,Aktive Nutzer,I-Rate,Fans | Treckerfahrer dürfen das</vt:lpstr>
      <vt:lpstr>Anzahl Post, Reaktionen (Kommentare, Shares, Likes) - FB Insights | Treckerfahrer dürfen das</vt:lpstr>
      <vt:lpstr>Profil - Fans | Treckerfahrer dürfen das</vt:lpstr>
      <vt:lpstr>Profil - Potenzielle Reichweite | Treckerfahrer dürfen das</vt:lpstr>
      <vt:lpstr>Profil - Aktive Nutzer | Treckerfahrer dürfen das</vt:lpstr>
      <vt:lpstr>Profil - Video-Starts ab 10 Sek. | Treckerfahrer dürfen das</vt:lpstr>
      <vt:lpstr>Profil - Durchschnitt Potenzi. Reichweite pro Tag | Treckerfahrer dürfen das</vt:lpstr>
      <vt:lpstr>Distributionstyp - FB Insights | Treckerfahrer dürfen das</vt:lpstr>
      <vt:lpstr>Distributionstyp - Tabelle - FB Insights | Treckerfahrer dürfen das</vt:lpstr>
      <vt:lpstr>Eigene Posts - Shares - Export | Treckerfahrer dürfen das</vt:lpstr>
      <vt:lpstr>Eigene Posts - Kommentare - Export | Treckerfahrer dürfen das - 1 of 2</vt:lpstr>
      <vt:lpstr>Eigene Posts - Kommentare - Export | Treckerfahrer dürfen das - 2 of 2</vt:lpstr>
      <vt:lpstr>Eigene Posts - Links - Export | Treckerfahrer dürfen das - 1 of 3</vt:lpstr>
      <vt:lpstr>Eigene Posts - Links - Export | Treckerfahrer dürfen das - 2 of 3</vt:lpstr>
      <vt:lpstr>Eigene Posts - Links - Export | Treckerfahrer dürfen das - 3 of 3</vt:lpstr>
      <vt:lpstr>Eigene Posts - Videostartrate - Export | Treckerfahrer dürfen das</vt:lpstr>
      <vt:lpstr>Eigene Posts - Videostartrate - Flop - Export | Treckerfahrer dürfen das</vt:lpstr>
      <vt:lpstr>Eigene Posts - Potenzielle Reichweite - Export | Treckerfahrer dürfen das</vt:lpstr>
      <vt:lpstr>Eigene Posts - Aktive Nutzer - Export | Treckerfahrer dürfen das</vt:lpstr>
      <vt:lpstr>Eigene Posts - I-Rate Aktive Nutzer - Export | Treckerfahrer dürfen das</vt:lpstr>
      <vt:lpstr>Eigene Posts - I-Rate Aktive Nutzer-Flop - Export | Treckerfahrer dürfen das</vt:lpstr>
      <vt:lpstr>Eigene Post - Summe Interaktionen - Export | Treckerfahrer dürfen das</vt:lpstr>
      <vt:lpstr>Eigene Posts - Reaktionen - Export | Treckerfahrer dürfen das - 1 of 3</vt:lpstr>
      <vt:lpstr>Eigene Posts - Reaktionen - Export | Treckerfahrer dürfen das - 2 of 3</vt:lpstr>
      <vt:lpstr>Eigene Posts - Reaktionen - Export | Treckerfahrer dürfen das - 3 of 3</vt:lpstr>
      <vt:lpstr>Eigene Posts - Videostarts - Profil-bezogene Nutzung | Treckerfahrer dürfen das</vt:lpstr>
      <vt:lpstr>Eigene Videos - Crossposts (ohne Ersteller) - Export | Treckerfahrer dürfen das - 1 of 2</vt:lpstr>
      <vt:lpstr>Eigene Videos - Crossposts (ohne Ersteller) - Export | Treckerfahrer dürfen das - 2 of 2</vt:lpstr>
      <vt:lpstr>Eigene Videos - Crossposts (nur Ersteller) - Export  | Treckerfahrer dürfen das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Facebook - Social Media - Evaluation</dc:title>
  <dc:creator>Administrator</dc:creator>
  <cp:lastModifiedBy>Administrator</cp:lastModifiedBy>
  <cp:revision>1</cp:revision>
  <dcterms:created xsi:type="dcterms:W3CDTF">2018-09-05T07:30:01Z</dcterms:created>
  <dcterms:modified xsi:type="dcterms:W3CDTF">2018-09-05T07:31:08Z</dcterms:modified>
</cp:coreProperties>
</file>