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2" r:id="rId7"/>
    <p:sldId id="263" r:id="rId8"/>
    <p:sldId id="264" r:id="rId9"/>
    <p:sldId id="265" r:id="rId10"/>
    <p:sldId id="266" r:id="rId11"/>
    <p:sldId id="267" r:id="rId12"/>
    <p:sldId id="269" r:id="rId13"/>
    <p:sldId id="270" r:id="rId14"/>
    <p:sldId id="271" r:id="rId15"/>
    <p:sldId id="272" r:id="rId16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17"/>
      <p:bold r:id="rId18"/>
      <p:italic r:id="rId19"/>
      <p:boldItalic r:id="rId20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4692" autoAdjust="0"/>
  </p:normalViewPr>
  <p:slideViewPr>
    <p:cSldViewPr snapToGrid="0">
      <p:cViewPr varScale="1">
        <p:scale>
          <a:sx n="113" d="100"/>
          <a:sy n="113" d="100"/>
        </p:scale>
        <p:origin x="2040" y="10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2.fntdata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1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font" Target="fonts/font4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font" Target="fonts/font3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tagesschau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Sheet1!$A$2:$A$349</c:f>
              <c:strCache>
                <c:ptCount val="348"/>
                <c:pt idx="0">
                  <c:v>01.09.2017</c:v>
                </c:pt>
                <c:pt idx="1">
                  <c:v>02.09.2017</c:v>
                </c:pt>
                <c:pt idx="2">
                  <c:v>03.09.2017</c:v>
                </c:pt>
                <c:pt idx="3">
                  <c:v>04.09.2017</c:v>
                </c:pt>
                <c:pt idx="4">
                  <c:v>05.09.2017</c:v>
                </c:pt>
                <c:pt idx="5">
                  <c:v>06.09.2017</c:v>
                </c:pt>
                <c:pt idx="6">
                  <c:v>07.09.2017</c:v>
                </c:pt>
                <c:pt idx="7">
                  <c:v>08.09.2017</c:v>
                </c:pt>
                <c:pt idx="8">
                  <c:v>09.09.2017</c:v>
                </c:pt>
                <c:pt idx="9">
                  <c:v>10.09.2017</c:v>
                </c:pt>
                <c:pt idx="10">
                  <c:v>11.09.2017</c:v>
                </c:pt>
                <c:pt idx="11">
                  <c:v>12.09.2017</c:v>
                </c:pt>
                <c:pt idx="12">
                  <c:v>13.09.2017</c:v>
                </c:pt>
                <c:pt idx="13">
                  <c:v>14.09.2017</c:v>
                </c:pt>
                <c:pt idx="14">
                  <c:v>15.09.2017</c:v>
                </c:pt>
                <c:pt idx="15">
                  <c:v>16.09.2017</c:v>
                </c:pt>
                <c:pt idx="16">
                  <c:v>17.09.2017</c:v>
                </c:pt>
                <c:pt idx="17">
                  <c:v>18.09.2017</c:v>
                </c:pt>
                <c:pt idx="18">
                  <c:v>19.09.2017</c:v>
                </c:pt>
                <c:pt idx="19">
                  <c:v>20.09.2017</c:v>
                </c:pt>
                <c:pt idx="20">
                  <c:v>21.09.2017</c:v>
                </c:pt>
                <c:pt idx="21">
                  <c:v>22.09.2017</c:v>
                </c:pt>
                <c:pt idx="22">
                  <c:v>23.09.2017</c:v>
                </c:pt>
                <c:pt idx="23">
                  <c:v>24.09.2017</c:v>
                </c:pt>
                <c:pt idx="24">
                  <c:v>25.09.2017</c:v>
                </c:pt>
                <c:pt idx="25">
                  <c:v>26.09.2017</c:v>
                </c:pt>
                <c:pt idx="26">
                  <c:v>27.09.2017</c:v>
                </c:pt>
                <c:pt idx="27">
                  <c:v>28.09.2017</c:v>
                </c:pt>
                <c:pt idx="28">
                  <c:v>29.09.2017</c:v>
                </c:pt>
                <c:pt idx="29">
                  <c:v>30.09.2017</c:v>
                </c:pt>
                <c:pt idx="30">
                  <c:v>01.10.2017</c:v>
                </c:pt>
                <c:pt idx="31">
                  <c:v>02.10.2017</c:v>
                </c:pt>
                <c:pt idx="32">
                  <c:v>03.10.2017</c:v>
                </c:pt>
                <c:pt idx="33">
                  <c:v>04.10.2017</c:v>
                </c:pt>
                <c:pt idx="34">
                  <c:v>05.10.2017</c:v>
                </c:pt>
                <c:pt idx="35">
                  <c:v>06.10.2017</c:v>
                </c:pt>
                <c:pt idx="36">
                  <c:v>07.10.2017</c:v>
                </c:pt>
                <c:pt idx="37">
                  <c:v>08.10.2017</c:v>
                </c:pt>
                <c:pt idx="38">
                  <c:v>09.10.2017</c:v>
                </c:pt>
                <c:pt idx="39">
                  <c:v>10.10.2017</c:v>
                </c:pt>
                <c:pt idx="40">
                  <c:v>11.10.2017</c:v>
                </c:pt>
                <c:pt idx="41">
                  <c:v>12.10.2017</c:v>
                </c:pt>
                <c:pt idx="42">
                  <c:v>13.10.2017</c:v>
                </c:pt>
                <c:pt idx="43">
                  <c:v>14.10.2017</c:v>
                </c:pt>
                <c:pt idx="44">
                  <c:v>15.10.2017</c:v>
                </c:pt>
                <c:pt idx="45">
                  <c:v>16.10.2017</c:v>
                </c:pt>
                <c:pt idx="46">
                  <c:v>17.10.2017</c:v>
                </c:pt>
                <c:pt idx="47">
                  <c:v>18.10.2017</c:v>
                </c:pt>
                <c:pt idx="48">
                  <c:v>19.10.2017</c:v>
                </c:pt>
                <c:pt idx="49">
                  <c:v>20.10.2017</c:v>
                </c:pt>
                <c:pt idx="50">
                  <c:v>21.10.2017</c:v>
                </c:pt>
                <c:pt idx="51">
                  <c:v>22.10.2017</c:v>
                </c:pt>
                <c:pt idx="52">
                  <c:v>23.10.2017</c:v>
                </c:pt>
                <c:pt idx="53">
                  <c:v>24.10.2017</c:v>
                </c:pt>
                <c:pt idx="54">
                  <c:v>25.10.2017</c:v>
                </c:pt>
                <c:pt idx="55">
                  <c:v>26.10.2017</c:v>
                </c:pt>
                <c:pt idx="56">
                  <c:v>27.10.2017</c:v>
                </c:pt>
                <c:pt idx="57">
                  <c:v>28.10.2017</c:v>
                </c:pt>
                <c:pt idx="58">
                  <c:v>29.10.2017</c:v>
                </c:pt>
                <c:pt idx="59">
                  <c:v>30.10.2017</c:v>
                </c:pt>
                <c:pt idx="60">
                  <c:v>31.10.2017</c:v>
                </c:pt>
                <c:pt idx="61">
                  <c:v>01.11.2017</c:v>
                </c:pt>
                <c:pt idx="62">
                  <c:v>02.11.2017</c:v>
                </c:pt>
                <c:pt idx="63">
                  <c:v>03.11.2017</c:v>
                </c:pt>
                <c:pt idx="64">
                  <c:v>04.11.2017</c:v>
                </c:pt>
                <c:pt idx="65">
                  <c:v>05.11.2017</c:v>
                </c:pt>
                <c:pt idx="66">
                  <c:v>06.11.2017</c:v>
                </c:pt>
                <c:pt idx="67">
                  <c:v>07.11.2017</c:v>
                </c:pt>
                <c:pt idx="68">
                  <c:v>08.11.2017</c:v>
                </c:pt>
                <c:pt idx="69">
                  <c:v>09.11.2017</c:v>
                </c:pt>
                <c:pt idx="70">
                  <c:v>10.11.2017</c:v>
                </c:pt>
                <c:pt idx="71">
                  <c:v>11.11.2017</c:v>
                </c:pt>
                <c:pt idx="72">
                  <c:v>12.11.2017</c:v>
                </c:pt>
                <c:pt idx="73">
                  <c:v>13.11.2017</c:v>
                </c:pt>
                <c:pt idx="74">
                  <c:v>14.11.2017</c:v>
                </c:pt>
                <c:pt idx="75">
                  <c:v>15.11.2017</c:v>
                </c:pt>
                <c:pt idx="76">
                  <c:v>16.11.2017</c:v>
                </c:pt>
                <c:pt idx="77">
                  <c:v>17.11.2017</c:v>
                </c:pt>
                <c:pt idx="78">
                  <c:v>18.11.2017</c:v>
                </c:pt>
                <c:pt idx="79">
                  <c:v>19.11.2017</c:v>
                </c:pt>
                <c:pt idx="80">
                  <c:v>20.11.2017</c:v>
                </c:pt>
                <c:pt idx="81">
                  <c:v>21.11.2017</c:v>
                </c:pt>
                <c:pt idx="82">
                  <c:v>22.11.2017</c:v>
                </c:pt>
                <c:pt idx="83">
                  <c:v>23.11.2017</c:v>
                </c:pt>
                <c:pt idx="84">
                  <c:v>24.11.2017</c:v>
                </c:pt>
                <c:pt idx="85">
                  <c:v>25.11.2017</c:v>
                </c:pt>
                <c:pt idx="86">
                  <c:v>26.11.2017</c:v>
                </c:pt>
                <c:pt idx="87">
                  <c:v>27.11.2017</c:v>
                </c:pt>
                <c:pt idx="88">
                  <c:v>28.11.2017</c:v>
                </c:pt>
                <c:pt idx="89">
                  <c:v>29.11.2017</c:v>
                </c:pt>
                <c:pt idx="90">
                  <c:v>30.11.2017</c:v>
                </c:pt>
                <c:pt idx="91">
                  <c:v>01.12.2017</c:v>
                </c:pt>
                <c:pt idx="92">
                  <c:v>02.12.2017</c:v>
                </c:pt>
                <c:pt idx="93">
                  <c:v>03.12.2017</c:v>
                </c:pt>
                <c:pt idx="94">
                  <c:v>04.12.2017</c:v>
                </c:pt>
                <c:pt idx="95">
                  <c:v>05.12.2017</c:v>
                </c:pt>
                <c:pt idx="96">
                  <c:v>06.12.2017</c:v>
                </c:pt>
                <c:pt idx="97">
                  <c:v>07.12.2017</c:v>
                </c:pt>
                <c:pt idx="98">
                  <c:v>08.12.2017</c:v>
                </c:pt>
                <c:pt idx="99">
                  <c:v>09.12.2017</c:v>
                </c:pt>
                <c:pt idx="100">
                  <c:v>10.12.2017</c:v>
                </c:pt>
                <c:pt idx="101">
                  <c:v>11.12.2017</c:v>
                </c:pt>
                <c:pt idx="102">
                  <c:v>12.12.2017</c:v>
                </c:pt>
                <c:pt idx="103">
                  <c:v>13.12.2017</c:v>
                </c:pt>
                <c:pt idx="104">
                  <c:v>14.12.2017</c:v>
                </c:pt>
                <c:pt idx="105">
                  <c:v>15.12.2017</c:v>
                </c:pt>
                <c:pt idx="106">
                  <c:v>16.12.2017</c:v>
                </c:pt>
                <c:pt idx="107">
                  <c:v>17.12.2017</c:v>
                </c:pt>
                <c:pt idx="108">
                  <c:v>18.12.2017</c:v>
                </c:pt>
                <c:pt idx="109">
                  <c:v>19.12.2017</c:v>
                </c:pt>
                <c:pt idx="110">
                  <c:v>20.12.2017</c:v>
                </c:pt>
                <c:pt idx="111">
                  <c:v>21.12.2017</c:v>
                </c:pt>
                <c:pt idx="112">
                  <c:v>22.12.2017</c:v>
                </c:pt>
                <c:pt idx="113">
                  <c:v>23.12.2017</c:v>
                </c:pt>
                <c:pt idx="114">
                  <c:v>24.12.2017</c:v>
                </c:pt>
                <c:pt idx="115">
                  <c:v>25.12.2017</c:v>
                </c:pt>
                <c:pt idx="116">
                  <c:v>26.12.2017</c:v>
                </c:pt>
                <c:pt idx="117">
                  <c:v>27.12.2017</c:v>
                </c:pt>
                <c:pt idx="118">
                  <c:v>28.12.2017</c:v>
                </c:pt>
                <c:pt idx="119">
                  <c:v>29.12.2017</c:v>
                </c:pt>
                <c:pt idx="120">
                  <c:v>30.12.2017</c:v>
                </c:pt>
                <c:pt idx="121">
                  <c:v>31.12.2017</c:v>
                </c:pt>
                <c:pt idx="122">
                  <c:v>01.01.2018</c:v>
                </c:pt>
                <c:pt idx="123">
                  <c:v>02.01.2018</c:v>
                </c:pt>
                <c:pt idx="124">
                  <c:v>03.01.2018</c:v>
                </c:pt>
                <c:pt idx="125">
                  <c:v>04.01.2018</c:v>
                </c:pt>
                <c:pt idx="126">
                  <c:v>05.01.2018</c:v>
                </c:pt>
                <c:pt idx="127">
                  <c:v>06.01.2018</c:v>
                </c:pt>
                <c:pt idx="128">
                  <c:v>07.01.2018</c:v>
                </c:pt>
                <c:pt idx="129">
                  <c:v>08.01.2018</c:v>
                </c:pt>
                <c:pt idx="130">
                  <c:v>09.01.2018</c:v>
                </c:pt>
                <c:pt idx="131">
                  <c:v>10.01.2018</c:v>
                </c:pt>
                <c:pt idx="132">
                  <c:v>11.01.2018</c:v>
                </c:pt>
                <c:pt idx="133">
                  <c:v>12.01.2018</c:v>
                </c:pt>
                <c:pt idx="134">
                  <c:v>13.01.2018</c:v>
                </c:pt>
                <c:pt idx="135">
                  <c:v>14.01.2018</c:v>
                </c:pt>
                <c:pt idx="136">
                  <c:v>15.01.2018</c:v>
                </c:pt>
                <c:pt idx="137">
                  <c:v>16.01.2018</c:v>
                </c:pt>
                <c:pt idx="138">
                  <c:v>17.01.2018</c:v>
                </c:pt>
                <c:pt idx="139">
                  <c:v>18.01.2018</c:v>
                </c:pt>
                <c:pt idx="140">
                  <c:v>19.01.2018</c:v>
                </c:pt>
                <c:pt idx="141">
                  <c:v>20.01.2018</c:v>
                </c:pt>
                <c:pt idx="142">
                  <c:v>21.01.2018</c:v>
                </c:pt>
                <c:pt idx="143">
                  <c:v>22.01.2018</c:v>
                </c:pt>
                <c:pt idx="144">
                  <c:v>23.01.2018</c:v>
                </c:pt>
                <c:pt idx="145">
                  <c:v>24.01.2018</c:v>
                </c:pt>
                <c:pt idx="146">
                  <c:v>25.01.2018</c:v>
                </c:pt>
                <c:pt idx="147">
                  <c:v>26.01.2018</c:v>
                </c:pt>
                <c:pt idx="148">
                  <c:v>27.01.2018</c:v>
                </c:pt>
                <c:pt idx="149">
                  <c:v>28.01.2018</c:v>
                </c:pt>
                <c:pt idx="150">
                  <c:v>29.01.2018</c:v>
                </c:pt>
                <c:pt idx="151">
                  <c:v>30.01.2018</c:v>
                </c:pt>
                <c:pt idx="152">
                  <c:v>31.01.2018</c:v>
                </c:pt>
                <c:pt idx="153">
                  <c:v>01.02.2018</c:v>
                </c:pt>
                <c:pt idx="154">
                  <c:v>02.02.2018</c:v>
                </c:pt>
                <c:pt idx="155">
                  <c:v>03.02.2018</c:v>
                </c:pt>
                <c:pt idx="156">
                  <c:v>04.02.2018</c:v>
                </c:pt>
                <c:pt idx="157">
                  <c:v>05.02.2018</c:v>
                </c:pt>
                <c:pt idx="158">
                  <c:v>06.02.2018</c:v>
                </c:pt>
                <c:pt idx="159">
                  <c:v>07.02.2018</c:v>
                </c:pt>
                <c:pt idx="160">
                  <c:v>08.02.2018</c:v>
                </c:pt>
                <c:pt idx="161">
                  <c:v>09.02.2018</c:v>
                </c:pt>
                <c:pt idx="162">
                  <c:v>10.02.2018</c:v>
                </c:pt>
                <c:pt idx="163">
                  <c:v>11.02.2018</c:v>
                </c:pt>
                <c:pt idx="164">
                  <c:v>12.02.2018</c:v>
                </c:pt>
                <c:pt idx="165">
                  <c:v>13.02.2018</c:v>
                </c:pt>
                <c:pt idx="166">
                  <c:v>14.02.2018</c:v>
                </c:pt>
                <c:pt idx="167">
                  <c:v>15.02.2018</c:v>
                </c:pt>
                <c:pt idx="168">
                  <c:v>16.02.2018</c:v>
                </c:pt>
                <c:pt idx="169">
                  <c:v>17.02.2018</c:v>
                </c:pt>
                <c:pt idx="170">
                  <c:v>18.02.2018</c:v>
                </c:pt>
                <c:pt idx="171">
                  <c:v>19.02.2018</c:v>
                </c:pt>
                <c:pt idx="172">
                  <c:v>20.02.2018</c:v>
                </c:pt>
                <c:pt idx="173">
                  <c:v>21.02.2018</c:v>
                </c:pt>
                <c:pt idx="174">
                  <c:v>22.02.2018</c:v>
                </c:pt>
                <c:pt idx="175">
                  <c:v>23.02.2018</c:v>
                </c:pt>
                <c:pt idx="176">
                  <c:v>24.02.2018</c:v>
                </c:pt>
                <c:pt idx="177">
                  <c:v>25.02.2018</c:v>
                </c:pt>
                <c:pt idx="178">
                  <c:v>26.02.2018</c:v>
                </c:pt>
                <c:pt idx="179">
                  <c:v>27.02.2018</c:v>
                </c:pt>
                <c:pt idx="180">
                  <c:v>28.02.2018</c:v>
                </c:pt>
                <c:pt idx="181">
                  <c:v>01.03.2018</c:v>
                </c:pt>
                <c:pt idx="182">
                  <c:v>02.03.2018</c:v>
                </c:pt>
                <c:pt idx="183">
                  <c:v>03.03.2018</c:v>
                </c:pt>
                <c:pt idx="184">
                  <c:v>04.03.2018</c:v>
                </c:pt>
                <c:pt idx="185">
                  <c:v>05.03.2018</c:v>
                </c:pt>
                <c:pt idx="186">
                  <c:v>06.03.2018</c:v>
                </c:pt>
                <c:pt idx="187">
                  <c:v>07.03.2018</c:v>
                </c:pt>
                <c:pt idx="188">
                  <c:v>08.03.2018</c:v>
                </c:pt>
                <c:pt idx="189">
                  <c:v>09.03.2018</c:v>
                </c:pt>
                <c:pt idx="190">
                  <c:v>10.03.2018</c:v>
                </c:pt>
                <c:pt idx="191">
                  <c:v>11.03.2018</c:v>
                </c:pt>
                <c:pt idx="192">
                  <c:v>12.03.2018</c:v>
                </c:pt>
                <c:pt idx="193">
                  <c:v>13.03.2018</c:v>
                </c:pt>
                <c:pt idx="194">
                  <c:v>14.03.2018</c:v>
                </c:pt>
                <c:pt idx="195">
                  <c:v>15.03.2018</c:v>
                </c:pt>
                <c:pt idx="196">
                  <c:v>16.03.2018</c:v>
                </c:pt>
                <c:pt idx="197">
                  <c:v>17.03.2018</c:v>
                </c:pt>
                <c:pt idx="198">
                  <c:v>18.03.2018</c:v>
                </c:pt>
                <c:pt idx="199">
                  <c:v>19.03.2018</c:v>
                </c:pt>
                <c:pt idx="200">
                  <c:v>20.03.2018</c:v>
                </c:pt>
                <c:pt idx="201">
                  <c:v>21.03.2018</c:v>
                </c:pt>
                <c:pt idx="202">
                  <c:v>22.03.2018</c:v>
                </c:pt>
                <c:pt idx="203">
                  <c:v>23.03.2018</c:v>
                </c:pt>
                <c:pt idx="204">
                  <c:v>24.03.2018</c:v>
                </c:pt>
                <c:pt idx="205">
                  <c:v>25.03.2018</c:v>
                </c:pt>
                <c:pt idx="206">
                  <c:v>26.03.2018</c:v>
                </c:pt>
                <c:pt idx="207">
                  <c:v>27.03.2018</c:v>
                </c:pt>
                <c:pt idx="208">
                  <c:v>28.03.2018</c:v>
                </c:pt>
                <c:pt idx="209">
                  <c:v>29.03.2018</c:v>
                </c:pt>
                <c:pt idx="210">
                  <c:v>30.03.2018</c:v>
                </c:pt>
                <c:pt idx="211">
                  <c:v>31.03.2018</c:v>
                </c:pt>
                <c:pt idx="212">
                  <c:v>01.04.2018</c:v>
                </c:pt>
                <c:pt idx="213">
                  <c:v>02.04.2018</c:v>
                </c:pt>
                <c:pt idx="214">
                  <c:v>03.04.2018</c:v>
                </c:pt>
                <c:pt idx="215">
                  <c:v>04.04.2018</c:v>
                </c:pt>
                <c:pt idx="216">
                  <c:v>05.04.2018</c:v>
                </c:pt>
                <c:pt idx="217">
                  <c:v>06.04.2018</c:v>
                </c:pt>
                <c:pt idx="218">
                  <c:v>07.04.2018</c:v>
                </c:pt>
                <c:pt idx="219">
                  <c:v>08.04.2018</c:v>
                </c:pt>
                <c:pt idx="220">
                  <c:v>09.04.2018</c:v>
                </c:pt>
                <c:pt idx="221">
                  <c:v>10.04.2018</c:v>
                </c:pt>
                <c:pt idx="222">
                  <c:v>11.04.2018</c:v>
                </c:pt>
                <c:pt idx="223">
                  <c:v>12.04.2018</c:v>
                </c:pt>
                <c:pt idx="224">
                  <c:v>13.04.2018</c:v>
                </c:pt>
                <c:pt idx="225">
                  <c:v>14.04.2018</c:v>
                </c:pt>
                <c:pt idx="226">
                  <c:v>15.04.2018</c:v>
                </c:pt>
                <c:pt idx="227">
                  <c:v>16.04.2018</c:v>
                </c:pt>
                <c:pt idx="228">
                  <c:v>17.04.2018</c:v>
                </c:pt>
                <c:pt idx="229">
                  <c:v>18.04.2018</c:v>
                </c:pt>
                <c:pt idx="230">
                  <c:v>19.04.2018</c:v>
                </c:pt>
                <c:pt idx="231">
                  <c:v>20.04.2018</c:v>
                </c:pt>
                <c:pt idx="232">
                  <c:v>21.04.2018</c:v>
                </c:pt>
                <c:pt idx="233">
                  <c:v>22.04.2018</c:v>
                </c:pt>
                <c:pt idx="234">
                  <c:v>23.04.2018</c:v>
                </c:pt>
                <c:pt idx="235">
                  <c:v>24.04.2018</c:v>
                </c:pt>
                <c:pt idx="236">
                  <c:v>25.04.2018</c:v>
                </c:pt>
                <c:pt idx="237">
                  <c:v>26.04.2018</c:v>
                </c:pt>
                <c:pt idx="238">
                  <c:v>27.04.2018</c:v>
                </c:pt>
                <c:pt idx="239">
                  <c:v>28.04.2018</c:v>
                </c:pt>
                <c:pt idx="240">
                  <c:v>29.04.2018</c:v>
                </c:pt>
                <c:pt idx="241">
                  <c:v>30.04.2018</c:v>
                </c:pt>
                <c:pt idx="242">
                  <c:v>01.05.2018</c:v>
                </c:pt>
                <c:pt idx="243">
                  <c:v>02.05.2018</c:v>
                </c:pt>
                <c:pt idx="244">
                  <c:v>03.05.2018</c:v>
                </c:pt>
                <c:pt idx="245">
                  <c:v>04.05.2018</c:v>
                </c:pt>
                <c:pt idx="246">
                  <c:v>05.05.2018</c:v>
                </c:pt>
                <c:pt idx="247">
                  <c:v>06.05.2018</c:v>
                </c:pt>
                <c:pt idx="248">
                  <c:v>07.05.2018</c:v>
                </c:pt>
                <c:pt idx="249">
                  <c:v>08.05.2018</c:v>
                </c:pt>
                <c:pt idx="250">
                  <c:v>09.05.2018</c:v>
                </c:pt>
                <c:pt idx="251">
                  <c:v>10.05.2018</c:v>
                </c:pt>
                <c:pt idx="252">
                  <c:v>11.05.2018</c:v>
                </c:pt>
                <c:pt idx="253">
                  <c:v>12.05.2018</c:v>
                </c:pt>
                <c:pt idx="254">
                  <c:v>13.05.2018</c:v>
                </c:pt>
                <c:pt idx="255">
                  <c:v>14.05.2018</c:v>
                </c:pt>
                <c:pt idx="256">
                  <c:v>15.05.2018</c:v>
                </c:pt>
                <c:pt idx="257">
                  <c:v>16.05.2018</c:v>
                </c:pt>
                <c:pt idx="258">
                  <c:v>17.05.2018</c:v>
                </c:pt>
                <c:pt idx="259">
                  <c:v>18.05.2018</c:v>
                </c:pt>
                <c:pt idx="260">
                  <c:v>19.05.2018</c:v>
                </c:pt>
                <c:pt idx="261">
                  <c:v>20.05.2018</c:v>
                </c:pt>
                <c:pt idx="262">
                  <c:v>21.05.2018</c:v>
                </c:pt>
                <c:pt idx="263">
                  <c:v>22.05.2018</c:v>
                </c:pt>
                <c:pt idx="264">
                  <c:v>23.05.2018</c:v>
                </c:pt>
                <c:pt idx="265">
                  <c:v>24.05.2018</c:v>
                </c:pt>
                <c:pt idx="266">
                  <c:v>25.05.2018</c:v>
                </c:pt>
                <c:pt idx="267">
                  <c:v>26.05.2018</c:v>
                </c:pt>
                <c:pt idx="268">
                  <c:v>27.05.2018</c:v>
                </c:pt>
                <c:pt idx="269">
                  <c:v>28.05.2018</c:v>
                </c:pt>
                <c:pt idx="270">
                  <c:v>29.05.2018</c:v>
                </c:pt>
                <c:pt idx="271">
                  <c:v>30.05.2018</c:v>
                </c:pt>
                <c:pt idx="272">
                  <c:v>31.05.2018</c:v>
                </c:pt>
                <c:pt idx="273">
                  <c:v>01.06.2018</c:v>
                </c:pt>
                <c:pt idx="274">
                  <c:v>02.06.2018</c:v>
                </c:pt>
                <c:pt idx="275">
                  <c:v>03.06.2018</c:v>
                </c:pt>
                <c:pt idx="276">
                  <c:v>04.06.2018</c:v>
                </c:pt>
                <c:pt idx="277">
                  <c:v>05.06.2018</c:v>
                </c:pt>
                <c:pt idx="278">
                  <c:v>06.06.2018</c:v>
                </c:pt>
                <c:pt idx="279">
                  <c:v>07.06.2018</c:v>
                </c:pt>
                <c:pt idx="280">
                  <c:v>08.06.2018</c:v>
                </c:pt>
                <c:pt idx="281">
                  <c:v>09.06.2018</c:v>
                </c:pt>
                <c:pt idx="282">
                  <c:v>10.06.2018</c:v>
                </c:pt>
                <c:pt idx="283">
                  <c:v>11.06.2018</c:v>
                </c:pt>
                <c:pt idx="284">
                  <c:v>12.06.2018</c:v>
                </c:pt>
                <c:pt idx="285">
                  <c:v>13.06.2018</c:v>
                </c:pt>
                <c:pt idx="286">
                  <c:v>14.06.2018</c:v>
                </c:pt>
                <c:pt idx="287">
                  <c:v>15.06.2018</c:v>
                </c:pt>
                <c:pt idx="288">
                  <c:v>16.06.2018</c:v>
                </c:pt>
                <c:pt idx="289">
                  <c:v>17.06.2018</c:v>
                </c:pt>
                <c:pt idx="290">
                  <c:v>18.06.2018</c:v>
                </c:pt>
                <c:pt idx="291">
                  <c:v>19.06.2018</c:v>
                </c:pt>
                <c:pt idx="292">
                  <c:v>20.06.2018</c:v>
                </c:pt>
                <c:pt idx="293">
                  <c:v>21.06.2018</c:v>
                </c:pt>
                <c:pt idx="294">
                  <c:v>22.06.2018</c:v>
                </c:pt>
                <c:pt idx="295">
                  <c:v>23.06.2018</c:v>
                </c:pt>
                <c:pt idx="296">
                  <c:v>24.06.2018</c:v>
                </c:pt>
                <c:pt idx="297">
                  <c:v>25.06.2018</c:v>
                </c:pt>
                <c:pt idx="298">
                  <c:v>26.06.2018</c:v>
                </c:pt>
                <c:pt idx="299">
                  <c:v>27.06.2018</c:v>
                </c:pt>
                <c:pt idx="300">
                  <c:v>28.06.2018</c:v>
                </c:pt>
                <c:pt idx="301">
                  <c:v>29.06.2018</c:v>
                </c:pt>
                <c:pt idx="302">
                  <c:v>30.06.2018</c:v>
                </c:pt>
                <c:pt idx="303">
                  <c:v>01.07.2018</c:v>
                </c:pt>
                <c:pt idx="304">
                  <c:v>02.07.2018</c:v>
                </c:pt>
                <c:pt idx="305">
                  <c:v>03.07.2018</c:v>
                </c:pt>
                <c:pt idx="306">
                  <c:v>04.07.2018</c:v>
                </c:pt>
                <c:pt idx="307">
                  <c:v>05.07.2018</c:v>
                </c:pt>
                <c:pt idx="308">
                  <c:v>06.07.2018</c:v>
                </c:pt>
                <c:pt idx="309">
                  <c:v>07.07.2018</c:v>
                </c:pt>
                <c:pt idx="310">
                  <c:v>08.07.2018</c:v>
                </c:pt>
                <c:pt idx="311">
                  <c:v>09.07.2018</c:v>
                </c:pt>
                <c:pt idx="312">
                  <c:v>10.07.2018</c:v>
                </c:pt>
                <c:pt idx="313">
                  <c:v>11.07.2018</c:v>
                </c:pt>
                <c:pt idx="314">
                  <c:v>12.07.2018</c:v>
                </c:pt>
                <c:pt idx="315">
                  <c:v>13.07.2018</c:v>
                </c:pt>
                <c:pt idx="316">
                  <c:v>14.07.2018</c:v>
                </c:pt>
                <c:pt idx="317">
                  <c:v>15.07.2018</c:v>
                </c:pt>
                <c:pt idx="318">
                  <c:v>16.07.2018</c:v>
                </c:pt>
                <c:pt idx="319">
                  <c:v>17.07.2018</c:v>
                </c:pt>
                <c:pt idx="320">
                  <c:v>18.07.2018</c:v>
                </c:pt>
                <c:pt idx="321">
                  <c:v>19.07.2018</c:v>
                </c:pt>
                <c:pt idx="322">
                  <c:v>20.07.2018</c:v>
                </c:pt>
                <c:pt idx="323">
                  <c:v>21.07.2018</c:v>
                </c:pt>
                <c:pt idx="324">
                  <c:v>22.07.2018</c:v>
                </c:pt>
                <c:pt idx="325">
                  <c:v>23.07.2018</c:v>
                </c:pt>
                <c:pt idx="326">
                  <c:v>24.07.2018</c:v>
                </c:pt>
                <c:pt idx="327">
                  <c:v>25.07.2018</c:v>
                </c:pt>
                <c:pt idx="328">
                  <c:v>26.07.2018</c:v>
                </c:pt>
                <c:pt idx="329">
                  <c:v>27.07.2018</c:v>
                </c:pt>
                <c:pt idx="330">
                  <c:v>28.07.2018</c:v>
                </c:pt>
                <c:pt idx="331">
                  <c:v>29.07.2018</c:v>
                </c:pt>
                <c:pt idx="332">
                  <c:v>30.07.2018</c:v>
                </c:pt>
                <c:pt idx="333">
                  <c:v>31.07.2018</c:v>
                </c:pt>
                <c:pt idx="334">
                  <c:v>01.08.2018</c:v>
                </c:pt>
                <c:pt idx="335">
                  <c:v>02.08.2018</c:v>
                </c:pt>
                <c:pt idx="336">
                  <c:v>03.08.2018</c:v>
                </c:pt>
                <c:pt idx="337">
                  <c:v>04.08.2018</c:v>
                </c:pt>
                <c:pt idx="338">
                  <c:v>05.08.2018</c:v>
                </c:pt>
                <c:pt idx="339">
                  <c:v>06.08.2018</c:v>
                </c:pt>
                <c:pt idx="340">
                  <c:v>07.08.2018</c:v>
                </c:pt>
                <c:pt idx="341">
                  <c:v>08.08.2018</c:v>
                </c:pt>
                <c:pt idx="342">
                  <c:v>09.08.2018</c:v>
                </c:pt>
                <c:pt idx="343">
                  <c:v>10.08.2018</c:v>
                </c:pt>
                <c:pt idx="344">
                  <c:v>11.08.2018</c:v>
                </c:pt>
                <c:pt idx="345">
                  <c:v>12.08.2018</c:v>
                </c:pt>
                <c:pt idx="346">
                  <c:v>13.08.2018</c:v>
                </c:pt>
                <c:pt idx="347">
                  <c:v>14.08.2018</c:v>
                </c:pt>
              </c:strCache>
            </c:strRef>
          </c:cat>
          <c:val>
            <c:numRef>
              <c:f>Sheet1!$B$2:$B$349</c:f>
              <c:numCache>
                <c:formatCode>General</c:formatCode>
                <c:ptCount val="348"/>
                <c:pt idx="0">
                  <c:v>1</c:v>
                </c:pt>
                <c:pt idx="1">
                  <c:v>0</c:v>
                </c:pt>
                <c:pt idx="2">
                  <c:v>0</c:v>
                </c:pt>
                <c:pt idx="3">
                  <c:v>1</c:v>
                </c:pt>
                <c:pt idx="4">
                  <c:v>2</c:v>
                </c:pt>
                <c:pt idx="5">
                  <c:v>1</c:v>
                </c:pt>
                <c:pt idx="6">
                  <c:v>1</c:v>
                </c:pt>
                <c:pt idx="7">
                  <c:v>1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1</c:v>
                </c:pt>
                <c:pt idx="12">
                  <c:v>2</c:v>
                </c:pt>
                <c:pt idx="13">
                  <c:v>2</c:v>
                </c:pt>
                <c:pt idx="14">
                  <c:v>2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3</c:v>
                </c:pt>
                <c:pt idx="19">
                  <c:v>0</c:v>
                </c:pt>
                <c:pt idx="20">
                  <c:v>0</c:v>
                </c:pt>
                <c:pt idx="21">
                  <c:v>1</c:v>
                </c:pt>
                <c:pt idx="22">
                  <c:v>0</c:v>
                </c:pt>
                <c:pt idx="23">
                  <c:v>4</c:v>
                </c:pt>
                <c:pt idx="24">
                  <c:v>4</c:v>
                </c:pt>
                <c:pt idx="25">
                  <c:v>1</c:v>
                </c:pt>
                <c:pt idx="26">
                  <c:v>1</c:v>
                </c:pt>
                <c:pt idx="27">
                  <c:v>2</c:v>
                </c:pt>
                <c:pt idx="28">
                  <c:v>0</c:v>
                </c:pt>
                <c:pt idx="29">
                  <c:v>0</c:v>
                </c:pt>
                <c:pt idx="30">
                  <c:v>1</c:v>
                </c:pt>
                <c:pt idx="31">
                  <c:v>2</c:v>
                </c:pt>
                <c:pt idx="32">
                  <c:v>0</c:v>
                </c:pt>
                <c:pt idx="33">
                  <c:v>2</c:v>
                </c:pt>
                <c:pt idx="34">
                  <c:v>3</c:v>
                </c:pt>
                <c:pt idx="35">
                  <c:v>3</c:v>
                </c:pt>
                <c:pt idx="36">
                  <c:v>0</c:v>
                </c:pt>
                <c:pt idx="37">
                  <c:v>0</c:v>
                </c:pt>
                <c:pt idx="38">
                  <c:v>0</c:v>
                </c:pt>
                <c:pt idx="39">
                  <c:v>3</c:v>
                </c:pt>
                <c:pt idx="40">
                  <c:v>3</c:v>
                </c:pt>
                <c:pt idx="41">
                  <c:v>2</c:v>
                </c:pt>
                <c:pt idx="42">
                  <c:v>2</c:v>
                </c:pt>
                <c:pt idx="43">
                  <c:v>0</c:v>
                </c:pt>
                <c:pt idx="44">
                  <c:v>0</c:v>
                </c:pt>
                <c:pt idx="45">
                  <c:v>2</c:v>
                </c:pt>
                <c:pt idx="46">
                  <c:v>4</c:v>
                </c:pt>
                <c:pt idx="47">
                  <c:v>2</c:v>
                </c:pt>
                <c:pt idx="48">
                  <c:v>2</c:v>
                </c:pt>
                <c:pt idx="49">
                  <c:v>2</c:v>
                </c:pt>
                <c:pt idx="50">
                  <c:v>0</c:v>
                </c:pt>
                <c:pt idx="51">
                  <c:v>1</c:v>
                </c:pt>
                <c:pt idx="52">
                  <c:v>4</c:v>
                </c:pt>
                <c:pt idx="53">
                  <c:v>4</c:v>
                </c:pt>
                <c:pt idx="54">
                  <c:v>2</c:v>
                </c:pt>
                <c:pt idx="55">
                  <c:v>4</c:v>
                </c:pt>
                <c:pt idx="56">
                  <c:v>2</c:v>
                </c:pt>
                <c:pt idx="57">
                  <c:v>0</c:v>
                </c:pt>
                <c:pt idx="58">
                  <c:v>0</c:v>
                </c:pt>
                <c:pt idx="59">
                  <c:v>0</c:v>
                </c:pt>
                <c:pt idx="60">
                  <c:v>0</c:v>
                </c:pt>
                <c:pt idx="61">
                  <c:v>0</c:v>
                </c:pt>
                <c:pt idx="62">
                  <c:v>1</c:v>
                </c:pt>
                <c:pt idx="63">
                  <c:v>1</c:v>
                </c:pt>
                <c:pt idx="64">
                  <c:v>0</c:v>
                </c:pt>
                <c:pt idx="65">
                  <c:v>1</c:v>
                </c:pt>
                <c:pt idx="66">
                  <c:v>3</c:v>
                </c:pt>
                <c:pt idx="67">
                  <c:v>3</c:v>
                </c:pt>
                <c:pt idx="68">
                  <c:v>2</c:v>
                </c:pt>
                <c:pt idx="69">
                  <c:v>4</c:v>
                </c:pt>
                <c:pt idx="70">
                  <c:v>0</c:v>
                </c:pt>
                <c:pt idx="71">
                  <c:v>0</c:v>
                </c:pt>
                <c:pt idx="72">
                  <c:v>0</c:v>
                </c:pt>
                <c:pt idx="73">
                  <c:v>1</c:v>
                </c:pt>
                <c:pt idx="74">
                  <c:v>3</c:v>
                </c:pt>
                <c:pt idx="75">
                  <c:v>1</c:v>
                </c:pt>
                <c:pt idx="76">
                  <c:v>5</c:v>
                </c:pt>
                <c:pt idx="77">
                  <c:v>2</c:v>
                </c:pt>
                <c:pt idx="78">
                  <c:v>1</c:v>
                </c:pt>
                <c:pt idx="79">
                  <c:v>0</c:v>
                </c:pt>
                <c:pt idx="80">
                  <c:v>5</c:v>
                </c:pt>
                <c:pt idx="81">
                  <c:v>2</c:v>
                </c:pt>
                <c:pt idx="82">
                  <c:v>2</c:v>
                </c:pt>
                <c:pt idx="83">
                  <c:v>2</c:v>
                </c:pt>
                <c:pt idx="84">
                  <c:v>2</c:v>
                </c:pt>
                <c:pt idx="85">
                  <c:v>0</c:v>
                </c:pt>
                <c:pt idx="86">
                  <c:v>0</c:v>
                </c:pt>
                <c:pt idx="87">
                  <c:v>4</c:v>
                </c:pt>
                <c:pt idx="88">
                  <c:v>0</c:v>
                </c:pt>
                <c:pt idx="89">
                  <c:v>2</c:v>
                </c:pt>
                <c:pt idx="90">
                  <c:v>3</c:v>
                </c:pt>
                <c:pt idx="91">
                  <c:v>4</c:v>
                </c:pt>
                <c:pt idx="92">
                  <c:v>0</c:v>
                </c:pt>
                <c:pt idx="93">
                  <c:v>0</c:v>
                </c:pt>
                <c:pt idx="94">
                  <c:v>3</c:v>
                </c:pt>
                <c:pt idx="95">
                  <c:v>4</c:v>
                </c:pt>
                <c:pt idx="96">
                  <c:v>3</c:v>
                </c:pt>
                <c:pt idx="97">
                  <c:v>2</c:v>
                </c:pt>
                <c:pt idx="98">
                  <c:v>1</c:v>
                </c:pt>
                <c:pt idx="99">
                  <c:v>1</c:v>
                </c:pt>
                <c:pt idx="100">
                  <c:v>0</c:v>
                </c:pt>
                <c:pt idx="101">
                  <c:v>2</c:v>
                </c:pt>
                <c:pt idx="102">
                  <c:v>0</c:v>
                </c:pt>
                <c:pt idx="103">
                  <c:v>5</c:v>
                </c:pt>
                <c:pt idx="104">
                  <c:v>2</c:v>
                </c:pt>
                <c:pt idx="105">
                  <c:v>2</c:v>
                </c:pt>
                <c:pt idx="106">
                  <c:v>0</c:v>
                </c:pt>
                <c:pt idx="107">
                  <c:v>0</c:v>
                </c:pt>
                <c:pt idx="108">
                  <c:v>2</c:v>
                </c:pt>
                <c:pt idx="109">
                  <c:v>4</c:v>
                </c:pt>
                <c:pt idx="110">
                  <c:v>4</c:v>
                </c:pt>
                <c:pt idx="111">
                  <c:v>4</c:v>
                </c:pt>
                <c:pt idx="112">
                  <c:v>2</c:v>
                </c:pt>
                <c:pt idx="113">
                  <c:v>1</c:v>
                </c:pt>
                <c:pt idx="114">
                  <c:v>0</c:v>
                </c:pt>
                <c:pt idx="115">
                  <c:v>1</c:v>
                </c:pt>
                <c:pt idx="116">
                  <c:v>0</c:v>
                </c:pt>
                <c:pt idx="117">
                  <c:v>2</c:v>
                </c:pt>
                <c:pt idx="118">
                  <c:v>4</c:v>
                </c:pt>
                <c:pt idx="119">
                  <c:v>2</c:v>
                </c:pt>
                <c:pt idx="120">
                  <c:v>0</c:v>
                </c:pt>
                <c:pt idx="121">
                  <c:v>3</c:v>
                </c:pt>
                <c:pt idx="122">
                  <c:v>3</c:v>
                </c:pt>
                <c:pt idx="123">
                  <c:v>2</c:v>
                </c:pt>
                <c:pt idx="124">
                  <c:v>1</c:v>
                </c:pt>
                <c:pt idx="125">
                  <c:v>1</c:v>
                </c:pt>
                <c:pt idx="126">
                  <c:v>2</c:v>
                </c:pt>
                <c:pt idx="127">
                  <c:v>2</c:v>
                </c:pt>
                <c:pt idx="128">
                  <c:v>0</c:v>
                </c:pt>
                <c:pt idx="129">
                  <c:v>3</c:v>
                </c:pt>
                <c:pt idx="130">
                  <c:v>1</c:v>
                </c:pt>
                <c:pt idx="131">
                  <c:v>1</c:v>
                </c:pt>
                <c:pt idx="132">
                  <c:v>2</c:v>
                </c:pt>
                <c:pt idx="133">
                  <c:v>0</c:v>
                </c:pt>
                <c:pt idx="134">
                  <c:v>0</c:v>
                </c:pt>
                <c:pt idx="135">
                  <c:v>2</c:v>
                </c:pt>
                <c:pt idx="136">
                  <c:v>3</c:v>
                </c:pt>
                <c:pt idx="137">
                  <c:v>1</c:v>
                </c:pt>
                <c:pt idx="138">
                  <c:v>6</c:v>
                </c:pt>
                <c:pt idx="139">
                  <c:v>3</c:v>
                </c:pt>
                <c:pt idx="140">
                  <c:v>2</c:v>
                </c:pt>
                <c:pt idx="141">
                  <c:v>2</c:v>
                </c:pt>
                <c:pt idx="142">
                  <c:v>0</c:v>
                </c:pt>
                <c:pt idx="143">
                  <c:v>1</c:v>
                </c:pt>
                <c:pt idx="144">
                  <c:v>2</c:v>
                </c:pt>
                <c:pt idx="145">
                  <c:v>5</c:v>
                </c:pt>
                <c:pt idx="146">
                  <c:v>4</c:v>
                </c:pt>
                <c:pt idx="147">
                  <c:v>3</c:v>
                </c:pt>
                <c:pt idx="148">
                  <c:v>0</c:v>
                </c:pt>
                <c:pt idx="149">
                  <c:v>0</c:v>
                </c:pt>
                <c:pt idx="150">
                  <c:v>2</c:v>
                </c:pt>
                <c:pt idx="151">
                  <c:v>0</c:v>
                </c:pt>
                <c:pt idx="152">
                  <c:v>2</c:v>
                </c:pt>
                <c:pt idx="153">
                  <c:v>2</c:v>
                </c:pt>
                <c:pt idx="154">
                  <c:v>3</c:v>
                </c:pt>
                <c:pt idx="155">
                  <c:v>0</c:v>
                </c:pt>
                <c:pt idx="156">
                  <c:v>0</c:v>
                </c:pt>
                <c:pt idx="157">
                  <c:v>3</c:v>
                </c:pt>
                <c:pt idx="158">
                  <c:v>4</c:v>
                </c:pt>
                <c:pt idx="159">
                  <c:v>3</c:v>
                </c:pt>
                <c:pt idx="160">
                  <c:v>5</c:v>
                </c:pt>
                <c:pt idx="161">
                  <c:v>3</c:v>
                </c:pt>
                <c:pt idx="162">
                  <c:v>0</c:v>
                </c:pt>
                <c:pt idx="163">
                  <c:v>0</c:v>
                </c:pt>
                <c:pt idx="164">
                  <c:v>0</c:v>
                </c:pt>
                <c:pt idx="165">
                  <c:v>3</c:v>
                </c:pt>
                <c:pt idx="166">
                  <c:v>4</c:v>
                </c:pt>
                <c:pt idx="167">
                  <c:v>5</c:v>
                </c:pt>
                <c:pt idx="168">
                  <c:v>5</c:v>
                </c:pt>
                <c:pt idx="169">
                  <c:v>0</c:v>
                </c:pt>
                <c:pt idx="170">
                  <c:v>0</c:v>
                </c:pt>
                <c:pt idx="171">
                  <c:v>3</c:v>
                </c:pt>
                <c:pt idx="172">
                  <c:v>3</c:v>
                </c:pt>
                <c:pt idx="173">
                  <c:v>3</c:v>
                </c:pt>
                <c:pt idx="174">
                  <c:v>3</c:v>
                </c:pt>
                <c:pt idx="175">
                  <c:v>5</c:v>
                </c:pt>
                <c:pt idx="176">
                  <c:v>0</c:v>
                </c:pt>
                <c:pt idx="177">
                  <c:v>0</c:v>
                </c:pt>
                <c:pt idx="178">
                  <c:v>3</c:v>
                </c:pt>
                <c:pt idx="179">
                  <c:v>2</c:v>
                </c:pt>
                <c:pt idx="180">
                  <c:v>6</c:v>
                </c:pt>
                <c:pt idx="181">
                  <c:v>1</c:v>
                </c:pt>
                <c:pt idx="182">
                  <c:v>3</c:v>
                </c:pt>
                <c:pt idx="183">
                  <c:v>0</c:v>
                </c:pt>
                <c:pt idx="184">
                  <c:v>2</c:v>
                </c:pt>
                <c:pt idx="185">
                  <c:v>0</c:v>
                </c:pt>
                <c:pt idx="186">
                  <c:v>2</c:v>
                </c:pt>
                <c:pt idx="187">
                  <c:v>0</c:v>
                </c:pt>
                <c:pt idx="188">
                  <c:v>3</c:v>
                </c:pt>
                <c:pt idx="189">
                  <c:v>3</c:v>
                </c:pt>
                <c:pt idx="190">
                  <c:v>1</c:v>
                </c:pt>
                <c:pt idx="191">
                  <c:v>0</c:v>
                </c:pt>
                <c:pt idx="192">
                  <c:v>3</c:v>
                </c:pt>
                <c:pt idx="193">
                  <c:v>3</c:v>
                </c:pt>
                <c:pt idx="194">
                  <c:v>4</c:v>
                </c:pt>
                <c:pt idx="195">
                  <c:v>4</c:v>
                </c:pt>
                <c:pt idx="196">
                  <c:v>3</c:v>
                </c:pt>
                <c:pt idx="197">
                  <c:v>0</c:v>
                </c:pt>
                <c:pt idx="198">
                  <c:v>0</c:v>
                </c:pt>
                <c:pt idx="199">
                  <c:v>4</c:v>
                </c:pt>
                <c:pt idx="200">
                  <c:v>4</c:v>
                </c:pt>
                <c:pt idx="201">
                  <c:v>2</c:v>
                </c:pt>
                <c:pt idx="202">
                  <c:v>3</c:v>
                </c:pt>
                <c:pt idx="203">
                  <c:v>5</c:v>
                </c:pt>
                <c:pt idx="204">
                  <c:v>0</c:v>
                </c:pt>
                <c:pt idx="205">
                  <c:v>2</c:v>
                </c:pt>
                <c:pt idx="206">
                  <c:v>2</c:v>
                </c:pt>
                <c:pt idx="207">
                  <c:v>5</c:v>
                </c:pt>
                <c:pt idx="208">
                  <c:v>4</c:v>
                </c:pt>
                <c:pt idx="209">
                  <c:v>2</c:v>
                </c:pt>
                <c:pt idx="210">
                  <c:v>2</c:v>
                </c:pt>
                <c:pt idx="211">
                  <c:v>0</c:v>
                </c:pt>
                <c:pt idx="212">
                  <c:v>0</c:v>
                </c:pt>
                <c:pt idx="213">
                  <c:v>1</c:v>
                </c:pt>
                <c:pt idx="214">
                  <c:v>4</c:v>
                </c:pt>
                <c:pt idx="215">
                  <c:v>4</c:v>
                </c:pt>
                <c:pt idx="216">
                  <c:v>2</c:v>
                </c:pt>
                <c:pt idx="217">
                  <c:v>4</c:v>
                </c:pt>
                <c:pt idx="218">
                  <c:v>0</c:v>
                </c:pt>
                <c:pt idx="219">
                  <c:v>2</c:v>
                </c:pt>
                <c:pt idx="220">
                  <c:v>1</c:v>
                </c:pt>
                <c:pt idx="221">
                  <c:v>2</c:v>
                </c:pt>
                <c:pt idx="222">
                  <c:v>2</c:v>
                </c:pt>
                <c:pt idx="223">
                  <c:v>3</c:v>
                </c:pt>
                <c:pt idx="224">
                  <c:v>2</c:v>
                </c:pt>
                <c:pt idx="225">
                  <c:v>2</c:v>
                </c:pt>
                <c:pt idx="226">
                  <c:v>3</c:v>
                </c:pt>
                <c:pt idx="227">
                  <c:v>4</c:v>
                </c:pt>
                <c:pt idx="228">
                  <c:v>3</c:v>
                </c:pt>
                <c:pt idx="229">
                  <c:v>1</c:v>
                </c:pt>
                <c:pt idx="230">
                  <c:v>4</c:v>
                </c:pt>
                <c:pt idx="231">
                  <c:v>5</c:v>
                </c:pt>
                <c:pt idx="232">
                  <c:v>2</c:v>
                </c:pt>
                <c:pt idx="233">
                  <c:v>2</c:v>
                </c:pt>
                <c:pt idx="234">
                  <c:v>2</c:v>
                </c:pt>
                <c:pt idx="235">
                  <c:v>4</c:v>
                </c:pt>
                <c:pt idx="236">
                  <c:v>4</c:v>
                </c:pt>
                <c:pt idx="237">
                  <c:v>2</c:v>
                </c:pt>
                <c:pt idx="238">
                  <c:v>4</c:v>
                </c:pt>
                <c:pt idx="239">
                  <c:v>1</c:v>
                </c:pt>
                <c:pt idx="240">
                  <c:v>2</c:v>
                </c:pt>
                <c:pt idx="241">
                  <c:v>3</c:v>
                </c:pt>
                <c:pt idx="242">
                  <c:v>3</c:v>
                </c:pt>
                <c:pt idx="243">
                  <c:v>2</c:v>
                </c:pt>
                <c:pt idx="244">
                  <c:v>3</c:v>
                </c:pt>
                <c:pt idx="245">
                  <c:v>0</c:v>
                </c:pt>
                <c:pt idx="246">
                  <c:v>4</c:v>
                </c:pt>
                <c:pt idx="247">
                  <c:v>0</c:v>
                </c:pt>
                <c:pt idx="248">
                  <c:v>3</c:v>
                </c:pt>
                <c:pt idx="249">
                  <c:v>3</c:v>
                </c:pt>
                <c:pt idx="250">
                  <c:v>3</c:v>
                </c:pt>
                <c:pt idx="251">
                  <c:v>1</c:v>
                </c:pt>
                <c:pt idx="252">
                  <c:v>1</c:v>
                </c:pt>
                <c:pt idx="253">
                  <c:v>0</c:v>
                </c:pt>
                <c:pt idx="254">
                  <c:v>1</c:v>
                </c:pt>
                <c:pt idx="255">
                  <c:v>3</c:v>
                </c:pt>
                <c:pt idx="256">
                  <c:v>3</c:v>
                </c:pt>
                <c:pt idx="257">
                  <c:v>4</c:v>
                </c:pt>
                <c:pt idx="258">
                  <c:v>3</c:v>
                </c:pt>
                <c:pt idx="259">
                  <c:v>3</c:v>
                </c:pt>
                <c:pt idx="260">
                  <c:v>2</c:v>
                </c:pt>
                <c:pt idx="261">
                  <c:v>2</c:v>
                </c:pt>
                <c:pt idx="262">
                  <c:v>0</c:v>
                </c:pt>
                <c:pt idx="263">
                  <c:v>4</c:v>
                </c:pt>
                <c:pt idx="264">
                  <c:v>4</c:v>
                </c:pt>
                <c:pt idx="265">
                  <c:v>2</c:v>
                </c:pt>
                <c:pt idx="266">
                  <c:v>2</c:v>
                </c:pt>
                <c:pt idx="267">
                  <c:v>0</c:v>
                </c:pt>
                <c:pt idx="268">
                  <c:v>0</c:v>
                </c:pt>
                <c:pt idx="269">
                  <c:v>2</c:v>
                </c:pt>
                <c:pt idx="270">
                  <c:v>4</c:v>
                </c:pt>
                <c:pt idx="271">
                  <c:v>1</c:v>
                </c:pt>
                <c:pt idx="272">
                  <c:v>6</c:v>
                </c:pt>
                <c:pt idx="273">
                  <c:v>4</c:v>
                </c:pt>
                <c:pt idx="274">
                  <c:v>0</c:v>
                </c:pt>
                <c:pt idx="275">
                  <c:v>2</c:v>
                </c:pt>
                <c:pt idx="276">
                  <c:v>1</c:v>
                </c:pt>
                <c:pt idx="277">
                  <c:v>1</c:v>
                </c:pt>
                <c:pt idx="278">
                  <c:v>2</c:v>
                </c:pt>
                <c:pt idx="279">
                  <c:v>3</c:v>
                </c:pt>
                <c:pt idx="280">
                  <c:v>1</c:v>
                </c:pt>
                <c:pt idx="281">
                  <c:v>1</c:v>
                </c:pt>
                <c:pt idx="282">
                  <c:v>2</c:v>
                </c:pt>
                <c:pt idx="283">
                  <c:v>0</c:v>
                </c:pt>
                <c:pt idx="284">
                  <c:v>3</c:v>
                </c:pt>
                <c:pt idx="285">
                  <c:v>1</c:v>
                </c:pt>
                <c:pt idx="286">
                  <c:v>1</c:v>
                </c:pt>
                <c:pt idx="287">
                  <c:v>1</c:v>
                </c:pt>
                <c:pt idx="288">
                  <c:v>0</c:v>
                </c:pt>
                <c:pt idx="289">
                  <c:v>2</c:v>
                </c:pt>
                <c:pt idx="290">
                  <c:v>3</c:v>
                </c:pt>
                <c:pt idx="291">
                  <c:v>7</c:v>
                </c:pt>
                <c:pt idx="292">
                  <c:v>2</c:v>
                </c:pt>
                <c:pt idx="293">
                  <c:v>7</c:v>
                </c:pt>
                <c:pt idx="294">
                  <c:v>5</c:v>
                </c:pt>
                <c:pt idx="295">
                  <c:v>0</c:v>
                </c:pt>
                <c:pt idx="296">
                  <c:v>0</c:v>
                </c:pt>
                <c:pt idx="297">
                  <c:v>3</c:v>
                </c:pt>
                <c:pt idx="298">
                  <c:v>2</c:v>
                </c:pt>
                <c:pt idx="299">
                  <c:v>0</c:v>
                </c:pt>
                <c:pt idx="300">
                  <c:v>3</c:v>
                </c:pt>
                <c:pt idx="301">
                  <c:v>2</c:v>
                </c:pt>
                <c:pt idx="302">
                  <c:v>1</c:v>
                </c:pt>
                <c:pt idx="303">
                  <c:v>2</c:v>
                </c:pt>
                <c:pt idx="304">
                  <c:v>2</c:v>
                </c:pt>
                <c:pt idx="305">
                  <c:v>2</c:v>
                </c:pt>
                <c:pt idx="306">
                  <c:v>1</c:v>
                </c:pt>
                <c:pt idx="307">
                  <c:v>1</c:v>
                </c:pt>
                <c:pt idx="308">
                  <c:v>3</c:v>
                </c:pt>
                <c:pt idx="309">
                  <c:v>1</c:v>
                </c:pt>
                <c:pt idx="310">
                  <c:v>2</c:v>
                </c:pt>
                <c:pt idx="311">
                  <c:v>2</c:v>
                </c:pt>
                <c:pt idx="312">
                  <c:v>2</c:v>
                </c:pt>
                <c:pt idx="313">
                  <c:v>2</c:v>
                </c:pt>
                <c:pt idx="314">
                  <c:v>4</c:v>
                </c:pt>
                <c:pt idx="315">
                  <c:v>2</c:v>
                </c:pt>
                <c:pt idx="316">
                  <c:v>3</c:v>
                </c:pt>
                <c:pt idx="317">
                  <c:v>1</c:v>
                </c:pt>
                <c:pt idx="318">
                  <c:v>2</c:v>
                </c:pt>
                <c:pt idx="319">
                  <c:v>2</c:v>
                </c:pt>
                <c:pt idx="320">
                  <c:v>3</c:v>
                </c:pt>
                <c:pt idx="321">
                  <c:v>3</c:v>
                </c:pt>
                <c:pt idx="322">
                  <c:v>4</c:v>
                </c:pt>
                <c:pt idx="323">
                  <c:v>0</c:v>
                </c:pt>
                <c:pt idx="324">
                  <c:v>0</c:v>
                </c:pt>
                <c:pt idx="325">
                  <c:v>3</c:v>
                </c:pt>
                <c:pt idx="326">
                  <c:v>1</c:v>
                </c:pt>
                <c:pt idx="327">
                  <c:v>2</c:v>
                </c:pt>
                <c:pt idx="328">
                  <c:v>4</c:v>
                </c:pt>
                <c:pt idx="329">
                  <c:v>4</c:v>
                </c:pt>
                <c:pt idx="330">
                  <c:v>2</c:v>
                </c:pt>
                <c:pt idx="331">
                  <c:v>0</c:v>
                </c:pt>
                <c:pt idx="332">
                  <c:v>2</c:v>
                </c:pt>
                <c:pt idx="333">
                  <c:v>4</c:v>
                </c:pt>
                <c:pt idx="334">
                  <c:v>2</c:v>
                </c:pt>
                <c:pt idx="335">
                  <c:v>6</c:v>
                </c:pt>
                <c:pt idx="336">
                  <c:v>4</c:v>
                </c:pt>
                <c:pt idx="337">
                  <c:v>1</c:v>
                </c:pt>
                <c:pt idx="338">
                  <c:v>0</c:v>
                </c:pt>
                <c:pt idx="339">
                  <c:v>3</c:v>
                </c:pt>
                <c:pt idx="340">
                  <c:v>2</c:v>
                </c:pt>
                <c:pt idx="341">
                  <c:v>1</c:v>
                </c:pt>
                <c:pt idx="342">
                  <c:v>4</c:v>
                </c:pt>
                <c:pt idx="343">
                  <c:v>1</c:v>
                </c:pt>
                <c:pt idx="344">
                  <c:v>2</c:v>
                </c:pt>
                <c:pt idx="345">
                  <c:v>0</c:v>
                </c:pt>
                <c:pt idx="346">
                  <c:v>3</c:v>
                </c:pt>
                <c:pt idx="347">
                  <c:v>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51FD-47F5-AB73-111EEBE39304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extra3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strRef>
              <c:f>Sheet1!$A$2:$A$349</c:f>
              <c:strCache>
                <c:ptCount val="348"/>
                <c:pt idx="0">
                  <c:v>01.09.2017</c:v>
                </c:pt>
                <c:pt idx="1">
                  <c:v>02.09.2017</c:v>
                </c:pt>
                <c:pt idx="2">
                  <c:v>03.09.2017</c:v>
                </c:pt>
                <c:pt idx="3">
                  <c:v>04.09.2017</c:v>
                </c:pt>
                <c:pt idx="4">
                  <c:v>05.09.2017</c:v>
                </c:pt>
                <c:pt idx="5">
                  <c:v>06.09.2017</c:v>
                </c:pt>
                <c:pt idx="6">
                  <c:v>07.09.2017</c:v>
                </c:pt>
                <c:pt idx="7">
                  <c:v>08.09.2017</c:v>
                </c:pt>
                <c:pt idx="8">
                  <c:v>09.09.2017</c:v>
                </c:pt>
                <c:pt idx="9">
                  <c:v>10.09.2017</c:v>
                </c:pt>
                <c:pt idx="10">
                  <c:v>11.09.2017</c:v>
                </c:pt>
                <c:pt idx="11">
                  <c:v>12.09.2017</c:v>
                </c:pt>
                <c:pt idx="12">
                  <c:v>13.09.2017</c:v>
                </c:pt>
                <c:pt idx="13">
                  <c:v>14.09.2017</c:v>
                </c:pt>
                <c:pt idx="14">
                  <c:v>15.09.2017</c:v>
                </c:pt>
                <c:pt idx="15">
                  <c:v>16.09.2017</c:v>
                </c:pt>
                <c:pt idx="16">
                  <c:v>17.09.2017</c:v>
                </c:pt>
                <c:pt idx="17">
                  <c:v>18.09.2017</c:v>
                </c:pt>
                <c:pt idx="18">
                  <c:v>19.09.2017</c:v>
                </c:pt>
                <c:pt idx="19">
                  <c:v>20.09.2017</c:v>
                </c:pt>
                <c:pt idx="20">
                  <c:v>21.09.2017</c:v>
                </c:pt>
                <c:pt idx="21">
                  <c:v>22.09.2017</c:v>
                </c:pt>
                <c:pt idx="22">
                  <c:v>23.09.2017</c:v>
                </c:pt>
                <c:pt idx="23">
                  <c:v>24.09.2017</c:v>
                </c:pt>
                <c:pt idx="24">
                  <c:v>25.09.2017</c:v>
                </c:pt>
                <c:pt idx="25">
                  <c:v>26.09.2017</c:v>
                </c:pt>
                <c:pt idx="26">
                  <c:v>27.09.2017</c:v>
                </c:pt>
                <c:pt idx="27">
                  <c:v>28.09.2017</c:v>
                </c:pt>
                <c:pt idx="28">
                  <c:v>29.09.2017</c:v>
                </c:pt>
                <c:pt idx="29">
                  <c:v>30.09.2017</c:v>
                </c:pt>
                <c:pt idx="30">
                  <c:v>01.10.2017</c:v>
                </c:pt>
                <c:pt idx="31">
                  <c:v>02.10.2017</c:v>
                </c:pt>
                <c:pt idx="32">
                  <c:v>03.10.2017</c:v>
                </c:pt>
                <c:pt idx="33">
                  <c:v>04.10.2017</c:v>
                </c:pt>
                <c:pt idx="34">
                  <c:v>05.10.2017</c:v>
                </c:pt>
                <c:pt idx="35">
                  <c:v>06.10.2017</c:v>
                </c:pt>
                <c:pt idx="36">
                  <c:v>07.10.2017</c:v>
                </c:pt>
                <c:pt idx="37">
                  <c:v>08.10.2017</c:v>
                </c:pt>
                <c:pt idx="38">
                  <c:v>09.10.2017</c:v>
                </c:pt>
                <c:pt idx="39">
                  <c:v>10.10.2017</c:v>
                </c:pt>
                <c:pt idx="40">
                  <c:v>11.10.2017</c:v>
                </c:pt>
                <c:pt idx="41">
                  <c:v>12.10.2017</c:v>
                </c:pt>
                <c:pt idx="42">
                  <c:v>13.10.2017</c:v>
                </c:pt>
                <c:pt idx="43">
                  <c:v>14.10.2017</c:v>
                </c:pt>
                <c:pt idx="44">
                  <c:v>15.10.2017</c:v>
                </c:pt>
                <c:pt idx="45">
                  <c:v>16.10.2017</c:v>
                </c:pt>
                <c:pt idx="46">
                  <c:v>17.10.2017</c:v>
                </c:pt>
                <c:pt idx="47">
                  <c:v>18.10.2017</c:v>
                </c:pt>
                <c:pt idx="48">
                  <c:v>19.10.2017</c:v>
                </c:pt>
                <c:pt idx="49">
                  <c:v>20.10.2017</c:v>
                </c:pt>
                <c:pt idx="50">
                  <c:v>21.10.2017</c:v>
                </c:pt>
                <c:pt idx="51">
                  <c:v>22.10.2017</c:v>
                </c:pt>
                <c:pt idx="52">
                  <c:v>23.10.2017</c:v>
                </c:pt>
                <c:pt idx="53">
                  <c:v>24.10.2017</c:v>
                </c:pt>
                <c:pt idx="54">
                  <c:v>25.10.2017</c:v>
                </c:pt>
                <c:pt idx="55">
                  <c:v>26.10.2017</c:v>
                </c:pt>
                <c:pt idx="56">
                  <c:v>27.10.2017</c:v>
                </c:pt>
                <c:pt idx="57">
                  <c:v>28.10.2017</c:v>
                </c:pt>
                <c:pt idx="58">
                  <c:v>29.10.2017</c:v>
                </c:pt>
                <c:pt idx="59">
                  <c:v>30.10.2017</c:v>
                </c:pt>
                <c:pt idx="60">
                  <c:v>31.10.2017</c:v>
                </c:pt>
                <c:pt idx="61">
                  <c:v>01.11.2017</c:v>
                </c:pt>
                <c:pt idx="62">
                  <c:v>02.11.2017</c:v>
                </c:pt>
                <c:pt idx="63">
                  <c:v>03.11.2017</c:v>
                </c:pt>
                <c:pt idx="64">
                  <c:v>04.11.2017</c:v>
                </c:pt>
                <c:pt idx="65">
                  <c:v>05.11.2017</c:v>
                </c:pt>
                <c:pt idx="66">
                  <c:v>06.11.2017</c:v>
                </c:pt>
                <c:pt idx="67">
                  <c:v>07.11.2017</c:v>
                </c:pt>
                <c:pt idx="68">
                  <c:v>08.11.2017</c:v>
                </c:pt>
                <c:pt idx="69">
                  <c:v>09.11.2017</c:v>
                </c:pt>
                <c:pt idx="70">
                  <c:v>10.11.2017</c:v>
                </c:pt>
                <c:pt idx="71">
                  <c:v>11.11.2017</c:v>
                </c:pt>
                <c:pt idx="72">
                  <c:v>12.11.2017</c:v>
                </c:pt>
                <c:pt idx="73">
                  <c:v>13.11.2017</c:v>
                </c:pt>
                <c:pt idx="74">
                  <c:v>14.11.2017</c:v>
                </c:pt>
                <c:pt idx="75">
                  <c:v>15.11.2017</c:v>
                </c:pt>
                <c:pt idx="76">
                  <c:v>16.11.2017</c:v>
                </c:pt>
                <c:pt idx="77">
                  <c:v>17.11.2017</c:v>
                </c:pt>
                <c:pt idx="78">
                  <c:v>18.11.2017</c:v>
                </c:pt>
                <c:pt idx="79">
                  <c:v>19.11.2017</c:v>
                </c:pt>
                <c:pt idx="80">
                  <c:v>20.11.2017</c:v>
                </c:pt>
                <c:pt idx="81">
                  <c:v>21.11.2017</c:v>
                </c:pt>
                <c:pt idx="82">
                  <c:v>22.11.2017</c:v>
                </c:pt>
                <c:pt idx="83">
                  <c:v>23.11.2017</c:v>
                </c:pt>
                <c:pt idx="84">
                  <c:v>24.11.2017</c:v>
                </c:pt>
                <c:pt idx="85">
                  <c:v>25.11.2017</c:v>
                </c:pt>
                <c:pt idx="86">
                  <c:v>26.11.2017</c:v>
                </c:pt>
                <c:pt idx="87">
                  <c:v>27.11.2017</c:v>
                </c:pt>
                <c:pt idx="88">
                  <c:v>28.11.2017</c:v>
                </c:pt>
                <c:pt idx="89">
                  <c:v>29.11.2017</c:v>
                </c:pt>
                <c:pt idx="90">
                  <c:v>30.11.2017</c:v>
                </c:pt>
                <c:pt idx="91">
                  <c:v>01.12.2017</c:v>
                </c:pt>
                <c:pt idx="92">
                  <c:v>02.12.2017</c:v>
                </c:pt>
                <c:pt idx="93">
                  <c:v>03.12.2017</c:v>
                </c:pt>
                <c:pt idx="94">
                  <c:v>04.12.2017</c:v>
                </c:pt>
                <c:pt idx="95">
                  <c:v>05.12.2017</c:v>
                </c:pt>
                <c:pt idx="96">
                  <c:v>06.12.2017</c:v>
                </c:pt>
                <c:pt idx="97">
                  <c:v>07.12.2017</c:v>
                </c:pt>
                <c:pt idx="98">
                  <c:v>08.12.2017</c:v>
                </c:pt>
                <c:pt idx="99">
                  <c:v>09.12.2017</c:v>
                </c:pt>
                <c:pt idx="100">
                  <c:v>10.12.2017</c:v>
                </c:pt>
                <c:pt idx="101">
                  <c:v>11.12.2017</c:v>
                </c:pt>
                <c:pt idx="102">
                  <c:v>12.12.2017</c:v>
                </c:pt>
                <c:pt idx="103">
                  <c:v>13.12.2017</c:v>
                </c:pt>
                <c:pt idx="104">
                  <c:v>14.12.2017</c:v>
                </c:pt>
                <c:pt idx="105">
                  <c:v>15.12.2017</c:v>
                </c:pt>
                <c:pt idx="106">
                  <c:v>16.12.2017</c:v>
                </c:pt>
                <c:pt idx="107">
                  <c:v>17.12.2017</c:v>
                </c:pt>
                <c:pt idx="108">
                  <c:v>18.12.2017</c:v>
                </c:pt>
                <c:pt idx="109">
                  <c:v>19.12.2017</c:v>
                </c:pt>
                <c:pt idx="110">
                  <c:v>20.12.2017</c:v>
                </c:pt>
                <c:pt idx="111">
                  <c:v>21.12.2017</c:v>
                </c:pt>
                <c:pt idx="112">
                  <c:v>22.12.2017</c:v>
                </c:pt>
                <c:pt idx="113">
                  <c:v>23.12.2017</c:v>
                </c:pt>
                <c:pt idx="114">
                  <c:v>24.12.2017</c:v>
                </c:pt>
                <c:pt idx="115">
                  <c:v>25.12.2017</c:v>
                </c:pt>
                <c:pt idx="116">
                  <c:v>26.12.2017</c:v>
                </c:pt>
                <c:pt idx="117">
                  <c:v>27.12.2017</c:v>
                </c:pt>
                <c:pt idx="118">
                  <c:v>28.12.2017</c:v>
                </c:pt>
                <c:pt idx="119">
                  <c:v>29.12.2017</c:v>
                </c:pt>
                <c:pt idx="120">
                  <c:v>30.12.2017</c:v>
                </c:pt>
                <c:pt idx="121">
                  <c:v>31.12.2017</c:v>
                </c:pt>
                <c:pt idx="122">
                  <c:v>01.01.2018</c:v>
                </c:pt>
                <c:pt idx="123">
                  <c:v>02.01.2018</c:v>
                </c:pt>
                <c:pt idx="124">
                  <c:v>03.01.2018</c:v>
                </c:pt>
                <c:pt idx="125">
                  <c:v>04.01.2018</c:v>
                </c:pt>
                <c:pt idx="126">
                  <c:v>05.01.2018</c:v>
                </c:pt>
                <c:pt idx="127">
                  <c:v>06.01.2018</c:v>
                </c:pt>
                <c:pt idx="128">
                  <c:v>07.01.2018</c:v>
                </c:pt>
                <c:pt idx="129">
                  <c:v>08.01.2018</c:v>
                </c:pt>
                <c:pt idx="130">
                  <c:v>09.01.2018</c:v>
                </c:pt>
                <c:pt idx="131">
                  <c:v>10.01.2018</c:v>
                </c:pt>
                <c:pt idx="132">
                  <c:v>11.01.2018</c:v>
                </c:pt>
                <c:pt idx="133">
                  <c:v>12.01.2018</c:v>
                </c:pt>
                <c:pt idx="134">
                  <c:v>13.01.2018</c:v>
                </c:pt>
                <c:pt idx="135">
                  <c:v>14.01.2018</c:v>
                </c:pt>
                <c:pt idx="136">
                  <c:v>15.01.2018</c:v>
                </c:pt>
                <c:pt idx="137">
                  <c:v>16.01.2018</c:v>
                </c:pt>
                <c:pt idx="138">
                  <c:v>17.01.2018</c:v>
                </c:pt>
                <c:pt idx="139">
                  <c:v>18.01.2018</c:v>
                </c:pt>
                <c:pt idx="140">
                  <c:v>19.01.2018</c:v>
                </c:pt>
                <c:pt idx="141">
                  <c:v>20.01.2018</c:v>
                </c:pt>
                <c:pt idx="142">
                  <c:v>21.01.2018</c:v>
                </c:pt>
                <c:pt idx="143">
                  <c:v>22.01.2018</c:v>
                </c:pt>
                <c:pt idx="144">
                  <c:v>23.01.2018</c:v>
                </c:pt>
                <c:pt idx="145">
                  <c:v>24.01.2018</c:v>
                </c:pt>
                <c:pt idx="146">
                  <c:v>25.01.2018</c:v>
                </c:pt>
                <c:pt idx="147">
                  <c:v>26.01.2018</c:v>
                </c:pt>
                <c:pt idx="148">
                  <c:v>27.01.2018</c:v>
                </c:pt>
                <c:pt idx="149">
                  <c:v>28.01.2018</c:v>
                </c:pt>
                <c:pt idx="150">
                  <c:v>29.01.2018</c:v>
                </c:pt>
                <c:pt idx="151">
                  <c:v>30.01.2018</c:v>
                </c:pt>
                <c:pt idx="152">
                  <c:v>31.01.2018</c:v>
                </c:pt>
                <c:pt idx="153">
                  <c:v>01.02.2018</c:v>
                </c:pt>
                <c:pt idx="154">
                  <c:v>02.02.2018</c:v>
                </c:pt>
                <c:pt idx="155">
                  <c:v>03.02.2018</c:v>
                </c:pt>
                <c:pt idx="156">
                  <c:v>04.02.2018</c:v>
                </c:pt>
                <c:pt idx="157">
                  <c:v>05.02.2018</c:v>
                </c:pt>
                <c:pt idx="158">
                  <c:v>06.02.2018</c:v>
                </c:pt>
                <c:pt idx="159">
                  <c:v>07.02.2018</c:v>
                </c:pt>
                <c:pt idx="160">
                  <c:v>08.02.2018</c:v>
                </c:pt>
                <c:pt idx="161">
                  <c:v>09.02.2018</c:v>
                </c:pt>
                <c:pt idx="162">
                  <c:v>10.02.2018</c:v>
                </c:pt>
                <c:pt idx="163">
                  <c:v>11.02.2018</c:v>
                </c:pt>
                <c:pt idx="164">
                  <c:v>12.02.2018</c:v>
                </c:pt>
                <c:pt idx="165">
                  <c:v>13.02.2018</c:v>
                </c:pt>
                <c:pt idx="166">
                  <c:v>14.02.2018</c:v>
                </c:pt>
                <c:pt idx="167">
                  <c:v>15.02.2018</c:v>
                </c:pt>
                <c:pt idx="168">
                  <c:v>16.02.2018</c:v>
                </c:pt>
                <c:pt idx="169">
                  <c:v>17.02.2018</c:v>
                </c:pt>
                <c:pt idx="170">
                  <c:v>18.02.2018</c:v>
                </c:pt>
                <c:pt idx="171">
                  <c:v>19.02.2018</c:v>
                </c:pt>
                <c:pt idx="172">
                  <c:v>20.02.2018</c:v>
                </c:pt>
                <c:pt idx="173">
                  <c:v>21.02.2018</c:v>
                </c:pt>
                <c:pt idx="174">
                  <c:v>22.02.2018</c:v>
                </c:pt>
                <c:pt idx="175">
                  <c:v>23.02.2018</c:v>
                </c:pt>
                <c:pt idx="176">
                  <c:v>24.02.2018</c:v>
                </c:pt>
                <c:pt idx="177">
                  <c:v>25.02.2018</c:v>
                </c:pt>
                <c:pt idx="178">
                  <c:v>26.02.2018</c:v>
                </c:pt>
                <c:pt idx="179">
                  <c:v>27.02.2018</c:v>
                </c:pt>
                <c:pt idx="180">
                  <c:v>28.02.2018</c:v>
                </c:pt>
                <c:pt idx="181">
                  <c:v>01.03.2018</c:v>
                </c:pt>
                <c:pt idx="182">
                  <c:v>02.03.2018</c:v>
                </c:pt>
                <c:pt idx="183">
                  <c:v>03.03.2018</c:v>
                </c:pt>
                <c:pt idx="184">
                  <c:v>04.03.2018</c:v>
                </c:pt>
                <c:pt idx="185">
                  <c:v>05.03.2018</c:v>
                </c:pt>
                <c:pt idx="186">
                  <c:v>06.03.2018</c:v>
                </c:pt>
                <c:pt idx="187">
                  <c:v>07.03.2018</c:v>
                </c:pt>
                <c:pt idx="188">
                  <c:v>08.03.2018</c:v>
                </c:pt>
                <c:pt idx="189">
                  <c:v>09.03.2018</c:v>
                </c:pt>
                <c:pt idx="190">
                  <c:v>10.03.2018</c:v>
                </c:pt>
                <c:pt idx="191">
                  <c:v>11.03.2018</c:v>
                </c:pt>
                <c:pt idx="192">
                  <c:v>12.03.2018</c:v>
                </c:pt>
                <c:pt idx="193">
                  <c:v>13.03.2018</c:v>
                </c:pt>
                <c:pt idx="194">
                  <c:v>14.03.2018</c:v>
                </c:pt>
                <c:pt idx="195">
                  <c:v>15.03.2018</c:v>
                </c:pt>
                <c:pt idx="196">
                  <c:v>16.03.2018</c:v>
                </c:pt>
                <c:pt idx="197">
                  <c:v>17.03.2018</c:v>
                </c:pt>
                <c:pt idx="198">
                  <c:v>18.03.2018</c:v>
                </c:pt>
                <c:pt idx="199">
                  <c:v>19.03.2018</c:v>
                </c:pt>
                <c:pt idx="200">
                  <c:v>20.03.2018</c:v>
                </c:pt>
                <c:pt idx="201">
                  <c:v>21.03.2018</c:v>
                </c:pt>
                <c:pt idx="202">
                  <c:v>22.03.2018</c:v>
                </c:pt>
                <c:pt idx="203">
                  <c:v>23.03.2018</c:v>
                </c:pt>
                <c:pt idx="204">
                  <c:v>24.03.2018</c:v>
                </c:pt>
                <c:pt idx="205">
                  <c:v>25.03.2018</c:v>
                </c:pt>
                <c:pt idx="206">
                  <c:v>26.03.2018</c:v>
                </c:pt>
                <c:pt idx="207">
                  <c:v>27.03.2018</c:v>
                </c:pt>
                <c:pt idx="208">
                  <c:v>28.03.2018</c:v>
                </c:pt>
                <c:pt idx="209">
                  <c:v>29.03.2018</c:v>
                </c:pt>
                <c:pt idx="210">
                  <c:v>30.03.2018</c:v>
                </c:pt>
                <c:pt idx="211">
                  <c:v>31.03.2018</c:v>
                </c:pt>
                <c:pt idx="212">
                  <c:v>01.04.2018</c:v>
                </c:pt>
                <c:pt idx="213">
                  <c:v>02.04.2018</c:v>
                </c:pt>
                <c:pt idx="214">
                  <c:v>03.04.2018</c:v>
                </c:pt>
                <c:pt idx="215">
                  <c:v>04.04.2018</c:v>
                </c:pt>
                <c:pt idx="216">
                  <c:v>05.04.2018</c:v>
                </c:pt>
                <c:pt idx="217">
                  <c:v>06.04.2018</c:v>
                </c:pt>
                <c:pt idx="218">
                  <c:v>07.04.2018</c:v>
                </c:pt>
                <c:pt idx="219">
                  <c:v>08.04.2018</c:v>
                </c:pt>
                <c:pt idx="220">
                  <c:v>09.04.2018</c:v>
                </c:pt>
                <c:pt idx="221">
                  <c:v>10.04.2018</c:v>
                </c:pt>
                <c:pt idx="222">
                  <c:v>11.04.2018</c:v>
                </c:pt>
                <c:pt idx="223">
                  <c:v>12.04.2018</c:v>
                </c:pt>
                <c:pt idx="224">
                  <c:v>13.04.2018</c:v>
                </c:pt>
                <c:pt idx="225">
                  <c:v>14.04.2018</c:v>
                </c:pt>
                <c:pt idx="226">
                  <c:v>15.04.2018</c:v>
                </c:pt>
                <c:pt idx="227">
                  <c:v>16.04.2018</c:v>
                </c:pt>
                <c:pt idx="228">
                  <c:v>17.04.2018</c:v>
                </c:pt>
                <c:pt idx="229">
                  <c:v>18.04.2018</c:v>
                </c:pt>
                <c:pt idx="230">
                  <c:v>19.04.2018</c:v>
                </c:pt>
                <c:pt idx="231">
                  <c:v>20.04.2018</c:v>
                </c:pt>
                <c:pt idx="232">
                  <c:v>21.04.2018</c:v>
                </c:pt>
                <c:pt idx="233">
                  <c:v>22.04.2018</c:v>
                </c:pt>
                <c:pt idx="234">
                  <c:v>23.04.2018</c:v>
                </c:pt>
                <c:pt idx="235">
                  <c:v>24.04.2018</c:v>
                </c:pt>
                <c:pt idx="236">
                  <c:v>25.04.2018</c:v>
                </c:pt>
                <c:pt idx="237">
                  <c:v>26.04.2018</c:v>
                </c:pt>
                <c:pt idx="238">
                  <c:v>27.04.2018</c:v>
                </c:pt>
                <c:pt idx="239">
                  <c:v>28.04.2018</c:v>
                </c:pt>
                <c:pt idx="240">
                  <c:v>29.04.2018</c:v>
                </c:pt>
                <c:pt idx="241">
                  <c:v>30.04.2018</c:v>
                </c:pt>
                <c:pt idx="242">
                  <c:v>01.05.2018</c:v>
                </c:pt>
                <c:pt idx="243">
                  <c:v>02.05.2018</c:v>
                </c:pt>
                <c:pt idx="244">
                  <c:v>03.05.2018</c:v>
                </c:pt>
                <c:pt idx="245">
                  <c:v>04.05.2018</c:v>
                </c:pt>
                <c:pt idx="246">
                  <c:v>05.05.2018</c:v>
                </c:pt>
                <c:pt idx="247">
                  <c:v>06.05.2018</c:v>
                </c:pt>
                <c:pt idx="248">
                  <c:v>07.05.2018</c:v>
                </c:pt>
                <c:pt idx="249">
                  <c:v>08.05.2018</c:v>
                </c:pt>
                <c:pt idx="250">
                  <c:v>09.05.2018</c:v>
                </c:pt>
                <c:pt idx="251">
                  <c:v>10.05.2018</c:v>
                </c:pt>
                <c:pt idx="252">
                  <c:v>11.05.2018</c:v>
                </c:pt>
                <c:pt idx="253">
                  <c:v>12.05.2018</c:v>
                </c:pt>
                <c:pt idx="254">
                  <c:v>13.05.2018</c:v>
                </c:pt>
                <c:pt idx="255">
                  <c:v>14.05.2018</c:v>
                </c:pt>
                <c:pt idx="256">
                  <c:v>15.05.2018</c:v>
                </c:pt>
                <c:pt idx="257">
                  <c:v>16.05.2018</c:v>
                </c:pt>
                <c:pt idx="258">
                  <c:v>17.05.2018</c:v>
                </c:pt>
                <c:pt idx="259">
                  <c:v>18.05.2018</c:v>
                </c:pt>
                <c:pt idx="260">
                  <c:v>19.05.2018</c:v>
                </c:pt>
                <c:pt idx="261">
                  <c:v>20.05.2018</c:v>
                </c:pt>
                <c:pt idx="262">
                  <c:v>21.05.2018</c:v>
                </c:pt>
                <c:pt idx="263">
                  <c:v>22.05.2018</c:v>
                </c:pt>
                <c:pt idx="264">
                  <c:v>23.05.2018</c:v>
                </c:pt>
                <c:pt idx="265">
                  <c:v>24.05.2018</c:v>
                </c:pt>
                <c:pt idx="266">
                  <c:v>25.05.2018</c:v>
                </c:pt>
                <c:pt idx="267">
                  <c:v>26.05.2018</c:v>
                </c:pt>
                <c:pt idx="268">
                  <c:v>27.05.2018</c:v>
                </c:pt>
                <c:pt idx="269">
                  <c:v>28.05.2018</c:v>
                </c:pt>
                <c:pt idx="270">
                  <c:v>29.05.2018</c:v>
                </c:pt>
                <c:pt idx="271">
                  <c:v>30.05.2018</c:v>
                </c:pt>
                <c:pt idx="272">
                  <c:v>31.05.2018</c:v>
                </c:pt>
                <c:pt idx="273">
                  <c:v>01.06.2018</c:v>
                </c:pt>
                <c:pt idx="274">
                  <c:v>02.06.2018</c:v>
                </c:pt>
                <c:pt idx="275">
                  <c:v>03.06.2018</c:v>
                </c:pt>
                <c:pt idx="276">
                  <c:v>04.06.2018</c:v>
                </c:pt>
                <c:pt idx="277">
                  <c:v>05.06.2018</c:v>
                </c:pt>
                <c:pt idx="278">
                  <c:v>06.06.2018</c:v>
                </c:pt>
                <c:pt idx="279">
                  <c:v>07.06.2018</c:v>
                </c:pt>
                <c:pt idx="280">
                  <c:v>08.06.2018</c:v>
                </c:pt>
                <c:pt idx="281">
                  <c:v>09.06.2018</c:v>
                </c:pt>
                <c:pt idx="282">
                  <c:v>10.06.2018</c:v>
                </c:pt>
                <c:pt idx="283">
                  <c:v>11.06.2018</c:v>
                </c:pt>
                <c:pt idx="284">
                  <c:v>12.06.2018</c:v>
                </c:pt>
                <c:pt idx="285">
                  <c:v>13.06.2018</c:v>
                </c:pt>
                <c:pt idx="286">
                  <c:v>14.06.2018</c:v>
                </c:pt>
                <c:pt idx="287">
                  <c:v>15.06.2018</c:v>
                </c:pt>
                <c:pt idx="288">
                  <c:v>16.06.2018</c:v>
                </c:pt>
                <c:pt idx="289">
                  <c:v>17.06.2018</c:v>
                </c:pt>
                <c:pt idx="290">
                  <c:v>18.06.2018</c:v>
                </c:pt>
                <c:pt idx="291">
                  <c:v>19.06.2018</c:v>
                </c:pt>
                <c:pt idx="292">
                  <c:v>20.06.2018</c:v>
                </c:pt>
                <c:pt idx="293">
                  <c:v>21.06.2018</c:v>
                </c:pt>
                <c:pt idx="294">
                  <c:v>22.06.2018</c:v>
                </c:pt>
                <c:pt idx="295">
                  <c:v>23.06.2018</c:v>
                </c:pt>
                <c:pt idx="296">
                  <c:v>24.06.2018</c:v>
                </c:pt>
                <c:pt idx="297">
                  <c:v>25.06.2018</c:v>
                </c:pt>
                <c:pt idx="298">
                  <c:v>26.06.2018</c:v>
                </c:pt>
                <c:pt idx="299">
                  <c:v>27.06.2018</c:v>
                </c:pt>
                <c:pt idx="300">
                  <c:v>28.06.2018</c:v>
                </c:pt>
                <c:pt idx="301">
                  <c:v>29.06.2018</c:v>
                </c:pt>
                <c:pt idx="302">
                  <c:v>30.06.2018</c:v>
                </c:pt>
                <c:pt idx="303">
                  <c:v>01.07.2018</c:v>
                </c:pt>
                <c:pt idx="304">
                  <c:v>02.07.2018</c:v>
                </c:pt>
                <c:pt idx="305">
                  <c:v>03.07.2018</c:v>
                </c:pt>
                <c:pt idx="306">
                  <c:v>04.07.2018</c:v>
                </c:pt>
                <c:pt idx="307">
                  <c:v>05.07.2018</c:v>
                </c:pt>
                <c:pt idx="308">
                  <c:v>06.07.2018</c:v>
                </c:pt>
                <c:pt idx="309">
                  <c:v>07.07.2018</c:v>
                </c:pt>
                <c:pt idx="310">
                  <c:v>08.07.2018</c:v>
                </c:pt>
                <c:pt idx="311">
                  <c:v>09.07.2018</c:v>
                </c:pt>
                <c:pt idx="312">
                  <c:v>10.07.2018</c:v>
                </c:pt>
                <c:pt idx="313">
                  <c:v>11.07.2018</c:v>
                </c:pt>
                <c:pt idx="314">
                  <c:v>12.07.2018</c:v>
                </c:pt>
                <c:pt idx="315">
                  <c:v>13.07.2018</c:v>
                </c:pt>
                <c:pt idx="316">
                  <c:v>14.07.2018</c:v>
                </c:pt>
                <c:pt idx="317">
                  <c:v>15.07.2018</c:v>
                </c:pt>
                <c:pt idx="318">
                  <c:v>16.07.2018</c:v>
                </c:pt>
                <c:pt idx="319">
                  <c:v>17.07.2018</c:v>
                </c:pt>
                <c:pt idx="320">
                  <c:v>18.07.2018</c:v>
                </c:pt>
                <c:pt idx="321">
                  <c:v>19.07.2018</c:v>
                </c:pt>
                <c:pt idx="322">
                  <c:v>20.07.2018</c:v>
                </c:pt>
                <c:pt idx="323">
                  <c:v>21.07.2018</c:v>
                </c:pt>
                <c:pt idx="324">
                  <c:v>22.07.2018</c:v>
                </c:pt>
                <c:pt idx="325">
                  <c:v>23.07.2018</c:v>
                </c:pt>
                <c:pt idx="326">
                  <c:v>24.07.2018</c:v>
                </c:pt>
                <c:pt idx="327">
                  <c:v>25.07.2018</c:v>
                </c:pt>
                <c:pt idx="328">
                  <c:v>26.07.2018</c:v>
                </c:pt>
                <c:pt idx="329">
                  <c:v>27.07.2018</c:v>
                </c:pt>
                <c:pt idx="330">
                  <c:v>28.07.2018</c:v>
                </c:pt>
                <c:pt idx="331">
                  <c:v>29.07.2018</c:v>
                </c:pt>
                <c:pt idx="332">
                  <c:v>30.07.2018</c:v>
                </c:pt>
                <c:pt idx="333">
                  <c:v>31.07.2018</c:v>
                </c:pt>
                <c:pt idx="334">
                  <c:v>01.08.2018</c:v>
                </c:pt>
                <c:pt idx="335">
                  <c:v>02.08.2018</c:v>
                </c:pt>
                <c:pt idx="336">
                  <c:v>03.08.2018</c:v>
                </c:pt>
                <c:pt idx="337">
                  <c:v>04.08.2018</c:v>
                </c:pt>
                <c:pt idx="338">
                  <c:v>05.08.2018</c:v>
                </c:pt>
                <c:pt idx="339">
                  <c:v>06.08.2018</c:v>
                </c:pt>
                <c:pt idx="340">
                  <c:v>07.08.2018</c:v>
                </c:pt>
                <c:pt idx="341">
                  <c:v>08.08.2018</c:v>
                </c:pt>
                <c:pt idx="342">
                  <c:v>09.08.2018</c:v>
                </c:pt>
                <c:pt idx="343">
                  <c:v>10.08.2018</c:v>
                </c:pt>
                <c:pt idx="344">
                  <c:v>11.08.2018</c:v>
                </c:pt>
                <c:pt idx="345">
                  <c:v>12.08.2018</c:v>
                </c:pt>
                <c:pt idx="346">
                  <c:v>13.08.2018</c:v>
                </c:pt>
                <c:pt idx="347">
                  <c:v>14.08.2018</c:v>
                </c:pt>
              </c:strCache>
            </c:strRef>
          </c:cat>
          <c:val>
            <c:numRef>
              <c:f>Sheet1!$C$2:$C$349</c:f>
              <c:numCache>
                <c:formatCode>General</c:formatCode>
                <c:ptCount val="348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1</c:v>
                </c:pt>
                <c:pt idx="5">
                  <c:v>2</c:v>
                </c:pt>
                <c:pt idx="6">
                  <c:v>0</c:v>
                </c:pt>
                <c:pt idx="7">
                  <c:v>2</c:v>
                </c:pt>
                <c:pt idx="8">
                  <c:v>0</c:v>
                </c:pt>
                <c:pt idx="9">
                  <c:v>1</c:v>
                </c:pt>
                <c:pt idx="10">
                  <c:v>2</c:v>
                </c:pt>
                <c:pt idx="11">
                  <c:v>1</c:v>
                </c:pt>
                <c:pt idx="12">
                  <c:v>1</c:v>
                </c:pt>
                <c:pt idx="13">
                  <c:v>0</c:v>
                </c:pt>
                <c:pt idx="14">
                  <c:v>3</c:v>
                </c:pt>
                <c:pt idx="15">
                  <c:v>1</c:v>
                </c:pt>
                <c:pt idx="16">
                  <c:v>1</c:v>
                </c:pt>
                <c:pt idx="17">
                  <c:v>0</c:v>
                </c:pt>
                <c:pt idx="18">
                  <c:v>1</c:v>
                </c:pt>
                <c:pt idx="19">
                  <c:v>0</c:v>
                </c:pt>
                <c:pt idx="20">
                  <c:v>3</c:v>
                </c:pt>
                <c:pt idx="21">
                  <c:v>1</c:v>
                </c:pt>
                <c:pt idx="22">
                  <c:v>0</c:v>
                </c:pt>
                <c:pt idx="23">
                  <c:v>2</c:v>
                </c:pt>
                <c:pt idx="24">
                  <c:v>4</c:v>
                </c:pt>
                <c:pt idx="25">
                  <c:v>3</c:v>
                </c:pt>
                <c:pt idx="26">
                  <c:v>1</c:v>
                </c:pt>
                <c:pt idx="27">
                  <c:v>4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  <c:pt idx="31">
                  <c:v>0</c:v>
                </c:pt>
                <c:pt idx="32">
                  <c:v>1</c:v>
                </c:pt>
                <c:pt idx="33">
                  <c:v>1</c:v>
                </c:pt>
                <c:pt idx="34">
                  <c:v>0</c:v>
                </c:pt>
                <c:pt idx="35">
                  <c:v>0</c:v>
                </c:pt>
                <c:pt idx="36">
                  <c:v>0</c:v>
                </c:pt>
                <c:pt idx="37">
                  <c:v>0</c:v>
                </c:pt>
                <c:pt idx="38">
                  <c:v>1</c:v>
                </c:pt>
                <c:pt idx="39">
                  <c:v>0</c:v>
                </c:pt>
                <c:pt idx="40">
                  <c:v>1</c:v>
                </c:pt>
                <c:pt idx="41">
                  <c:v>2</c:v>
                </c:pt>
                <c:pt idx="42">
                  <c:v>2</c:v>
                </c:pt>
                <c:pt idx="43">
                  <c:v>0</c:v>
                </c:pt>
                <c:pt idx="44">
                  <c:v>0</c:v>
                </c:pt>
                <c:pt idx="45">
                  <c:v>0</c:v>
                </c:pt>
                <c:pt idx="46">
                  <c:v>2</c:v>
                </c:pt>
                <c:pt idx="47">
                  <c:v>1</c:v>
                </c:pt>
                <c:pt idx="48">
                  <c:v>1</c:v>
                </c:pt>
                <c:pt idx="49">
                  <c:v>0</c:v>
                </c:pt>
                <c:pt idx="50">
                  <c:v>1</c:v>
                </c:pt>
                <c:pt idx="51">
                  <c:v>1</c:v>
                </c:pt>
                <c:pt idx="52">
                  <c:v>2</c:v>
                </c:pt>
                <c:pt idx="53">
                  <c:v>1</c:v>
                </c:pt>
                <c:pt idx="54">
                  <c:v>1</c:v>
                </c:pt>
                <c:pt idx="55">
                  <c:v>3</c:v>
                </c:pt>
                <c:pt idx="56">
                  <c:v>1</c:v>
                </c:pt>
                <c:pt idx="57">
                  <c:v>0</c:v>
                </c:pt>
                <c:pt idx="58">
                  <c:v>0</c:v>
                </c:pt>
                <c:pt idx="59">
                  <c:v>1</c:v>
                </c:pt>
                <c:pt idx="60">
                  <c:v>1</c:v>
                </c:pt>
                <c:pt idx="61">
                  <c:v>1</c:v>
                </c:pt>
                <c:pt idx="62">
                  <c:v>3</c:v>
                </c:pt>
                <c:pt idx="63">
                  <c:v>0</c:v>
                </c:pt>
                <c:pt idx="64">
                  <c:v>0</c:v>
                </c:pt>
                <c:pt idx="65">
                  <c:v>0</c:v>
                </c:pt>
                <c:pt idx="66">
                  <c:v>1</c:v>
                </c:pt>
                <c:pt idx="67">
                  <c:v>4</c:v>
                </c:pt>
                <c:pt idx="68">
                  <c:v>0</c:v>
                </c:pt>
                <c:pt idx="69">
                  <c:v>0</c:v>
                </c:pt>
                <c:pt idx="70">
                  <c:v>0</c:v>
                </c:pt>
                <c:pt idx="71">
                  <c:v>0</c:v>
                </c:pt>
                <c:pt idx="72">
                  <c:v>1</c:v>
                </c:pt>
                <c:pt idx="73">
                  <c:v>1</c:v>
                </c:pt>
                <c:pt idx="74">
                  <c:v>3</c:v>
                </c:pt>
                <c:pt idx="75">
                  <c:v>0</c:v>
                </c:pt>
                <c:pt idx="76">
                  <c:v>2</c:v>
                </c:pt>
                <c:pt idx="77">
                  <c:v>2</c:v>
                </c:pt>
                <c:pt idx="78">
                  <c:v>0</c:v>
                </c:pt>
                <c:pt idx="79">
                  <c:v>0</c:v>
                </c:pt>
                <c:pt idx="80">
                  <c:v>3</c:v>
                </c:pt>
                <c:pt idx="81">
                  <c:v>3</c:v>
                </c:pt>
                <c:pt idx="82">
                  <c:v>0</c:v>
                </c:pt>
                <c:pt idx="83">
                  <c:v>3</c:v>
                </c:pt>
                <c:pt idx="84">
                  <c:v>2</c:v>
                </c:pt>
                <c:pt idx="85">
                  <c:v>0</c:v>
                </c:pt>
                <c:pt idx="86">
                  <c:v>0</c:v>
                </c:pt>
                <c:pt idx="87">
                  <c:v>2</c:v>
                </c:pt>
                <c:pt idx="88">
                  <c:v>3</c:v>
                </c:pt>
                <c:pt idx="89">
                  <c:v>1</c:v>
                </c:pt>
                <c:pt idx="90">
                  <c:v>1</c:v>
                </c:pt>
                <c:pt idx="91">
                  <c:v>2</c:v>
                </c:pt>
                <c:pt idx="92">
                  <c:v>0</c:v>
                </c:pt>
                <c:pt idx="93">
                  <c:v>1</c:v>
                </c:pt>
                <c:pt idx="94">
                  <c:v>2</c:v>
                </c:pt>
                <c:pt idx="95">
                  <c:v>3</c:v>
                </c:pt>
                <c:pt idx="96">
                  <c:v>3</c:v>
                </c:pt>
                <c:pt idx="97">
                  <c:v>1</c:v>
                </c:pt>
                <c:pt idx="98">
                  <c:v>1</c:v>
                </c:pt>
                <c:pt idx="99">
                  <c:v>0</c:v>
                </c:pt>
                <c:pt idx="100">
                  <c:v>0</c:v>
                </c:pt>
                <c:pt idx="101">
                  <c:v>1</c:v>
                </c:pt>
                <c:pt idx="102">
                  <c:v>0</c:v>
                </c:pt>
                <c:pt idx="103">
                  <c:v>2</c:v>
                </c:pt>
                <c:pt idx="104">
                  <c:v>1</c:v>
                </c:pt>
                <c:pt idx="105">
                  <c:v>1</c:v>
                </c:pt>
                <c:pt idx="106">
                  <c:v>1</c:v>
                </c:pt>
                <c:pt idx="107">
                  <c:v>0</c:v>
                </c:pt>
                <c:pt idx="108">
                  <c:v>2</c:v>
                </c:pt>
                <c:pt idx="109">
                  <c:v>1</c:v>
                </c:pt>
                <c:pt idx="110">
                  <c:v>0</c:v>
                </c:pt>
                <c:pt idx="111">
                  <c:v>0</c:v>
                </c:pt>
                <c:pt idx="112">
                  <c:v>0</c:v>
                </c:pt>
                <c:pt idx="113">
                  <c:v>1</c:v>
                </c:pt>
                <c:pt idx="114">
                  <c:v>0</c:v>
                </c:pt>
                <c:pt idx="115">
                  <c:v>0</c:v>
                </c:pt>
                <c:pt idx="116">
                  <c:v>0</c:v>
                </c:pt>
                <c:pt idx="117">
                  <c:v>0</c:v>
                </c:pt>
                <c:pt idx="118">
                  <c:v>0</c:v>
                </c:pt>
                <c:pt idx="119">
                  <c:v>0</c:v>
                </c:pt>
                <c:pt idx="120">
                  <c:v>1</c:v>
                </c:pt>
                <c:pt idx="121">
                  <c:v>0</c:v>
                </c:pt>
                <c:pt idx="122">
                  <c:v>0</c:v>
                </c:pt>
                <c:pt idx="123">
                  <c:v>0</c:v>
                </c:pt>
                <c:pt idx="124">
                  <c:v>0</c:v>
                </c:pt>
                <c:pt idx="125">
                  <c:v>2</c:v>
                </c:pt>
                <c:pt idx="126">
                  <c:v>3</c:v>
                </c:pt>
                <c:pt idx="127">
                  <c:v>0</c:v>
                </c:pt>
                <c:pt idx="128">
                  <c:v>0</c:v>
                </c:pt>
                <c:pt idx="129">
                  <c:v>1</c:v>
                </c:pt>
                <c:pt idx="130">
                  <c:v>6</c:v>
                </c:pt>
                <c:pt idx="131">
                  <c:v>1</c:v>
                </c:pt>
                <c:pt idx="132">
                  <c:v>1</c:v>
                </c:pt>
                <c:pt idx="133">
                  <c:v>2</c:v>
                </c:pt>
                <c:pt idx="134">
                  <c:v>0</c:v>
                </c:pt>
                <c:pt idx="135">
                  <c:v>0</c:v>
                </c:pt>
                <c:pt idx="136">
                  <c:v>0</c:v>
                </c:pt>
                <c:pt idx="137">
                  <c:v>0</c:v>
                </c:pt>
                <c:pt idx="138">
                  <c:v>1</c:v>
                </c:pt>
                <c:pt idx="139">
                  <c:v>3</c:v>
                </c:pt>
                <c:pt idx="140">
                  <c:v>2</c:v>
                </c:pt>
                <c:pt idx="141">
                  <c:v>1</c:v>
                </c:pt>
                <c:pt idx="142">
                  <c:v>1</c:v>
                </c:pt>
                <c:pt idx="143">
                  <c:v>2</c:v>
                </c:pt>
                <c:pt idx="144">
                  <c:v>1</c:v>
                </c:pt>
                <c:pt idx="145">
                  <c:v>4</c:v>
                </c:pt>
                <c:pt idx="146">
                  <c:v>1</c:v>
                </c:pt>
                <c:pt idx="147">
                  <c:v>1</c:v>
                </c:pt>
                <c:pt idx="148">
                  <c:v>0</c:v>
                </c:pt>
                <c:pt idx="149">
                  <c:v>0</c:v>
                </c:pt>
                <c:pt idx="150">
                  <c:v>1</c:v>
                </c:pt>
                <c:pt idx="151">
                  <c:v>2</c:v>
                </c:pt>
                <c:pt idx="152">
                  <c:v>0</c:v>
                </c:pt>
                <c:pt idx="153">
                  <c:v>5</c:v>
                </c:pt>
                <c:pt idx="154">
                  <c:v>3</c:v>
                </c:pt>
                <c:pt idx="155">
                  <c:v>1</c:v>
                </c:pt>
                <c:pt idx="156">
                  <c:v>1</c:v>
                </c:pt>
                <c:pt idx="157">
                  <c:v>2</c:v>
                </c:pt>
                <c:pt idx="158">
                  <c:v>2</c:v>
                </c:pt>
                <c:pt idx="159">
                  <c:v>4</c:v>
                </c:pt>
                <c:pt idx="160">
                  <c:v>4</c:v>
                </c:pt>
                <c:pt idx="161">
                  <c:v>4</c:v>
                </c:pt>
                <c:pt idx="162">
                  <c:v>1</c:v>
                </c:pt>
                <c:pt idx="163">
                  <c:v>0</c:v>
                </c:pt>
                <c:pt idx="164">
                  <c:v>1</c:v>
                </c:pt>
                <c:pt idx="165">
                  <c:v>2</c:v>
                </c:pt>
                <c:pt idx="166">
                  <c:v>0</c:v>
                </c:pt>
                <c:pt idx="167">
                  <c:v>1</c:v>
                </c:pt>
                <c:pt idx="168">
                  <c:v>1</c:v>
                </c:pt>
                <c:pt idx="169">
                  <c:v>0</c:v>
                </c:pt>
                <c:pt idx="170">
                  <c:v>0</c:v>
                </c:pt>
                <c:pt idx="171">
                  <c:v>0</c:v>
                </c:pt>
                <c:pt idx="172">
                  <c:v>2</c:v>
                </c:pt>
                <c:pt idx="173">
                  <c:v>1</c:v>
                </c:pt>
                <c:pt idx="174">
                  <c:v>1</c:v>
                </c:pt>
                <c:pt idx="175">
                  <c:v>1</c:v>
                </c:pt>
                <c:pt idx="176">
                  <c:v>0</c:v>
                </c:pt>
                <c:pt idx="177">
                  <c:v>0</c:v>
                </c:pt>
                <c:pt idx="178">
                  <c:v>1</c:v>
                </c:pt>
                <c:pt idx="179">
                  <c:v>1</c:v>
                </c:pt>
                <c:pt idx="180">
                  <c:v>2</c:v>
                </c:pt>
                <c:pt idx="181">
                  <c:v>1</c:v>
                </c:pt>
                <c:pt idx="182">
                  <c:v>0</c:v>
                </c:pt>
                <c:pt idx="183">
                  <c:v>0</c:v>
                </c:pt>
                <c:pt idx="184">
                  <c:v>2</c:v>
                </c:pt>
                <c:pt idx="185">
                  <c:v>2</c:v>
                </c:pt>
                <c:pt idx="186">
                  <c:v>3</c:v>
                </c:pt>
                <c:pt idx="187">
                  <c:v>3</c:v>
                </c:pt>
                <c:pt idx="188">
                  <c:v>3</c:v>
                </c:pt>
                <c:pt idx="189">
                  <c:v>0</c:v>
                </c:pt>
                <c:pt idx="190">
                  <c:v>1</c:v>
                </c:pt>
                <c:pt idx="191">
                  <c:v>0</c:v>
                </c:pt>
                <c:pt idx="192">
                  <c:v>1</c:v>
                </c:pt>
                <c:pt idx="193">
                  <c:v>3</c:v>
                </c:pt>
                <c:pt idx="194">
                  <c:v>3</c:v>
                </c:pt>
                <c:pt idx="195">
                  <c:v>0</c:v>
                </c:pt>
                <c:pt idx="196">
                  <c:v>1</c:v>
                </c:pt>
                <c:pt idx="197">
                  <c:v>1</c:v>
                </c:pt>
                <c:pt idx="198">
                  <c:v>0</c:v>
                </c:pt>
                <c:pt idx="199">
                  <c:v>2</c:v>
                </c:pt>
                <c:pt idx="200">
                  <c:v>2</c:v>
                </c:pt>
                <c:pt idx="201">
                  <c:v>2</c:v>
                </c:pt>
                <c:pt idx="202">
                  <c:v>1</c:v>
                </c:pt>
                <c:pt idx="203">
                  <c:v>1</c:v>
                </c:pt>
                <c:pt idx="204">
                  <c:v>0</c:v>
                </c:pt>
                <c:pt idx="205">
                  <c:v>0</c:v>
                </c:pt>
                <c:pt idx="206">
                  <c:v>2</c:v>
                </c:pt>
                <c:pt idx="207">
                  <c:v>2</c:v>
                </c:pt>
                <c:pt idx="208">
                  <c:v>3</c:v>
                </c:pt>
                <c:pt idx="209">
                  <c:v>1</c:v>
                </c:pt>
                <c:pt idx="210">
                  <c:v>0</c:v>
                </c:pt>
                <c:pt idx="211">
                  <c:v>0</c:v>
                </c:pt>
                <c:pt idx="212">
                  <c:v>3</c:v>
                </c:pt>
                <c:pt idx="213">
                  <c:v>0</c:v>
                </c:pt>
                <c:pt idx="214">
                  <c:v>0</c:v>
                </c:pt>
                <c:pt idx="215">
                  <c:v>4</c:v>
                </c:pt>
                <c:pt idx="216">
                  <c:v>3</c:v>
                </c:pt>
                <c:pt idx="217">
                  <c:v>1</c:v>
                </c:pt>
                <c:pt idx="218">
                  <c:v>0</c:v>
                </c:pt>
                <c:pt idx="219">
                  <c:v>0</c:v>
                </c:pt>
                <c:pt idx="220">
                  <c:v>3</c:v>
                </c:pt>
                <c:pt idx="221">
                  <c:v>5</c:v>
                </c:pt>
                <c:pt idx="222">
                  <c:v>3</c:v>
                </c:pt>
                <c:pt idx="223">
                  <c:v>0</c:v>
                </c:pt>
                <c:pt idx="224">
                  <c:v>1</c:v>
                </c:pt>
                <c:pt idx="225">
                  <c:v>0</c:v>
                </c:pt>
                <c:pt idx="226">
                  <c:v>0</c:v>
                </c:pt>
                <c:pt idx="227">
                  <c:v>4</c:v>
                </c:pt>
                <c:pt idx="228">
                  <c:v>2</c:v>
                </c:pt>
                <c:pt idx="229">
                  <c:v>4</c:v>
                </c:pt>
                <c:pt idx="230">
                  <c:v>1</c:v>
                </c:pt>
                <c:pt idx="231">
                  <c:v>5</c:v>
                </c:pt>
                <c:pt idx="232">
                  <c:v>0</c:v>
                </c:pt>
                <c:pt idx="233">
                  <c:v>2</c:v>
                </c:pt>
                <c:pt idx="234">
                  <c:v>5</c:v>
                </c:pt>
                <c:pt idx="235">
                  <c:v>3</c:v>
                </c:pt>
                <c:pt idx="236">
                  <c:v>6</c:v>
                </c:pt>
                <c:pt idx="237">
                  <c:v>3</c:v>
                </c:pt>
                <c:pt idx="238">
                  <c:v>2</c:v>
                </c:pt>
                <c:pt idx="239">
                  <c:v>0</c:v>
                </c:pt>
                <c:pt idx="240">
                  <c:v>0</c:v>
                </c:pt>
                <c:pt idx="241">
                  <c:v>0</c:v>
                </c:pt>
                <c:pt idx="242">
                  <c:v>0</c:v>
                </c:pt>
                <c:pt idx="243">
                  <c:v>4</c:v>
                </c:pt>
                <c:pt idx="244">
                  <c:v>3</c:v>
                </c:pt>
                <c:pt idx="245">
                  <c:v>2</c:v>
                </c:pt>
                <c:pt idx="246">
                  <c:v>0</c:v>
                </c:pt>
                <c:pt idx="247">
                  <c:v>0</c:v>
                </c:pt>
                <c:pt idx="248">
                  <c:v>5</c:v>
                </c:pt>
                <c:pt idx="249">
                  <c:v>4</c:v>
                </c:pt>
                <c:pt idx="250">
                  <c:v>4</c:v>
                </c:pt>
                <c:pt idx="251">
                  <c:v>1</c:v>
                </c:pt>
                <c:pt idx="252">
                  <c:v>0</c:v>
                </c:pt>
                <c:pt idx="253">
                  <c:v>0</c:v>
                </c:pt>
                <c:pt idx="254">
                  <c:v>1</c:v>
                </c:pt>
                <c:pt idx="255">
                  <c:v>4</c:v>
                </c:pt>
                <c:pt idx="256">
                  <c:v>4</c:v>
                </c:pt>
                <c:pt idx="257">
                  <c:v>1</c:v>
                </c:pt>
                <c:pt idx="258">
                  <c:v>4</c:v>
                </c:pt>
                <c:pt idx="259">
                  <c:v>1</c:v>
                </c:pt>
                <c:pt idx="260">
                  <c:v>0</c:v>
                </c:pt>
                <c:pt idx="261">
                  <c:v>0</c:v>
                </c:pt>
                <c:pt idx="262">
                  <c:v>0</c:v>
                </c:pt>
                <c:pt idx="263">
                  <c:v>1</c:v>
                </c:pt>
                <c:pt idx="264">
                  <c:v>2</c:v>
                </c:pt>
                <c:pt idx="265">
                  <c:v>1</c:v>
                </c:pt>
                <c:pt idx="266">
                  <c:v>0</c:v>
                </c:pt>
                <c:pt idx="267">
                  <c:v>0</c:v>
                </c:pt>
                <c:pt idx="268">
                  <c:v>0</c:v>
                </c:pt>
                <c:pt idx="269">
                  <c:v>3</c:v>
                </c:pt>
                <c:pt idx="270">
                  <c:v>1</c:v>
                </c:pt>
                <c:pt idx="271">
                  <c:v>2</c:v>
                </c:pt>
                <c:pt idx="272">
                  <c:v>3</c:v>
                </c:pt>
                <c:pt idx="273">
                  <c:v>1</c:v>
                </c:pt>
                <c:pt idx="274">
                  <c:v>0</c:v>
                </c:pt>
                <c:pt idx="275">
                  <c:v>0</c:v>
                </c:pt>
                <c:pt idx="276">
                  <c:v>3</c:v>
                </c:pt>
                <c:pt idx="277">
                  <c:v>0</c:v>
                </c:pt>
                <c:pt idx="278">
                  <c:v>0</c:v>
                </c:pt>
                <c:pt idx="279">
                  <c:v>1</c:v>
                </c:pt>
                <c:pt idx="280">
                  <c:v>0</c:v>
                </c:pt>
                <c:pt idx="281">
                  <c:v>0</c:v>
                </c:pt>
                <c:pt idx="282">
                  <c:v>0</c:v>
                </c:pt>
                <c:pt idx="283">
                  <c:v>2</c:v>
                </c:pt>
                <c:pt idx="284">
                  <c:v>2</c:v>
                </c:pt>
                <c:pt idx="285">
                  <c:v>1</c:v>
                </c:pt>
                <c:pt idx="286">
                  <c:v>0</c:v>
                </c:pt>
                <c:pt idx="287">
                  <c:v>1</c:v>
                </c:pt>
                <c:pt idx="288">
                  <c:v>0</c:v>
                </c:pt>
                <c:pt idx="289">
                  <c:v>1</c:v>
                </c:pt>
                <c:pt idx="290">
                  <c:v>0</c:v>
                </c:pt>
                <c:pt idx="291">
                  <c:v>2</c:v>
                </c:pt>
                <c:pt idx="292">
                  <c:v>2</c:v>
                </c:pt>
                <c:pt idx="293">
                  <c:v>3</c:v>
                </c:pt>
                <c:pt idx="294">
                  <c:v>1</c:v>
                </c:pt>
                <c:pt idx="295">
                  <c:v>0</c:v>
                </c:pt>
                <c:pt idx="296">
                  <c:v>0</c:v>
                </c:pt>
                <c:pt idx="297">
                  <c:v>0</c:v>
                </c:pt>
                <c:pt idx="298">
                  <c:v>1</c:v>
                </c:pt>
                <c:pt idx="299">
                  <c:v>1</c:v>
                </c:pt>
                <c:pt idx="300">
                  <c:v>1</c:v>
                </c:pt>
                <c:pt idx="301">
                  <c:v>1</c:v>
                </c:pt>
                <c:pt idx="302">
                  <c:v>0</c:v>
                </c:pt>
                <c:pt idx="303">
                  <c:v>0</c:v>
                </c:pt>
                <c:pt idx="304">
                  <c:v>2</c:v>
                </c:pt>
                <c:pt idx="305">
                  <c:v>0</c:v>
                </c:pt>
                <c:pt idx="306">
                  <c:v>2</c:v>
                </c:pt>
                <c:pt idx="307">
                  <c:v>1</c:v>
                </c:pt>
                <c:pt idx="308">
                  <c:v>1</c:v>
                </c:pt>
                <c:pt idx="309">
                  <c:v>0</c:v>
                </c:pt>
                <c:pt idx="310">
                  <c:v>0</c:v>
                </c:pt>
                <c:pt idx="311">
                  <c:v>1</c:v>
                </c:pt>
                <c:pt idx="312">
                  <c:v>1</c:v>
                </c:pt>
                <c:pt idx="313">
                  <c:v>1</c:v>
                </c:pt>
                <c:pt idx="314">
                  <c:v>1</c:v>
                </c:pt>
                <c:pt idx="315">
                  <c:v>2</c:v>
                </c:pt>
                <c:pt idx="316">
                  <c:v>1</c:v>
                </c:pt>
                <c:pt idx="317">
                  <c:v>0</c:v>
                </c:pt>
                <c:pt idx="318">
                  <c:v>5</c:v>
                </c:pt>
                <c:pt idx="319">
                  <c:v>1</c:v>
                </c:pt>
                <c:pt idx="320">
                  <c:v>1</c:v>
                </c:pt>
                <c:pt idx="321">
                  <c:v>1</c:v>
                </c:pt>
                <c:pt idx="322">
                  <c:v>2</c:v>
                </c:pt>
                <c:pt idx="323">
                  <c:v>0</c:v>
                </c:pt>
                <c:pt idx="324">
                  <c:v>0</c:v>
                </c:pt>
                <c:pt idx="325">
                  <c:v>1</c:v>
                </c:pt>
                <c:pt idx="326">
                  <c:v>1</c:v>
                </c:pt>
                <c:pt idx="327">
                  <c:v>2</c:v>
                </c:pt>
                <c:pt idx="328">
                  <c:v>3</c:v>
                </c:pt>
                <c:pt idx="329">
                  <c:v>1</c:v>
                </c:pt>
                <c:pt idx="330">
                  <c:v>0</c:v>
                </c:pt>
                <c:pt idx="331">
                  <c:v>0</c:v>
                </c:pt>
                <c:pt idx="332">
                  <c:v>3</c:v>
                </c:pt>
                <c:pt idx="333">
                  <c:v>0</c:v>
                </c:pt>
                <c:pt idx="334">
                  <c:v>1</c:v>
                </c:pt>
                <c:pt idx="335">
                  <c:v>1</c:v>
                </c:pt>
                <c:pt idx="336">
                  <c:v>1</c:v>
                </c:pt>
                <c:pt idx="337">
                  <c:v>0</c:v>
                </c:pt>
                <c:pt idx="338">
                  <c:v>0</c:v>
                </c:pt>
                <c:pt idx="339">
                  <c:v>2</c:v>
                </c:pt>
                <c:pt idx="340">
                  <c:v>3</c:v>
                </c:pt>
                <c:pt idx="341">
                  <c:v>2</c:v>
                </c:pt>
                <c:pt idx="342">
                  <c:v>3</c:v>
                </c:pt>
                <c:pt idx="343">
                  <c:v>0</c:v>
                </c:pt>
                <c:pt idx="344">
                  <c:v>0</c:v>
                </c:pt>
                <c:pt idx="345">
                  <c:v>0</c:v>
                </c:pt>
                <c:pt idx="346">
                  <c:v>3</c:v>
                </c:pt>
                <c:pt idx="347">
                  <c:v>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51FD-47F5-AB73-111EEBE39304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eurovision_de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strRef>
              <c:f>Sheet1!$A$2:$A$349</c:f>
              <c:strCache>
                <c:ptCount val="348"/>
                <c:pt idx="0">
                  <c:v>01.09.2017</c:v>
                </c:pt>
                <c:pt idx="1">
                  <c:v>02.09.2017</c:v>
                </c:pt>
                <c:pt idx="2">
                  <c:v>03.09.2017</c:v>
                </c:pt>
                <c:pt idx="3">
                  <c:v>04.09.2017</c:v>
                </c:pt>
                <c:pt idx="4">
                  <c:v>05.09.2017</c:v>
                </c:pt>
                <c:pt idx="5">
                  <c:v>06.09.2017</c:v>
                </c:pt>
                <c:pt idx="6">
                  <c:v>07.09.2017</c:v>
                </c:pt>
                <c:pt idx="7">
                  <c:v>08.09.2017</c:v>
                </c:pt>
                <c:pt idx="8">
                  <c:v>09.09.2017</c:v>
                </c:pt>
                <c:pt idx="9">
                  <c:v>10.09.2017</c:v>
                </c:pt>
                <c:pt idx="10">
                  <c:v>11.09.2017</c:v>
                </c:pt>
                <c:pt idx="11">
                  <c:v>12.09.2017</c:v>
                </c:pt>
                <c:pt idx="12">
                  <c:v>13.09.2017</c:v>
                </c:pt>
                <c:pt idx="13">
                  <c:v>14.09.2017</c:v>
                </c:pt>
                <c:pt idx="14">
                  <c:v>15.09.2017</c:v>
                </c:pt>
                <c:pt idx="15">
                  <c:v>16.09.2017</c:v>
                </c:pt>
                <c:pt idx="16">
                  <c:v>17.09.2017</c:v>
                </c:pt>
                <c:pt idx="17">
                  <c:v>18.09.2017</c:v>
                </c:pt>
                <c:pt idx="18">
                  <c:v>19.09.2017</c:v>
                </c:pt>
                <c:pt idx="19">
                  <c:v>20.09.2017</c:v>
                </c:pt>
                <c:pt idx="20">
                  <c:v>21.09.2017</c:v>
                </c:pt>
                <c:pt idx="21">
                  <c:v>22.09.2017</c:v>
                </c:pt>
                <c:pt idx="22">
                  <c:v>23.09.2017</c:v>
                </c:pt>
                <c:pt idx="23">
                  <c:v>24.09.2017</c:v>
                </c:pt>
                <c:pt idx="24">
                  <c:v>25.09.2017</c:v>
                </c:pt>
                <c:pt idx="25">
                  <c:v>26.09.2017</c:v>
                </c:pt>
                <c:pt idx="26">
                  <c:v>27.09.2017</c:v>
                </c:pt>
                <c:pt idx="27">
                  <c:v>28.09.2017</c:v>
                </c:pt>
                <c:pt idx="28">
                  <c:v>29.09.2017</c:v>
                </c:pt>
                <c:pt idx="29">
                  <c:v>30.09.2017</c:v>
                </c:pt>
                <c:pt idx="30">
                  <c:v>01.10.2017</c:v>
                </c:pt>
                <c:pt idx="31">
                  <c:v>02.10.2017</c:v>
                </c:pt>
                <c:pt idx="32">
                  <c:v>03.10.2017</c:v>
                </c:pt>
                <c:pt idx="33">
                  <c:v>04.10.2017</c:v>
                </c:pt>
                <c:pt idx="34">
                  <c:v>05.10.2017</c:v>
                </c:pt>
                <c:pt idx="35">
                  <c:v>06.10.2017</c:v>
                </c:pt>
                <c:pt idx="36">
                  <c:v>07.10.2017</c:v>
                </c:pt>
                <c:pt idx="37">
                  <c:v>08.10.2017</c:v>
                </c:pt>
                <c:pt idx="38">
                  <c:v>09.10.2017</c:v>
                </c:pt>
                <c:pt idx="39">
                  <c:v>10.10.2017</c:v>
                </c:pt>
                <c:pt idx="40">
                  <c:v>11.10.2017</c:v>
                </c:pt>
                <c:pt idx="41">
                  <c:v>12.10.2017</c:v>
                </c:pt>
                <c:pt idx="42">
                  <c:v>13.10.2017</c:v>
                </c:pt>
                <c:pt idx="43">
                  <c:v>14.10.2017</c:v>
                </c:pt>
                <c:pt idx="44">
                  <c:v>15.10.2017</c:v>
                </c:pt>
                <c:pt idx="45">
                  <c:v>16.10.2017</c:v>
                </c:pt>
                <c:pt idx="46">
                  <c:v>17.10.2017</c:v>
                </c:pt>
                <c:pt idx="47">
                  <c:v>18.10.2017</c:v>
                </c:pt>
                <c:pt idx="48">
                  <c:v>19.10.2017</c:v>
                </c:pt>
                <c:pt idx="49">
                  <c:v>20.10.2017</c:v>
                </c:pt>
                <c:pt idx="50">
                  <c:v>21.10.2017</c:v>
                </c:pt>
                <c:pt idx="51">
                  <c:v>22.10.2017</c:v>
                </c:pt>
                <c:pt idx="52">
                  <c:v>23.10.2017</c:v>
                </c:pt>
                <c:pt idx="53">
                  <c:v>24.10.2017</c:v>
                </c:pt>
                <c:pt idx="54">
                  <c:v>25.10.2017</c:v>
                </c:pt>
                <c:pt idx="55">
                  <c:v>26.10.2017</c:v>
                </c:pt>
                <c:pt idx="56">
                  <c:v>27.10.2017</c:v>
                </c:pt>
                <c:pt idx="57">
                  <c:v>28.10.2017</c:v>
                </c:pt>
                <c:pt idx="58">
                  <c:v>29.10.2017</c:v>
                </c:pt>
                <c:pt idx="59">
                  <c:v>30.10.2017</c:v>
                </c:pt>
                <c:pt idx="60">
                  <c:v>31.10.2017</c:v>
                </c:pt>
                <c:pt idx="61">
                  <c:v>01.11.2017</c:v>
                </c:pt>
                <c:pt idx="62">
                  <c:v>02.11.2017</c:v>
                </c:pt>
                <c:pt idx="63">
                  <c:v>03.11.2017</c:v>
                </c:pt>
                <c:pt idx="64">
                  <c:v>04.11.2017</c:v>
                </c:pt>
                <c:pt idx="65">
                  <c:v>05.11.2017</c:v>
                </c:pt>
                <c:pt idx="66">
                  <c:v>06.11.2017</c:v>
                </c:pt>
                <c:pt idx="67">
                  <c:v>07.11.2017</c:v>
                </c:pt>
                <c:pt idx="68">
                  <c:v>08.11.2017</c:v>
                </c:pt>
                <c:pt idx="69">
                  <c:v>09.11.2017</c:v>
                </c:pt>
                <c:pt idx="70">
                  <c:v>10.11.2017</c:v>
                </c:pt>
                <c:pt idx="71">
                  <c:v>11.11.2017</c:v>
                </c:pt>
                <c:pt idx="72">
                  <c:v>12.11.2017</c:v>
                </c:pt>
                <c:pt idx="73">
                  <c:v>13.11.2017</c:v>
                </c:pt>
                <c:pt idx="74">
                  <c:v>14.11.2017</c:v>
                </c:pt>
                <c:pt idx="75">
                  <c:v>15.11.2017</c:v>
                </c:pt>
                <c:pt idx="76">
                  <c:v>16.11.2017</c:v>
                </c:pt>
                <c:pt idx="77">
                  <c:v>17.11.2017</c:v>
                </c:pt>
                <c:pt idx="78">
                  <c:v>18.11.2017</c:v>
                </c:pt>
                <c:pt idx="79">
                  <c:v>19.11.2017</c:v>
                </c:pt>
                <c:pt idx="80">
                  <c:v>20.11.2017</c:v>
                </c:pt>
                <c:pt idx="81">
                  <c:v>21.11.2017</c:v>
                </c:pt>
                <c:pt idx="82">
                  <c:v>22.11.2017</c:v>
                </c:pt>
                <c:pt idx="83">
                  <c:v>23.11.2017</c:v>
                </c:pt>
                <c:pt idx="84">
                  <c:v>24.11.2017</c:v>
                </c:pt>
                <c:pt idx="85">
                  <c:v>25.11.2017</c:v>
                </c:pt>
                <c:pt idx="86">
                  <c:v>26.11.2017</c:v>
                </c:pt>
                <c:pt idx="87">
                  <c:v>27.11.2017</c:v>
                </c:pt>
                <c:pt idx="88">
                  <c:v>28.11.2017</c:v>
                </c:pt>
                <c:pt idx="89">
                  <c:v>29.11.2017</c:v>
                </c:pt>
                <c:pt idx="90">
                  <c:v>30.11.2017</c:v>
                </c:pt>
                <c:pt idx="91">
                  <c:v>01.12.2017</c:v>
                </c:pt>
                <c:pt idx="92">
                  <c:v>02.12.2017</c:v>
                </c:pt>
                <c:pt idx="93">
                  <c:v>03.12.2017</c:v>
                </c:pt>
                <c:pt idx="94">
                  <c:v>04.12.2017</c:v>
                </c:pt>
                <c:pt idx="95">
                  <c:v>05.12.2017</c:v>
                </c:pt>
                <c:pt idx="96">
                  <c:v>06.12.2017</c:v>
                </c:pt>
                <c:pt idx="97">
                  <c:v>07.12.2017</c:v>
                </c:pt>
                <c:pt idx="98">
                  <c:v>08.12.2017</c:v>
                </c:pt>
                <c:pt idx="99">
                  <c:v>09.12.2017</c:v>
                </c:pt>
                <c:pt idx="100">
                  <c:v>10.12.2017</c:v>
                </c:pt>
                <c:pt idx="101">
                  <c:v>11.12.2017</c:v>
                </c:pt>
                <c:pt idx="102">
                  <c:v>12.12.2017</c:v>
                </c:pt>
                <c:pt idx="103">
                  <c:v>13.12.2017</c:v>
                </c:pt>
                <c:pt idx="104">
                  <c:v>14.12.2017</c:v>
                </c:pt>
                <c:pt idx="105">
                  <c:v>15.12.2017</c:v>
                </c:pt>
                <c:pt idx="106">
                  <c:v>16.12.2017</c:v>
                </c:pt>
                <c:pt idx="107">
                  <c:v>17.12.2017</c:v>
                </c:pt>
                <c:pt idx="108">
                  <c:v>18.12.2017</c:v>
                </c:pt>
                <c:pt idx="109">
                  <c:v>19.12.2017</c:v>
                </c:pt>
                <c:pt idx="110">
                  <c:v>20.12.2017</c:v>
                </c:pt>
                <c:pt idx="111">
                  <c:v>21.12.2017</c:v>
                </c:pt>
                <c:pt idx="112">
                  <c:v>22.12.2017</c:v>
                </c:pt>
                <c:pt idx="113">
                  <c:v>23.12.2017</c:v>
                </c:pt>
                <c:pt idx="114">
                  <c:v>24.12.2017</c:v>
                </c:pt>
                <c:pt idx="115">
                  <c:v>25.12.2017</c:v>
                </c:pt>
                <c:pt idx="116">
                  <c:v>26.12.2017</c:v>
                </c:pt>
                <c:pt idx="117">
                  <c:v>27.12.2017</c:v>
                </c:pt>
                <c:pt idx="118">
                  <c:v>28.12.2017</c:v>
                </c:pt>
                <c:pt idx="119">
                  <c:v>29.12.2017</c:v>
                </c:pt>
                <c:pt idx="120">
                  <c:v>30.12.2017</c:v>
                </c:pt>
                <c:pt idx="121">
                  <c:v>31.12.2017</c:v>
                </c:pt>
                <c:pt idx="122">
                  <c:v>01.01.2018</c:v>
                </c:pt>
                <c:pt idx="123">
                  <c:v>02.01.2018</c:v>
                </c:pt>
                <c:pt idx="124">
                  <c:v>03.01.2018</c:v>
                </c:pt>
                <c:pt idx="125">
                  <c:v>04.01.2018</c:v>
                </c:pt>
                <c:pt idx="126">
                  <c:v>05.01.2018</c:v>
                </c:pt>
                <c:pt idx="127">
                  <c:v>06.01.2018</c:v>
                </c:pt>
                <c:pt idx="128">
                  <c:v>07.01.2018</c:v>
                </c:pt>
                <c:pt idx="129">
                  <c:v>08.01.2018</c:v>
                </c:pt>
                <c:pt idx="130">
                  <c:v>09.01.2018</c:v>
                </c:pt>
                <c:pt idx="131">
                  <c:v>10.01.2018</c:v>
                </c:pt>
                <c:pt idx="132">
                  <c:v>11.01.2018</c:v>
                </c:pt>
                <c:pt idx="133">
                  <c:v>12.01.2018</c:v>
                </c:pt>
                <c:pt idx="134">
                  <c:v>13.01.2018</c:v>
                </c:pt>
                <c:pt idx="135">
                  <c:v>14.01.2018</c:v>
                </c:pt>
                <c:pt idx="136">
                  <c:v>15.01.2018</c:v>
                </c:pt>
                <c:pt idx="137">
                  <c:v>16.01.2018</c:v>
                </c:pt>
                <c:pt idx="138">
                  <c:v>17.01.2018</c:v>
                </c:pt>
                <c:pt idx="139">
                  <c:v>18.01.2018</c:v>
                </c:pt>
                <c:pt idx="140">
                  <c:v>19.01.2018</c:v>
                </c:pt>
                <c:pt idx="141">
                  <c:v>20.01.2018</c:v>
                </c:pt>
                <c:pt idx="142">
                  <c:v>21.01.2018</c:v>
                </c:pt>
                <c:pt idx="143">
                  <c:v>22.01.2018</c:v>
                </c:pt>
                <c:pt idx="144">
                  <c:v>23.01.2018</c:v>
                </c:pt>
                <c:pt idx="145">
                  <c:v>24.01.2018</c:v>
                </c:pt>
                <c:pt idx="146">
                  <c:v>25.01.2018</c:v>
                </c:pt>
                <c:pt idx="147">
                  <c:v>26.01.2018</c:v>
                </c:pt>
                <c:pt idx="148">
                  <c:v>27.01.2018</c:v>
                </c:pt>
                <c:pt idx="149">
                  <c:v>28.01.2018</c:v>
                </c:pt>
                <c:pt idx="150">
                  <c:v>29.01.2018</c:v>
                </c:pt>
                <c:pt idx="151">
                  <c:v>30.01.2018</c:v>
                </c:pt>
                <c:pt idx="152">
                  <c:v>31.01.2018</c:v>
                </c:pt>
                <c:pt idx="153">
                  <c:v>01.02.2018</c:v>
                </c:pt>
                <c:pt idx="154">
                  <c:v>02.02.2018</c:v>
                </c:pt>
                <c:pt idx="155">
                  <c:v>03.02.2018</c:v>
                </c:pt>
                <c:pt idx="156">
                  <c:v>04.02.2018</c:v>
                </c:pt>
                <c:pt idx="157">
                  <c:v>05.02.2018</c:v>
                </c:pt>
                <c:pt idx="158">
                  <c:v>06.02.2018</c:v>
                </c:pt>
                <c:pt idx="159">
                  <c:v>07.02.2018</c:v>
                </c:pt>
                <c:pt idx="160">
                  <c:v>08.02.2018</c:v>
                </c:pt>
                <c:pt idx="161">
                  <c:v>09.02.2018</c:v>
                </c:pt>
                <c:pt idx="162">
                  <c:v>10.02.2018</c:v>
                </c:pt>
                <c:pt idx="163">
                  <c:v>11.02.2018</c:v>
                </c:pt>
                <c:pt idx="164">
                  <c:v>12.02.2018</c:v>
                </c:pt>
                <c:pt idx="165">
                  <c:v>13.02.2018</c:v>
                </c:pt>
                <c:pt idx="166">
                  <c:v>14.02.2018</c:v>
                </c:pt>
                <c:pt idx="167">
                  <c:v>15.02.2018</c:v>
                </c:pt>
                <c:pt idx="168">
                  <c:v>16.02.2018</c:v>
                </c:pt>
                <c:pt idx="169">
                  <c:v>17.02.2018</c:v>
                </c:pt>
                <c:pt idx="170">
                  <c:v>18.02.2018</c:v>
                </c:pt>
                <c:pt idx="171">
                  <c:v>19.02.2018</c:v>
                </c:pt>
                <c:pt idx="172">
                  <c:v>20.02.2018</c:v>
                </c:pt>
                <c:pt idx="173">
                  <c:v>21.02.2018</c:v>
                </c:pt>
                <c:pt idx="174">
                  <c:v>22.02.2018</c:v>
                </c:pt>
                <c:pt idx="175">
                  <c:v>23.02.2018</c:v>
                </c:pt>
                <c:pt idx="176">
                  <c:v>24.02.2018</c:v>
                </c:pt>
                <c:pt idx="177">
                  <c:v>25.02.2018</c:v>
                </c:pt>
                <c:pt idx="178">
                  <c:v>26.02.2018</c:v>
                </c:pt>
                <c:pt idx="179">
                  <c:v>27.02.2018</c:v>
                </c:pt>
                <c:pt idx="180">
                  <c:v>28.02.2018</c:v>
                </c:pt>
                <c:pt idx="181">
                  <c:v>01.03.2018</c:v>
                </c:pt>
                <c:pt idx="182">
                  <c:v>02.03.2018</c:v>
                </c:pt>
                <c:pt idx="183">
                  <c:v>03.03.2018</c:v>
                </c:pt>
                <c:pt idx="184">
                  <c:v>04.03.2018</c:v>
                </c:pt>
                <c:pt idx="185">
                  <c:v>05.03.2018</c:v>
                </c:pt>
                <c:pt idx="186">
                  <c:v>06.03.2018</c:v>
                </c:pt>
                <c:pt idx="187">
                  <c:v>07.03.2018</c:v>
                </c:pt>
                <c:pt idx="188">
                  <c:v>08.03.2018</c:v>
                </c:pt>
                <c:pt idx="189">
                  <c:v>09.03.2018</c:v>
                </c:pt>
                <c:pt idx="190">
                  <c:v>10.03.2018</c:v>
                </c:pt>
                <c:pt idx="191">
                  <c:v>11.03.2018</c:v>
                </c:pt>
                <c:pt idx="192">
                  <c:v>12.03.2018</c:v>
                </c:pt>
                <c:pt idx="193">
                  <c:v>13.03.2018</c:v>
                </c:pt>
                <c:pt idx="194">
                  <c:v>14.03.2018</c:v>
                </c:pt>
                <c:pt idx="195">
                  <c:v>15.03.2018</c:v>
                </c:pt>
                <c:pt idx="196">
                  <c:v>16.03.2018</c:v>
                </c:pt>
                <c:pt idx="197">
                  <c:v>17.03.2018</c:v>
                </c:pt>
                <c:pt idx="198">
                  <c:v>18.03.2018</c:v>
                </c:pt>
                <c:pt idx="199">
                  <c:v>19.03.2018</c:v>
                </c:pt>
                <c:pt idx="200">
                  <c:v>20.03.2018</c:v>
                </c:pt>
                <c:pt idx="201">
                  <c:v>21.03.2018</c:v>
                </c:pt>
                <c:pt idx="202">
                  <c:v>22.03.2018</c:v>
                </c:pt>
                <c:pt idx="203">
                  <c:v>23.03.2018</c:v>
                </c:pt>
                <c:pt idx="204">
                  <c:v>24.03.2018</c:v>
                </c:pt>
                <c:pt idx="205">
                  <c:v>25.03.2018</c:v>
                </c:pt>
                <c:pt idx="206">
                  <c:v>26.03.2018</c:v>
                </c:pt>
                <c:pt idx="207">
                  <c:v>27.03.2018</c:v>
                </c:pt>
                <c:pt idx="208">
                  <c:v>28.03.2018</c:v>
                </c:pt>
                <c:pt idx="209">
                  <c:v>29.03.2018</c:v>
                </c:pt>
                <c:pt idx="210">
                  <c:v>30.03.2018</c:v>
                </c:pt>
                <c:pt idx="211">
                  <c:v>31.03.2018</c:v>
                </c:pt>
                <c:pt idx="212">
                  <c:v>01.04.2018</c:v>
                </c:pt>
                <c:pt idx="213">
                  <c:v>02.04.2018</c:v>
                </c:pt>
                <c:pt idx="214">
                  <c:v>03.04.2018</c:v>
                </c:pt>
                <c:pt idx="215">
                  <c:v>04.04.2018</c:v>
                </c:pt>
                <c:pt idx="216">
                  <c:v>05.04.2018</c:v>
                </c:pt>
                <c:pt idx="217">
                  <c:v>06.04.2018</c:v>
                </c:pt>
                <c:pt idx="218">
                  <c:v>07.04.2018</c:v>
                </c:pt>
                <c:pt idx="219">
                  <c:v>08.04.2018</c:v>
                </c:pt>
                <c:pt idx="220">
                  <c:v>09.04.2018</c:v>
                </c:pt>
                <c:pt idx="221">
                  <c:v>10.04.2018</c:v>
                </c:pt>
                <c:pt idx="222">
                  <c:v>11.04.2018</c:v>
                </c:pt>
                <c:pt idx="223">
                  <c:v>12.04.2018</c:v>
                </c:pt>
                <c:pt idx="224">
                  <c:v>13.04.2018</c:v>
                </c:pt>
                <c:pt idx="225">
                  <c:v>14.04.2018</c:v>
                </c:pt>
                <c:pt idx="226">
                  <c:v>15.04.2018</c:v>
                </c:pt>
                <c:pt idx="227">
                  <c:v>16.04.2018</c:v>
                </c:pt>
                <c:pt idx="228">
                  <c:v>17.04.2018</c:v>
                </c:pt>
                <c:pt idx="229">
                  <c:v>18.04.2018</c:v>
                </c:pt>
                <c:pt idx="230">
                  <c:v>19.04.2018</c:v>
                </c:pt>
                <c:pt idx="231">
                  <c:v>20.04.2018</c:v>
                </c:pt>
                <c:pt idx="232">
                  <c:v>21.04.2018</c:v>
                </c:pt>
                <c:pt idx="233">
                  <c:v>22.04.2018</c:v>
                </c:pt>
                <c:pt idx="234">
                  <c:v>23.04.2018</c:v>
                </c:pt>
                <c:pt idx="235">
                  <c:v>24.04.2018</c:v>
                </c:pt>
                <c:pt idx="236">
                  <c:v>25.04.2018</c:v>
                </c:pt>
                <c:pt idx="237">
                  <c:v>26.04.2018</c:v>
                </c:pt>
                <c:pt idx="238">
                  <c:v>27.04.2018</c:v>
                </c:pt>
                <c:pt idx="239">
                  <c:v>28.04.2018</c:v>
                </c:pt>
                <c:pt idx="240">
                  <c:v>29.04.2018</c:v>
                </c:pt>
                <c:pt idx="241">
                  <c:v>30.04.2018</c:v>
                </c:pt>
                <c:pt idx="242">
                  <c:v>01.05.2018</c:v>
                </c:pt>
                <c:pt idx="243">
                  <c:v>02.05.2018</c:v>
                </c:pt>
                <c:pt idx="244">
                  <c:v>03.05.2018</c:v>
                </c:pt>
                <c:pt idx="245">
                  <c:v>04.05.2018</c:v>
                </c:pt>
                <c:pt idx="246">
                  <c:v>05.05.2018</c:v>
                </c:pt>
                <c:pt idx="247">
                  <c:v>06.05.2018</c:v>
                </c:pt>
                <c:pt idx="248">
                  <c:v>07.05.2018</c:v>
                </c:pt>
                <c:pt idx="249">
                  <c:v>08.05.2018</c:v>
                </c:pt>
                <c:pt idx="250">
                  <c:v>09.05.2018</c:v>
                </c:pt>
                <c:pt idx="251">
                  <c:v>10.05.2018</c:v>
                </c:pt>
                <c:pt idx="252">
                  <c:v>11.05.2018</c:v>
                </c:pt>
                <c:pt idx="253">
                  <c:v>12.05.2018</c:v>
                </c:pt>
                <c:pt idx="254">
                  <c:v>13.05.2018</c:v>
                </c:pt>
                <c:pt idx="255">
                  <c:v>14.05.2018</c:v>
                </c:pt>
                <c:pt idx="256">
                  <c:v>15.05.2018</c:v>
                </c:pt>
                <c:pt idx="257">
                  <c:v>16.05.2018</c:v>
                </c:pt>
                <c:pt idx="258">
                  <c:v>17.05.2018</c:v>
                </c:pt>
                <c:pt idx="259">
                  <c:v>18.05.2018</c:v>
                </c:pt>
                <c:pt idx="260">
                  <c:v>19.05.2018</c:v>
                </c:pt>
                <c:pt idx="261">
                  <c:v>20.05.2018</c:v>
                </c:pt>
                <c:pt idx="262">
                  <c:v>21.05.2018</c:v>
                </c:pt>
                <c:pt idx="263">
                  <c:v>22.05.2018</c:v>
                </c:pt>
                <c:pt idx="264">
                  <c:v>23.05.2018</c:v>
                </c:pt>
                <c:pt idx="265">
                  <c:v>24.05.2018</c:v>
                </c:pt>
                <c:pt idx="266">
                  <c:v>25.05.2018</c:v>
                </c:pt>
                <c:pt idx="267">
                  <c:v>26.05.2018</c:v>
                </c:pt>
                <c:pt idx="268">
                  <c:v>27.05.2018</c:v>
                </c:pt>
                <c:pt idx="269">
                  <c:v>28.05.2018</c:v>
                </c:pt>
                <c:pt idx="270">
                  <c:v>29.05.2018</c:v>
                </c:pt>
                <c:pt idx="271">
                  <c:v>30.05.2018</c:v>
                </c:pt>
                <c:pt idx="272">
                  <c:v>31.05.2018</c:v>
                </c:pt>
                <c:pt idx="273">
                  <c:v>01.06.2018</c:v>
                </c:pt>
                <c:pt idx="274">
                  <c:v>02.06.2018</c:v>
                </c:pt>
                <c:pt idx="275">
                  <c:v>03.06.2018</c:v>
                </c:pt>
                <c:pt idx="276">
                  <c:v>04.06.2018</c:v>
                </c:pt>
                <c:pt idx="277">
                  <c:v>05.06.2018</c:v>
                </c:pt>
                <c:pt idx="278">
                  <c:v>06.06.2018</c:v>
                </c:pt>
                <c:pt idx="279">
                  <c:v>07.06.2018</c:v>
                </c:pt>
                <c:pt idx="280">
                  <c:v>08.06.2018</c:v>
                </c:pt>
                <c:pt idx="281">
                  <c:v>09.06.2018</c:v>
                </c:pt>
                <c:pt idx="282">
                  <c:v>10.06.2018</c:v>
                </c:pt>
                <c:pt idx="283">
                  <c:v>11.06.2018</c:v>
                </c:pt>
                <c:pt idx="284">
                  <c:v>12.06.2018</c:v>
                </c:pt>
                <c:pt idx="285">
                  <c:v>13.06.2018</c:v>
                </c:pt>
                <c:pt idx="286">
                  <c:v>14.06.2018</c:v>
                </c:pt>
                <c:pt idx="287">
                  <c:v>15.06.2018</c:v>
                </c:pt>
                <c:pt idx="288">
                  <c:v>16.06.2018</c:v>
                </c:pt>
                <c:pt idx="289">
                  <c:v>17.06.2018</c:v>
                </c:pt>
                <c:pt idx="290">
                  <c:v>18.06.2018</c:v>
                </c:pt>
                <c:pt idx="291">
                  <c:v>19.06.2018</c:v>
                </c:pt>
                <c:pt idx="292">
                  <c:v>20.06.2018</c:v>
                </c:pt>
                <c:pt idx="293">
                  <c:v>21.06.2018</c:v>
                </c:pt>
                <c:pt idx="294">
                  <c:v>22.06.2018</c:v>
                </c:pt>
                <c:pt idx="295">
                  <c:v>23.06.2018</c:v>
                </c:pt>
                <c:pt idx="296">
                  <c:v>24.06.2018</c:v>
                </c:pt>
                <c:pt idx="297">
                  <c:v>25.06.2018</c:v>
                </c:pt>
                <c:pt idx="298">
                  <c:v>26.06.2018</c:v>
                </c:pt>
                <c:pt idx="299">
                  <c:v>27.06.2018</c:v>
                </c:pt>
                <c:pt idx="300">
                  <c:v>28.06.2018</c:v>
                </c:pt>
                <c:pt idx="301">
                  <c:v>29.06.2018</c:v>
                </c:pt>
                <c:pt idx="302">
                  <c:v>30.06.2018</c:v>
                </c:pt>
                <c:pt idx="303">
                  <c:v>01.07.2018</c:v>
                </c:pt>
                <c:pt idx="304">
                  <c:v>02.07.2018</c:v>
                </c:pt>
                <c:pt idx="305">
                  <c:v>03.07.2018</c:v>
                </c:pt>
                <c:pt idx="306">
                  <c:v>04.07.2018</c:v>
                </c:pt>
                <c:pt idx="307">
                  <c:v>05.07.2018</c:v>
                </c:pt>
                <c:pt idx="308">
                  <c:v>06.07.2018</c:v>
                </c:pt>
                <c:pt idx="309">
                  <c:v>07.07.2018</c:v>
                </c:pt>
                <c:pt idx="310">
                  <c:v>08.07.2018</c:v>
                </c:pt>
                <c:pt idx="311">
                  <c:v>09.07.2018</c:v>
                </c:pt>
                <c:pt idx="312">
                  <c:v>10.07.2018</c:v>
                </c:pt>
                <c:pt idx="313">
                  <c:v>11.07.2018</c:v>
                </c:pt>
                <c:pt idx="314">
                  <c:v>12.07.2018</c:v>
                </c:pt>
                <c:pt idx="315">
                  <c:v>13.07.2018</c:v>
                </c:pt>
                <c:pt idx="316">
                  <c:v>14.07.2018</c:v>
                </c:pt>
                <c:pt idx="317">
                  <c:v>15.07.2018</c:v>
                </c:pt>
                <c:pt idx="318">
                  <c:v>16.07.2018</c:v>
                </c:pt>
                <c:pt idx="319">
                  <c:v>17.07.2018</c:v>
                </c:pt>
                <c:pt idx="320">
                  <c:v>18.07.2018</c:v>
                </c:pt>
                <c:pt idx="321">
                  <c:v>19.07.2018</c:v>
                </c:pt>
                <c:pt idx="322">
                  <c:v>20.07.2018</c:v>
                </c:pt>
                <c:pt idx="323">
                  <c:v>21.07.2018</c:v>
                </c:pt>
                <c:pt idx="324">
                  <c:v>22.07.2018</c:v>
                </c:pt>
                <c:pt idx="325">
                  <c:v>23.07.2018</c:v>
                </c:pt>
                <c:pt idx="326">
                  <c:v>24.07.2018</c:v>
                </c:pt>
                <c:pt idx="327">
                  <c:v>25.07.2018</c:v>
                </c:pt>
                <c:pt idx="328">
                  <c:v>26.07.2018</c:v>
                </c:pt>
                <c:pt idx="329">
                  <c:v>27.07.2018</c:v>
                </c:pt>
                <c:pt idx="330">
                  <c:v>28.07.2018</c:v>
                </c:pt>
                <c:pt idx="331">
                  <c:v>29.07.2018</c:v>
                </c:pt>
                <c:pt idx="332">
                  <c:v>30.07.2018</c:v>
                </c:pt>
                <c:pt idx="333">
                  <c:v>31.07.2018</c:v>
                </c:pt>
                <c:pt idx="334">
                  <c:v>01.08.2018</c:v>
                </c:pt>
                <c:pt idx="335">
                  <c:v>02.08.2018</c:v>
                </c:pt>
                <c:pt idx="336">
                  <c:v>03.08.2018</c:v>
                </c:pt>
                <c:pt idx="337">
                  <c:v>04.08.2018</c:v>
                </c:pt>
                <c:pt idx="338">
                  <c:v>05.08.2018</c:v>
                </c:pt>
                <c:pt idx="339">
                  <c:v>06.08.2018</c:v>
                </c:pt>
                <c:pt idx="340">
                  <c:v>07.08.2018</c:v>
                </c:pt>
                <c:pt idx="341">
                  <c:v>08.08.2018</c:v>
                </c:pt>
                <c:pt idx="342">
                  <c:v>09.08.2018</c:v>
                </c:pt>
                <c:pt idx="343">
                  <c:v>10.08.2018</c:v>
                </c:pt>
                <c:pt idx="344">
                  <c:v>11.08.2018</c:v>
                </c:pt>
                <c:pt idx="345">
                  <c:v>12.08.2018</c:v>
                </c:pt>
                <c:pt idx="346">
                  <c:v>13.08.2018</c:v>
                </c:pt>
                <c:pt idx="347">
                  <c:v>14.08.2018</c:v>
                </c:pt>
              </c:strCache>
            </c:strRef>
          </c:cat>
          <c:val>
            <c:numRef>
              <c:f>Sheet1!$D$2:$D$349</c:f>
              <c:numCache>
                <c:formatCode>General</c:formatCode>
                <c:ptCount val="348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1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  <c:pt idx="31">
                  <c:v>0</c:v>
                </c:pt>
                <c:pt idx="32">
                  <c:v>0</c:v>
                </c:pt>
                <c:pt idx="33">
                  <c:v>0</c:v>
                </c:pt>
                <c:pt idx="34">
                  <c:v>0</c:v>
                </c:pt>
                <c:pt idx="35">
                  <c:v>0</c:v>
                </c:pt>
                <c:pt idx="36">
                  <c:v>0</c:v>
                </c:pt>
                <c:pt idx="37">
                  <c:v>0</c:v>
                </c:pt>
                <c:pt idx="38">
                  <c:v>0</c:v>
                </c:pt>
                <c:pt idx="39">
                  <c:v>0</c:v>
                </c:pt>
                <c:pt idx="40">
                  <c:v>0</c:v>
                </c:pt>
                <c:pt idx="41">
                  <c:v>0</c:v>
                </c:pt>
                <c:pt idx="42">
                  <c:v>0</c:v>
                </c:pt>
                <c:pt idx="43">
                  <c:v>0</c:v>
                </c:pt>
                <c:pt idx="44">
                  <c:v>0</c:v>
                </c:pt>
                <c:pt idx="45">
                  <c:v>0</c:v>
                </c:pt>
                <c:pt idx="46">
                  <c:v>0</c:v>
                </c:pt>
                <c:pt idx="47">
                  <c:v>0</c:v>
                </c:pt>
                <c:pt idx="48">
                  <c:v>0</c:v>
                </c:pt>
                <c:pt idx="49">
                  <c:v>0</c:v>
                </c:pt>
                <c:pt idx="50">
                  <c:v>1</c:v>
                </c:pt>
                <c:pt idx="51">
                  <c:v>0</c:v>
                </c:pt>
                <c:pt idx="52">
                  <c:v>0</c:v>
                </c:pt>
                <c:pt idx="53">
                  <c:v>0</c:v>
                </c:pt>
                <c:pt idx="54">
                  <c:v>0</c:v>
                </c:pt>
                <c:pt idx="55">
                  <c:v>0</c:v>
                </c:pt>
                <c:pt idx="56">
                  <c:v>0</c:v>
                </c:pt>
                <c:pt idx="57">
                  <c:v>0</c:v>
                </c:pt>
                <c:pt idx="58">
                  <c:v>0</c:v>
                </c:pt>
                <c:pt idx="59">
                  <c:v>0</c:v>
                </c:pt>
                <c:pt idx="60">
                  <c:v>0</c:v>
                </c:pt>
                <c:pt idx="61">
                  <c:v>0</c:v>
                </c:pt>
                <c:pt idx="62">
                  <c:v>0</c:v>
                </c:pt>
                <c:pt idx="63">
                  <c:v>0</c:v>
                </c:pt>
                <c:pt idx="64">
                  <c:v>0</c:v>
                </c:pt>
                <c:pt idx="65">
                  <c:v>1</c:v>
                </c:pt>
                <c:pt idx="66">
                  <c:v>0</c:v>
                </c:pt>
                <c:pt idx="67">
                  <c:v>2</c:v>
                </c:pt>
                <c:pt idx="68">
                  <c:v>0</c:v>
                </c:pt>
                <c:pt idx="69">
                  <c:v>0</c:v>
                </c:pt>
                <c:pt idx="70">
                  <c:v>2</c:v>
                </c:pt>
                <c:pt idx="71">
                  <c:v>1</c:v>
                </c:pt>
                <c:pt idx="72">
                  <c:v>0</c:v>
                </c:pt>
                <c:pt idx="73">
                  <c:v>1</c:v>
                </c:pt>
                <c:pt idx="74">
                  <c:v>1</c:v>
                </c:pt>
                <c:pt idx="75">
                  <c:v>0</c:v>
                </c:pt>
                <c:pt idx="76">
                  <c:v>0</c:v>
                </c:pt>
                <c:pt idx="77">
                  <c:v>0</c:v>
                </c:pt>
                <c:pt idx="78">
                  <c:v>1</c:v>
                </c:pt>
                <c:pt idx="79">
                  <c:v>0</c:v>
                </c:pt>
                <c:pt idx="80">
                  <c:v>0</c:v>
                </c:pt>
                <c:pt idx="81">
                  <c:v>0</c:v>
                </c:pt>
                <c:pt idx="82">
                  <c:v>1</c:v>
                </c:pt>
                <c:pt idx="83">
                  <c:v>0</c:v>
                </c:pt>
                <c:pt idx="84">
                  <c:v>0</c:v>
                </c:pt>
                <c:pt idx="85">
                  <c:v>0</c:v>
                </c:pt>
                <c:pt idx="86">
                  <c:v>0</c:v>
                </c:pt>
                <c:pt idx="87">
                  <c:v>0</c:v>
                </c:pt>
                <c:pt idx="88">
                  <c:v>0</c:v>
                </c:pt>
                <c:pt idx="89">
                  <c:v>0</c:v>
                </c:pt>
                <c:pt idx="90">
                  <c:v>1</c:v>
                </c:pt>
                <c:pt idx="91">
                  <c:v>0</c:v>
                </c:pt>
                <c:pt idx="92">
                  <c:v>0</c:v>
                </c:pt>
                <c:pt idx="93">
                  <c:v>1</c:v>
                </c:pt>
                <c:pt idx="94">
                  <c:v>1</c:v>
                </c:pt>
                <c:pt idx="95">
                  <c:v>2</c:v>
                </c:pt>
                <c:pt idx="96">
                  <c:v>0</c:v>
                </c:pt>
                <c:pt idx="97">
                  <c:v>0</c:v>
                </c:pt>
                <c:pt idx="98">
                  <c:v>0</c:v>
                </c:pt>
                <c:pt idx="99">
                  <c:v>0</c:v>
                </c:pt>
                <c:pt idx="100">
                  <c:v>1</c:v>
                </c:pt>
                <c:pt idx="101">
                  <c:v>0</c:v>
                </c:pt>
                <c:pt idx="102">
                  <c:v>0</c:v>
                </c:pt>
                <c:pt idx="103">
                  <c:v>1</c:v>
                </c:pt>
                <c:pt idx="104">
                  <c:v>1</c:v>
                </c:pt>
                <c:pt idx="105">
                  <c:v>0</c:v>
                </c:pt>
                <c:pt idx="106">
                  <c:v>0</c:v>
                </c:pt>
                <c:pt idx="107">
                  <c:v>0</c:v>
                </c:pt>
                <c:pt idx="108">
                  <c:v>0</c:v>
                </c:pt>
                <c:pt idx="109">
                  <c:v>0</c:v>
                </c:pt>
                <c:pt idx="110">
                  <c:v>0</c:v>
                </c:pt>
                <c:pt idx="111">
                  <c:v>0</c:v>
                </c:pt>
                <c:pt idx="112">
                  <c:v>0</c:v>
                </c:pt>
                <c:pt idx="113">
                  <c:v>0</c:v>
                </c:pt>
                <c:pt idx="114">
                  <c:v>1</c:v>
                </c:pt>
                <c:pt idx="115">
                  <c:v>0</c:v>
                </c:pt>
                <c:pt idx="116">
                  <c:v>0</c:v>
                </c:pt>
                <c:pt idx="117">
                  <c:v>0</c:v>
                </c:pt>
                <c:pt idx="118">
                  <c:v>0</c:v>
                </c:pt>
                <c:pt idx="119">
                  <c:v>1</c:v>
                </c:pt>
                <c:pt idx="120">
                  <c:v>0</c:v>
                </c:pt>
                <c:pt idx="121">
                  <c:v>1</c:v>
                </c:pt>
                <c:pt idx="122">
                  <c:v>0</c:v>
                </c:pt>
                <c:pt idx="123">
                  <c:v>0</c:v>
                </c:pt>
                <c:pt idx="124">
                  <c:v>0</c:v>
                </c:pt>
                <c:pt idx="125">
                  <c:v>0</c:v>
                </c:pt>
                <c:pt idx="126">
                  <c:v>0</c:v>
                </c:pt>
                <c:pt idx="127">
                  <c:v>0</c:v>
                </c:pt>
                <c:pt idx="128">
                  <c:v>1</c:v>
                </c:pt>
                <c:pt idx="129">
                  <c:v>0</c:v>
                </c:pt>
                <c:pt idx="130">
                  <c:v>1</c:v>
                </c:pt>
                <c:pt idx="131">
                  <c:v>0</c:v>
                </c:pt>
                <c:pt idx="132">
                  <c:v>0</c:v>
                </c:pt>
                <c:pt idx="133">
                  <c:v>0</c:v>
                </c:pt>
                <c:pt idx="134">
                  <c:v>0</c:v>
                </c:pt>
                <c:pt idx="135">
                  <c:v>0</c:v>
                </c:pt>
                <c:pt idx="136">
                  <c:v>0</c:v>
                </c:pt>
                <c:pt idx="137">
                  <c:v>2</c:v>
                </c:pt>
                <c:pt idx="138">
                  <c:v>0</c:v>
                </c:pt>
                <c:pt idx="139">
                  <c:v>0</c:v>
                </c:pt>
                <c:pt idx="140">
                  <c:v>1</c:v>
                </c:pt>
                <c:pt idx="141">
                  <c:v>0</c:v>
                </c:pt>
                <c:pt idx="142">
                  <c:v>0</c:v>
                </c:pt>
                <c:pt idx="143">
                  <c:v>0</c:v>
                </c:pt>
                <c:pt idx="144">
                  <c:v>0</c:v>
                </c:pt>
                <c:pt idx="145">
                  <c:v>0</c:v>
                </c:pt>
                <c:pt idx="146">
                  <c:v>0</c:v>
                </c:pt>
                <c:pt idx="147">
                  <c:v>0</c:v>
                </c:pt>
                <c:pt idx="148">
                  <c:v>0</c:v>
                </c:pt>
                <c:pt idx="149">
                  <c:v>1</c:v>
                </c:pt>
                <c:pt idx="150">
                  <c:v>0</c:v>
                </c:pt>
                <c:pt idx="151">
                  <c:v>1</c:v>
                </c:pt>
                <c:pt idx="152">
                  <c:v>0</c:v>
                </c:pt>
                <c:pt idx="153">
                  <c:v>0</c:v>
                </c:pt>
                <c:pt idx="154">
                  <c:v>0</c:v>
                </c:pt>
                <c:pt idx="155">
                  <c:v>0</c:v>
                </c:pt>
                <c:pt idx="156">
                  <c:v>0</c:v>
                </c:pt>
                <c:pt idx="157">
                  <c:v>0</c:v>
                </c:pt>
                <c:pt idx="158">
                  <c:v>0</c:v>
                </c:pt>
                <c:pt idx="159">
                  <c:v>0</c:v>
                </c:pt>
                <c:pt idx="160">
                  <c:v>0</c:v>
                </c:pt>
                <c:pt idx="161">
                  <c:v>1</c:v>
                </c:pt>
                <c:pt idx="162">
                  <c:v>0</c:v>
                </c:pt>
                <c:pt idx="163">
                  <c:v>0</c:v>
                </c:pt>
                <c:pt idx="164">
                  <c:v>0</c:v>
                </c:pt>
                <c:pt idx="165">
                  <c:v>1</c:v>
                </c:pt>
                <c:pt idx="166">
                  <c:v>3</c:v>
                </c:pt>
                <c:pt idx="167">
                  <c:v>2</c:v>
                </c:pt>
                <c:pt idx="168">
                  <c:v>2</c:v>
                </c:pt>
                <c:pt idx="169">
                  <c:v>3</c:v>
                </c:pt>
                <c:pt idx="170">
                  <c:v>3</c:v>
                </c:pt>
                <c:pt idx="171">
                  <c:v>2</c:v>
                </c:pt>
                <c:pt idx="172">
                  <c:v>5</c:v>
                </c:pt>
                <c:pt idx="173">
                  <c:v>6</c:v>
                </c:pt>
                <c:pt idx="174">
                  <c:v>20</c:v>
                </c:pt>
                <c:pt idx="175">
                  <c:v>2</c:v>
                </c:pt>
                <c:pt idx="176">
                  <c:v>1</c:v>
                </c:pt>
                <c:pt idx="177">
                  <c:v>0</c:v>
                </c:pt>
                <c:pt idx="178">
                  <c:v>1</c:v>
                </c:pt>
                <c:pt idx="179">
                  <c:v>1</c:v>
                </c:pt>
                <c:pt idx="180">
                  <c:v>1</c:v>
                </c:pt>
                <c:pt idx="181">
                  <c:v>1</c:v>
                </c:pt>
                <c:pt idx="182">
                  <c:v>1</c:v>
                </c:pt>
                <c:pt idx="183">
                  <c:v>0</c:v>
                </c:pt>
                <c:pt idx="184">
                  <c:v>0</c:v>
                </c:pt>
                <c:pt idx="185">
                  <c:v>0</c:v>
                </c:pt>
                <c:pt idx="186">
                  <c:v>1</c:v>
                </c:pt>
                <c:pt idx="187">
                  <c:v>1</c:v>
                </c:pt>
                <c:pt idx="188">
                  <c:v>2</c:v>
                </c:pt>
                <c:pt idx="189">
                  <c:v>1</c:v>
                </c:pt>
                <c:pt idx="190">
                  <c:v>1</c:v>
                </c:pt>
                <c:pt idx="191">
                  <c:v>2</c:v>
                </c:pt>
                <c:pt idx="192">
                  <c:v>0</c:v>
                </c:pt>
                <c:pt idx="193">
                  <c:v>1</c:v>
                </c:pt>
                <c:pt idx="194">
                  <c:v>1</c:v>
                </c:pt>
                <c:pt idx="195">
                  <c:v>0</c:v>
                </c:pt>
                <c:pt idx="196">
                  <c:v>1</c:v>
                </c:pt>
                <c:pt idx="197">
                  <c:v>0</c:v>
                </c:pt>
                <c:pt idx="198">
                  <c:v>1</c:v>
                </c:pt>
                <c:pt idx="199">
                  <c:v>0</c:v>
                </c:pt>
                <c:pt idx="200">
                  <c:v>1</c:v>
                </c:pt>
                <c:pt idx="201">
                  <c:v>1</c:v>
                </c:pt>
                <c:pt idx="202">
                  <c:v>0</c:v>
                </c:pt>
                <c:pt idx="203">
                  <c:v>1</c:v>
                </c:pt>
                <c:pt idx="204">
                  <c:v>2</c:v>
                </c:pt>
                <c:pt idx="205">
                  <c:v>0</c:v>
                </c:pt>
                <c:pt idx="206">
                  <c:v>0</c:v>
                </c:pt>
                <c:pt idx="207">
                  <c:v>1</c:v>
                </c:pt>
                <c:pt idx="208">
                  <c:v>0</c:v>
                </c:pt>
                <c:pt idx="209">
                  <c:v>0</c:v>
                </c:pt>
                <c:pt idx="210">
                  <c:v>0</c:v>
                </c:pt>
                <c:pt idx="211">
                  <c:v>0</c:v>
                </c:pt>
                <c:pt idx="212">
                  <c:v>0</c:v>
                </c:pt>
                <c:pt idx="213">
                  <c:v>0</c:v>
                </c:pt>
                <c:pt idx="214">
                  <c:v>1</c:v>
                </c:pt>
                <c:pt idx="215">
                  <c:v>0</c:v>
                </c:pt>
                <c:pt idx="216">
                  <c:v>1</c:v>
                </c:pt>
                <c:pt idx="217">
                  <c:v>0</c:v>
                </c:pt>
                <c:pt idx="218">
                  <c:v>0</c:v>
                </c:pt>
                <c:pt idx="219">
                  <c:v>0</c:v>
                </c:pt>
                <c:pt idx="220">
                  <c:v>0</c:v>
                </c:pt>
                <c:pt idx="221">
                  <c:v>0</c:v>
                </c:pt>
                <c:pt idx="222">
                  <c:v>0</c:v>
                </c:pt>
                <c:pt idx="223">
                  <c:v>0</c:v>
                </c:pt>
                <c:pt idx="224">
                  <c:v>1</c:v>
                </c:pt>
                <c:pt idx="225">
                  <c:v>1</c:v>
                </c:pt>
                <c:pt idx="226">
                  <c:v>1</c:v>
                </c:pt>
                <c:pt idx="227">
                  <c:v>0</c:v>
                </c:pt>
                <c:pt idx="228">
                  <c:v>0</c:v>
                </c:pt>
                <c:pt idx="229">
                  <c:v>0</c:v>
                </c:pt>
                <c:pt idx="230">
                  <c:v>0</c:v>
                </c:pt>
                <c:pt idx="231">
                  <c:v>0</c:v>
                </c:pt>
                <c:pt idx="232">
                  <c:v>0</c:v>
                </c:pt>
                <c:pt idx="233">
                  <c:v>1</c:v>
                </c:pt>
                <c:pt idx="234">
                  <c:v>2</c:v>
                </c:pt>
                <c:pt idx="235">
                  <c:v>2</c:v>
                </c:pt>
                <c:pt idx="236">
                  <c:v>2</c:v>
                </c:pt>
                <c:pt idx="237">
                  <c:v>1</c:v>
                </c:pt>
                <c:pt idx="238">
                  <c:v>2</c:v>
                </c:pt>
                <c:pt idx="239">
                  <c:v>1</c:v>
                </c:pt>
                <c:pt idx="240">
                  <c:v>3</c:v>
                </c:pt>
                <c:pt idx="241">
                  <c:v>6</c:v>
                </c:pt>
                <c:pt idx="242">
                  <c:v>4</c:v>
                </c:pt>
                <c:pt idx="243">
                  <c:v>6</c:v>
                </c:pt>
                <c:pt idx="244">
                  <c:v>3</c:v>
                </c:pt>
                <c:pt idx="245">
                  <c:v>2</c:v>
                </c:pt>
                <c:pt idx="246">
                  <c:v>6</c:v>
                </c:pt>
                <c:pt idx="247">
                  <c:v>4</c:v>
                </c:pt>
                <c:pt idx="248">
                  <c:v>3</c:v>
                </c:pt>
                <c:pt idx="249">
                  <c:v>3</c:v>
                </c:pt>
                <c:pt idx="250">
                  <c:v>7</c:v>
                </c:pt>
                <c:pt idx="251">
                  <c:v>6</c:v>
                </c:pt>
                <c:pt idx="252">
                  <c:v>1</c:v>
                </c:pt>
                <c:pt idx="253">
                  <c:v>38</c:v>
                </c:pt>
                <c:pt idx="254">
                  <c:v>7</c:v>
                </c:pt>
                <c:pt idx="255">
                  <c:v>2</c:v>
                </c:pt>
                <c:pt idx="256">
                  <c:v>1</c:v>
                </c:pt>
                <c:pt idx="257">
                  <c:v>2</c:v>
                </c:pt>
                <c:pt idx="258">
                  <c:v>1</c:v>
                </c:pt>
                <c:pt idx="259">
                  <c:v>2</c:v>
                </c:pt>
                <c:pt idx="260">
                  <c:v>2</c:v>
                </c:pt>
                <c:pt idx="261">
                  <c:v>1</c:v>
                </c:pt>
                <c:pt idx="262">
                  <c:v>1</c:v>
                </c:pt>
                <c:pt idx="263">
                  <c:v>2</c:v>
                </c:pt>
                <c:pt idx="264">
                  <c:v>2</c:v>
                </c:pt>
                <c:pt idx="265">
                  <c:v>1</c:v>
                </c:pt>
                <c:pt idx="266">
                  <c:v>0</c:v>
                </c:pt>
                <c:pt idx="267">
                  <c:v>1</c:v>
                </c:pt>
                <c:pt idx="268">
                  <c:v>0</c:v>
                </c:pt>
                <c:pt idx="269">
                  <c:v>1</c:v>
                </c:pt>
                <c:pt idx="270">
                  <c:v>1</c:v>
                </c:pt>
                <c:pt idx="271">
                  <c:v>1</c:v>
                </c:pt>
                <c:pt idx="272">
                  <c:v>1</c:v>
                </c:pt>
                <c:pt idx="273">
                  <c:v>1</c:v>
                </c:pt>
                <c:pt idx="274">
                  <c:v>1</c:v>
                </c:pt>
                <c:pt idx="275">
                  <c:v>1</c:v>
                </c:pt>
                <c:pt idx="276">
                  <c:v>1</c:v>
                </c:pt>
                <c:pt idx="277">
                  <c:v>1</c:v>
                </c:pt>
                <c:pt idx="278">
                  <c:v>1</c:v>
                </c:pt>
                <c:pt idx="279">
                  <c:v>1</c:v>
                </c:pt>
                <c:pt idx="280">
                  <c:v>1</c:v>
                </c:pt>
                <c:pt idx="281">
                  <c:v>1</c:v>
                </c:pt>
                <c:pt idx="282">
                  <c:v>2</c:v>
                </c:pt>
                <c:pt idx="283">
                  <c:v>0</c:v>
                </c:pt>
                <c:pt idx="284">
                  <c:v>1</c:v>
                </c:pt>
                <c:pt idx="285">
                  <c:v>1</c:v>
                </c:pt>
                <c:pt idx="286">
                  <c:v>0</c:v>
                </c:pt>
                <c:pt idx="287">
                  <c:v>0</c:v>
                </c:pt>
                <c:pt idx="288">
                  <c:v>0</c:v>
                </c:pt>
                <c:pt idx="289">
                  <c:v>0</c:v>
                </c:pt>
                <c:pt idx="290">
                  <c:v>0</c:v>
                </c:pt>
                <c:pt idx="291">
                  <c:v>0</c:v>
                </c:pt>
                <c:pt idx="292">
                  <c:v>0</c:v>
                </c:pt>
                <c:pt idx="293">
                  <c:v>0</c:v>
                </c:pt>
                <c:pt idx="294">
                  <c:v>0</c:v>
                </c:pt>
                <c:pt idx="295">
                  <c:v>0</c:v>
                </c:pt>
                <c:pt idx="296">
                  <c:v>0</c:v>
                </c:pt>
                <c:pt idx="297">
                  <c:v>0</c:v>
                </c:pt>
                <c:pt idx="298">
                  <c:v>0</c:v>
                </c:pt>
                <c:pt idx="299">
                  <c:v>0</c:v>
                </c:pt>
                <c:pt idx="300">
                  <c:v>0</c:v>
                </c:pt>
                <c:pt idx="301">
                  <c:v>0</c:v>
                </c:pt>
                <c:pt idx="302">
                  <c:v>0</c:v>
                </c:pt>
                <c:pt idx="303">
                  <c:v>0</c:v>
                </c:pt>
                <c:pt idx="304">
                  <c:v>0</c:v>
                </c:pt>
                <c:pt idx="305">
                  <c:v>0</c:v>
                </c:pt>
                <c:pt idx="306">
                  <c:v>0</c:v>
                </c:pt>
                <c:pt idx="307">
                  <c:v>0</c:v>
                </c:pt>
                <c:pt idx="308">
                  <c:v>0</c:v>
                </c:pt>
                <c:pt idx="309">
                  <c:v>0</c:v>
                </c:pt>
                <c:pt idx="310">
                  <c:v>0</c:v>
                </c:pt>
                <c:pt idx="311">
                  <c:v>0</c:v>
                </c:pt>
                <c:pt idx="312">
                  <c:v>0</c:v>
                </c:pt>
                <c:pt idx="313">
                  <c:v>0</c:v>
                </c:pt>
                <c:pt idx="314">
                  <c:v>0</c:v>
                </c:pt>
                <c:pt idx="315">
                  <c:v>0</c:v>
                </c:pt>
                <c:pt idx="316">
                  <c:v>0</c:v>
                </c:pt>
                <c:pt idx="317">
                  <c:v>0</c:v>
                </c:pt>
                <c:pt idx="318">
                  <c:v>1</c:v>
                </c:pt>
                <c:pt idx="319">
                  <c:v>0</c:v>
                </c:pt>
                <c:pt idx="320">
                  <c:v>0</c:v>
                </c:pt>
                <c:pt idx="321">
                  <c:v>0</c:v>
                </c:pt>
                <c:pt idx="322">
                  <c:v>0</c:v>
                </c:pt>
                <c:pt idx="323">
                  <c:v>0</c:v>
                </c:pt>
                <c:pt idx="324">
                  <c:v>0</c:v>
                </c:pt>
                <c:pt idx="325">
                  <c:v>0</c:v>
                </c:pt>
                <c:pt idx="326">
                  <c:v>0</c:v>
                </c:pt>
                <c:pt idx="327">
                  <c:v>0</c:v>
                </c:pt>
                <c:pt idx="328">
                  <c:v>0</c:v>
                </c:pt>
                <c:pt idx="329">
                  <c:v>0</c:v>
                </c:pt>
                <c:pt idx="330">
                  <c:v>0</c:v>
                </c:pt>
                <c:pt idx="331">
                  <c:v>0</c:v>
                </c:pt>
                <c:pt idx="332">
                  <c:v>0</c:v>
                </c:pt>
                <c:pt idx="333">
                  <c:v>0</c:v>
                </c:pt>
                <c:pt idx="334">
                  <c:v>0</c:v>
                </c:pt>
                <c:pt idx="335">
                  <c:v>0</c:v>
                </c:pt>
                <c:pt idx="336">
                  <c:v>0</c:v>
                </c:pt>
                <c:pt idx="337">
                  <c:v>0</c:v>
                </c:pt>
                <c:pt idx="338">
                  <c:v>0</c:v>
                </c:pt>
                <c:pt idx="339">
                  <c:v>0</c:v>
                </c:pt>
                <c:pt idx="340">
                  <c:v>0</c:v>
                </c:pt>
                <c:pt idx="341">
                  <c:v>0</c:v>
                </c:pt>
                <c:pt idx="342">
                  <c:v>0</c:v>
                </c:pt>
                <c:pt idx="343">
                  <c:v>0</c:v>
                </c:pt>
                <c:pt idx="344">
                  <c:v>0</c:v>
                </c:pt>
                <c:pt idx="345">
                  <c:v>0</c:v>
                </c:pt>
                <c:pt idx="346">
                  <c:v>0</c:v>
                </c:pt>
                <c:pt idx="347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51FD-47F5-AB73-111EEBE39304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njoyde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strRef>
              <c:f>Sheet1!$A$2:$A$349</c:f>
              <c:strCache>
                <c:ptCount val="348"/>
                <c:pt idx="0">
                  <c:v>01.09.2017</c:v>
                </c:pt>
                <c:pt idx="1">
                  <c:v>02.09.2017</c:v>
                </c:pt>
                <c:pt idx="2">
                  <c:v>03.09.2017</c:v>
                </c:pt>
                <c:pt idx="3">
                  <c:v>04.09.2017</c:v>
                </c:pt>
                <c:pt idx="4">
                  <c:v>05.09.2017</c:v>
                </c:pt>
                <c:pt idx="5">
                  <c:v>06.09.2017</c:v>
                </c:pt>
                <c:pt idx="6">
                  <c:v>07.09.2017</c:v>
                </c:pt>
                <c:pt idx="7">
                  <c:v>08.09.2017</c:v>
                </c:pt>
                <c:pt idx="8">
                  <c:v>09.09.2017</c:v>
                </c:pt>
                <c:pt idx="9">
                  <c:v>10.09.2017</c:v>
                </c:pt>
                <c:pt idx="10">
                  <c:v>11.09.2017</c:v>
                </c:pt>
                <c:pt idx="11">
                  <c:v>12.09.2017</c:v>
                </c:pt>
                <c:pt idx="12">
                  <c:v>13.09.2017</c:v>
                </c:pt>
                <c:pt idx="13">
                  <c:v>14.09.2017</c:v>
                </c:pt>
                <c:pt idx="14">
                  <c:v>15.09.2017</c:v>
                </c:pt>
                <c:pt idx="15">
                  <c:v>16.09.2017</c:v>
                </c:pt>
                <c:pt idx="16">
                  <c:v>17.09.2017</c:v>
                </c:pt>
                <c:pt idx="17">
                  <c:v>18.09.2017</c:v>
                </c:pt>
                <c:pt idx="18">
                  <c:v>19.09.2017</c:v>
                </c:pt>
                <c:pt idx="19">
                  <c:v>20.09.2017</c:v>
                </c:pt>
                <c:pt idx="20">
                  <c:v>21.09.2017</c:v>
                </c:pt>
                <c:pt idx="21">
                  <c:v>22.09.2017</c:v>
                </c:pt>
                <c:pt idx="22">
                  <c:v>23.09.2017</c:v>
                </c:pt>
                <c:pt idx="23">
                  <c:v>24.09.2017</c:v>
                </c:pt>
                <c:pt idx="24">
                  <c:v>25.09.2017</c:v>
                </c:pt>
                <c:pt idx="25">
                  <c:v>26.09.2017</c:v>
                </c:pt>
                <c:pt idx="26">
                  <c:v>27.09.2017</c:v>
                </c:pt>
                <c:pt idx="27">
                  <c:v>28.09.2017</c:v>
                </c:pt>
                <c:pt idx="28">
                  <c:v>29.09.2017</c:v>
                </c:pt>
                <c:pt idx="29">
                  <c:v>30.09.2017</c:v>
                </c:pt>
                <c:pt idx="30">
                  <c:v>01.10.2017</c:v>
                </c:pt>
                <c:pt idx="31">
                  <c:v>02.10.2017</c:v>
                </c:pt>
                <c:pt idx="32">
                  <c:v>03.10.2017</c:v>
                </c:pt>
                <c:pt idx="33">
                  <c:v>04.10.2017</c:v>
                </c:pt>
                <c:pt idx="34">
                  <c:v>05.10.2017</c:v>
                </c:pt>
                <c:pt idx="35">
                  <c:v>06.10.2017</c:v>
                </c:pt>
                <c:pt idx="36">
                  <c:v>07.10.2017</c:v>
                </c:pt>
                <c:pt idx="37">
                  <c:v>08.10.2017</c:v>
                </c:pt>
                <c:pt idx="38">
                  <c:v>09.10.2017</c:v>
                </c:pt>
                <c:pt idx="39">
                  <c:v>10.10.2017</c:v>
                </c:pt>
                <c:pt idx="40">
                  <c:v>11.10.2017</c:v>
                </c:pt>
                <c:pt idx="41">
                  <c:v>12.10.2017</c:v>
                </c:pt>
                <c:pt idx="42">
                  <c:v>13.10.2017</c:v>
                </c:pt>
                <c:pt idx="43">
                  <c:v>14.10.2017</c:v>
                </c:pt>
                <c:pt idx="44">
                  <c:v>15.10.2017</c:v>
                </c:pt>
                <c:pt idx="45">
                  <c:v>16.10.2017</c:v>
                </c:pt>
                <c:pt idx="46">
                  <c:v>17.10.2017</c:v>
                </c:pt>
                <c:pt idx="47">
                  <c:v>18.10.2017</c:v>
                </c:pt>
                <c:pt idx="48">
                  <c:v>19.10.2017</c:v>
                </c:pt>
                <c:pt idx="49">
                  <c:v>20.10.2017</c:v>
                </c:pt>
                <c:pt idx="50">
                  <c:v>21.10.2017</c:v>
                </c:pt>
                <c:pt idx="51">
                  <c:v>22.10.2017</c:v>
                </c:pt>
                <c:pt idx="52">
                  <c:v>23.10.2017</c:v>
                </c:pt>
                <c:pt idx="53">
                  <c:v>24.10.2017</c:v>
                </c:pt>
                <c:pt idx="54">
                  <c:v>25.10.2017</c:v>
                </c:pt>
                <c:pt idx="55">
                  <c:v>26.10.2017</c:v>
                </c:pt>
                <c:pt idx="56">
                  <c:v>27.10.2017</c:v>
                </c:pt>
                <c:pt idx="57">
                  <c:v>28.10.2017</c:v>
                </c:pt>
                <c:pt idx="58">
                  <c:v>29.10.2017</c:v>
                </c:pt>
                <c:pt idx="59">
                  <c:v>30.10.2017</c:v>
                </c:pt>
                <c:pt idx="60">
                  <c:v>31.10.2017</c:v>
                </c:pt>
                <c:pt idx="61">
                  <c:v>01.11.2017</c:v>
                </c:pt>
                <c:pt idx="62">
                  <c:v>02.11.2017</c:v>
                </c:pt>
                <c:pt idx="63">
                  <c:v>03.11.2017</c:v>
                </c:pt>
                <c:pt idx="64">
                  <c:v>04.11.2017</c:v>
                </c:pt>
                <c:pt idx="65">
                  <c:v>05.11.2017</c:v>
                </c:pt>
                <c:pt idx="66">
                  <c:v>06.11.2017</c:v>
                </c:pt>
                <c:pt idx="67">
                  <c:v>07.11.2017</c:v>
                </c:pt>
                <c:pt idx="68">
                  <c:v>08.11.2017</c:v>
                </c:pt>
                <c:pt idx="69">
                  <c:v>09.11.2017</c:v>
                </c:pt>
                <c:pt idx="70">
                  <c:v>10.11.2017</c:v>
                </c:pt>
                <c:pt idx="71">
                  <c:v>11.11.2017</c:v>
                </c:pt>
                <c:pt idx="72">
                  <c:v>12.11.2017</c:v>
                </c:pt>
                <c:pt idx="73">
                  <c:v>13.11.2017</c:v>
                </c:pt>
                <c:pt idx="74">
                  <c:v>14.11.2017</c:v>
                </c:pt>
                <c:pt idx="75">
                  <c:v>15.11.2017</c:v>
                </c:pt>
                <c:pt idx="76">
                  <c:v>16.11.2017</c:v>
                </c:pt>
                <c:pt idx="77">
                  <c:v>17.11.2017</c:v>
                </c:pt>
                <c:pt idx="78">
                  <c:v>18.11.2017</c:v>
                </c:pt>
                <c:pt idx="79">
                  <c:v>19.11.2017</c:v>
                </c:pt>
                <c:pt idx="80">
                  <c:v>20.11.2017</c:v>
                </c:pt>
                <c:pt idx="81">
                  <c:v>21.11.2017</c:v>
                </c:pt>
                <c:pt idx="82">
                  <c:v>22.11.2017</c:v>
                </c:pt>
                <c:pt idx="83">
                  <c:v>23.11.2017</c:v>
                </c:pt>
                <c:pt idx="84">
                  <c:v>24.11.2017</c:v>
                </c:pt>
                <c:pt idx="85">
                  <c:v>25.11.2017</c:v>
                </c:pt>
                <c:pt idx="86">
                  <c:v>26.11.2017</c:v>
                </c:pt>
                <c:pt idx="87">
                  <c:v>27.11.2017</c:v>
                </c:pt>
                <c:pt idx="88">
                  <c:v>28.11.2017</c:v>
                </c:pt>
                <c:pt idx="89">
                  <c:v>29.11.2017</c:v>
                </c:pt>
                <c:pt idx="90">
                  <c:v>30.11.2017</c:v>
                </c:pt>
                <c:pt idx="91">
                  <c:v>01.12.2017</c:v>
                </c:pt>
                <c:pt idx="92">
                  <c:v>02.12.2017</c:v>
                </c:pt>
                <c:pt idx="93">
                  <c:v>03.12.2017</c:v>
                </c:pt>
                <c:pt idx="94">
                  <c:v>04.12.2017</c:v>
                </c:pt>
                <c:pt idx="95">
                  <c:v>05.12.2017</c:v>
                </c:pt>
                <c:pt idx="96">
                  <c:v>06.12.2017</c:v>
                </c:pt>
                <c:pt idx="97">
                  <c:v>07.12.2017</c:v>
                </c:pt>
                <c:pt idx="98">
                  <c:v>08.12.2017</c:v>
                </c:pt>
                <c:pt idx="99">
                  <c:v>09.12.2017</c:v>
                </c:pt>
                <c:pt idx="100">
                  <c:v>10.12.2017</c:v>
                </c:pt>
                <c:pt idx="101">
                  <c:v>11.12.2017</c:v>
                </c:pt>
                <c:pt idx="102">
                  <c:v>12.12.2017</c:v>
                </c:pt>
                <c:pt idx="103">
                  <c:v>13.12.2017</c:v>
                </c:pt>
                <c:pt idx="104">
                  <c:v>14.12.2017</c:v>
                </c:pt>
                <c:pt idx="105">
                  <c:v>15.12.2017</c:v>
                </c:pt>
                <c:pt idx="106">
                  <c:v>16.12.2017</c:v>
                </c:pt>
                <c:pt idx="107">
                  <c:v>17.12.2017</c:v>
                </c:pt>
                <c:pt idx="108">
                  <c:v>18.12.2017</c:v>
                </c:pt>
                <c:pt idx="109">
                  <c:v>19.12.2017</c:v>
                </c:pt>
                <c:pt idx="110">
                  <c:v>20.12.2017</c:v>
                </c:pt>
                <c:pt idx="111">
                  <c:v>21.12.2017</c:v>
                </c:pt>
                <c:pt idx="112">
                  <c:v>22.12.2017</c:v>
                </c:pt>
                <c:pt idx="113">
                  <c:v>23.12.2017</c:v>
                </c:pt>
                <c:pt idx="114">
                  <c:v>24.12.2017</c:v>
                </c:pt>
                <c:pt idx="115">
                  <c:v>25.12.2017</c:v>
                </c:pt>
                <c:pt idx="116">
                  <c:v>26.12.2017</c:v>
                </c:pt>
                <c:pt idx="117">
                  <c:v>27.12.2017</c:v>
                </c:pt>
                <c:pt idx="118">
                  <c:v>28.12.2017</c:v>
                </c:pt>
                <c:pt idx="119">
                  <c:v>29.12.2017</c:v>
                </c:pt>
                <c:pt idx="120">
                  <c:v>30.12.2017</c:v>
                </c:pt>
                <c:pt idx="121">
                  <c:v>31.12.2017</c:v>
                </c:pt>
                <c:pt idx="122">
                  <c:v>01.01.2018</c:v>
                </c:pt>
                <c:pt idx="123">
                  <c:v>02.01.2018</c:v>
                </c:pt>
                <c:pt idx="124">
                  <c:v>03.01.2018</c:v>
                </c:pt>
                <c:pt idx="125">
                  <c:v>04.01.2018</c:v>
                </c:pt>
                <c:pt idx="126">
                  <c:v>05.01.2018</c:v>
                </c:pt>
                <c:pt idx="127">
                  <c:v>06.01.2018</c:v>
                </c:pt>
                <c:pt idx="128">
                  <c:v>07.01.2018</c:v>
                </c:pt>
                <c:pt idx="129">
                  <c:v>08.01.2018</c:v>
                </c:pt>
                <c:pt idx="130">
                  <c:v>09.01.2018</c:v>
                </c:pt>
                <c:pt idx="131">
                  <c:v>10.01.2018</c:v>
                </c:pt>
                <c:pt idx="132">
                  <c:v>11.01.2018</c:v>
                </c:pt>
                <c:pt idx="133">
                  <c:v>12.01.2018</c:v>
                </c:pt>
                <c:pt idx="134">
                  <c:v>13.01.2018</c:v>
                </c:pt>
                <c:pt idx="135">
                  <c:v>14.01.2018</c:v>
                </c:pt>
                <c:pt idx="136">
                  <c:v>15.01.2018</c:v>
                </c:pt>
                <c:pt idx="137">
                  <c:v>16.01.2018</c:v>
                </c:pt>
                <c:pt idx="138">
                  <c:v>17.01.2018</c:v>
                </c:pt>
                <c:pt idx="139">
                  <c:v>18.01.2018</c:v>
                </c:pt>
                <c:pt idx="140">
                  <c:v>19.01.2018</c:v>
                </c:pt>
                <c:pt idx="141">
                  <c:v>20.01.2018</c:v>
                </c:pt>
                <c:pt idx="142">
                  <c:v>21.01.2018</c:v>
                </c:pt>
                <c:pt idx="143">
                  <c:v>22.01.2018</c:v>
                </c:pt>
                <c:pt idx="144">
                  <c:v>23.01.2018</c:v>
                </c:pt>
                <c:pt idx="145">
                  <c:v>24.01.2018</c:v>
                </c:pt>
                <c:pt idx="146">
                  <c:v>25.01.2018</c:v>
                </c:pt>
                <c:pt idx="147">
                  <c:v>26.01.2018</c:v>
                </c:pt>
                <c:pt idx="148">
                  <c:v>27.01.2018</c:v>
                </c:pt>
                <c:pt idx="149">
                  <c:v>28.01.2018</c:v>
                </c:pt>
                <c:pt idx="150">
                  <c:v>29.01.2018</c:v>
                </c:pt>
                <c:pt idx="151">
                  <c:v>30.01.2018</c:v>
                </c:pt>
                <c:pt idx="152">
                  <c:v>31.01.2018</c:v>
                </c:pt>
                <c:pt idx="153">
                  <c:v>01.02.2018</c:v>
                </c:pt>
                <c:pt idx="154">
                  <c:v>02.02.2018</c:v>
                </c:pt>
                <c:pt idx="155">
                  <c:v>03.02.2018</c:v>
                </c:pt>
                <c:pt idx="156">
                  <c:v>04.02.2018</c:v>
                </c:pt>
                <c:pt idx="157">
                  <c:v>05.02.2018</c:v>
                </c:pt>
                <c:pt idx="158">
                  <c:v>06.02.2018</c:v>
                </c:pt>
                <c:pt idx="159">
                  <c:v>07.02.2018</c:v>
                </c:pt>
                <c:pt idx="160">
                  <c:v>08.02.2018</c:v>
                </c:pt>
                <c:pt idx="161">
                  <c:v>09.02.2018</c:v>
                </c:pt>
                <c:pt idx="162">
                  <c:v>10.02.2018</c:v>
                </c:pt>
                <c:pt idx="163">
                  <c:v>11.02.2018</c:v>
                </c:pt>
                <c:pt idx="164">
                  <c:v>12.02.2018</c:v>
                </c:pt>
                <c:pt idx="165">
                  <c:v>13.02.2018</c:v>
                </c:pt>
                <c:pt idx="166">
                  <c:v>14.02.2018</c:v>
                </c:pt>
                <c:pt idx="167">
                  <c:v>15.02.2018</c:v>
                </c:pt>
                <c:pt idx="168">
                  <c:v>16.02.2018</c:v>
                </c:pt>
                <c:pt idx="169">
                  <c:v>17.02.2018</c:v>
                </c:pt>
                <c:pt idx="170">
                  <c:v>18.02.2018</c:v>
                </c:pt>
                <c:pt idx="171">
                  <c:v>19.02.2018</c:v>
                </c:pt>
                <c:pt idx="172">
                  <c:v>20.02.2018</c:v>
                </c:pt>
                <c:pt idx="173">
                  <c:v>21.02.2018</c:v>
                </c:pt>
                <c:pt idx="174">
                  <c:v>22.02.2018</c:v>
                </c:pt>
                <c:pt idx="175">
                  <c:v>23.02.2018</c:v>
                </c:pt>
                <c:pt idx="176">
                  <c:v>24.02.2018</c:v>
                </c:pt>
                <c:pt idx="177">
                  <c:v>25.02.2018</c:v>
                </c:pt>
                <c:pt idx="178">
                  <c:v>26.02.2018</c:v>
                </c:pt>
                <c:pt idx="179">
                  <c:v>27.02.2018</c:v>
                </c:pt>
                <c:pt idx="180">
                  <c:v>28.02.2018</c:v>
                </c:pt>
                <c:pt idx="181">
                  <c:v>01.03.2018</c:v>
                </c:pt>
                <c:pt idx="182">
                  <c:v>02.03.2018</c:v>
                </c:pt>
                <c:pt idx="183">
                  <c:v>03.03.2018</c:v>
                </c:pt>
                <c:pt idx="184">
                  <c:v>04.03.2018</c:v>
                </c:pt>
                <c:pt idx="185">
                  <c:v>05.03.2018</c:v>
                </c:pt>
                <c:pt idx="186">
                  <c:v>06.03.2018</c:v>
                </c:pt>
                <c:pt idx="187">
                  <c:v>07.03.2018</c:v>
                </c:pt>
                <c:pt idx="188">
                  <c:v>08.03.2018</c:v>
                </c:pt>
                <c:pt idx="189">
                  <c:v>09.03.2018</c:v>
                </c:pt>
                <c:pt idx="190">
                  <c:v>10.03.2018</c:v>
                </c:pt>
                <c:pt idx="191">
                  <c:v>11.03.2018</c:v>
                </c:pt>
                <c:pt idx="192">
                  <c:v>12.03.2018</c:v>
                </c:pt>
                <c:pt idx="193">
                  <c:v>13.03.2018</c:v>
                </c:pt>
                <c:pt idx="194">
                  <c:v>14.03.2018</c:v>
                </c:pt>
                <c:pt idx="195">
                  <c:v>15.03.2018</c:v>
                </c:pt>
                <c:pt idx="196">
                  <c:v>16.03.2018</c:v>
                </c:pt>
                <c:pt idx="197">
                  <c:v>17.03.2018</c:v>
                </c:pt>
                <c:pt idx="198">
                  <c:v>18.03.2018</c:v>
                </c:pt>
                <c:pt idx="199">
                  <c:v>19.03.2018</c:v>
                </c:pt>
                <c:pt idx="200">
                  <c:v>20.03.2018</c:v>
                </c:pt>
                <c:pt idx="201">
                  <c:v>21.03.2018</c:v>
                </c:pt>
                <c:pt idx="202">
                  <c:v>22.03.2018</c:v>
                </c:pt>
                <c:pt idx="203">
                  <c:v>23.03.2018</c:v>
                </c:pt>
                <c:pt idx="204">
                  <c:v>24.03.2018</c:v>
                </c:pt>
                <c:pt idx="205">
                  <c:v>25.03.2018</c:v>
                </c:pt>
                <c:pt idx="206">
                  <c:v>26.03.2018</c:v>
                </c:pt>
                <c:pt idx="207">
                  <c:v>27.03.2018</c:v>
                </c:pt>
                <c:pt idx="208">
                  <c:v>28.03.2018</c:v>
                </c:pt>
                <c:pt idx="209">
                  <c:v>29.03.2018</c:v>
                </c:pt>
                <c:pt idx="210">
                  <c:v>30.03.2018</c:v>
                </c:pt>
                <c:pt idx="211">
                  <c:v>31.03.2018</c:v>
                </c:pt>
                <c:pt idx="212">
                  <c:v>01.04.2018</c:v>
                </c:pt>
                <c:pt idx="213">
                  <c:v>02.04.2018</c:v>
                </c:pt>
                <c:pt idx="214">
                  <c:v>03.04.2018</c:v>
                </c:pt>
                <c:pt idx="215">
                  <c:v>04.04.2018</c:v>
                </c:pt>
                <c:pt idx="216">
                  <c:v>05.04.2018</c:v>
                </c:pt>
                <c:pt idx="217">
                  <c:v>06.04.2018</c:v>
                </c:pt>
                <c:pt idx="218">
                  <c:v>07.04.2018</c:v>
                </c:pt>
                <c:pt idx="219">
                  <c:v>08.04.2018</c:v>
                </c:pt>
                <c:pt idx="220">
                  <c:v>09.04.2018</c:v>
                </c:pt>
                <c:pt idx="221">
                  <c:v>10.04.2018</c:v>
                </c:pt>
                <c:pt idx="222">
                  <c:v>11.04.2018</c:v>
                </c:pt>
                <c:pt idx="223">
                  <c:v>12.04.2018</c:v>
                </c:pt>
                <c:pt idx="224">
                  <c:v>13.04.2018</c:v>
                </c:pt>
                <c:pt idx="225">
                  <c:v>14.04.2018</c:v>
                </c:pt>
                <c:pt idx="226">
                  <c:v>15.04.2018</c:v>
                </c:pt>
                <c:pt idx="227">
                  <c:v>16.04.2018</c:v>
                </c:pt>
                <c:pt idx="228">
                  <c:v>17.04.2018</c:v>
                </c:pt>
                <c:pt idx="229">
                  <c:v>18.04.2018</c:v>
                </c:pt>
                <c:pt idx="230">
                  <c:v>19.04.2018</c:v>
                </c:pt>
                <c:pt idx="231">
                  <c:v>20.04.2018</c:v>
                </c:pt>
                <c:pt idx="232">
                  <c:v>21.04.2018</c:v>
                </c:pt>
                <c:pt idx="233">
                  <c:v>22.04.2018</c:v>
                </c:pt>
                <c:pt idx="234">
                  <c:v>23.04.2018</c:v>
                </c:pt>
                <c:pt idx="235">
                  <c:v>24.04.2018</c:v>
                </c:pt>
                <c:pt idx="236">
                  <c:v>25.04.2018</c:v>
                </c:pt>
                <c:pt idx="237">
                  <c:v>26.04.2018</c:v>
                </c:pt>
                <c:pt idx="238">
                  <c:v>27.04.2018</c:v>
                </c:pt>
                <c:pt idx="239">
                  <c:v>28.04.2018</c:v>
                </c:pt>
                <c:pt idx="240">
                  <c:v>29.04.2018</c:v>
                </c:pt>
                <c:pt idx="241">
                  <c:v>30.04.2018</c:v>
                </c:pt>
                <c:pt idx="242">
                  <c:v>01.05.2018</c:v>
                </c:pt>
                <c:pt idx="243">
                  <c:v>02.05.2018</c:v>
                </c:pt>
                <c:pt idx="244">
                  <c:v>03.05.2018</c:v>
                </c:pt>
                <c:pt idx="245">
                  <c:v>04.05.2018</c:v>
                </c:pt>
                <c:pt idx="246">
                  <c:v>05.05.2018</c:v>
                </c:pt>
                <c:pt idx="247">
                  <c:v>06.05.2018</c:v>
                </c:pt>
                <c:pt idx="248">
                  <c:v>07.05.2018</c:v>
                </c:pt>
                <c:pt idx="249">
                  <c:v>08.05.2018</c:v>
                </c:pt>
                <c:pt idx="250">
                  <c:v>09.05.2018</c:v>
                </c:pt>
                <c:pt idx="251">
                  <c:v>10.05.2018</c:v>
                </c:pt>
                <c:pt idx="252">
                  <c:v>11.05.2018</c:v>
                </c:pt>
                <c:pt idx="253">
                  <c:v>12.05.2018</c:v>
                </c:pt>
                <c:pt idx="254">
                  <c:v>13.05.2018</c:v>
                </c:pt>
                <c:pt idx="255">
                  <c:v>14.05.2018</c:v>
                </c:pt>
                <c:pt idx="256">
                  <c:v>15.05.2018</c:v>
                </c:pt>
                <c:pt idx="257">
                  <c:v>16.05.2018</c:v>
                </c:pt>
                <c:pt idx="258">
                  <c:v>17.05.2018</c:v>
                </c:pt>
                <c:pt idx="259">
                  <c:v>18.05.2018</c:v>
                </c:pt>
                <c:pt idx="260">
                  <c:v>19.05.2018</c:v>
                </c:pt>
                <c:pt idx="261">
                  <c:v>20.05.2018</c:v>
                </c:pt>
                <c:pt idx="262">
                  <c:v>21.05.2018</c:v>
                </c:pt>
                <c:pt idx="263">
                  <c:v>22.05.2018</c:v>
                </c:pt>
                <c:pt idx="264">
                  <c:v>23.05.2018</c:v>
                </c:pt>
                <c:pt idx="265">
                  <c:v>24.05.2018</c:v>
                </c:pt>
                <c:pt idx="266">
                  <c:v>25.05.2018</c:v>
                </c:pt>
                <c:pt idx="267">
                  <c:v>26.05.2018</c:v>
                </c:pt>
                <c:pt idx="268">
                  <c:v>27.05.2018</c:v>
                </c:pt>
                <c:pt idx="269">
                  <c:v>28.05.2018</c:v>
                </c:pt>
                <c:pt idx="270">
                  <c:v>29.05.2018</c:v>
                </c:pt>
                <c:pt idx="271">
                  <c:v>30.05.2018</c:v>
                </c:pt>
                <c:pt idx="272">
                  <c:v>31.05.2018</c:v>
                </c:pt>
                <c:pt idx="273">
                  <c:v>01.06.2018</c:v>
                </c:pt>
                <c:pt idx="274">
                  <c:v>02.06.2018</c:v>
                </c:pt>
                <c:pt idx="275">
                  <c:v>03.06.2018</c:v>
                </c:pt>
                <c:pt idx="276">
                  <c:v>04.06.2018</c:v>
                </c:pt>
                <c:pt idx="277">
                  <c:v>05.06.2018</c:v>
                </c:pt>
                <c:pt idx="278">
                  <c:v>06.06.2018</c:v>
                </c:pt>
                <c:pt idx="279">
                  <c:v>07.06.2018</c:v>
                </c:pt>
                <c:pt idx="280">
                  <c:v>08.06.2018</c:v>
                </c:pt>
                <c:pt idx="281">
                  <c:v>09.06.2018</c:v>
                </c:pt>
                <c:pt idx="282">
                  <c:v>10.06.2018</c:v>
                </c:pt>
                <c:pt idx="283">
                  <c:v>11.06.2018</c:v>
                </c:pt>
                <c:pt idx="284">
                  <c:v>12.06.2018</c:v>
                </c:pt>
                <c:pt idx="285">
                  <c:v>13.06.2018</c:v>
                </c:pt>
                <c:pt idx="286">
                  <c:v>14.06.2018</c:v>
                </c:pt>
                <c:pt idx="287">
                  <c:v>15.06.2018</c:v>
                </c:pt>
                <c:pt idx="288">
                  <c:v>16.06.2018</c:v>
                </c:pt>
                <c:pt idx="289">
                  <c:v>17.06.2018</c:v>
                </c:pt>
                <c:pt idx="290">
                  <c:v>18.06.2018</c:v>
                </c:pt>
                <c:pt idx="291">
                  <c:v>19.06.2018</c:v>
                </c:pt>
                <c:pt idx="292">
                  <c:v>20.06.2018</c:v>
                </c:pt>
                <c:pt idx="293">
                  <c:v>21.06.2018</c:v>
                </c:pt>
                <c:pt idx="294">
                  <c:v>22.06.2018</c:v>
                </c:pt>
                <c:pt idx="295">
                  <c:v>23.06.2018</c:v>
                </c:pt>
                <c:pt idx="296">
                  <c:v>24.06.2018</c:v>
                </c:pt>
                <c:pt idx="297">
                  <c:v>25.06.2018</c:v>
                </c:pt>
                <c:pt idx="298">
                  <c:v>26.06.2018</c:v>
                </c:pt>
                <c:pt idx="299">
                  <c:v>27.06.2018</c:v>
                </c:pt>
                <c:pt idx="300">
                  <c:v>28.06.2018</c:v>
                </c:pt>
                <c:pt idx="301">
                  <c:v>29.06.2018</c:v>
                </c:pt>
                <c:pt idx="302">
                  <c:v>30.06.2018</c:v>
                </c:pt>
                <c:pt idx="303">
                  <c:v>01.07.2018</c:v>
                </c:pt>
                <c:pt idx="304">
                  <c:v>02.07.2018</c:v>
                </c:pt>
                <c:pt idx="305">
                  <c:v>03.07.2018</c:v>
                </c:pt>
                <c:pt idx="306">
                  <c:v>04.07.2018</c:v>
                </c:pt>
                <c:pt idx="307">
                  <c:v>05.07.2018</c:v>
                </c:pt>
                <c:pt idx="308">
                  <c:v>06.07.2018</c:v>
                </c:pt>
                <c:pt idx="309">
                  <c:v>07.07.2018</c:v>
                </c:pt>
                <c:pt idx="310">
                  <c:v>08.07.2018</c:v>
                </c:pt>
                <c:pt idx="311">
                  <c:v>09.07.2018</c:v>
                </c:pt>
                <c:pt idx="312">
                  <c:v>10.07.2018</c:v>
                </c:pt>
                <c:pt idx="313">
                  <c:v>11.07.2018</c:v>
                </c:pt>
                <c:pt idx="314">
                  <c:v>12.07.2018</c:v>
                </c:pt>
                <c:pt idx="315">
                  <c:v>13.07.2018</c:v>
                </c:pt>
                <c:pt idx="316">
                  <c:v>14.07.2018</c:v>
                </c:pt>
                <c:pt idx="317">
                  <c:v>15.07.2018</c:v>
                </c:pt>
                <c:pt idx="318">
                  <c:v>16.07.2018</c:v>
                </c:pt>
                <c:pt idx="319">
                  <c:v>17.07.2018</c:v>
                </c:pt>
                <c:pt idx="320">
                  <c:v>18.07.2018</c:v>
                </c:pt>
                <c:pt idx="321">
                  <c:v>19.07.2018</c:v>
                </c:pt>
                <c:pt idx="322">
                  <c:v>20.07.2018</c:v>
                </c:pt>
                <c:pt idx="323">
                  <c:v>21.07.2018</c:v>
                </c:pt>
                <c:pt idx="324">
                  <c:v>22.07.2018</c:v>
                </c:pt>
                <c:pt idx="325">
                  <c:v>23.07.2018</c:v>
                </c:pt>
                <c:pt idx="326">
                  <c:v>24.07.2018</c:v>
                </c:pt>
                <c:pt idx="327">
                  <c:v>25.07.2018</c:v>
                </c:pt>
                <c:pt idx="328">
                  <c:v>26.07.2018</c:v>
                </c:pt>
                <c:pt idx="329">
                  <c:v>27.07.2018</c:v>
                </c:pt>
                <c:pt idx="330">
                  <c:v>28.07.2018</c:v>
                </c:pt>
                <c:pt idx="331">
                  <c:v>29.07.2018</c:v>
                </c:pt>
                <c:pt idx="332">
                  <c:v>30.07.2018</c:v>
                </c:pt>
                <c:pt idx="333">
                  <c:v>31.07.2018</c:v>
                </c:pt>
                <c:pt idx="334">
                  <c:v>01.08.2018</c:v>
                </c:pt>
                <c:pt idx="335">
                  <c:v>02.08.2018</c:v>
                </c:pt>
                <c:pt idx="336">
                  <c:v>03.08.2018</c:v>
                </c:pt>
                <c:pt idx="337">
                  <c:v>04.08.2018</c:v>
                </c:pt>
                <c:pt idx="338">
                  <c:v>05.08.2018</c:v>
                </c:pt>
                <c:pt idx="339">
                  <c:v>06.08.2018</c:v>
                </c:pt>
                <c:pt idx="340">
                  <c:v>07.08.2018</c:v>
                </c:pt>
                <c:pt idx="341">
                  <c:v>08.08.2018</c:v>
                </c:pt>
                <c:pt idx="342">
                  <c:v>09.08.2018</c:v>
                </c:pt>
                <c:pt idx="343">
                  <c:v>10.08.2018</c:v>
                </c:pt>
                <c:pt idx="344">
                  <c:v>11.08.2018</c:v>
                </c:pt>
                <c:pt idx="345">
                  <c:v>12.08.2018</c:v>
                </c:pt>
                <c:pt idx="346">
                  <c:v>13.08.2018</c:v>
                </c:pt>
                <c:pt idx="347">
                  <c:v>14.08.2018</c:v>
                </c:pt>
              </c:strCache>
            </c:strRef>
          </c:cat>
          <c:val>
            <c:numRef>
              <c:f>Sheet1!$E$2:$E$349</c:f>
              <c:numCache>
                <c:formatCode>General</c:formatCode>
                <c:ptCount val="348"/>
                <c:pt idx="0">
                  <c:v>1</c:v>
                </c:pt>
                <c:pt idx="1">
                  <c:v>0</c:v>
                </c:pt>
                <c:pt idx="2">
                  <c:v>3</c:v>
                </c:pt>
                <c:pt idx="3">
                  <c:v>1</c:v>
                </c:pt>
                <c:pt idx="4">
                  <c:v>1</c:v>
                </c:pt>
                <c:pt idx="5">
                  <c:v>2</c:v>
                </c:pt>
                <c:pt idx="6">
                  <c:v>6</c:v>
                </c:pt>
                <c:pt idx="7">
                  <c:v>2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1</c:v>
                </c:pt>
                <c:pt idx="12">
                  <c:v>1</c:v>
                </c:pt>
                <c:pt idx="13">
                  <c:v>0</c:v>
                </c:pt>
                <c:pt idx="14">
                  <c:v>1</c:v>
                </c:pt>
                <c:pt idx="15">
                  <c:v>0</c:v>
                </c:pt>
                <c:pt idx="16">
                  <c:v>0</c:v>
                </c:pt>
                <c:pt idx="17">
                  <c:v>1</c:v>
                </c:pt>
                <c:pt idx="18">
                  <c:v>3</c:v>
                </c:pt>
                <c:pt idx="19">
                  <c:v>6</c:v>
                </c:pt>
                <c:pt idx="20">
                  <c:v>7</c:v>
                </c:pt>
                <c:pt idx="21">
                  <c:v>5</c:v>
                </c:pt>
                <c:pt idx="22">
                  <c:v>3</c:v>
                </c:pt>
                <c:pt idx="23">
                  <c:v>1</c:v>
                </c:pt>
                <c:pt idx="24">
                  <c:v>1</c:v>
                </c:pt>
                <c:pt idx="25">
                  <c:v>2</c:v>
                </c:pt>
                <c:pt idx="26">
                  <c:v>0</c:v>
                </c:pt>
                <c:pt idx="27">
                  <c:v>0</c:v>
                </c:pt>
                <c:pt idx="28">
                  <c:v>1</c:v>
                </c:pt>
                <c:pt idx="29">
                  <c:v>0</c:v>
                </c:pt>
                <c:pt idx="30">
                  <c:v>0</c:v>
                </c:pt>
                <c:pt idx="31">
                  <c:v>1</c:v>
                </c:pt>
                <c:pt idx="32">
                  <c:v>0</c:v>
                </c:pt>
                <c:pt idx="33">
                  <c:v>0</c:v>
                </c:pt>
                <c:pt idx="34">
                  <c:v>2</c:v>
                </c:pt>
                <c:pt idx="35">
                  <c:v>1</c:v>
                </c:pt>
                <c:pt idx="36">
                  <c:v>0</c:v>
                </c:pt>
                <c:pt idx="37">
                  <c:v>0</c:v>
                </c:pt>
                <c:pt idx="38">
                  <c:v>0</c:v>
                </c:pt>
                <c:pt idx="39">
                  <c:v>0</c:v>
                </c:pt>
                <c:pt idx="40">
                  <c:v>0</c:v>
                </c:pt>
                <c:pt idx="41">
                  <c:v>1</c:v>
                </c:pt>
                <c:pt idx="42">
                  <c:v>0</c:v>
                </c:pt>
                <c:pt idx="43">
                  <c:v>0</c:v>
                </c:pt>
                <c:pt idx="44">
                  <c:v>0</c:v>
                </c:pt>
                <c:pt idx="45">
                  <c:v>2</c:v>
                </c:pt>
                <c:pt idx="46">
                  <c:v>1</c:v>
                </c:pt>
                <c:pt idx="47">
                  <c:v>1</c:v>
                </c:pt>
                <c:pt idx="48">
                  <c:v>0</c:v>
                </c:pt>
                <c:pt idx="49">
                  <c:v>1</c:v>
                </c:pt>
                <c:pt idx="50">
                  <c:v>0</c:v>
                </c:pt>
                <c:pt idx="51">
                  <c:v>0</c:v>
                </c:pt>
                <c:pt idx="52">
                  <c:v>1</c:v>
                </c:pt>
                <c:pt idx="53">
                  <c:v>1</c:v>
                </c:pt>
                <c:pt idx="54">
                  <c:v>0</c:v>
                </c:pt>
                <c:pt idx="55">
                  <c:v>0</c:v>
                </c:pt>
                <c:pt idx="56">
                  <c:v>0</c:v>
                </c:pt>
                <c:pt idx="57">
                  <c:v>0</c:v>
                </c:pt>
                <c:pt idx="58">
                  <c:v>0</c:v>
                </c:pt>
                <c:pt idx="59">
                  <c:v>1</c:v>
                </c:pt>
                <c:pt idx="60">
                  <c:v>0</c:v>
                </c:pt>
                <c:pt idx="61">
                  <c:v>0</c:v>
                </c:pt>
                <c:pt idx="62">
                  <c:v>3</c:v>
                </c:pt>
                <c:pt idx="63">
                  <c:v>0</c:v>
                </c:pt>
                <c:pt idx="64">
                  <c:v>0</c:v>
                </c:pt>
                <c:pt idx="65">
                  <c:v>0</c:v>
                </c:pt>
                <c:pt idx="66">
                  <c:v>1</c:v>
                </c:pt>
                <c:pt idx="67">
                  <c:v>2</c:v>
                </c:pt>
                <c:pt idx="68">
                  <c:v>0</c:v>
                </c:pt>
                <c:pt idx="69">
                  <c:v>0</c:v>
                </c:pt>
                <c:pt idx="70">
                  <c:v>0</c:v>
                </c:pt>
                <c:pt idx="71">
                  <c:v>0</c:v>
                </c:pt>
                <c:pt idx="72">
                  <c:v>2</c:v>
                </c:pt>
                <c:pt idx="73">
                  <c:v>1</c:v>
                </c:pt>
                <c:pt idx="74">
                  <c:v>1</c:v>
                </c:pt>
                <c:pt idx="75">
                  <c:v>2</c:v>
                </c:pt>
                <c:pt idx="76">
                  <c:v>0</c:v>
                </c:pt>
                <c:pt idx="77">
                  <c:v>0</c:v>
                </c:pt>
                <c:pt idx="78">
                  <c:v>0</c:v>
                </c:pt>
                <c:pt idx="79">
                  <c:v>0</c:v>
                </c:pt>
                <c:pt idx="80">
                  <c:v>1</c:v>
                </c:pt>
                <c:pt idx="81">
                  <c:v>1</c:v>
                </c:pt>
                <c:pt idx="82">
                  <c:v>1</c:v>
                </c:pt>
                <c:pt idx="83">
                  <c:v>1</c:v>
                </c:pt>
                <c:pt idx="84">
                  <c:v>0</c:v>
                </c:pt>
                <c:pt idx="85">
                  <c:v>0</c:v>
                </c:pt>
                <c:pt idx="86">
                  <c:v>0</c:v>
                </c:pt>
                <c:pt idx="87">
                  <c:v>1</c:v>
                </c:pt>
                <c:pt idx="88">
                  <c:v>1</c:v>
                </c:pt>
                <c:pt idx="89">
                  <c:v>1</c:v>
                </c:pt>
                <c:pt idx="90">
                  <c:v>1</c:v>
                </c:pt>
                <c:pt idx="91">
                  <c:v>1</c:v>
                </c:pt>
                <c:pt idx="92">
                  <c:v>0</c:v>
                </c:pt>
                <c:pt idx="93">
                  <c:v>0</c:v>
                </c:pt>
                <c:pt idx="94">
                  <c:v>1</c:v>
                </c:pt>
                <c:pt idx="95">
                  <c:v>0</c:v>
                </c:pt>
                <c:pt idx="96">
                  <c:v>1</c:v>
                </c:pt>
                <c:pt idx="97">
                  <c:v>0</c:v>
                </c:pt>
                <c:pt idx="98">
                  <c:v>1</c:v>
                </c:pt>
                <c:pt idx="99">
                  <c:v>0</c:v>
                </c:pt>
                <c:pt idx="100">
                  <c:v>0</c:v>
                </c:pt>
                <c:pt idx="101">
                  <c:v>0</c:v>
                </c:pt>
                <c:pt idx="102">
                  <c:v>1</c:v>
                </c:pt>
                <c:pt idx="103">
                  <c:v>0</c:v>
                </c:pt>
                <c:pt idx="104">
                  <c:v>2</c:v>
                </c:pt>
                <c:pt idx="105">
                  <c:v>4</c:v>
                </c:pt>
                <c:pt idx="106">
                  <c:v>0</c:v>
                </c:pt>
                <c:pt idx="107">
                  <c:v>0</c:v>
                </c:pt>
                <c:pt idx="108">
                  <c:v>1</c:v>
                </c:pt>
                <c:pt idx="109">
                  <c:v>2</c:v>
                </c:pt>
                <c:pt idx="110">
                  <c:v>1</c:v>
                </c:pt>
                <c:pt idx="111">
                  <c:v>1</c:v>
                </c:pt>
                <c:pt idx="112">
                  <c:v>0</c:v>
                </c:pt>
                <c:pt idx="113">
                  <c:v>0</c:v>
                </c:pt>
                <c:pt idx="114">
                  <c:v>1</c:v>
                </c:pt>
                <c:pt idx="115">
                  <c:v>0</c:v>
                </c:pt>
                <c:pt idx="116">
                  <c:v>0</c:v>
                </c:pt>
                <c:pt idx="117">
                  <c:v>1</c:v>
                </c:pt>
                <c:pt idx="118">
                  <c:v>0</c:v>
                </c:pt>
                <c:pt idx="119">
                  <c:v>0</c:v>
                </c:pt>
                <c:pt idx="120">
                  <c:v>1</c:v>
                </c:pt>
                <c:pt idx="121">
                  <c:v>2</c:v>
                </c:pt>
                <c:pt idx="122">
                  <c:v>0</c:v>
                </c:pt>
                <c:pt idx="123">
                  <c:v>1</c:v>
                </c:pt>
                <c:pt idx="124">
                  <c:v>1</c:v>
                </c:pt>
                <c:pt idx="125">
                  <c:v>1</c:v>
                </c:pt>
                <c:pt idx="126">
                  <c:v>0</c:v>
                </c:pt>
                <c:pt idx="127">
                  <c:v>0</c:v>
                </c:pt>
                <c:pt idx="128">
                  <c:v>0</c:v>
                </c:pt>
                <c:pt idx="129">
                  <c:v>0</c:v>
                </c:pt>
                <c:pt idx="130">
                  <c:v>2</c:v>
                </c:pt>
                <c:pt idx="131">
                  <c:v>2</c:v>
                </c:pt>
                <c:pt idx="132">
                  <c:v>0</c:v>
                </c:pt>
                <c:pt idx="133">
                  <c:v>1</c:v>
                </c:pt>
                <c:pt idx="134">
                  <c:v>0</c:v>
                </c:pt>
                <c:pt idx="135">
                  <c:v>0</c:v>
                </c:pt>
                <c:pt idx="136">
                  <c:v>1</c:v>
                </c:pt>
                <c:pt idx="137">
                  <c:v>2</c:v>
                </c:pt>
                <c:pt idx="138">
                  <c:v>0</c:v>
                </c:pt>
                <c:pt idx="139">
                  <c:v>1</c:v>
                </c:pt>
                <c:pt idx="140">
                  <c:v>0</c:v>
                </c:pt>
                <c:pt idx="141">
                  <c:v>0</c:v>
                </c:pt>
                <c:pt idx="142">
                  <c:v>0</c:v>
                </c:pt>
                <c:pt idx="143">
                  <c:v>1</c:v>
                </c:pt>
                <c:pt idx="144">
                  <c:v>1</c:v>
                </c:pt>
                <c:pt idx="145">
                  <c:v>1</c:v>
                </c:pt>
                <c:pt idx="146">
                  <c:v>0</c:v>
                </c:pt>
                <c:pt idx="147">
                  <c:v>1</c:v>
                </c:pt>
                <c:pt idx="148">
                  <c:v>0</c:v>
                </c:pt>
                <c:pt idx="149">
                  <c:v>0</c:v>
                </c:pt>
                <c:pt idx="150">
                  <c:v>1</c:v>
                </c:pt>
                <c:pt idx="151">
                  <c:v>1</c:v>
                </c:pt>
                <c:pt idx="152">
                  <c:v>0</c:v>
                </c:pt>
                <c:pt idx="153">
                  <c:v>1</c:v>
                </c:pt>
                <c:pt idx="154">
                  <c:v>0</c:v>
                </c:pt>
                <c:pt idx="155">
                  <c:v>0</c:v>
                </c:pt>
                <c:pt idx="156">
                  <c:v>0</c:v>
                </c:pt>
                <c:pt idx="157">
                  <c:v>1</c:v>
                </c:pt>
                <c:pt idx="158">
                  <c:v>2</c:v>
                </c:pt>
                <c:pt idx="159">
                  <c:v>1</c:v>
                </c:pt>
                <c:pt idx="160">
                  <c:v>1</c:v>
                </c:pt>
                <c:pt idx="161">
                  <c:v>3</c:v>
                </c:pt>
                <c:pt idx="162">
                  <c:v>0</c:v>
                </c:pt>
                <c:pt idx="163">
                  <c:v>0</c:v>
                </c:pt>
                <c:pt idx="164">
                  <c:v>1</c:v>
                </c:pt>
                <c:pt idx="165">
                  <c:v>1</c:v>
                </c:pt>
                <c:pt idx="166">
                  <c:v>1</c:v>
                </c:pt>
                <c:pt idx="167">
                  <c:v>0</c:v>
                </c:pt>
                <c:pt idx="168">
                  <c:v>0</c:v>
                </c:pt>
                <c:pt idx="169">
                  <c:v>1</c:v>
                </c:pt>
                <c:pt idx="170">
                  <c:v>0</c:v>
                </c:pt>
                <c:pt idx="171">
                  <c:v>1</c:v>
                </c:pt>
                <c:pt idx="172">
                  <c:v>1</c:v>
                </c:pt>
                <c:pt idx="173">
                  <c:v>1</c:v>
                </c:pt>
                <c:pt idx="174">
                  <c:v>1</c:v>
                </c:pt>
                <c:pt idx="175">
                  <c:v>0</c:v>
                </c:pt>
                <c:pt idx="176">
                  <c:v>0</c:v>
                </c:pt>
                <c:pt idx="177">
                  <c:v>0</c:v>
                </c:pt>
                <c:pt idx="178">
                  <c:v>2</c:v>
                </c:pt>
                <c:pt idx="179">
                  <c:v>3</c:v>
                </c:pt>
                <c:pt idx="180">
                  <c:v>1</c:v>
                </c:pt>
                <c:pt idx="181">
                  <c:v>0</c:v>
                </c:pt>
                <c:pt idx="182">
                  <c:v>1</c:v>
                </c:pt>
                <c:pt idx="183">
                  <c:v>0</c:v>
                </c:pt>
                <c:pt idx="184">
                  <c:v>0</c:v>
                </c:pt>
                <c:pt idx="185">
                  <c:v>0</c:v>
                </c:pt>
                <c:pt idx="186">
                  <c:v>1</c:v>
                </c:pt>
                <c:pt idx="187">
                  <c:v>0</c:v>
                </c:pt>
                <c:pt idx="188">
                  <c:v>1</c:v>
                </c:pt>
                <c:pt idx="189">
                  <c:v>0</c:v>
                </c:pt>
                <c:pt idx="190">
                  <c:v>0</c:v>
                </c:pt>
                <c:pt idx="191">
                  <c:v>0</c:v>
                </c:pt>
                <c:pt idx="192">
                  <c:v>0</c:v>
                </c:pt>
                <c:pt idx="193">
                  <c:v>2</c:v>
                </c:pt>
                <c:pt idx="194">
                  <c:v>0</c:v>
                </c:pt>
                <c:pt idx="195">
                  <c:v>1</c:v>
                </c:pt>
                <c:pt idx="196">
                  <c:v>0</c:v>
                </c:pt>
                <c:pt idx="197">
                  <c:v>0</c:v>
                </c:pt>
                <c:pt idx="198">
                  <c:v>0</c:v>
                </c:pt>
                <c:pt idx="199">
                  <c:v>1</c:v>
                </c:pt>
                <c:pt idx="200">
                  <c:v>2</c:v>
                </c:pt>
                <c:pt idx="201">
                  <c:v>0</c:v>
                </c:pt>
                <c:pt idx="202">
                  <c:v>0</c:v>
                </c:pt>
                <c:pt idx="203">
                  <c:v>1</c:v>
                </c:pt>
                <c:pt idx="204">
                  <c:v>0</c:v>
                </c:pt>
                <c:pt idx="205">
                  <c:v>0</c:v>
                </c:pt>
                <c:pt idx="206">
                  <c:v>1</c:v>
                </c:pt>
                <c:pt idx="207">
                  <c:v>0</c:v>
                </c:pt>
                <c:pt idx="208">
                  <c:v>2</c:v>
                </c:pt>
                <c:pt idx="209">
                  <c:v>1</c:v>
                </c:pt>
                <c:pt idx="210">
                  <c:v>0</c:v>
                </c:pt>
                <c:pt idx="211">
                  <c:v>1</c:v>
                </c:pt>
                <c:pt idx="212">
                  <c:v>3</c:v>
                </c:pt>
                <c:pt idx="213">
                  <c:v>2</c:v>
                </c:pt>
                <c:pt idx="214">
                  <c:v>0</c:v>
                </c:pt>
                <c:pt idx="215">
                  <c:v>2</c:v>
                </c:pt>
                <c:pt idx="216">
                  <c:v>0</c:v>
                </c:pt>
                <c:pt idx="217">
                  <c:v>3</c:v>
                </c:pt>
                <c:pt idx="218">
                  <c:v>0</c:v>
                </c:pt>
                <c:pt idx="219">
                  <c:v>0</c:v>
                </c:pt>
                <c:pt idx="220">
                  <c:v>1</c:v>
                </c:pt>
                <c:pt idx="221">
                  <c:v>1</c:v>
                </c:pt>
                <c:pt idx="222">
                  <c:v>1</c:v>
                </c:pt>
                <c:pt idx="223">
                  <c:v>1</c:v>
                </c:pt>
                <c:pt idx="224">
                  <c:v>0</c:v>
                </c:pt>
                <c:pt idx="225">
                  <c:v>0</c:v>
                </c:pt>
                <c:pt idx="226">
                  <c:v>0</c:v>
                </c:pt>
                <c:pt idx="227">
                  <c:v>1</c:v>
                </c:pt>
                <c:pt idx="228">
                  <c:v>2</c:v>
                </c:pt>
                <c:pt idx="229">
                  <c:v>1</c:v>
                </c:pt>
                <c:pt idx="230">
                  <c:v>2</c:v>
                </c:pt>
                <c:pt idx="231">
                  <c:v>2</c:v>
                </c:pt>
                <c:pt idx="232">
                  <c:v>0</c:v>
                </c:pt>
                <c:pt idx="233">
                  <c:v>1</c:v>
                </c:pt>
                <c:pt idx="234">
                  <c:v>1</c:v>
                </c:pt>
                <c:pt idx="235">
                  <c:v>1</c:v>
                </c:pt>
                <c:pt idx="236">
                  <c:v>0</c:v>
                </c:pt>
                <c:pt idx="237">
                  <c:v>2</c:v>
                </c:pt>
                <c:pt idx="238">
                  <c:v>1</c:v>
                </c:pt>
                <c:pt idx="239">
                  <c:v>3</c:v>
                </c:pt>
                <c:pt idx="240">
                  <c:v>0</c:v>
                </c:pt>
                <c:pt idx="241">
                  <c:v>1</c:v>
                </c:pt>
                <c:pt idx="242">
                  <c:v>1</c:v>
                </c:pt>
                <c:pt idx="243">
                  <c:v>1</c:v>
                </c:pt>
                <c:pt idx="244">
                  <c:v>1</c:v>
                </c:pt>
                <c:pt idx="245">
                  <c:v>2</c:v>
                </c:pt>
                <c:pt idx="246">
                  <c:v>0</c:v>
                </c:pt>
                <c:pt idx="247">
                  <c:v>1</c:v>
                </c:pt>
                <c:pt idx="248">
                  <c:v>2</c:v>
                </c:pt>
                <c:pt idx="249">
                  <c:v>2</c:v>
                </c:pt>
                <c:pt idx="250">
                  <c:v>2</c:v>
                </c:pt>
                <c:pt idx="251">
                  <c:v>0</c:v>
                </c:pt>
                <c:pt idx="252">
                  <c:v>0</c:v>
                </c:pt>
                <c:pt idx="253">
                  <c:v>0</c:v>
                </c:pt>
                <c:pt idx="254">
                  <c:v>0</c:v>
                </c:pt>
                <c:pt idx="255">
                  <c:v>0</c:v>
                </c:pt>
                <c:pt idx="256">
                  <c:v>1</c:v>
                </c:pt>
                <c:pt idx="257">
                  <c:v>0</c:v>
                </c:pt>
                <c:pt idx="258">
                  <c:v>1</c:v>
                </c:pt>
                <c:pt idx="259">
                  <c:v>1</c:v>
                </c:pt>
                <c:pt idx="260">
                  <c:v>1</c:v>
                </c:pt>
                <c:pt idx="261">
                  <c:v>0</c:v>
                </c:pt>
                <c:pt idx="262">
                  <c:v>0</c:v>
                </c:pt>
                <c:pt idx="263">
                  <c:v>2</c:v>
                </c:pt>
                <c:pt idx="264">
                  <c:v>1</c:v>
                </c:pt>
                <c:pt idx="265">
                  <c:v>2</c:v>
                </c:pt>
                <c:pt idx="266">
                  <c:v>1</c:v>
                </c:pt>
                <c:pt idx="267">
                  <c:v>25</c:v>
                </c:pt>
                <c:pt idx="268">
                  <c:v>0</c:v>
                </c:pt>
                <c:pt idx="269">
                  <c:v>1</c:v>
                </c:pt>
                <c:pt idx="270">
                  <c:v>2</c:v>
                </c:pt>
                <c:pt idx="271">
                  <c:v>0</c:v>
                </c:pt>
                <c:pt idx="272">
                  <c:v>2</c:v>
                </c:pt>
                <c:pt idx="273">
                  <c:v>1</c:v>
                </c:pt>
                <c:pt idx="274">
                  <c:v>0</c:v>
                </c:pt>
                <c:pt idx="275">
                  <c:v>0</c:v>
                </c:pt>
                <c:pt idx="276">
                  <c:v>1</c:v>
                </c:pt>
                <c:pt idx="277">
                  <c:v>1</c:v>
                </c:pt>
                <c:pt idx="278">
                  <c:v>1</c:v>
                </c:pt>
                <c:pt idx="279">
                  <c:v>1</c:v>
                </c:pt>
                <c:pt idx="280">
                  <c:v>1</c:v>
                </c:pt>
                <c:pt idx="281">
                  <c:v>0</c:v>
                </c:pt>
                <c:pt idx="282">
                  <c:v>0</c:v>
                </c:pt>
                <c:pt idx="283">
                  <c:v>1</c:v>
                </c:pt>
                <c:pt idx="284">
                  <c:v>1</c:v>
                </c:pt>
                <c:pt idx="285">
                  <c:v>1</c:v>
                </c:pt>
                <c:pt idx="286">
                  <c:v>2</c:v>
                </c:pt>
                <c:pt idx="287">
                  <c:v>3</c:v>
                </c:pt>
                <c:pt idx="288">
                  <c:v>0</c:v>
                </c:pt>
                <c:pt idx="289">
                  <c:v>1</c:v>
                </c:pt>
                <c:pt idx="290">
                  <c:v>0</c:v>
                </c:pt>
                <c:pt idx="291">
                  <c:v>0</c:v>
                </c:pt>
                <c:pt idx="292">
                  <c:v>2</c:v>
                </c:pt>
                <c:pt idx="293">
                  <c:v>2</c:v>
                </c:pt>
                <c:pt idx="294">
                  <c:v>11</c:v>
                </c:pt>
                <c:pt idx="295">
                  <c:v>10</c:v>
                </c:pt>
                <c:pt idx="296">
                  <c:v>13</c:v>
                </c:pt>
                <c:pt idx="297">
                  <c:v>1</c:v>
                </c:pt>
                <c:pt idx="298">
                  <c:v>0</c:v>
                </c:pt>
                <c:pt idx="299">
                  <c:v>1</c:v>
                </c:pt>
                <c:pt idx="300">
                  <c:v>1</c:v>
                </c:pt>
                <c:pt idx="301">
                  <c:v>1</c:v>
                </c:pt>
                <c:pt idx="302">
                  <c:v>0</c:v>
                </c:pt>
                <c:pt idx="303">
                  <c:v>0</c:v>
                </c:pt>
                <c:pt idx="304">
                  <c:v>1</c:v>
                </c:pt>
                <c:pt idx="305">
                  <c:v>0</c:v>
                </c:pt>
                <c:pt idx="306">
                  <c:v>0</c:v>
                </c:pt>
                <c:pt idx="307">
                  <c:v>2</c:v>
                </c:pt>
                <c:pt idx="308">
                  <c:v>1</c:v>
                </c:pt>
                <c:pt idx="309">
                  <c:v>0</c:v>
                </c:pt>
                <c:pt idx="310">
                  <c:v>0</c:v>
                </c:pt>
                <c:pt idx="311">
                  <c:v>1</c:v>
                </c:pt>
                <c:pt idx="312">
                  <c:v>0</c:v>
                </c:pt>
                <c:pt idx="313">
                  <c:v>2</c:v>
                </c:pt>
                <c:pt idx="314">
                  <c:v>1</c:v>
                </c:pt>
                <c:pt idx="315">
                  <c:v>10</c:v>
                </c:pt>
                <c:pt idx="316">
                  <c:v>6</c:v>
                </c:pt>
                <c:pt idx="317">
                  <c:v>5</c:v>
                </c:pt>
                <c:pt idx="318">
                  <c:v>1</c:v>
                </c:pt>
                <c:pt idx="319">
                  <c:v>1</c:v>
                </c:pt>
                <c:pt idx="320">
                  <c:v>1</c:v>
                </c:pt>
                <c:pt idx="321">
                  <c:v>1</c:v>
                </c:pt>
                <c:pt idx="322">
                  <c:v>4</c:v>
                </c:pt>
                <c:pt idx="323">
                  <c:v>7</c:v>
                </c:pt>
                <c:pt idx="324">
                  <c:v>7</c:v>
                </c:pt>
                <c:pt idx="325">
                  <c:v>1</c:v>
                </c:pt>
                <c:pt idx="326">
                  <c:v>0</c:v>
                </c:pt>
                <c:pt idx="327">
                  <c:v>1</c:v>
                </c:pt>
                <c:pt idx="328">
                  <c:v>1</c:v>
                </c:pt>
                <c:pt idx="329">
                  <c:v>2</c:v>
                </c:pt>
                <c:pt idx="330">
                  <c:v>0</c:v>
                </c:pt>
                <c:pt idx="331">
                  <c:v>0</c:v>
                </c:pt>
                <c:pt idx="332">
                  <c:v>1</c:v>
                </c:pt>
                <c:pt idx="333">
                  <c:v>1</c:v>
                </c:pt>
                <c:pt idx="334">
                  <c:v>0</c:v>
                </c:pt>
                <c:pt idx="335">
                  <c:v>1</c:v>
                </c:pt>
                <c:pt idx="336">
                  <c:v>1</c:v>
                </c:pt>
                <c:pt idx="337">
                  <c:v>0</c:v>
                </c:pt>
                <c:pt idx="338">
                  <c:v>0</c:v>
                </c:pt>
                <c:pt idx="339">
                  <c:v>1</c:v>
                </c:pt>
                <c:pt idx="340">
                  <c:v>0</c:v>
                </c:pt>
                <c:pt idx="341">
                  <c:v>3</c:v>
                </c:pt>
                <c:pt idx="342">
                  <c:v>2</c:v>
                </c:pt>
                <c:pt idx="343">
                  <c:v>1</c:v>
                </c:pt>
                <c:pt idx="344">
                  <c:v>0</c:v>
                </c:pt>
                <c:pt idx="345">
                  <c:v>0</c:v>
                </c:pt>
                <c:pt idx="346">
                  <c:v>2</c:v>
                </c:pt>
                <c:pt idx="347">
                  <c:v>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51FD-47F5-AB73-111EEBE39304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ndr2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strRef>
              <c:f>Sheet1!$A$2:$A$349</c:f>
              <c:strCache>
                <c:ptCount val="348"/>
                <c:pt idx="0">
                  <c:v>01.09.2017</c:v>
                </c:pt>
                <c:pt idx="1">
                  <c:v>02.09.2017</c:v>
                </c:pt>
                <c:pt idx="2">
                  <c:v>03.09.2017</c:v>
                </c:pt>
                <c:pt idx="3">
                  <c:v>04.09.2017</c:v>
                </c:pt>
                <c:pt idx="4">
                  <c:v>05.09.2017</c:v>
                </c:pt>
                <c:pt idx="5">
                  <c:v>06.09.2017</c:v>
                </c:pt>
                <c:pt idx="6">
                  <c:v>07.09.2017</c:v>
                </c:pt>
                <c:pt idx="7">
                  <c:v>08.09.2017</c:v>
                </c:pt>
                <c:pt idx="8">
                  <c:v>09.09.2017</c:v>
                </c:pt>
                <c:pt idx="9">
                  <c:v>10.09.2017</c:v>
                </c:pt>
                <c:pt idx="10">
                  <c:v>11.09.2017</c:v>
                </c:pt>
                <c:pt idx="11">
                  <c:v>12.09.2017</c:v>
                </c:pt>
                <c:pt idx="12">
                  <c:v>13.09.2017</c:v>
                </c:pt>
                <c:pt idx="13">
                  <c:v>14.09.2017</c:v>
                </c:pt>
                <c:pt idx="14">
                  <c:v>15.09.2017</c:v>
                </c:pt>
                <c:pt idx="15">
                  <c:v>16.09.2017</c:v>
                </c:pt>
                <c:pt idx="16">
                  <c:v>17.09.2017</c:v>
                </c:pt>
                <c:pt idx="17">
                  <c:v>18.09.2017</c:v>
                </c:pt>
                <c:pt idx="18">
                  <c:v>19.09.2017</c:v>
                </c:pt>
                <c:pt idx="19">
                  <c:v>20.09.2017</c:v>
                </c:pt>
                <c:pt idx="20">
                  <c:v>21.09.2017</c:v>
                </c:pt>
                <c:pt idx="21">
                  <c:v>22.09.2017</c:v>
                </c:pt>
                <c:pt idx="22">
                  <c:v>23.09.2017</c:v>
                </c:pt>
                <c:pt idx="23">
                  <c:v>24.09.2017</c:v>
                </c:pt>
                <c:pt idx="24">
                  <c:v>25.09.2017</c:v>
                </c:pt>
                <c:pt idx="25">
                  <c:v>26.09.2017</c:v>
                </c:pt>
                <c:pt idx="26">
                  <c:v>27.09.2017</c:v>
                </c:pt>
                <c:pt idx="27">
                  <c:v>28.09.2017</c:v>
                </c:pt>
                <c:pt idx="28">
                  <c:v>29.09.2017</c:v>
                </c:pt>
                <c:pt idx="29">
                  <c:v>30.09.2017</c:v>
                </c:pt>
                <c:pt idx="30">
                  <c:v>01.10.2017</c:v>
                </c:pt>
                <c:pt idx="31">
                  <c:v>02.10.2017</c:v>
                </c:pt>
                <c:pt idx="32">
                  <c:v>03.10.2017</c:v>
                </c:pt>
                <c:pt idx="33">
                  <c:v>04.10.2017</c:v>
                </c:pt>
                <c:pt idx="34">
                  <c:v>05.10.2017</c:v>
                </c:pt>
                <c:pt idx="35">
                  <c:v>06.10.2017</c:v>
                </c:pt>
                <c:pt idx="36">
                  <c:v>07.10.2017</c:v>
                </c:pt>
                <c:pt idx="37">
                  <c:v>08.10.2017</c:v>
                </c:pt>
                <c:pt idx="38">
                  <c:v>09.10.2017</c:v>
                </c:pt>
                <c:pt idx="39">
                  <c:v>10.10.2017</c:v>
                </c:pt>
                <c:pt idx="40">
                  <c:v>11.10.2017</c:v>
                </c:pt>
                <c:pt idx="41">
                  <c:v>12.10.2017</c:v>
                </c:pt>
                <c:pt idx="42">
                  <c:v>13.10.2017</c:v>
                </c:pt>
                <c:pt idx="43">
                  <c:v>14.10.2017</c:v>
                </c:pt>
                <c:pt idx="44">
                  <c:v>15.10.2017</c:v>
                </c:pt>
                <c:pt idx="45">
                  <c:v>16.10.2017</c:v>
                </c:pt>
                <c:pt idx="46">
                  <c:v>17.10.2017</c:v>
                </c:pt>
                <c:pt idx="47">
                  <c:v>18.10.2017</c:v>
                </c:pt>
                <c:pt idx="48">
                  <c:v>19.10.2017</c:v>
                </c:pt>
                <c:pt idx="49">
                  <c:v>20.10.2017</c:v>
                </c:pt>
                <c:pt idx="50">
                  <c:v>21.10.2017</c:v>
                </c:pt>
                <c:pt idx="51">
                  <c:v>22.10.2017</c:v>
                </c:pt>
                <c:pt idx="52">
                  <c:v>23.10.2017</c:v>
                </c:pt>
                <c:pt idx="53">
                  <c:v>24.10.2017</c:v>
                </c:pt>
                <c:pt idx="54">
                  <c:v>25.10.2017</c:v>
                </c:pt>
                <c:pt idx="55">
                  <c:v>26.10.2017</c:v>
                </c:pt>
                <c:pt idx="56">
                  <c:v>27.10.2017</c:v>
                </c:pt>
                <c:pt idx="57">
                  <c:v>28.10.2017</c:v>
                </c:pt>
                <c:pt idx="58">
                  <c:v>29.10.2017</c:v>
                </c:pt>
                <c:pt idx="59">
                  <c:v>30.10.2017</c:v>
                </c:pt>
                <c:pt idx="60">
                  <c:v>31.10.2017</c:v>
                </c:pt>
                <c:pt idx="61">
                  <c:v>01.11.2017</c:v>
                </c:pt>
                <c:pt idx="62">
                  <c:v>02.11.2017</c:v>
                </c:pt>
                <c:pt idx="63">
                  <c:v>03.11.2017</c:v>
                </c:pt>
                <c:pt idx="64">
                  <c:v>04.11.2017</c:v>
                </c:pt>
                <c:pt idx="65">
                  <c:v>05.11.2017</c:v>
                </c:pt>
                <c:pt idx="66">
                  <c:v>06.11.2017</c:v>
                </c:pt>
                <c:pt idx="67">
                  <c:v>07.11.2017</c:v>
                </c:pt>
                <c:pt idx="68">
                  <c:v>08.11.2017</c:v>
                </c:pt>
                <c:pt idx="69">
                  <c:v>09.11.2017</c:v>
                </c:pt>
                <c:pt idx="70">
                  <c:v>10.11.2017</c:v>
                </c:pt>
                <c:pt idx="71">
                  <c:v>11.11.2017</c:v>
                </c:pt>
                <c:pt idx="72">
                  <c:v>12.11.2017</c:v>
                </c:pt>
                <c:pt idx="73">
                  <c:v>13.11.2017</c:v>
                </c:pt>
                <c:pt idx="74">
                  <c:v>14.11.2017</c:v>
                </c:pt>
                <c:pt idx="75">
                  <c:v>15.11.2017</c:v>
                </c:pt>
                <c:pt idx="76">
                  <c:v>16.11.2017</c:v>
                </c:pt>
                <c:pt idx="77">
                  <c:v>17.11.2017</c:v>
                </c:pt>
                <c:pt idx="78">
                  <c:v>18.11.2017</c:v>
                </c:pt>
                <c:pt idx="79">
                  <c:v>19.11.2017</c:v>
                </c:pt>
                <c:pt idx="80">
                  <c:v>20.11.2017</c:v>
                </c:pt>
                <c:pt idx="81">
                  <c:v>21.11.2017</c:v>
                </c:pt>
                <c:pt idx="82">
                  <c:v>22.11.2017</c:v>
                </c:pt>
                <c:pt idx="83">
                  <c:v>23.11.2017</c:v>
                </c:pt>
                <c:pt idx="84">
                  <c:v>24.11.2017</c:v>
                </c:pt>
                <c:pt idx="85">
                  <c:v>25.11.2017</c:v>
                </c:pt>
                <c:pt idx="86">
                  <c:v>26.11.2017</c:v>
                </c:pt>
                <c:pt idx="87">
                  <c:v>27.11.2017</c:v>
                </c:pt>
                <c:pt idx="88">
                  <c:v>28.11.2017</c:v>
                </c:pt>
                <c:pt idx="89">
                  <c:v>29.11.2017</c:v>
                </c:pt>
                <c:pt idx="90">
                  <c:v>30.11.2017</c:v>
                </c:pt>
                <c:pt idx="91">
                  <c:v>01.12.2017</c:v>
                </c:pt>
                <c:pt idx="92">
                  <c:v>02.12.2017</c:v>
                </c:pt>
                <c:pt idx="93">
                  <c:v>03.12.2017</c:v>
                </c:pt>
                <c:pt idx="94">
                  <c:v>04.12.2017</c:v>
                </c:pt>
                <c:pt idx="95">
                  <c:v>05.12.2017</c:v>
                </c:pt>
                <c:pt idx="96">
                  <c:v>06.12.2017</c:v>
                </c:pt>
                <c:pt idx="97">
                  <c:v>07.12.2017</c:v>
                </c:pt>
                <c:pt idx="98">
                  <c:v>08.12.2017</c:v>
                </c:pt>
                <c:pt idx="99">
                  <c:v>09.12.2017</c:v>
                </c:pt>
                <c:pt idx="100">
                  <c:v>10.12.2017</c:v>
                </c:pt>
                <c:pt idx="101">
                  <c:v>11.12.2017</c:v>
                </c:pt>
                <c:pt idx="102">
                  <c:v>12.12.2017</c:v>
                </c:pt>
                <c:pt idx="103">
                  <c:v>13.12.2017</c:v>
                </c:pt>
                <c:pt idx="104">
                  <c:v>14.12.2017</c:v>
                </c:pt>
                <c:pt idx="105">
                  <c:v>15.12.2017</c:v>
                </c:pt>
                <c:pt idx="106">
                  <c:v>16.12.2017</c:v>
                </c:pt>
                <c:pt idx="107">
                  <c:v>17.12.2017</c:v>
                </c:pt>
                <c:pt idx="108">
                  <c:v>18.12.2017</c:v>
                </c:pt>
                <c:pt idx="109">
                  <c:v>19.12.2017</c:v>
                </c:pt>
                <c:pt idx="110">
                  <c:v>20.12.2017</c:v>
                </c:pt>
                <c:pt idx="111">
                  <c:v>21.12.2017</c:v>
                </c:pt>
                <c:pt idx="112">
                  <c:v>22.12.2017</c:v>
                </c:pt>
                <c:pt idx="113">
                  <c:v>23.12.2017</c:v>
                </c:pt>
                <c:pt idx="114">
                  <c:v>24.12.2017</c:v>
                </c:pt>
                <c:pt idx="115">
                  <c:v>25.12.2017</c:v>
                </c:pt>
                <c:pt idx="116">
                  <c:v>26.12.2017</c:v>
                </c:pt>
                <c:pt idx="117">
                  <c:v>27.12.2017</c:v>
                </c:pt>
                <c:pt idx="118">
                  <c:v>28.12.2017</c:v>
                </c:pt>
                <c:pt idx="119">
                  <c:v>29.12.2017</c:v>
                </c:pt>
                <c:pt idx="120">
                  <c:v>30.12.2017</c:v>
                </c:pt>
                <c:pt idx="121">
                  <c:v>31.12.2017</c:v>
                </c:pt>
                <c:pt idx="122">
                  <c:v>01.01.2018</c:v>
                </c:pt>
                <c:pt idx="123">
                  <c:v>02.01.2018</c:v>
                </c:pt>
                <c:pt idx="124">
                  <c:v>03.01.2018</c:v>
                </c:pt>
                <c:pt idx="125">
                  <c:v>04.01.2018</c:v>
                </c:pt>
                <c:pt idx="126">
                  <c:v>05.01.2018</c:v>
                </c:pt>
                <c:pt idx="127">
                  <c:v>06.01.2018</c:v>
                </c:pt>
                <c:pt idx="128">
                  <c:v>07.01.2018</c:v>
                </c:pt>
                <c:pt idx="129">
                  <c:v>08.01.2018</c:v>
                </c:pt>
                <c:pt idx="130">
                  <c:v>09.01.2018</c:v>
                </c:pt>
                <c:pt idx="131">
                  <c:v>10.01.2018</c:v>
                </c:pt>
                <c:pt idx="132">
                  <c:v>11.01.2018</c:v>
                </c:pt>
                <c:pt idx="133">
                  <c:v>12.01.2018</c:v>
                </c:pt>
                <c:pt idx="134">
                  <c:v>13.01.2018</c:v>
                </c:pt>
                <c:pt idx="135">
                  <c:v>14.01.2018</c:v>
                </c:pt>
                <c:pt idx="136">
                  <c:v>15.01.2018</c:v>
                </c:pt>
                <c:pt idx="137">
                  <c:v>16.01.2018</c:v>
                </c:pt>
                <c:pt idx="138">
                  <c:v>17.01.2018</c:v>
                </c:pt>
                <c:pt idx="139">
                  <c:v>18.01.2018</c:v>
                </c:pt>
                <c:pt idx="140">
                  <c:v>19.01.2018</c:v>
                </c:pt>
                <c:pt idx="141">
                  <c:v>20.01.2018</c:v>
                </c:pt>
                <c:pt idx="142">
                  <c:v>21.01.2018</c:v>
                </c:pt>
                <c:pt idx="143">
                  <c:v>22.01.2018</c:v>
                </c:pt>
                <c:pt idx="144">
                  <c:v>23.01.2018</c:v>
                </c:pt>
                <c:pt idx="145">
                  <c:v>24.01.2018</c:v>
                </c:pt>
                <c:pt idx="146">
                  <c:v>25.01.2018</c:v>
                </c:pt>
                <c:pt idx="147">
                  <c:v>26.01.2018</c:v>
                </c:pt>
                <c:pt idx="148">
                  <c:v>27.01.2018</c:v>
                </c:pt>
                <c:pt idx="149">
                  <c:v>28.01.2018</c:v>
                </c:pt>
                <c:pt idx="150">
                  <c:v>29.01.2018</c:v>
                </c:pt>
                <c:pt idx="151">
                  <c:v>30.01.2018</c:v>
                </c:pt>
                <c:pt idx="152">
                  <c:v>31.01.2018</c:v>
                </c:pt>
                <c:pt idx="153">
                  <c:v>01.02.2018</c:v>
                </c:pt>
                <c:pt idx="154">
                  <c:v>02.02.2018</c:v>
                </c:pt>
                <c:pt idx="155">
                  <c:v>03.02.2018</c:v>
                </c:pt>
                <c:pt idx="156">
                  <c:v>04.02.2018</c:v>
                </c:pt>
                <c:pt idx="157">
                  <c:v>05.02.2018</c:v>
                </c:pt>
                <c:pt idx="158">
                  <c:v>06.02.2018</c:v>
                </c:pt>
                <c:pt idx="159">
                  <c:v>07.02.2018</c:v>
                </c:pt>
                <c:pt idx="160">
                  <c:v>08.02.2018</c:v>
                </c:pt>
                <c:pt idx="161">
                  <c:v>09.02.2018</c:v>
                </c:pt>
                <c:pt idx="162">
                  <c:v>10.02.2018</c:v>
                </c:pt>
                <c:pt idx="163">
                  <c:v>11.02.2018</c:v>
                </c:pt>
                <c:pt idx="164">
                  <c:v>12.02.2018</c:v>
                </c:pt>
                <c:pt idx="165">
                  <c:v>13.02.2018</c:v>
                </c:pt>
                <c:pt idx="166">
                  <c:v>14.02.2018</c:v>
                </c:pt>
                <c:pt idx="167">
                  <c:v>15.02.2018</c:v>
                </c:pt>
                <c:pt idx="168">
                  <c:v>16.02.2018</c:v>
                </c:pt>
                <c:pt idx="169">
                  <c:v>17.02.2018</c:v>
                </c:pt>
                <c:pt idx="170">
                  <c:v>18.02.2018</c:v>
                </c:pt>
                <c:pt idx="171">
                  <c:v>19.02.2018</c:v>
                </c:pt>
                <c:pt idx="172">
                  <c:v>20.02.2018</c:v>
                </c:pt>
                <c:pt idx="173">
                  <c:v>21.02.2018</c:v>
                </c:pt>
                <c:pt idx="174">
                  <c:v>22.02.2018</c:v>
                </c:pt>
                <c:pt idx="175">
                  <c:v>23.02.2018</c:v>
                </c:pt>
                <c:pt idx="176">
                  <c:v>24.02.2018</c:v>
                </c:pt>
                <c:pt idx="177">
                  <c:v>25.02.2018</c:v>
                </c:pt>
                <c:pt idx="178">
                  <c:v>26.02.2018</c:v>
                </c:pt>
                <c:pt idx="179">
                  <c:v>27.02.2018</c:v>
                </c:pt>
                <c:pt idx="180">
                  <c:v>28.02.2018</c:v>
                </c:pt>
                <c:pt idx="181">
                  <c:v>01.03.2018</c:v>
                </c:pt>
                <c:pt idx="182">
                  <c:v>02.03.2018</c:v>
                </c:pt>
                <c:pt idx="183">
                  <c:v>03.03.2018</c:v>
                </c:pt>
                <c:pt idx="184">
                  <c:v>04.03.2018</c:v>
                </c:pt>
                <c:pt idx="185">
                  <c:v>05.03.2018</c:v>
                </c:pt>
                <c:pt idx="186">
                  <c:v>06.03.2018</c:v>
                </c:pt>
                <c:pt idx="187">
                  <c:v>07.03.2018</c:v>
                </c:pt>
                <c:pt idx="188">
                  <c:v>08.03.2018</c:v>
                </c:pt>
                <c:pt idx="189">
                  <c:v>09.03.2018</c:v>
                </c:pt>
                <c:pt idx="190">
                  <c:v>10.03.2018</c:v>
                </c:pt>
                <c:pt idx="191">
                  <c:v>11.03.2018</c:v>
                </c:pt>
                <c:pt idx="192">
                  <c:v>12.03.2018</c:v>
                </c:pt>
                <c:pt idx="193">
                  <c:v>13.03.2018</c:v>
                </c:pt>
                <c:pt idx="194">
                  <c:v>14.03.2018</c:v>
                </c:pt>
                <c:pt idx="195">
                  <c:v>15.03.2018</c:v>
                </c:pt>
                <c:pt idx="196">
                  <c:v>16.03.2018</c:v>
                </c:pt>
                <c:pt idx="197">
                  <c:v>17.03.2018</c:v>
                </c:pt>
                <c:pt idx="198">
                  <c:v>18.03.2018</c:v>
                </c:pt>
                <c:pt idx="199">
                  <c:v>19.03.2018</c:v>
                </c:pt>
                <c:pt idx="200">
                  <c:v>20.03.2018</c:v>
                </c:pt>
                <c:pt idx="201">
                  <c:v>21.03.2018</c:v>
                </c:pt>
                <c:pt idx="202">
                  <c:v>22.03.2018</c:v>
                </c:pt>
                <c:pt idx="203">
                  <c:v>23.03.2018</c:v>
                </c:pt>
                <c:pt idx="204">
                  <c:v>24.03.2018</c:v>
                </c:pt>
                <c:pt idx="205">
                  <c:v>25.03.2018</c:v>
                </c:pt>
                <c:pt idx="206">
                  <c:v>26.03.2018</c:v>
                </c:pt>
                <c:pt idx="207">
                  <c:v>27.03.2018</c:v>
                </c:pt>
                <c:pt idx="208">
                  <c:v>28.03.2018</c:v>
                </c:pt>
                <c:pt idx="209">
                  <c:v>29.03.2018</c:v>
                </c:pt>
                <c:pt idx="210">
                  <c:v>30.03.2018</c:v>
                </c:pt>
                <c:pt idx="211">
                  <c:v>31.03.2018</c:v>
                </c:pt>
                <c:pt idx="212">
                  <c:v>01.04.2018</c:v>
                </c:pt>
                <c:pt idx="213">
                  <c:v>02.04.2018</c:v>
                </c:pt>
                <c:pt idx="214">
                  <c:v>03.04.2018</c:v>
                </c:pt>
                <c:pt idx="215">
                  <c:v>04.04.2018</c:v>
                </c:pt>
                <c:pt idx="216">
                  <c:v>05.04.2018</c:v>
                </c:pt>
                <c:pt idx="217">
                  <c:v>06.04.2018</c:v>
                </c:pt>
                <c:pt idx="218">
                  <c:v>07.04.2018</c:v>
                </c:pt>
                <c:pt idx="219">
                  <c:v>08.04.2018</c:v>
                </c:pt>
                <c:pt idx="220">
                  <c:v>09.04.2018</c:v>
                </c:pt>
                <c:pt idx="221">
                  <c:v>10.04.2018</c:v>
                </c:pt>
                <c:pt idx="222">
                  <c:v>11.04.2018</c:v>
                </c:pt>
                <c:pt idx="223">
                  <c:v>12.04.2018</c:v>
                </c:pt>
                <c:pt idx="224">
                  <c:v>13.04.2018</c:v>
                </c:pt>
                <c:pt idx="225">
                  <c:v>14.04.2018</c:v>
                </c:pt>
                <c:pt idx="226">
                  <c:v>15.04.2018</c:v>
                </c:pt>
                <c:pt idx="227">
                  <c:v>16.04.2018</c:v>
                </c:pt>
                <c:pt idx="228">
                  <c:v>17.04.2018</c:v>
                </c:pt>
                <c:pt idx="229">
                  <c:v>18.04.2018</c:v>
                </c:pt>
                <c:pt idx="230">
                  <c:v>19.04.2018</c:v>
                </c:pt>
                <c:pt idx="231">
                  <c:v>20.04.2018</c:v>
                </c:pt>
                <c:pt idx="232">
                  <c:v>21.04.2018</c:v>
                </c:pt>
                <c:pt idx="233">
                  <c:v>22.04.2018</c:v>
                </c:pt>
                <c:pt idx="234">
                  <c:v>23.04.2018</c:v>
                </c:pt>
                <c:pt idx="235">
                  <c:v>24.04.2018</c:v>
                </c:pt>
                <c:pt idx="236">
                  <c:v>25.04.2018</c:v>
                </c:pt>
                <c:pt idx="237">
                  <c:v>26.04.2018</c:v>
                </c:pt>
                <c:pt idx="238">
                  <c:v>27.04.2018</c:v>
                </c:pt>
                <c:pt idx="239">
                  <c:v>28.04.2018</c:v>
                </c:pt>
                <c:pt idx="240">
                  <c:v>29.04.2018</c:v>
                </c:pt>
                <c:pt idx="241">
                  <c:v>30.04.2018</c:v>
                </c:pt>
                <c:pt idx="242">
                  <c:v>01.05.2018</c:v>
                </c:pt>
                <c:pt idx="243">
                  <c:v>02.05.2018</c:v>
                </c:pt>
                <c:pt idx="244">
                  <c:v>03.05.2018</c:v>
                </c:pt>
                <c:pt idx="245">
                  <c:v>04.05.2018</c:v>
                </c:pt>
                <c:pt idx="246">
                  <c:v>05.05.2018</c:v>
                </c:pt>
                <c:pt idx="247">
                  <c:v>06.05.2018</c:v>
                </c:pt>
                <c:pt idx="248">
                  <c:v>07.05.2018</c:v>
                </c:pt>
                <c:pt idx="249">
                  <c:v>08.05.2018</c:v>
                </c:pt>
                <c:pt idx="250">
                  <c:v>09.05.2018</c:v>
                </c:pt>
                <c:pt idx="251">
                  <c:v>10.05.2018</c:v>
                </c:pt>
                <c:pt idx="252">
                  <c:v>11.05.2018</c:v>
                </c:pt>
                <c:pt idx="253">
                  <c:v>12.05.2018</c:v>
                </c:pt>
                <c:pt idx="254">
                  <c:v>13.05.2018</c:v>
                </c:pt>
                <c:pt idx="255">
                  <c:v>14.05.2018</c:v>
                </c:pt>
                <c:pt idx="256">
                  <c:v>15.05.2018</c:v>
                </c:pt>
                <c:pt idx="257">
                  <c:v>16.05.2018</c:v>
                </c:pt>
                <c:pt idx="258">
                  <c:v>17.05.2018</c:v>
                </c:pt>
                <c:pt idx="259">
                  <c:v>18.05.2018</c:v>
                </c:pt>
                <c:pt idx="260">
                  <c:v>19.05.2018</c:v>
                </c:pt>
                <c:pt idx="261">
                  <c:v>20.05.2018</c:v>
                </c:pt>
                <c:pt idx="262">
                  <c:v>21.05.2018</c:v>
                </c:pt>
                <c:pt idx="263">
                  <c:v>22.05.2018</c:v>
                </c:pt>
                <c:pt idx="264">
                  <c:v>23.05.2018</c:v>
                </c:pt>
                <c:pt idx="265">
                  <c:v>24.05.2018</c:v>
                </c:pt>
                <c:pt idx="266">
                  <c:v>25.05.2018</c:v>
                </c:pt>
                <c:pt idx="267">
                  <c:v>26.05.2018</c:v>
                </c:pt>
                <c:pt idx="268">
                  <c:v>27.05.2018</c:v>
                </c:pt>
                <c:pt idx="269">
                  <c:v>28.05.2018</c:v>
                </c:pt>
                <c:pt idx="270">
                  <c:v>29.05.2018</c:v>
                </c:pt>
                <c:pt idx="271">
                  <c:v>30.05.2018</c:v>
                </c:pt>
                <c:pt idx="272">
                  <c:v>31.05.2018</c:v>
                </c:pt>
                <c:pt idx="273">
                  <c:v>01.06.2018</c:v>
                </c:pt>
                <c:pt idx="274">
                  <c:v>02.06.2018</c:v>
                </c:pt>
                <c:pt idx="275">
                  <c:v>03.06.2018</c:v>
                </c:pt>
                <c:pt idx="276">
                  <c:v>04.06.2018</c:v>
                </c:pt>
                <c:pt idx="277">
                  <c:v>05.06.2018</c:v>
                </c:pt>
                <c:pt idx="278">
                  <c:v>06.06.2018</c:v>
                </c:pt>
                <c:pt idx="279">
                  <c:v>07.06.2018</c:v>
                </c:pt>
                <c:pt idx="280">
                  <c:v>08.06.2018</c:v>
                </c:pt>
                <c:pt idx="281">
                  <c:v>09.06.2018</c:v>
                </c:pt>
                <c:pt idx="282">
                  <c:v>10.06.2018</c:v>
                </c:pt>
                <c:pt idx="283">
                  <c:v>11.06.2018</c:v>
                </c:pt>
                <c:pt idx="284">
                  <c:v>12.06.2018</c:v>
                </c:pt>
                <c:pt idx="285">
                  <c:v>13.06.2018</c:v>
                </c:pt>
                <c:pt idx="286">
                  <c:v>14.06.2018</c:v>
                </c:pt>
                <c:pt idx="287">
                  <c:v>15.06.2018</c:v>
                </c:pt>
                <c:pt idx="288">
                  <c:v>16.06.2018</c:v>
                </c:pt>
                <c:pt idx="289">
                  <c:v>17.06.2018</c:v>
                </c:pt>
                <c:pt idx="290">
                  <c:v>18.06.2018</c:v>
                </c:pt>
                <c:pt idx="291">
                  <c:v>19.06.2018</c:v>
                </c:pt>
                <c:pt idx="292">
                  <c:v>20.06.2018</c:v>
                </c:pt>
                <c:pt idx="293">
                  <c:v>21.06.2018</c:v>
                </c:pt>
                <c:pt idx="294">
                  <c:v>22.06.2018</c:v>
                </c:pt>
                <c:pt idx="295">
                  <c:v>23.06.2018</c:v>
                </c:pt>
                <c:pt idx="296">
                  <c:v>24.06.2018</c:v>
                </c:pt>
                <c:pt idx="297">
                  <c:v>25.06.2018</c:v>
                </c:pt>
                <c:pt idx="298">
                  <c:v>26.06.2018</c:v>
                </c:pt>
                <c:pt idx="299">
                  <c:v>27.06.2018</c:v>
                </c:pt>
                <c:pt idx="300">
                  <c:v>28.06.2018</c:v>
                </c:pt>
                <c:pt idx="301">
                  <c:v>29.06.2018</c:v>
                </c:pt>
                <c:pt idx="302">
                  <c:v>30.06.2018</c:v>
                </c:pt>
                <c:pt idx="303">
                  <c:v>01.07.2018</c:v>
                </c:pt>
                <c:pt idx="304">
                  <c:v>02.07.2018</c:v>
                </c:pt>
                <c:pt idx="305">
                  <c:v>03.07.2018</c:v>
                </c:pt>
                <c:pt idx="306">
                  <c:v>04.07.2018</c:v>
                </c:pt>
                <c:pt idx="307">
                  <c:v>05.07.2018</c:v>
                </c:pt>
                <c:pt idx="308">
                  <c:v>06.07.2018</c:v>
                </c:pt>
                <c:pt idx="309">
                  <c:v>07.07.2018</c:v>
                </c:pt>
                <c:pt idx="310">
                  <c:v>08.07.2018</c:v>
                </c:pt>
                <c:pt idx="311">
                  <c:v>09.07.2018</c:v>
                </c:pt>
                <c:pt idx="312">
                  <c:v>10.07.2018</c:v>
                </c:pt>
                <c:pt idx="313">
                  <c:v>11.07.2018</c:v>
                </c:pt>
                <c:pt idx="314">
                  <c:v>12.07.2018</c:v>
                </c:pt>
                <c:pt idx="315">
                  <c:v>13.07.2018</c:v>
                </c:pt>
                <c:pt idx="316">
                  <c:v>14.07.2018</c:v>
                </c:pt>
                <c:pt idx="317">
                  <c:v>15.07.2018</c:v>
                </c:pt>
                <c:pt idx="318">
                  <c:v>16.07.2018</c:v>
                </c:pt>
                <c:pt idx="319">
                  <c:v>17.07.2018</c:v>
                </c:pt>
                <c:pt idx="320">
                  <c:v>18.07.2018</c:v>
                </c:pt>
                <c:pt idx="321">
                  <c:v>19.07.2018</c:v>
                </c:pt>
                <c:pt idx="322">
                  <c:v>20.07.2018</c:v>
                </c:pt>
                <c:pt idx="323">
                  <c:v>21.07.2018</c:v>
                </c:pt>
                <c:pt idx="324">
                  <c:v>22.07.2018</c:v>
                </c:pt>
                <c:pt idx="325">
                  <c:v>23.07.2018</c:v>
                </c:pt>
                <c:pt idx="326">
                  <c:v>24.07.2018</c:v>
                </c:pt>
                <c:pt idx="327">
                  <c:v>25.07.2018</c:v>
                </c:pt>
                <c:pt idx="328">
                  <c:v>26.07.2018</c:v>
                </c:pt>
                <c:pt idx="329">
                  <c:v>27.07.2018</c:v>
                </c:pt>
                <c:pt idx="330">
                  <c:v>28.07.2018</c:v>
                </c:pt>
                <c:pt idx="331">
                  <c:v>29.07.2018</c:v>
                </c:pt>
                <c:pt idx="332">
                  <c:v>30.07.2018</c:v>
                </c:pt>
                <c:pt idx="333">
                  <c:v>31.07.2018</c:v>
                </c:pt>
                <c:pt idx="334">
                  <c:v>01.08.2018</c:v>
                </c:pt>
                <c:pt idx="335">
                  <c:v>02.08.2018</c:v>
                </c:pt>
                <c:pt idx="336">
                  <c:v>03.08.2018</c:v>
                </c:pt>
                <c:pt idx="337">
                  <c:v>04.08.2018</c:v>
                </c:pt>
                <c:pt idx="338">
                  <c:v>05.08.2018</c:v>
                </c:pt>
                <c:pt idx="339">
                  <c:v>06.08.2018</c:v>
                </c:pt>
                <c:pt idx="340">
                  <c:v>07.08.2018</c:v>
                </c:pt>
                <c:pt idx="341">
                  <c:v>08.08.2018</c:v>
                </c:pt>
                <c:pt idx="342">
                  <c:v>09.08.2018</c:v>
                </c:pt>
                <c:pt idx="343">
                  <c:v>10.08.2018</c:v>
                </c:pt>
                <c:pt idx="344">
                  <c:v>11.08.2018</c:v>
                </c:pt>
                <c:pt idx="345">
                  <c:v>12.08.2018</c:v>
                </c:pt>
                <c:pt idx="346">
                  <c:v>13.08.2018</c:v>
                </c:pt>
                <c:pt idx="347">
                  <c:v>14.08.2018</c:v>
                </c:pt>
              </c:strCache>
            </c:strRef>
          </c:cat>
          <c:val>
            <c:numRef>
              <c:f>Sheet1!$F$2:$F$349</c:f>
              <c:numCache>
                <c:formatCode>General</c:formatCode>
                <c:ptCount val="348"/>
                <c:pt idx="0">
                  <c:v>2</c:v>
                </c:pt>
                <c:pt idx="1">
                  <c:v>0</c:v>
                </c:pt>
                <c:pt idx="2">
                  <c:v>0</c:v>
                </c:pt>
                <c:pt idx="3">
                  <c:v>1</c:v>
                </c:pt>
                <c:pt idx="4">
                  <c:v>3</c:v>
                </c:pt>
                <c:pt idx="5">
                  <c:v>3</c:v>
                </c:pt>
                <c:pt idx="6">
                  <c:v>4</c:v>
                </c:pt>
                <c:pt idx="7">
                  <c:v>4</c:v>
                </c:pt>
                <c:pt idx="8">
                  <c:v>18</c:v>
                </c:pt>
                <c:pt idx="9">
                  <c:v>1</c:v>
                </c:pt>
                <c:pt idx="10">
                  <c:v>2</c:v>
                </c:pt>
                <c:pt idx="11">
                  <c:v>0</c:v>
                </c:pt>
                <c:pt idx="12">
                  <c:v>2</c:v>
                </c:pt>
                <c:pt idx="13">
                  <c:v>8</c:v>
                </c:pt>
                <c:pt idx="14">
                  <c:v>17</c:v>
                </c:pt>
                <c:pt idx="15">
                  <c:v>22</c:v>
                </c:pt>
                <c:pt idx="16">
                  <c:v>4</c:v>
                </c:pt>
                <c:pt idx="17">
                  <c:v>9</c:v>
                </c:pt>
                <c:pt idx="18">
                  <c:v>0</c:v>
                </c:pt>
                <c:pt idx="19">
                  <c:v>4</c:v>
                </c:pt>
                <c:pt idx="20">
                  <c:v>3</c:v>
                </c:pt>
                <c:pt idx="21">
                  <c:v>4</c:v>
                </c:pt>
                <c:pt idx="22">
                  <c:v>0</c:v>
                </c:pt>
                <c:pt idx="23">
                  <c:v>2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2</c:v>
                </c:pt>
                <c:pt idx="28">
                  <c:v>0</c:v>
                </c:pt>
                <c:pt idx="29">
                  <c:v>0</c:v>
                </c:pt>
                <c:pt idx="30">
                  <c:v>1</c:v>
                </c:pt>
                <c:pt idx="31">
                  <c:v>2</c:v>
                </c:pt>
                <c:pt idx="32">
                  <c:v>0</c:v>
                </c:pt>
                <c:pt idx="33">
                  <c:v>1</c:v>
                </c:pt>
                <c:pt idx="34">
                  <c:v>3</c:v>
                </c:pt>
                <c:pt idx="35">
                  <c:v>1</c:v>
                </c:pt>
                <c:pt idx="36">
                  <c:v>0</c:v>
                </c:pt>
                <c:pt idx="37">
                  <c:v>0</c:v>
                </c:pt>
                <c:pt idx="38">
                  <c:v>1</c:v>
                </c:pt>
                <c:pt idx="39">
                  <c:v>1</c:v>
                </c:pt>
                <c:pt idx="40">
                  <c:v>0</c:v>
                </c:pt>
                <c:pt idx="41">
                  <c:v>1</c:v>
                </c:pt>
                <c:pt idx="42">
                  <c:v>0</c:v>
                </c:pt>
                <c:pt idx="43">
                  <c:v>0</c:v>
                </c:pt>
                <c:pt idx="44">
                  <c:v>1</c:v>
                </c:pt>
                <c:pt idx="45">
                  <c:v>4</c:v>
                </c:pt>
                <c:pt idx="46">
                  <c:v>0</c:v>
                </c:pt>
                <c:pt idx="47">
                  <c:v>2</c:v>
                </c:pt>
                <c:pt idx="48">
                  <c:v>0</c:v>
                </c:pt>
                <c:pt idx="49">
                  <c:v>0</c:v>
                </c:pt>
                <c:pt idx="50">
                  <c:v>0</c:v>
                </c:pt>
                <c:pt idx="51">
                  <c:v>0</c:v>
                </c:pt>
                <c:pt idx="52">
                  <c:v>0</c:v>
                </c:pt>
                <c:pt idx="53">
                  <c:v>0</c:v>
                </c:pt>
                <c:pt idx="54">
                  <c:v>2</c:v>
                </c:pt>
                <c:pt idx="55">
                  <c:v>1</c:v>
                </c:pt>
                <c:pt idx="56">
                  <c:v>0</c:v>
                </c:pt>
                <c:pt idx="57">
                  <c:v>1</c:v>
                </c:pt>
                <c:pt idx="58">
                  <c:v>1</c:v>
                </c:pt>
                <c:pt idx="59">
                  <c:v>0</c:v>
                </c:pt>
                <c:pt idx="60">
                  <c:v>0</c:v>
                </c:pt>
                <c:pt idx="61">
                  <c:v>1</c:v>
                </c:pt>
                <c:pt idx="62">
                  <c:v>0</c:v>
                </c:pt>
                <c:pt idx="63">
                  <c:v>1</c:v>
                </c:pt>
                <c:pt idx="64">
                  <c:v>0</c:v>
                </c:pt>
                <c:pt idx="65">
                  <c:v>0</c:v>
                </c:pt>
                <c:pt idx="66">
                  <c:v>0</c:v>
                </c:pt>
                <c:pt idx="67">
                  <c:v>0</c:v>
                </c:pt>
                <c:pt idx="68">
                  <c:v>1</c:v>
                </c:pt>
                <c:pt idx="69">
                  <c:v>0</c:v>
                </c:pt>
                <c:pt idx="70">
                  <c:v>0</c:v>
                </c:pt>
                <c:pt idx="71">
                  <c:v>0</c:v>
                </c:pt>
                <c:pt idx="72">
                  <c:v>0</c:v>
                </c:pt>
                <c:pt idx="73">
                  <c:v>6</c:v>
                </c:pt>
                <c:pt idx="74">
                  <c:v>8</c:v>
                </c:pt>
                <c:pt idx="75">
                  <c:v>2</c:v>
                </c:pt>
                <c:pt idx="76">
                  <c:v>0</c:v>
                </c:pt>
                <c:pt idx="77">
                  <c:v>1</c:v>
                </c:pt>
                <c:pt idx="78">
                  <c:v>0</c:v>
                </c:pt>
                <c:pt idx="79">
                  <c:v>0</c:v>
                </c:pt>
                <c:pt idx="80">
                  <c:v>0</c:v>
                </c:pt>
                <c:pt idx="81">
                  <c:v>1</c:v>
                </c:pt>
                <c:pt idx="82">
                  <c:v>0</c:v>
                </c:pt>
                <c:pt idx="83">
                  <c:v>2</c:v>
                </c:pt>
                <c:pt idx="84">
                  <c:v>8</c:v>
                </c:pt>
                <c:pt idx="85">
                  <c:v>1</c:v>
                </c:pt>
                <c:pt idx="86">
                  <c:v>3</c:v>
                </c:pt>
                <c:pt idx="87">
                  <c:v>3</c:v>
                </c:pt>
                <c:pt idx="88">
                  <c:v>0</c:v>
                </c:pt>
                <c:pt idx="89">
                  <c:v>0</c:v>
                </c:pt>
                <c:pt idx="90">
                  <c:v>0</c:v>
                </c:pt>
                <c:pt idx="91">
                  <c:v>0</c:v>
                </c:pt>
                <c:pt idx="92">
                  <c:v>1</c:v>
                </c:pt>
                <c:pt idx="93">
                  <c:v>0</c:v>
                </c:pt>
                <c:pt idx="94">
                  <c:v>1</c:v>
                </c:pt>
                <c:pt idx="95">
                  <c:v>0</c:v>
                </c:pt>
                <c:pt idx="96">
                  <c:v>0</c:v>
                </c:pt>
                <c:pt idx="97">
                  <c:v>0</c:v>
                </c:pt>
                <c:pt idx="98">
                  <c:v>0</c:v>
                </c:pt>
                <c:pt idx="99">
                  <c:v>0</c:v>
                </c:pt>
                <c:pt idx="100">
                  <c:v>0</c:v>
                </c:pt>
                <c:pt idx="101">
                  <c:v>2</c:v>
                </c:pt>
                <c:pt idx="102">
                  <c:v>0</c:v>
                </c:pt>
                <c:pt idx="103">
                  <c:v>2</c:v>
                </c:pt>
                <c:pt idx="104">
                  <c:v>1</c:v>
                </c:pt>
                <c:pt idx="105">
                  <c:v>5</c:v>
                </c:pt>
                <c:pt idx="106">
                  <c:v>1</c:v>
                </c:pt>
                <c:pt idx="107">
                  <c:v>0</c:v>
                </c:pt>
                <c:pt idx="108">
                  <c:v>0</c:v>
                </c:pt>
                <c:pt idx="109">
                  <c:v>1</c:v>
                </c:pt>
                <c:pt idx="110">
                  <c:v>0</c:v>
                </c:pt>
                <c:pt idx="111">
                  <c:v>0</c:v>
                </c:pt>
                <c:pt idx="112">
                  <c:v>0</c:v>
                </c:pt>
                <c:pt idx="113">
                  <c:v>2</c:v>
                </c:pt>
                <c:pt idx="114">
                  <c:v>2</c:v>
                </c:pt>
                <c:pt idx="115">
                  <c:v>1</c:v>
                </c:pt>
                <c:pt idx="116">
                  <c:v>1</c:v>
                </c:pt>
                <c:pt idx="117">
                  <c:v>0</c:v>
                </c:pt>
                <c:pt idx="118">
                  <c:v>0</c:v>
                </c:pt>
                <c:pt idx="119">
                  <c:v>0</c:v>
                </c:pt>
                <c:pt idx="120">
                  <c:v>0</c:v>
                </c:pt>
                <c:pt idx="121">
                  <c:v>1</c:v>
                </c:pt>
                <c:pt idx="122">
                  <c:v>1</c:v>
                </c:pt>
                <c:pt idx="123">
                  <c:v>0</c:v>
                </c:pt>
                <c:pt idx="124">
                  <c:v>0</c:v>
                </c:pt>
                <c:pt idx="125">
                  <c:v>1</c:v>
                </c:pt>
                <c:pt idx="126">
                  <c:v>0</c:v>
                </c:pt>
                <c:pt idx="127">
                  <c:v>0</c:v>
                </c:pt>
                <c:pt idx="128">
                  <c:v>0</c:v>
                </c:pt>
                <c:pt idx="129">
                  <c:v>4</c:v>
                </c:pt>
                <c:pt idx="130">
                  <c:v>4</c:v>
                </c:pt>
                <c:pt idx="131">
                  <c:v>4</c:v>
                </c:pt>
                <c:pt idx="132">
                  <c:v>2</c:v>
                </c:pt>
                <c:pt idx="133">
                  <c:v>0</c:v>
                </c:pt>
                <c:pt idx="134">
                  <c:v>0</c:v>
                </c:pt>
                <c:pt idx="135">
                  <c:v>0</c:v>
                </c:pt>
                <c:pt idx="136">
                  <c:v>3</c:v>
                </c:pt>
                <c:pt idx="137">
                  <c:v>2</c:v>
                </c:pt>
                <c:pt idx="138">
                  <c:v>0</c:v>
                </c:pt>
                <c:pt idx="139">
                  <c:v>1</c:v>
                </c:pt>
                <c:pt idx="140">
                  <c:v>0</c:v>
                </c:pt>
                <c:pt idx="141">
                  <c:v>0</c:v>
                </c:pt>
                <c:pt idx="142">
                  <c:v>2</c:v>
                </c:pt>
                <c:pt idx="143">
                  <c:v>2</c:v>
                </c:pt>
                <c:pt idx="144">
                  <c:v>1</c:v>
                </c:pt>
                <c:pt idx="145">
                  <c:v>1</c:v>
                </c:pt>
                <c:pt idx="146">
                  <c:v>0</c:v>
                </c:pt>
                <c:pt idx="147">
                  <c:v>1</c:v>
                </c:pt>
                <c:pt idx="148">
                  <c:v>0</c:v>
                </c:pt>
                <c:pt idx="149">
                  <c:v>0</c:v>
                </c:pt>
                <c:pt idx="150">
                  <c:v>0</c:v>
                </c:pt>
                <c:pt idx="151">
                  <c:v>1</c:v>
                </c:pt>
                <c:pt idx="152">
                  <c:v>1</c:v>
                </c:pt>
                <c:pt idx="153">
                  <c:v>1</c:v>
                </c:pt>
                <c:pt idx="154">
                  <c:v>2</c:v>
                </c:pt>
                <c:pt idx="155">
                  <c:v>0</c:v>
                </c:pt>
                <c:pt idx="156">
                  <c:v>0</c:v>
                </c:pt>
                <c:pt idx="157">
                  <c:v>3</c:v>
                </c:pt>
                <c:pt idx="158">
                  <c:v>0</c:v>
                </c:pt>
                <c:pt idx="159">
                  <c:v>0</c:v>
                </c:pt>
                <c:pt idx="160">
                  <c:v>0</c:v>
                </c:pt>
                <c:pt idx="161">
                  <c:v>1</c:v>
                </c:pt>
                <c:pt idx="162">
                  <c:v>0</c:v>
                </c:pt>
                <c:pt idx="163">
                  <c:v>0</c:v>
                </c:pt>
                <c:pt idx="164">
                  <c:v>2</c:v>
                </c:pt>
                <c:pt idx="165">
                  <c:v>1</c:v>
                </c:pt>
                <c:pt idx="166">
                  <c:v>1</c:v>
                </c:pt>
                <c:pt idx="167">
                  <c:v>1</c:v>
                </c:pt>
                <c:pt idx="168">
                  <c:v>0</c:v>
                </c:pt>
                <c:pt idx="169">
                  <c:v>0</c:v>
                </c:pt>
                <c:pt idx="170">
                  <c:v>0</c:v>
                </c:pt>
                <c:pt idx="171">
                  <c:v>2</c:v>
                </c:pt>
                <c:pt idx="172">
                  <c:v>0</c:v>
                </c:pt>
                <c:pt idx="173">
                  <c:v>0</c:v>
                </c:pt>
                <c:pt idx="174">
                  <c:v>0</c:v>
                </c:pt>
                <c:pt idx="175">
                  <c:v>0</c:v>
                </c:pt>
                <c:pt idx="176">
                  <c:v>0</c:v>
                </c:pt>
                <c:pt idx="177">
                  <c:v>0</c:v>
                </c:pt>
                <c:pt idx="178">
                  <c:v>2</c:v>
                </c:pt>
                <c:pt idx="179">
                  <c:v>1</c:v>
                </c:pt>
                <c:pt idx="180">
                  <c:v>2</c:v>
                </c:pt>
                <c:pt idx="181">
                  <c:v>1</c:v>
                </c:pt>
                <c:pt idx="182">
                  <c:v>0</c:v>
                </c:pt>
                <c:pt idx="183">
                  <c:v>0</c:v>
                </c:pt>
                <c:pt idx="184">
                  <c:v>1</c:v>
                </c:pt>
                <c:pt idx="185">
                  <c:v>2</c:v>
                </c:pt>
                <c:pt idx="186">
                  <c:v>1</c:v>
                </c:pt>
                <c:pt idx="187">
                  <c:v>7</c:v>
                </c:pt>
                <c:pt idx="188">
                  <c:v>2</c:v>
                </c:pt>
                <c:pt idx="189">
                  <c:v>2</c:v>
                </c:pt>
                <c:pt idx="190">
                  <c:v>2</c:v>
                </c:pt>
                <c:pt idx="191">
                  <c:v>0</c:v>
                </c:pt>
                <c:pt idx="192">
                  <c:v>1</c:v>
                </c:pt>
                <c:pt idx="193">
                  <c:v>1</c:v>
                </c:pt>
                <c:pt idx="194">
                  <c:v>1</c:v>
                </c:pt>
                <c:pt idx="195">
                  <c:v>4</c:v>
                </c:pt>
                <c:pt idx="196">
                  <c:v>2</c:v>
                </c:pt>
                <c:pt idx="197">
                  <c:v>0</c:v>
                </c:pt>
                <c:pt idx="198">
                  <c:v>1</c:v>
                </c:pt>
                <c:pt idx="199">
                  <c:v>3</c:v>
                </c:pt>
                <c:pt idx="200">
                  <c:v>2</c:v>
                </c:pt>
                <c:pt idx="201">
                  <c:v>0</c:v>
                </c:pt>
                <c:pt idx="202">
                  <c:v>0</c:v>
                </c:pt>
                <c:pt idx="203">
                  <c:v>0</c:v>
                </c:pt>
                <c:pt idx="204">
                  <c:v>1</c:v>
                </c:pt>
                <c:pt idx="205">
                  <c:v>3</c:v>
                </c:pt>
                <c:pt idx="206">
                  <c:v>2</c:v>
                </c:pt>
                <c:pt idx="207">
                  <c:v>0</c:v>
                </c:pt>
                <c:pt idx="208">
                  <c:v>1</c:v>
                </c:pt>
                <c:pt idx="209">
                  <c:v>6</c:v>
                </c:pt>
                <c:pt idx="210">
                  <c:v>4</c:v>
                </c:pt>
                <c:pt idx="211">
                  <c:v>2</c:v>
                </c:pt>
                <c:pt idx="212">
                  <c:v>1</c:v>
                </c:pt>
                <c:pt idx="213">
                  <c:v>1</c:v>
                </c:pt>
                <c:pt idx="214">
                  <c:v>7</c:v>
                </c:pt>
                <c:pt idx="215">
                  <c:v>0</c:v>
                </c:pt>
                <c:pt idx="216">
                  <c:v>0</c:v>
                </c:pt>
                <c:pt idx="217">
                  <c:v>11</c:v>
                </c:pt>
                <c:pt idx="218">
                  <c:v>0</c:v>
                </c:pt>
                <c:pt idx="219">
                  <c:v>3</c:v>
                </c:pt>
                <c:pt idx="220">
                  <c:v>0</c:v>
                </c:pt>
                <c:pt idx="221">
                  <c:v>1</c:v>
                </c:pt>
                <c:pt idx="222">
                  <c:v>1</c:v>
                </c:pt>
                <c:pt idx="223">
                  <c:v>0</c:v>
                </c:pt>
                <c:pt idx="224">
                  <c:v>0</c:v>
                </c:pt>
                <c:pt idx="225">
                  <c:v>0</c:v>
                </c:pt>
                <c:pt idx="226">
                  <c:v>0</c:v>
                </c:pt>
                <c:pt idx="227">
                  <c:v>3</c:v>
                </c:pt>
                <c:pt idx="228">
                  <c:v>2</c:v>
                </c:pt>
                <c:pt idx="229">
                  <c:v>1</c:v>
                </c:pt>
                <c:pt idx="230">
                  <c:v>0</c:v>
                </c:pt>
                <c:pt idx="231">
                  <c:v>2</c:v>
                </c:pt>
                <c:pt idx="232">
                  <c:v>1</c:v>
                </c:pt>
                <c:pt idx="233">
                  <c:v>0</c:v>
                </c:pt>
                <c:pt idx="234">
                  <c:v>0</c:v>
                </c:pt>
                <c:pt idx="235">
                  <c:v>2</c:v>
                </c:pt>
                <c:pt idx="236">
                  <c:v>0</c:v>
                </c:pt>
                <c:pt idx="237">
                  <c:v>0</c:v>
                </c:pt>
                <c:pt idx="238">
                  <c:v>2</c:v>
                </c:pt>
                <c:pt idx="239">
                  <c:v>3</c:v>
                </c:pt>
                <c:pt idx="240">
                  <c:v>0</c:v>
                </c:pt>
                <c:pt idx="241">
                  <c:v>1</c:v>
                </c:pt>
                <c:pt idx="242">
                  <c:v>2</c:v>
                </c:pt>
                <c:pt idx="243">
                  <c:v>5</c:v>
                </c:pt>
                <c:pt idx="244">
                  <c:v>3</c:v>
                </c:pt>
                <c:pt idx="245">
                  <c:v>3</c:v>
                </c:pt>
                <c:pt idx="246">
                  <c:v>1</c:v>
                </c:pt>
                <c:pt idx="247">
                  <c:v>1</c:v>
                </c:pt>
                <c:pt idx="248">
                  <c:v>2</c:v>
                </c:pt>
                <c:pt idx="249">
                  <c:v>1</c:v>
                </c:pt>
                <c:pt idx="250">
                  <c:v>1</c:v>
                </c:pt>
                <c:pt idx="251">
                  <c:v>0</c:v>
                </c:pt>
                <c:pt idx="252">
                  <c:v>0</c:v>
                </c:pt>
                <c:pt idx="253">
                  <c:v>8</c:v>
                </c:pt>
                <c:pt idx="254">
                  <c:v>2</c:v>
                </c:pt>
                <c:pt idx="255">
                  <c:v>0</c:v>
                </c:pt>
                <c:pt idx="256">
                  <c:v>1</c:v>
                </c:pt>
                <c:pt idx="257">
                  <c:v>1</c:v>
                </c:pt>
                <c:pt idx="258">
                  <c:v>2</c:v>
                </c:pt>
                <c:pt idx="259">
                  <c:v>3</c:v>
                </c:pt>
                <c:pt idx="260">
                  <c:v>2</c:v>
                </c:pt>
                <c:pt idx="261">
                  <c:v>0</c:v>
                </c:pt>
                <c:pt idx="262">
                  <c:v>2</c:v>
                </c:pt>
                <c:pt idx="263">
                  <c:v>1</c:v>
                </c:pt>
                <c:pt idx="264">
                  <c:v>5</c:v>
                </c:pt>
                <c:pt idx="265">
                  <c:v>0</c:v>
                </c:pt>
                <c:pt idx="266">
                  <c:v>9</c:v>
                </c:pt>
                <c:pt idx="267">
                  <c:v>7</c:v>
                </c:pt>
                <c:pt idx="268">
                  <c:v>0</c:v>
                </c:pt>
                <c:pt idx="269">
                  <c:v>0</c:v>
                </c:pt>
                <c:pt idx="270">
                  <c:v>0</c:v>
                </c:pt>
                <c:pt idx="271">
                  <c:v>1</c:v>
                </c:pt>
                <c:pt idx="272">
                  <c:v>1</c:v>
                </c:pt>
                <c:pt idx="273">
                  <c:v>2</c:v>
                </c:pt>
                <c:pt idx="274">
                  <c:v>1</c:v>
                </c:pt>
                <c:pt idx="275">
                  <c:v>0</c:v>
                </c:pt>
                <c:pt idx="276">
                  <c:v>0</c:v>
                </c:pt>
                <c:pt idx="277">
                  <c:v>0</c:v>
                </c:pt>
                <c:pt idx="278">
                  <c:v>0</c:v>
                </c:pt>
                <c:pt idx="279">
                  <c:v>4</c:v>
                </c:pt>
                <c:pt idx="280">
                  <c:v>3</c:v>
                </c:pt>
                <c:pt idx="281">
                  <c:v>0</c:v>
                </c:pt>
                <c:pt idx="282">
                  <c:v>14</c:v>
                </c:pt>
                <c:pt idx="283">
                  <c:v>1</c:v>
                </c:pt>
                <c:pt idx="284">
                  <c:v>0</c:v>
                </c:pt>
                <c:pt idx="285">
                  <c:v>1</c:v>
                </c:pt>
                <c:pt idx="286">
                  <c:v>8</c:v>
                </c:pt>
                <c:pt idx="287">
                  <c:v>2</c:v>
                </c:pt>
                <c:pt idx="288">
                  <c:v>1</c:v>
                </c:pt>
                <c:pt idx="289">
                  <c:v>1</c:v>
                </c:pt>
                <c:pt idx="290">
                  <c:v>2</c:v>
                </c:pt>
                <c:pt idx="291">
                  <c:v>0</c:v>
                </c:pt>
                <c:pt idx="292">
                  <c:v>0</c:v>
                </c:pt>
                <c:pt idx="293">
                  <c:v>2</c:v>
                </c:pt>
                <c:pt idx="294">
                  <c:v>0</c:v>
                </c:pt>
                <c:pt idx="295">
                  <c:v>0</c:v>
                </c:pt>
                <c:pt idx="296">
                  <c:v>0</c:v>
                </c:pt>
                <c:pt idx="297">
                  <c:v>4</c:v>
                </c:pt>
                <c:pt idx="298">
                  <c:v>3</c:v>
                </c:pt>
                <c:pt idx="299">
                  <c:v>2</c:v>
                </c:pt>
                <c:pt idx="300">
                  <c:v>1</c:v>
                </c:pt>
                <c:pt idx="301">
                  <c:v>0</c:v>
                </c:pt>
                <c:pt idx="302">
                  <c:v>3</c:v>
                </c:pt>
                <c:pt idx="303">
                  <c:v>0</c:v>
                </c:pt>
                <c:pt idx="304">
                  <c:v>0</c:v>
                </c:pt>
                <c:pt idx="305">
                  <c:v>1</c:v>
                </c:pt>
                <c:pt idx="306">
                  <c:v>0</c:v>
                </c:pt>
                <c:pt idx="307">
                  <c:v>0</c:v>
                </c:pt>
                <c:pt idx="308">
                  <c:v>0</c:v>
                </c:pt>
                <c:pt idx="309">
                  <c:v>0</c:v>
                </c:pt>
                <c:pt idx="310">
                  <c:v>0</c:v>
                </c:pt>
                <c:pt idx="311">
                  <c:v>0</c:v>
                </c:pt>
                <c:pt idx="312">
                  <c:v>0</c:v>
                </c:pt>
                <c:pt idx="313">
                  <c:v>1</c:v>
                </c:pt>
                <c:pt idx="314">
                  <c:v>2</c:v>
                </c:pt>
                <c:pt idx="315">
                  <c:v>0</c:v>
                </c:pt>
                <c:pt idx="316">
                  <c:v>3</c:v>
                </c:pt>
                <c:pt idx="317">
                  <c:v>4</c:v>
                </c:pt>
                <c:pt idx="318">
                  <c:v>0</c:v>
                </c:pt>
                <c:pt idx="319">
                  <c:v>2</c:v>
                </c:pt>
                <c:pt idx="320">
                  <c:v>2</c:v>
                </c:pt>
                <c:pt idx="321">
                  <c:v>4</c:v>
                </c:pt>
                <c:pt idx="322">
                  <c:v>2</c:v>
                </c:pt>
                <c:pt idx="323">
                  <c:v>8</c:v>
                </c:pt>
                <c:pt idx="324">
                  <c:v>3</c:v>
                </c:pt>
                <c:pt idx="325">
                  <c:v>0</c:v>
                </c:pt>
                <c:pt idx="326">
                  <c:v>0</c:v>
                </c:pt>
                <c:pt idx="327">
                  <c:v>6</c:v>
                </c:pt>
                <c:pt idx="328">
                  <c:v>3</c:v>
                </c:pt>
                <c:pt idx="329">
                  <c:v>2</c:v>
                </c:pt>
                <c:pt idx="330">
                  <c:v>1</c:v>
                </c:pt>
                <c:pt idx="331">
                  <c:v>0</c:v>
                </c:pt>
                <c:pt idx="332">
                  <c:v>2</c:v>
                </c:pt>
                <c:pt idx="333">
                  <c:v>1</c:v>
                </c:pt>
                <c:pt idx="334">
                  <c:v>0</c:v>
                </c:pt>
                <c:pt idx="335">
                  <c:v>0</c:v>
                </c:pt>
                <c:pt idx="336">
                  <c:v>1</c:v>
                </c:pt>
                <c:pt idx="337">
                  <c:v>11</c:v>
                </c:pt>
                <c:pt idx="338">
                  <c:v>3</c:v>
                </c:pt>
                <c:pt idx="339">
                  <c:v>2</c:v>
                </c:pt>
                <c:pt idx="340">
                  <c:v>1</c:v>
                </c:pt>
                <c:pt idx="341">
                  <c:v>2</c:v>
                </c:pt>
                <c:pt idx="342">
                  <c:v>5</c:v>
                </c:pt>
                <c:pt idx="343">
                  <c:v>2</c:v>
                </c:pt>
                <c:pt idx="344">
                  <c:v>0</c:v>
                </c:pt>
                <c:pt idx="345">
                  <c:v>0</c:v>
                </c:pt>
                <c:pt idx="346">
                  <c:v>0</c:v>
                </c:pt>
                <c:pt idx="347">
                  <c:v>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51FD-47F5-AB73-111EEBE39304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treckerfahrerduerfendas</c:v>
                </c:pt>
              </c:strCache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strRef>
              <c:f>Sheet1!$A$2:$A$349</c:f>
              <c:strCache>
                <c:ptCount val="348"/>
                <c:pt idx="0">
                  <c:v>01.09.2017</c:v>
                </c:pt>
                <c:pt idx="1">
                  <c:v>02.09.2017</c:v>
                </c:pt>
                <c:pt idx="2">
                  <c:v>03.09.2017</c:v>
                </c:pt>
                <c:pt idx="3">
                  <c:v>04.09.2017</c:v>
                </c:pt>
                <c:pt idx="4">
                  <c:v>05.09.2017</c:v>
                </c:pt>
                <c:pt idx="5">
                  <c:v>06.09.2017</c:v>
                </c:pt>
                <c:pt idx="6">
                  <c:v>07.09.2017</c:v>
                </c:pt>
                <c:pt idx="7">
                  <c:v>08.09.2017</c:v>
                </c:pt>
                <c:pt idx="8">
                  <c:v>09.09.2017</c:v>
                </c:pt>
                <c:pt idx="9">
                  <c:v>10.09.2017</c:v>
                </c:pt>
                <c:pt idx="10">
                  <c:v>11.09.2017</c:v>
                </c:pt>
                <c:pt idx="11">
                  <c:v>12.09.2017</c:v>
                </c:pt>
                <c:pt idx="12">
                  <c:v>13.09.2017</c:v>
                </c:pt>
                <c:pt idx="13">
                  <c:v>14.09.2017</c:v>
                </c:pt>
                <c:pt idx="14">
                  <c:v>15.09.2017</c:v>
                </c:pt>
                <c:pt idx="15">
                  <c:v>16.09.2017</c:v>
                </c:pt>
                <c:pt idx="16">
                  <c:v>17.09.2017</c:v>
                </c:pt>
                <c:pt idx="17">
                  <c:v>18.09.2017</c:v>
                </c:pt>
                <c:pt idx="18">
                  <c:v>19.09.2017</c:v>
                </c:pt>
                <c:pt idx="19">
                  <c:v>20.09.2017</c:v>
                </c:pt>
                <c:pt idx="20">
                  <c:v>21.09.2017</c:v>
                </c:pt>
                <c:pt idx="21">
                  <c:v>22.09.2017</c:v>
                </c:pt>
                <c:pt idx="22">
                  <c:v>23.09.2017</c:v>
                </c:pt>
                <c:pt idx="23">
                  <c:v>24.09.2017</c:v>
                </c:pt>
                <c:pt idx="24">
                  <c:v>25.09.2017</c:v>
                </c:pt>
                <c:pt idx="25">
                  <c:v>26.09.2017</c:v>
                </c:pt>
                <c:pt idx="26">
                  <c:v>27.09.2017</c:v>
                </c:pt>
                <c:pt idx="27">
                  <c:v>28.09.2017</c:v>
                </c:pt>
                <c:pt idx="28">
                  <c:v>29.09.2017</c:v>
                </c:pt>
                <c:pt idx="29">
                  <c:v>30.09.2017</c:v>
                </c:pt>
                <c:pt idx="30">
                  <c:v>01.10.2017</c:v>
                </c:pt>
                <c:pt idx="31">
                  <c:v>02.10.2017</c:v>
                </c:pt>
                <c:pt idx="32">
                  <c:v>03.10.2017</c:v>
                </c:pt>
                <c:pt idx="33">
                  <c:v>04.10.2017</c:v>
                </c:pt>
                <c:pt idx="34">
                  <c:v>05.10.2017</c:v>
                </c:pt>
                <c:pt idx="35">
                  <c:v>06.10.2017</c:v>
                </c:pt>
                <c:pt idx="36">
                  <c:v>07.10.2017</c:v>
                </c:pt>
                <c:pt idx="37">
                  <c:v>08.10.2017</c:v>
                </c:pt>
                <c:pt idx="38">
                  <c:v>09.10.2017</c:v>
                </c:pt>
                <c:pt idx="39">
                  <c:v>10.10.2017</c:v>
                </c:pt>
                <c:pt idx="40">
                  <c:v>11.10.2017</c:v>
                </c:pt>
                <c:pt idx="41">
                  <c:v>12.10.2017</c:v>
                </c:pt>
                <c:pt idx="42">
                  <c:v>13.10.2017</c:v>
                </c:pt>
                <c:pt idx="43">
                  <c:v>14.10.2017</c:v>
                </c:pt>
                <c:pt idx="44">
                  <c:v>15.10.2017</c:v>
                </c:pt>
                <c:pt idx="45">
                  <c:v>16.10.2017</c:v>
                </c:pt>
                <c:pt idx="46">
                  <c:v>17.10.2017</c:v>
                </c:pt>
                <c:pt idx="47">
                  <c:v>18.10.2017</c:v>
                </c:pt>
                <c:pt idx="48">
                  <c:v>19.10.2017</c:v>
                </c:pt>
                <c:pt idx="49">
                  <c:v>20.10.2017</c:v>
                </c:pt>
                <c:pt idx="50">
                  <c:v>21.10.2017</c:v>
                </c:pt>
                <c:pt idx="51">
                  <c:v>22.10.2017</c:v>
                </c:pt>
                <c:pt idx="52">
                  <c:v>23.10.2017</c:v>
                </c:pt>
                <c:pt idx="53">
                  <c:v>24.10.2017</c:v>
                </c:pt>
                <c:pt idx="54">
                  <c:v>25.10.2017</c:v>
                </c:pt>
                <c:pt idx="55">
                  <c:v>26.10.2017</c:v>
                </c:pt>
                <c:pt idx="56">
                  <c:v>27.10.2017</c:v>
                </c:pt>
                <c:pt idx="57">
                  <c:v>28.10.2017</c:v>
                </c:pt>
                <c:pt idx="58">
                  <c:v>29.10.2017</c:v>
                </c:pt>
                <c:pt idx="59">
                  <c:v>30.10.2017</c:v>
                </c:pt>
                <c:pt idx="60">
                  <c:v>31.10.2017</c:v>
                </c:pt>
                <c:pt idx="61">
                  <c:v>01.11.2017</c:v>
                </c:pt>
                <c:pt idx="62">
                  <c:v>02.11.2017</c:v>
                </c:pt>
                <c:pt idx="63">
                  <c:v>03.11.2017</c:v>
                </c:pt>
                <c:pt idx="64">
                  <c:v>04.11.2017</c:v>
                </c:pt>
                <c:pt idx="65">
                  <c:v>05.11.2017</c:v>
                </c:pt>
                <c:pt idx="66">
                  <c:v>06.11.2017</c:v>
                </c:pt>
                <c:pt idx="67">
                  <c:v>07.11.2017</c:v>
                </c:pt>
                <c:pt idx="68">
                  <c:v>08.11.2017</c:v>
                </c:pt>
                <c:pt idx="69">
                  <c:v>09.11.2017</c:v>
                </c:pt>
                <c:pt idx="70">
                  <c:v>10.11.2017</c:v>
                </c:pt>
                <c:pt idx="71">
                  <c:v>11.11.2017</c:v>
                </c:pt>
                <c:pt idx="72">
                  <c:v>12.11.2017</c:v>
                </c:pt>
                <c:pt idx="73">
                  <c:v>13.11.2017</c:v>
                </c:pt>
                <c:pt idx="74">
                  <c:v>14.11.2017</c:v>
                </c:pt>
                <c:pt idx="75">
                  <c:v>15.11.2017</c:v>
                </c:pt>
                <c:pt idx="76">
                  <c:v>16.11.2017</c:v>
                </c:pt>
                <c:pt idx="77">
                  <c:v>17.11.2017</c:v>
                </c:pt>
                <c:pt idx="78">
                  <c:v>18.11.2017</c:v>
                </c:pt>
                <c:pt idx="79">
                  <c:v>19.11.2017</c:v>
                </c:pt>
                <c:pt idx="80">
                  <c:v>20.11.2017</c:v>
                </c:pt>
                <c:pt idx="81">
                  <c:v>21.11.2017</c:v>
                </c:pt>
                <c:pt idx="82">
                  <c:v>22.11.2017</c:v>
                </c:pt>
                <c:pt idx="83">
                  <c:v>23.11.2017</c:v>
                </c:pt>
                <c:pt idx="84">
                  <c:v>24.11.2017</c:v>
                </c:pt>
                <c:pt idx="85">
                  <c:v>25.11.2017</c:v>
                </c:pt>
                <c:pt idx="86">
                  <c:v>26.11.2017</c:v>
                </c:pt>
                <c:pt idx="87">
                  <c:v>27.11.2017</c:v>
                </c:pt>
                <c:pt idx="88">
                  <c:v>28.11.2017</c:v>
                </c:pt>
                <c:pt idx="89">
                  <c:v>29.11.2017</c:v>
                </c:pt>
                <c:pt idx="90">
                  <c:v>30.11.2017</c:v>
                </c:pt>
                <c:pt idx="91">
                  <c:v>01.12.2017</c:v>
                </c:pt>
                <c:pt idx="92">
                  <c:v>02.12.2017</c:v>
                </c:pt>
                <c:pt idx="93">
                  <c:v>03.12.2017</c:v>
                </c:pt>
                <c:pt idx="94">
                  <c:v>04.12.2017</c:v>
                </c:pt>
                <c:pt idx="95">
                  <c:v>05.12.2017</c:v>
                </c:pt>
                <c:pt idx="96">
                  <c:v>06.12.2017</c:v>
                </c:pt>
                <c:pt idx="97">
                  <c:v>07.12.2017</c:v>
                </c:pt>
                <c:pt idx="98">
                  <c:v>08.12.2017</c:v>
                </c:pt>
                <c:pt idx="99">
                  <c:v>09.12.2017</c:v>
                </c:pt>
                <c:pt idx="100">
                  <c:v>10.12.2017</c:v>
                </c:pt>
                <c:pt idx="101">
                  <c:v>11.12.2017</c:v>
                </c:pt>
                <c:pt idx="102">
                  <c:v>12.12.2017</c:v>
                </c:pt>
                <c:pt idx="103">
                  <c:v>13.12.2017</c:v>
                </c:pt>
                <c:pt idx="104">
                  <c:v>14.12.2017</c:v>
                </c:pt>
                <c:pt idx="105">
                  <c:v>15.12.2017</c:v>
                </c:pt>
                <c:pt idx="106">
                  <c:v>16.12.2017</c:v>
                </c:pt>
                <c:pt idx="107">
                  <c:v>17.12.2017</c:v>
                </c:pt>
                <c:pt idx="108">
                  <c:v>18.12.2017</c:v>
                </c:pt>
                <c:pt idx="109">
                  <c:v>19.12.2017</c:v>
                </c:pt>
                <c:pt idx="110">
                  <c:v>20.12.2017</c:v>
                </c:pt>
                <c:pt idx="111">
                  <c:v>21.12.2017</c:v>
                </c:pt>
                <c:pt idx="112">
                  <c:v>22.12.2017</c:v>
                </c:pt>
                <c:pt idx="113">
                  <c:v>23.12.2017</c:v>
                </c:pt>
                <c:pt idx="114">
                  <c:v>24.12.2017</c:v>
                </c:pt>
                <c:pt idx="115">
                  <c:v>25.12.2017</c:v>
                </c:pt>
                <c:pt idx="116">
                  <c:v>26.12.2017</c:v>
                </c:pt>
                <c:pt idx="117">
                  <c:v>27.12.2017</c:v>
                </c:pt>
                <c:pt idx="118">
                  <c:v>28.12.2017</c:v>
                </c:pt>
                <c:pt idx="119">
                  <c:v>29.12.2017</c:v>
                </c:pt>
                <c:pt idx="120">
                  <c:v>30.12.2017</c:v>
                </c:pt>
                <c:pt idx="121">
                  <c:v>31.12.2017</c:v>
                </c:pt>
                <c:pt idx="122">
                  <c:v>01.01.2018</c:v>
                </c:pt>
                <c:pt idx="123">
                  <c:v>02.01.2018</c:v>
                </c:pt>
                <c:pt idx="124">
                  <c:v>03.01.2018</c:v>
                </c:pt>
                <c:pt idx="125">
                  <c:v>04.01.2018</c:v>
                </c:pt>
                <c:pt idx="126">
                  <c:v>05.01.2018</c:v>
                </c:pt>
                <c:pt idx="127">
                  <c:v>06.01.2018</c:v>
                </c:pt>
                <c:pt idx="128">
                  <c:v>07.01.2018</c:v>
                </c:pt>
                <c:pt idx="129">
                  <c:v>08.01.2018</c:v>
                </c:pt>
                <c:pt idx="130">
                  <c:v>09.01.2018</c:v>
                </c:pt>
                <c:pt idx="131">
                  <c:v>10.01.2018</c:v>
                </c:pt>
                <c:pt idx="132">
                  <c:v>11.01.2018</c:v>
                </c:pt>
                <c:pt idx="133">
                  <c:v>12.01.2018</c:v>
                </c:pt>
                <c:pt idx="134">
                  <c:v>13.01.2018</c:v>
                </c:pt>
                <c:pt idx="135">
                  <c:v>14.01.2018</c:v>
                </c:pt>
                <c:pt idx="136">
                  <c:v>15.01.2018</c:v>
                </c:pt>
                <c:pt idx="137">
                  <c:v>16.01.2018</c:v>
                </c:pt>
                <c:pt idx="138">
                  <c:v>17.01.2018</c:v>
                </c:pt>
                <c:pt idx="139">
                  <c:v>18.01.2018</c:v>
                </c:pt>
                <c:pt idx="140">
                  <c:v>19.01.2018</c:v>
                </c:pt>
                <c:pt idx="141">
                  <c:v>20.01.2018</c:v>
                </c:pt>
                <c:pt idx="142">
                  <c:v>21.01.2018</c:v>
                </c:pt>
                <c:pt idx="143">
                  <c:v>22.01.2018</c:v>
                </c:pt>
                <c:pt idx="144">
                  <c:v>23.01.2018</c:v>
                </c:pt>
                <c:pt idx="145">
                  <c:v>24.01.2018</c:v>
                </c:pt>
                <c:pt idx="146">
                  <c:v>25.01.2018</c:v>
                </c:pt>
                <c:pt idx="147">
                  <c:v>26.01.2018</c:v>
                </c:pt>
                <c:pt idx="148">
                  <c:v>27.01.2018</c:v>
                </c:pt>
                <c:pt idx="149">
                  <c:v>28.01.2018</c:v>
                </c:pt>
                <c:pt idx="150">
                  <c:v>29.01.2018</c:v>
                </c:pt>
                <c:pt idx="151">
                  <c:v>30.01.2018</c:v>
                </c:pt>
                <c:pt idx="152">
                  <c:v>31.01.2018</c:v>
                </c:pt>
                <c:pt idx="153">
                  <c:v>01.02.2018</c:v>
                </c:pt>
                <c:pt idx="154">
                  <c:v>02.02.2018</c:v>
                </c:pt>
                <c:pt idx="155">
                  <c:v>03.02.2018</c:v>
                </c:pt>
                <c:pt idx="156">
                  <c:v>04.02.2018</c:v>
                </c:pt>
                <c:pt idx="157">
                  <c:v>05.02.2018</c:v>
                </c:pt>
                <c:pt idx="158">
                  <c:v>06.02.2018</c:v>
                </c:pt>
                <c:pt idx="159">
                  <c:v>07.02.2018</c:v>
                </c:pt>
                <c:pt idx="160">
                  <c:v>08.02.2018</c:v>
                </c:pt>
                <c:pt idx="161">
                  <c:v>09.02.2018</c:v>
                </c:pt>
                <c:pt idx="162">
                  <c:v>10.02.2018</c:v>
                </c:pt>
                <c:pt idx="163">
                  <c:v>11.02.2018</c:v>
                </c:pt>
                <c:pt idx="164">
                  <c:v>12.02.2018</c:v>
                </c:pt>
                <c:pt idx="165">
                  <c:v>13.02.2018</c:v>
                </c:pt>
                <c:pt idx="166">
                  <c:v>14.02.2018</c:v>
                </c:pt>
                <c:pt idx="167">
                  <c:v>15.02.2018</c:v>
                </c:pt>
                <c:pt idx="168">
                  <c:v>16.02.2018</c:v>
                </c:pt>
                <c:pt idx="169">
                  <c:v>17.02.2018</c:v>
                </c:pt>
                <c:pt idx="170">
                  <c:v>18.02.2018</c:v>
                </c:pt>
                <c:pt idx="171">
                  <c:v>19.02.2018</c:v>
                </c:pt>
                <c:pt idx="172">
                  <c:v>20.02.2018</c:v>
                </c:pt>
                <c:pt idx="173">
                  <c:v>21.02.2018</c:v>
                </c:pt>
                <c:pt idx="174">
                  <c:v>22.02.2018</c:v>
                </c:pt>
                <c:pt idx="175">
                  <c:v>23.02.2018</c:v>
                </c:pt>
                <c:pt idx="176">
                  <c:v>24.02.2018</c:v>
                </c:pt>
                <c:pt idx="177">
                  <c:v>25.02.2018</c:v>
                </c:pt>
                <c:pt idx="178">
                  <c:v>26.02.2018</c:v>
                </c:pt>
                <c:pt idx="179">
                  <c:v>27.02.2018</c:v>
                </c:pt>
                <c:pt idx="180">
                  <c:v>28.02.2018</c:v>
                </c:pt>
                <c:pt idx="181">
                  <c:v>01.03.2018</c:v>
                </c:pt>
                <c:pt idx="182">
                  <c:v>02.03.2018</c:v>
                </c:pt>
                <c:pt idx="183">
                  <c:v>03.03.2018</c:v>
                </c:pt>
                <c:pt idx="184">
                  <c:v>04.03.2018</c:v>
                </c:pt>
                <c:pt idx="185">
                  <c:v>05.03.2018</c:v>
                </c:pt>
                <c:pt idx="186">
                  <c:v>06.03.2018</c:v>
                </c:pt>
                <c:pt idx="187">
                  <c:v>07.03.2018</c:v>
                </c:pt>
                <c:pt idx="188">
                  <c:v>08.03.2018</c:v>
                </c:pt>
                <c:pt idx="189">
                  <c:v>09.03.2018</c:v>
                </c:pt>
                <c:pt idx="190">
                  <c:v>10.03.2018</c:v>
                </c:pt>
                <c:pt idx="191">
                  <c:v>11.03.2018</c:v>
                </c:pt>
                <c:pt idx="192">
                  <c:v>12.03.2018</c:v>
                </c:pt>
                <c:pt idx="193">
                  <c:v>13.03.2018</c:v>
                </c:pt>
                <c:pt idx="194">
                  <c:v>14.03.2018</c:v>
                </c:pt>
                <c:pt idx="195">
                  <c:v>15.03.2018</c:v>
                </c:pt>
                <c:pt idx="196">
                  <c:v>16.03.2018</c:v>
                </c:pt>
                <c:pt idx="197">
                  <c:v>17.03.2018</c:v>
                </c:pt>
                <c:pt idx="198">
                  <c:v>18.03.2018</c:v>
                </c:pt>
                <c:pt idx="199">
                  <c:v>19.03.2018</c:v>
                </c:pt>
                <c:pt idx="200">
                  <c:v>20.03.2018</c:v>
                </c:pt>
                <c:pt idx="201">
                  <c:v>21.03.2018</c:v>
                </c:pt>
                <c:pt idx="202">
                  <c:v>22.03.2018</c:v>
                </c:pt>
                <c:pt idx="203">
                  <c:v>23.03.2018</c:v>
                </c:pt>
                <c:pt idx="204">
                  <c:v>24.03.2018</c:v>
                </c:pt>
                <c:pt idx="205">
                  <c:v>25.03.2018</c:v>
                </c:pt>
                <c:pt idx="206">
                  <c:v>26.03.2018</c:v>
                </c:pt>
                <c:pt idx="207">
                  <c:v>27.03.2018</c:v>
                </c:pt>
                <c:pt idx="208">
                  <c:v>28.03.2018</c:v>
                </c:pt>
                <c:pt idx="209">
                  <c:v>29.03.2018</c:v>
                </c:pt>
                <c:pt idx="210">
                  <c:v>30.03.2018</c:v>
                </c:pt>
                <c:pt idx="211">
                  <c:v>31.03.2018</c:v>
                </c:pt>
                <c:pt idx="212">
                  <c:v>01.04.2018</c:v>
                </c:pt>
                <c:pt idx="213">
                  <c:v>02.04.2018</c:v>
                </c:pt>
                <c:pt idx="214">
                  <c:v>03.04.2018</c:v>
                </c:pt>
                <c:pt idx="215">
                  <c:v>04.04.2018</c:v>
                </c:pt>
                <c:pt idx="216">
                  <c:v>05.04.2018</c:v>
                </c:pt>
                <c:pt idx="217">
                  <c:v>06.04.2018</c:v>
                </c:pt>
                <c:pt idx="218">
                  <c:v>07.04.2018</c:v>
                </c:pt>
                <c:pt idx="219">
                  <c:v>08.04.2018</c:v>
                </c:pt>
                <c:pt idx="220">
                  <c:v>09.04.2018</c:v>
                </c:pt>
                <c:pt idx="221">
                  <c:v>10.04.2018</c:v>
                </c:pt>
                <c:pt idx="222">
                  <c:v>11.04.2018</c:v>
                </c:pt>
                <c:pt idx="223">
                  <c:v>12.04.2018</c:v>
                </c:pt>
                <c:pt idx="224">
                  <c:v>13.04.2018</c:v>
                </c:pt>
                <c:pt idx="225">
                  <c:v>14.04.2018</c:v>
                </c:pt>
                <c:pt idx="226">
                  <c:v>15.04.2018</c:v>
                </c:pt>
                <c:pt idx="227">
                  <c:v>16.04.2018</c:v>
                </c:pt>
                <c:pt idx="228">
                  <c:v>17.04.2018</c:v>
                </c:pt>
                <c:pt idx="229">
                  <c:v>18.04.2018</c:v>
                </c:pt>
                <c:pt idx="230">
                  <c:v>19.04.2018</c:v>
                </c:pt>
                <c:pt idx="231">
                  <c:v>20.04.2018</c:v>
                </c:pt>
                <c:pt idx="232">
                  <c:v>21.04.2018</c:v>
                </c:pt>
                <c:pt idx="233">
                  <c:v>22.04.2018</c:v>
                </c:pt>
                <c:pt idx="234">
                  <c:v>23.04.2018</c:v>
                </c:pt>
                <c:pt idx="235">
                  <c:v>24.04.2018</c:v>
                </c:pt>
                <c:pt idx="236">
                  <c:v>25.04.2018</c:v>
                </c:pt>
                <c:pt idx="237">
                  <c:v>26.04.2018</c:v>
                </c:pt>
                <c:pt idx="238">
                  <c:v>27.04.2018</c:v>
                </c:pt>
                <c:pt idx="239">
                  <c:v>28.04.2018</c:v>
                </c:pt>
                <c:pt idx="240">
                  <c:v>29.04.2018</c:v>
                </c:pt>
                <c:pt idx="241">
                  <c:v>30.04.2018</c:v>
                </c:pt>
                <c:pt idx="242">
                  <c:v>01.05.2018</c:v>
                </c:pt>
                <c:pt idx="243">
                  <c:v>02.05.2018</c:v>
                </c:pt>
                <c:pt idx="244">
                  <c:v>03.05.2018</c:v>
                </c:pt>
                <c:pt idx="245">
                  <c:v>04.05.2018</c:v>
                </c:pt>
                <c:pt idx="246">
                  <c:v>05.05.2018</c:v>
                </c:pt>
                <c:pt idx="247">
                  <c:v>06.05.2018</c:v>
                </c:pt>
                <c:pt idx="248">
                  <c:v>07.05.2018</c:v>
                </c:pt>
                <c:pt idx="249">
                  <c:v>08.05.2018</c:v>
                </c:pt>
                <c:pt idx="250">
                  <c:v>09.05.2018</c:v>
                </c:pt>
                <c:pt idx="251">
                  <c:v>10.05.2018</c:v>
                </c:pt>
                <c:pt idx="252">
                  <c:v>11.05.2018</c:v>
                </c:pt>
                <c:pt idx="253">
                  <c:v>12.05.2018</c:v>
                </c:pt>
                <c:pt idx="254">
                  <c:v>13.05.2018</c:v>
                </c:pt>
                <c:pt idx="255">
                  <c:v>14.05.2018</c:v>
                </c:pt>
                <c:pt idx="256">
                  <c:v>15.05.2018</c:v>
                </c:pt>
                <c:pt idx="257">
                  <c:v>16.05.2018</c:v>
                </c:pt>
                <c:pt idx="258">
                  <c:v>17.05.2018</c:v>
                </c:pt>
                <c:pt idx="259">
                  <c:v>18.05.2018</c:v>
                </c:pt>
                <c:pt idx="260">
                  <c:v>19.05.2018</c:v>
                </c:pt>
                <c:pt idx="261">
                  <c:v>20.05.2018</c:v>
                </c:pt>
                <c:pt idx="262">
                  <c:v>21.05.2018</c:v>
                </c:pt>
                <c:pt idx="263">
                  <c:v>22.05.2018</c:v>
                </c:pt>
                <c:pt idx="264">
                  <c:v>23.05.2018</c:v>
                </c:pt>
                <c:pt idx="265">
                  <c:v>24.05.2018</c:v>
                </c:pt>
                <c:pt idx="266">
                  <c:v>25.05.2018</c:v>
                </c:pt>
                <c:pt idx="267">
                  <c:v>26.05.2018</c:v>
                </c:pt>
                <c:pt idx="268">
                  <c:v>27.05.2018</c:v>
                </c:pt>
                <c:pt idx="269">
                  <c:v>28.05.2018</c:v>
                </c:pt>
                <c:pt idx="270">
                  <c:v>29.05.2018</c:v>
                </c:pt>
                <c:pt idx="271">
                  <c:v>30.05.2018</c:v>
                </c:pt>
                <c:pt idx="272">
                  <c:v>31.05.2018</c:v>
                </c:pt>
                <c:pt idx="273">
                  <c:v>01.06.2018</c:v>
                </c:pt>
                <c:pt idx="274">
                  <c:v>02.06.2018</c:v>
                </c:pt>
                <c:pt idx="275">
                  <c:v>03.06.2018</c:v>
                </c:pt>
                <c:pt idx="276">
                  <c:v>04.06.2018</c:v>
                </c:pt>
                <c:pt idx="277">
                  <c:v>05.06.2018</c:v>
                </c:pt>
                <c:pt idx="278">
                  <c:v>06.06.2018</c:v>
                </c:pt>
                <c:pt idx="279">
                  <c:v>07.06.2018</c:v>
                </c:pt>
                <c:pt idx="280">
                  <c:v>08.06.2018</c:v>
                </c:pt>
                <c:pt idx="281">
                  <c:v>09.06.2018</c:v>
                </c:pt>
                <c:pt idx="282">
                  <c:v>10.06.2018</c:v>
                </c:pt>
                <c:pt idx="283">
                  <c:v>11.06.2018</c:v>
                </c:pt>
                <c:pt idx="284">
                  <c:v>12.06.2018</c:v>
                </c:pt>
                <c:pt idx="285">
                  <c:v>13.06.2018</c:v>
                </c:pt>
                <c:pt idx="286">
                  <c:v>14.06.2018</c:v>
                </c:pt>
                <c:pt idx="287">
                  <c:v>15.06.2018</c:v>
                </c:pt>
                <c:pt idx="288">
                  <c:v>16.06.2018</c:v>
                </c:pt>
                <c:pt idx="289">
                  <c:v>17.06.2018</c:v>
                </c:pt>
                <c:pt idx="290">
                  <c:v>18.06.2018</c:v>
                </c:pt>
                <c:pt idx="291">
                  <c:v>19.06.2018</c:v>
                </c:pt>
                <c:pt idx="292">
                  <c:v>20.06.2018</c:v>
                </c:pt>
                <c:pt idx="293">
                  <c:v>21.06.2018</c:v>
                </c:pt>
                <c:pt idx="294">
                  <c:v>22.06.2018</c:v>
                </c:pt>
                <c:pt idx="295">
                  <c:v>23.06.2018</c:v>
                </c:pt>
                <c:pt idx="296">
                  <c:v>24.06.2018</c:v>
                </c:pt>
                <c:pt idx="297">
                  <c:v>25.06.2018</c:v>
                </c:pt>
                <c:pt idx="298">
                  <c:v>26.06.2018</c:v>
                </c:pt>
                <c:pt idx="299">
                  <c:v>27.06.2018</c:v>
                </c:pt>
                <c:pt idx="300">
                  <c:v>28.06.2018</c:v>
                </c:pt>
                <c:pt idx="301">
                  <c:v>29.06.2018</c:v>
                </c:pt>
                <c:pt idx="302">
                  <c:v>30.06.2018</c:v>
                </c:pt>
                <c:pt idx="303">
                  <c:v>01.07.2018</c:v>
                </c:pt>
                <c:pt idx="304">
                  <c:v>02.07.2018</c:v>
                </c:pt>
                <c:pt idx="305">
                  <c:v>03.07.2018</c:v>
                </c:pt>
                <c:pt idx="306">
                  <c:v>04.07.2018</c:v>
                </c:pt>
                <c:pt idx="307">
                  <c:v>05.07.2018</c:v>
                </c:pt>
                <c:pt idx="308">
                  <c:v>06.07.2018</c:v>
                </c:pt>
                <c:pt idx="309">
                  <c:v>07.07.2018</c:v>
                </c:pt>
                <c:pt idx="310">
                  <c:v>08.07.2018</c:v>
                </c:pt>
                <c:pt idx="311">
                  <c:v>09.07.2018</c:v>
                </c:pt>
                <c:pt idx="312">
                  <c:v>10.07.2018</c:v>
                </c:pt>
                <c:pt idx="313">
                  <c:v>11.07.2018</c:v>
                </c:pt>
                <c:pt idx="314">
                  <c:v>12.07.2018</c:v>
                </c:pt>
                <c:pt idx="315">
                  <c:v>13.07.2018</c:v>
                </c:pt>
                <c:pt idx="316">
                  <c:v>14.07.2018</c:v>
                </c:pt>
                <c:pt idx="317">
                  <c:v>15.07.2018</c:v>
                </c:pt>
                <c:pt idx="318">
                  <c:v>16.07.2018</c:v>
                </c:pt>
                <c:pt idx="319">
                  <c:v>17.07.2018</c:v>
                </c:pt>
                <c:pt idx="320">
                  <c:v>18.07.2018</c:v>
                </c:pt>
                <c:pt idx="321">
                  <c:v>19.07.2018</c:v>
                </c:pt>
                <c:pt idx="322">
                  <c:v>20.07.2018</c:v>
                </c:pt>
                <c:pt idx="323">
                  <c:v>21.07.2018</c:v>
                </c:pt>
                <c:pt idx="324">
                  <c:v>22.07.2018</c:v>
                </c:pt>
                <c:pt idx="325">
                  <c:v>23.07.2018</c:v>
                </c:pt>
                <c:pt idx="326">
                  <c:v>24.07.2018</c:v>
                </c:pt>
                <c:pt idx="327">
                  <c:v>25.07.2018</c:v>
                </c:pt>
                <c:pt idx="328">
                  <c:v>26.07.2018</c:v>
                </c:pt>
                <c:pt idx="329">
                  <c:v>27.07.2018</c:v>
                </c:pt>
                <c:pt idx="330">
                  <c:v>28.07.2018</c:v>
                </c:pt>
                <c:pt idx="331">
                  <c:v>29.07.2018</c:v>
                </c:pt>
                <c:pt idx="332">
                  <c:v>30.07.2018</c:v>
                </c:pt>
                <c:pt idx="333">
                  <c:v>31.07.2018</c:v>
                </c:pt>
                <c:pt idx="334">
                  <c:v>01.08.2018</c:v>
                </c:pt>
                <c:pt idx="335">
                  <c:v>02.08.2018</c:v>
                </c:pt>
                <c:pt idx="336">
                  <c:v>03.08.2018</c:v>
                </c:pt>
                <c:pt idx="337">
                  <c:v>04.08.2018</c:v>
                </c:pt>
                <c:pt idx="338">
                  <c:v>05.08.2018</c:v>
                </c:pt>
                <c:pt idx="339">
                  <c:v>06.08.2018</c:v>
                </c:pt>
                <c:pt idx="340">
                  <c:v>07.08.2018</c:v>
                </c:pt>
                <c:pt idx="341">
                  <c:v>08.08.2018</c:v>
                </c:pt>
                <c:pt idx="342">
                  <c:v>09.08.2018</c:v>
                </c:pt>
                <c:pt idx="343">
                  <c:v>10.08.2018</c:v>
                </c:pt>
                <c:pt idx="344">
                  <c:v>11.08.2018</c:v>
                </c:pt>
                <c:pt idx="345">
                  <c:v>12.08.2018</c:v>
                </c:pt>
                <c:pt idx="346">
                  <c:v>13.08.2018</c:v>
                </c:pt>
                <c:pt idx="347">
                  <c:v>14.08.2018</c:v>
                </c:pt>
              </c:strCache>
            </c:strRef>
          </c:cat>
          <c:val>
            <c:numRef>
              <c:f>Sheet1!$G$2:$G$349</c:f>
              <c:numCache>
                <c:formatCode>General</c:formatCode>
                <c:ptCount val="348"/>
                <c:pt idx="0">
                  <c:v>3</c:v>
                </c:pt>
                <c:pt idx="1">
                  <c:v>1</c:v>
                </c:pt>
                <c:pt idx="2">
                  <c:v>1</c:v>
                </c:pt>
                <c:pt idx="3">
                  <c:v>4</c:v>
                </c:pt>
                <c:pt idx="4">
                  <c:v>1</c:v>
                </c:pt>
                <c:pt idx="5">
                  <c:v>1</c:v>
                </c:pt>
                <c:pt idx="6">
                  <c:v>1</c:v>
                </c:pt>
                <c:pt idx="7">
                  <c:v>1</c:v>
                </c:pt>
                <c:pt idx="8">
                  <c:v>2</c:v>
                </c:pt>
                <c:pt idx="9">
                  <c:v>1</c:v>
                </c:pt>
                <c:pt idx="10">
                  <c:v>1</c:v>
                </c:pt>
                <c:pt idx="11">
                  <c:v>2</c:v>
                </c:pt>
                <c:pt idx="12">
                  <c:v>2</c:v>
                </c:pt>
                <c:pt idx="13">
                  <c:v>2</c:v>
                </c:pt>
                <c:pt idx="14">
                  <c:v>1</c:v>
                </c:pt>
                <c:pt idx="15">
                  <c:v>1</c:v>
                </c:pt>
                <c:pt idx="16">
                  <c:v>1</c:v>
                </c:pt>
                <c:pt idx="17">
                  <c:v>1</c:v>
                </c:pt>
                <c:pt idx="18">
                  <c:v>1</c:v>
                </c:pt>
                <c:pt idx="19">
                  <c:v>1</c:v>
                </c:pt>
                <c:pt idx="20">
                  <c:v>3</c:v>
                </c:pt>
                <c:pt idx="21">
                  <c:v>1</c:v>
                </c:pt>
                <c:pt idx="22">
                  <c:v>1</c:v>
                </c:pt>
                <c:pt idx="23">
                  <c:v>1</c:v>
                </c:pt>
                <c:pt idx="24">
                  <c:v>1</c:v>
                </c:pt>
                <c:pt idx="25">
                  <c:v>1</c:v>
                </c:pt>
                <c:pt idx="26">
                  <c:v>1</c:v>
                </c:pt>
                <c:pt idx="27">
                  <c:v>2</c:v>
                </c:pt>
                <c:pt idx="28">
                  <c:v>1</c:v>
                </c:pt>
                <c:pt idx="29">
                  <c:v>1</c:v>
                </c:pt>
                <c:pt idx="30">
                  <c:v>1</c:v>
                </c:pt>
                <c:pt idx="31">
                  <c:v>1</c:v>
                </c:pt>
                <c:pt idx="32">
                  <c:v>1</c:v>
                </c:pt>
                <c:pt idx="33">
                  <c:v>1</c:v>
                </c:pt>
                <c:pt idx="34">
                  <c:v>1</c:v>
                </c:pt>
                <c:pt idx="35">
                  <c:v>2</c:v>
                </c:pt>
                <c:pt idx="36">
                  <c:v>1</c:v>
                </c:pt>
                <c:pt idx="37">
                  <c:v>0</c:v>
                </c:pt>
                <c:pt idx="38">
                  <c:v>0</c:v>
                </c:pt>
                <c:pt idx="39">
                  <c:v>1</c:v>
                </c:pt>
                <c:pt idx="40">
                  <c:v>2</c:v>
                </c:pt>
                <c:pt idx="41">
                  <c:v>1</c:v>
                </c:pt>
                <c:pt idx="42">
                  <c:v>1</c:v>
                </c:pt>
                <c:pt idx="43">
                  <c:v>1</c:v>
                </c:pt>
                <c:pt idx="44">
                  <c:v>1</c:v>
                </c:pt>
                <c:pt idx="45">
                  <c:v>0</c:v>
                </c:pt>
                <c:pt idx="46">
                  <c:v>1</c:v>
                </c:pt>
                <c:pt idx="47">
                  <c:v>1</c:v>
                </c:pt>
                <c:pt idx="48">
                  <c:v>3</c:v>
                </c:pt>
                <c:pt idx="49">
                  <c:v>1</c:v>
                </c:pt>
                <c:pt idx="50">
                  <c:v>1</c:v>
                </c:pt>
                <c:pt idx="51">
                  <c:v>1</c:v>
                </c:pt>
                <c:pt idx="52">
                  <c:v>0</c:v>
                </c:pt>
                <c:pt idx="53">
                  <c:v>1</c:v>
                </c:pt>
                <c:pt idx="54">
                  <c:v>0</c:v>
                </c:pt>
                <c:pt idx="55">
                  <c:v>1</c:v>
                </c:pt>
                <c:pt idx="56">
                  <c:v>1</c:v>
                </c:pt>
                <c:pt idx="57">
                  <c:v>0</c:v>
                </c:pt>
                <c:pt idx="58">
                  <c:v>1</c:v>
                </c:pt>
                <c:pt idx="59">
                  <c:v>1</c:v>
                </c:pt>
                <c:pt idx="60">
                  <c:v>1</c:v>
                </c:pt>
                <c:pt idx="61">
                  <c:v>1</c:v>
                </c:pt>
                <c:pt idx="62">
                  <c:v>1</c:v>
                </c:pt>
                <c:pt idx="63">
                  <c:v>1</c:v>
                </c:pt>
                <c:pt idx="64">
                  <c:v>0</c:v>
                </c:pt>
                <c:pt idx="65">
                  <c:v>1</c:v>
                </c:pt>
                <c:pt idx="66">
                  <c:v>1</c:v>
                </c:pt>
                <c:pt idx="67">
                  <c:v>0</c:v>
                </c:pt>
                <c:pt idx="68">
                  <c:v>2</c:v>
                </c:pt>
                <c:pt idx="69">
                  <c:v>0</c:v>
                </c:pt>
                <c:pt idx="70">
                  <c:v>0</c:v>
                </c:pt>
                <c:pt idx="71">
                  <c:v>1</c:v>
                </c:pt>
                <c:pt idx="72">
                  <c:v>1</c:v>
                </c:pt>
                <c:pt idx="73">
                  <c:v>0</c:v>
                </c:pt>
                <c:pt idx="74">
                  <c:v>1</c:v>
                </c:pt>
                <c:pt idx="75">
                  <c:v>1</c:v>
                </c:pt>
                <c:pt idx="76">
                  <c:v>1</c:v>
                </c:pt>
                <c:pt idx="77">
                  <c:v>1</c:v>
                </c:pt>
                <c:pt idx="78">
                  <c:v>1</c:v>
                </c:pt>
                <c:pt idx="79">
                  <c:v>1</c:v>
                </c:pt>
                <c:pt idx="80">
                  <c:v>1</c:v>
                </c:pt>
                <c:pt idx="81">
                  <c:v>2</c:v>
                </c:pt>
                <c:pt idx="82">
                  <c:v>3</c:v>
                </c:pt>
                <c:pt idx="83">
                  <c:v>1</c:v>
                </c:pt>
                <c:pt idx="84">
                  <c:v>1</c:v>
                </c:pt>
                <c:pt idx="85">
                  <c:v>1</c:v>
                </c:pt>
                <c:pt idx="86">
                  <c:v>1</c:v>
                </c:pt>
                <c:pt idx="87">
                  <c:v>1</c:v>
                </c:pt>
                <c:pt idx="88">
                  <c:v>1</c:v>
                </c:pt>
                <c:pt idx="89">
                  <c:v>1</c:v>
                </c:pt>
                <c:pt idx="90">
                  <c:v>1</c:v>
                </c:pt>
                <c:pt idx="91">
                  <c:v>1</c:v>
                </c:pt>
                <c:pt idx="92">
                  <c:v>1</c:v>
                </c:pt>
                <c:pt idx="93">
                  <c:v>1</c:v>
                </c:pt>
                <c:pt idx="94">
                  <c:v>1</c:v>
                </c:pt>
                <c:pt idx="95">
                  <c:v>1</c:v>
                </c:pt>
                <c:pt idx="96">
                  <c:v>1</c:v>
                </c:pt>
                <c:pt idx="97">
                  <c:v>1</c:v>
                </c:pt>
                <c:pt idx="98">
                  <c:v>1</c:v>
                </c:pt>
                <c:pt idx="99">
                  <c:v>1</c:v>
                </c:pt>
                <c:pt idx="100">
                  <c:v>1</c:v>
                </c:pt>
                <c:pt idx="101">
                  <c:v>1</c:v>
                </c:pt>
                <c:pt idx="102">
                  <c:v>1</c:v>
                </c:pt>
                <c:pt idx="103">
                  <c:v>2</c:v>
                </c:pt>
                <c:pt idx="104">
                  <c:v>1</c:v>
                </c:pt>
                <c:pt idx="105">
                  <c:v>1</c:v>
                </c:pt>
                <c:pt idx="106">
                  <c:v>2</c:v>
                </c:pt>
                <c:pt idx="107">
                  <c:v>0</c:v>
                </c:pt>
                <c:pt idx="108">
                  <c:v>1</c:v>
                </c:pt>
                <c:pt idx="109">
                  <c:v>1</c:v>
                </c:pt>
                <c:pt idx="110">
                  <c:v>1</c:v>
                </c:pt>
                <c:pt idx="111">
                  <c:v>2</c:v>
                </c:pt>
                <c:pt idx="112">
                  <c:v>1</c:v>
                </c:pt>
                <c:pt idx="113">
                  <c:v>1</c:v>
                </c:pt>
                <c:pt idx="114">
                  <c:v>2</c:v>
                </c:pt>
                <c:pt idx="115">
                  <c:v>0</c:v>
                </c:pt>
                <c:pt idx="116">
                  <c:v>1</c:v>
                </c:pt>
                <c:pt idx="117">
                  <c:v>1</c:v>
                </c:pt>
                <c:pt idx="118">
                  <c:v>1</c:v>
                </c:pt>
                <c:pt idx="119">
                  <c:v>1</c:v>
                </c:pt>
                <c:pt idx="120">
                  <c:v>1</c:v>
                </c:pt>
                <c:pt idx="121">
                  <c:v>1</c:v>
                </c:pt>
                <c:pt idx="122">
                  <c:v>0</c:v>
                </c:pt>
                <c:pt idx="123">
                  <c:v>1</c:v>
                </c:pt>
                <c:pt idx="124">
                  <c:v>1</c:v>
                </c:pt>
                <c:pt idx="125">
                  <c:v>0</c:v>
                </c:pt>
                <c:pt idx="126">
                  <c:v>1</c:v>
                </c:pt>
                <c:pt idx="127">
                  <c:v>0</c:v>
                </c:pt>
                <c:pt idx="128">
                  <c:v>0</c:v>
                </c:pt>
                <c:pt idx="129">
                  <c:v>1</c:v>
                </c:pt>
                <c:pt idx="130">
                  <c:v>1</c:v>
                </c:pt>
                <c:pt idx="131">
                  <c:v>2</c:v>
                </c:pt>
                <c:pt idx="132">
                  <c:v>1</c:v>
                </c:pt>
                <c:pt idx="133">
                  <c:v>1</c:v>
                </c:pt>
                <c:pt idx="134">
                  <c:v>2</c:v>
                </c:pt>
                <c:pt idx="135">
                  <c:v>0</c:v>
                </c:pt>
                <c:pt idx="136">
                  <c:v>1</c:v>
                </c:pt>
                <c:pt idx="137">
                  <c:v>1</c:v>
                </c:pt>
                <c:pt idx="138">
                  <c:v>2</c:v>
                </c:pt>
                <c:pt idx="139">
                  <c:v>1</c:v>
                </c:pt>
                <c:pt idx="140">
                  <c:v>1</c:v>
                </c:pt>
                <c:pt idx="141">
                  <c:v>1</c:v>
                </c:pt>
                <c:pt idx="142">
                  <c:v>1</c:v>
                </c:pt>
                <c:pt idx="143">
                  <c:v>1</c:v>
                </c:pt>
                <c:pt idx="144">
                  <c:v>1</c:v>
                </c:pt>
                <c:pt idx="145">
                  <c:v>1</c:v>
                </c:pt>
                <c:pt idx="146">
                  <c:v>1</c:v>
                </c:pt>
                <c:pt idx="147">
                  <c:v>2</c:v>
                </c:pt>
                <c:pt idx="148">
                  <c:v>1</c:v>
                </c:pt>
                <c:pt idx="149">
                  <c:v>1</c:v>
                </c:pt>
                <c:pt idx="150">
                  <c:v>1</c:v>
                </c:pt>
                <c:pt idx="151">
                  <c:v>1</c:v>
                </c:pt>
                <c:pt idx="152">
                  <c:v>1</c:v>
                </c:pt>
                <c:pt idx="153">
                  <c:v>1</c:v>
                </c:pt>
                <c:pt idx="154">
                  <c:v>1</c:v>
                </c:pt>
                <c:pt idx="155">
                  <c:v>1</c:v>
                </c:pt>
                <c:pt idx="156">
                  <c:v>0</c:v>
                </c:pt>
                <c:pt idx="157">
                  <c:v>1</c:v>
                </c:pt>
                <c:pt idx="158">
                  <c:v>1</c:v>
                </c:pt>
                <c:pt idx="159">
                  <c:v>1</c:v>
                </c:pt>
                <c:pt idx="160">
                  <c:v>1</c:v>
                </c:pt>
                <c:pt idx="161">
                  <c:v>1</c:v>
                </c:pt>
                <c:pt idx="162">
                  <c:v>1</c:v>
                </c:pt>
                <c:pt idx="163">
                  <c:v>1</c:v>
                </c:pt>
                <c:pt idx="164">
                  <c:v>1</c:v>
                </c:pt>
                <c:pt idx="165">
                  <c:v>1</c:v>
                </c:pt>
                <c:pt idx="166">
                  <c:v>2</c:v>
                </c:pt>
                <c:pt idx="167">
                  <c:v>1</c:v>
                </c:pt>
                <c:pt idx="168">
                  <c:v>1</c:v>
                </c:pt>
                <c:pt idx="169">
                  <c:v>1</c:v>
                </c:pt>
                <c:pt idx="170">
                  <c:v>1</c:v>
                </c:pt>
                <c:pt idx="171">
                  <c:v>1</c:v>
                </c:pt>
                <c:pt idx="172">
                  <c:v>1</c:v>
                </c:pt>
                <c:pt idx="173">
                  <c:v>1</c:v>
                </c:pt>
                <c:pt idx="174">
                  <c:v>1</c:v>
                </c:pt>
                <c:pt idx="175">
                  <c:v>1</c:v>
                </c:pt>
                <c:pt idx="176">
                  <c:v>1</c:v>
                </c:pt>
                <c:pt idx="177">
                  <c:v>2</c:v>
                </c:pt>
                <c:pt idx="178">
                  <c:v>0</c:v>
                </c:pt>
                <c:pt idx="179">
                  <c:v>1</c:v>
                </c:pt>
                <c:pt idx="180">
                  <c:v>1</c:v>
                </c:pt>
                <c:pt idx="181">
                  <c:v>1</c:v>
                </c:pt>
                <c:pt idx="182">
                  <c:v>1</c:v>
                </c:pt>
                <c:pt idx="183">
                  <c:v>0</c:v>
                </c:pt>
                <c:pt idx="184">
                  <c:v>1</c:v>
                </c:pt>
                <c:pt idx="185">
                  <c:v>1</c:v>
                </c:pt>
                <c:pt idx="186">
                  <c:v>1</c:v>
                </c:pt>
                <c:pt idx="187">
                  <c:v>1</c:v>
                </c:pt>
                <c:pt idx="188">
                  <c:v>1</c:v>
                </c:pt>
                <c:pt idx="189">
                  <c:v>1</c:v>
                </c:pt>
                <c:pt idx="190">
                  <c:v>2</c:v>
                </c:pt>
                <c:pt idx="191">
                  <c:v>0</c:v>
                </c:pt>
                <c:pt idx="192">
                  <c:v>1</c:v>
                </c:pt>
                <c:pt idx="193">
                  <c:v>2</c:v>
                </c:pt>
                <c:pt idx="194">
                  <c:v>1</c:v>
                </c:pt>
                <c:pt idx="195">
                  <c:v>1</c:v>
                </c:pt>
                <c:pt idx="196">
                  <c:v>1</c:v>
                </c:pt>
                <c:pt idx="197">
                  <c:v>0</c:v>
                </c:pt>
                <c:pt idx="198">
                  <c:v>1</c:v>
                </c:pt>
                <c:pt idx="199">
                  <c:v>1</c:v>
                </c:pt>
                <c:pt idx="200">
                  <c:v>1</c:v>
                </c:pt>
                <c:pt idx="201">
                  <c:v>1</c:v>
                </c:pt>
                <c:pt idx="202">
                  <c:v>1</c:v>
                </c:pt>
                <c:pt idx="203">
                  <c:v>1</c:v>
                </c:pt>
                <c:pt idx="204">
                  <c:v>1</c:v>
                </c:pt>
                <c:pt idx="205">
                  <c:v>1</c:v>
                </c:pt>
                <c:pt idx="206">
                  <c:v>1</c:v>
                </c:pt>
                <c:pt idx="207">
                  <c:v>2</c:v>
                </c:pt>
                <c:pt idx="208">
                  <c:v>1</c:v>
                </c:pt>
                <c:pt idx="209">
                  <c:v>1</c:v>
                </c:pt>
                <c:pt idx="210">
                  <c:v>1</c:v>
                </c:pt>
                <c:pt idx="211">
                  <c:v>1</c:v>
                </c:pt>
                <c:pt idx="212">
                  <c:v>1</c:v>
                </c:pt>
                <c:pt idx="213">
                  <c:v>1</c:v>
                </c:pt>
                <c:pt idx="214">
                  <c:v>1</c:v>
                </c:pt>
                <c:pt idx="215">
                  <c:v>1</c:v>
                </c:pt>
                <c:pt idx="216">
                  <c:v>2</c:v>
                </c:pt>
                <c:pt idx="217">
                  <c:v>1</c:v>
                </c:pt>
                <c:pt idx="218">
                  <c:v>1</c:v>
                </c:pt>
                <c:pt idx="219">
                  <c:v>1</c:v>
                </c:pt>
                <c:pt idx="220">
                  <c:v>2</c:v>
                </c:pt>
                <c:pt idx="221">
                  <c:v>1</c:v>
                </c:pt>
                <c:pt idx="222">
                  <c:v>1</c:v>
                </c:pt>
                <c:pt idx="223">
                  <c:v>1</c:v>
                </c:pt>
                <c:pt idx="224">
                  <c:v>1</c:v>
                </c:pt>
                <c:pt idx="225">
                  <c:v>0</c:v>
                </c:pt>
                <c:pt idx="226">
                  <c:v>1</c:v>
                </c:pt>
                <c:pt idx="227">
                  <c:v>1</c:v>
                </c:pt>
                <c:pt idx="228">
                  <c:v>1</c:v>
                </c:pt>
                <c:pt idx="229">
                  <c:v>1</c:v>
                </c:pt>
                <c:pt idx="230">
                  <c:v>1</c:v>
                </c:pt>
                <c:pt idx="231">
                  <c:v>1</c:v>
                </c:pt>
                <c:pt idx="232">
                  <c:v>1</c:v>
                </c:pt>
                <c:pt idx="233">
                  <c:v>1</c:v>
                </c:pt>
                <c:pt idx="234">
                  <c:v>1</c:v>
                </c:pt>
                <c:pt idx="235">
                  <c:v>1</c:v>
                </c:pt>
                <c:pt idx="236">
                  <c:v>1</c:v>
                </c:pt>
                <c:pt idx="237">
                  <c:v>1</c:v>
                </c:pt>
                <c:pt idx="238">
                  <c:v>1</c:v>
                </c:pt>
                <c:pt idx="239">
                  <c:v>1</c:v>
                </c:pt>
                <c:pt idx="240">
                  <c:v>1</c:v>
                </c:pt>
                <c:pt idx="241">
                  <c:v>1</c:v>
                </c:pt>
                <c:pt idx="242">
                  <c:v>1</c:v>
                </c:pt>
                <c:pt idx="243">
                  <c:v>1</c:v>
                </c:pt>
                <c:pt idx="244">
                  <c:v>1</c:v>
                </c:pt>
                <c:pt idx="245">
                  <c:v>1</c:v>
                </c:pt>
                <c:pt idx="246">
                  <c:v>1</c:v>
                </c:pt>
                <c:pt idx="247">
                  <c:v>1</c:v>
                </c:pt>
                <c:pt idx="248">
                  <c:v>1</c:v>
                </c:pt>
                <c:pt idx="249">
                  <c:v>1</c:v>
                </c:pt>
                <c:pt idx="250">
                  <c:v>1</c:v>
                </c:pt>
                <c:pt idx="251">
                  <c:v>1</c:v>
                </c:pt>
                <c:pt idx="252">
                  <c:v>1</c:v>
                </c:pt>
                <c:pt idx="253">
                  <c:v>1</c:v>
                </c:pt>
                <c:pt idx="254">
                  <c:v>1</c:v>
                </c:pt>
                <c:pt idx="255">
                  <c:v>1</c:v>
                </c:pt>
                <c:pt idx="256">
                  <c:v>1</c:v>
                </c:pt>
                <c:pt idx="257">
                  <c:v>1</c:v>
                </c:pt>
                <c:pt idx="258">
                  <c:v>1</c:v>
                </c:pt>
                <c:pt idx="259">
                  <c:v>1</c:v>
                </c:pt>
                <c:pt idx="260">
                  <c:v>1</c:v>
                </c:pt>
                <c:pt idx="261">
                  <c:v>1</c:v>
                </c:pt>
                <c:pt idx="262">
                  <c:v>1</c:v>
                </c:pt>
                <c:pt idx="263">
                  <c:v>1</c:v>
                </c:pt>
                <c:pt idx="264">
                  <c:v>1</c:v>
                </c:pt>
                <c:pt idx="265">
                  <c:v>1</c:v>
                </c:pt>
                <c:pt idx="266">
                  <c:v>1</c:v>
                </c:pt>
                <c:pt idx="267">
                  <c:v>1</c:v>
                </c:pt>
                <c:pt idx="268">
                  <c:v>2</c:v>
                </c:pt>
                <c:pt idx="269">
                  <c:v>2</c:v>
                </c:pt>
                <c:pt idx="270">
                  <c:v>1</c:v>
                </c:pt>
                <c:pt idx="271">
                  <c:v>1</c:v>
                </c:pt>
                <c:pt idx="272">
                  <c:v>1</c:v>
                </c:pt>
                <c:pt idx="273">
                  <c:v>1</c:v>
                </c:pt>
                <c:pt idx="274">
                  <c:v>1</c:v>
                </c:pt>
                <c:pt idx="275">
                  <c:v>1</c:v>
                </c:pt>
                <c:pt idx="276">
                  <c:v>0</c:v>
                </c:pt>
                <c:pt idx="277">
                  <c:v>0</c:v>
                </c:pt>
                <c:pt idx="278">
                  <c:v>0</c:v>
                </c:pt>
                <c:pt idx="279">
                  <c:v>0</c:v>
                </c:pt>
                <c:pt idx="280">
                  <c:v>0</c:v>
                </c:pt>
                <c:pt idx="281">
                  <c:v>0</c:v>
                </c:pt>
                <c:pt idx="282">
                  <c:v>0</c:v>
                </c:pt>
                <c:pt idx="283">
                  <c:v>0</c:v>
                </c:pt>
                <c:pt idx="284">
                  <c:v>0</c:v>
                </c:pt>
                <c:pt idx="285">
                  <c:v>0</c:v>
                </c:pt>
                <c:pt idx="286">
                  <c:v>0</c:v>
                </c:pt>
                <c:pt idx="287">
                  <c:v>0</c:v>
                </c:pt>
                <c:pt idx="288">
                  <c:v>0</c:v>
                </c:pt>
                <c:pt idx="289">
                  <c:v>0</c:v>
                </c:pt>
                <c:pt idx="290">
                  <c:v>1</c:v>
                </c:pt>
                <c:pt idx="291">
                  <c:v>1</c:v>
                </c:pt>
                <c:pt idx="292">
                  <c:v>1</c:v>
                </c:pt>
                <c:pt idx="293">
                  <c:v>1</c:v>
                </c:pt>
                <c:pt idx="294">
                  <c:v>1</c:v>
                </c:pt>
                <c:pt idx="295">
                  <c:v>1</c:v>
                </c:pt>
                <c:pt idx="296">
                  <c:v>1</c:v>
                </c:pt>
                <c:pt idx="297">
                  <c:v>1</c:v>
                </c:pt>
                <c:pt idx="298">
                  <c:v>1</c:v>
                </c:pt>
                <c:pt idx="299">
                  <c:v>1</c:v>
                </c:pt>
                <c:pt idx="300">
                  <c:v>1</c:v>
                </c:pt>
                <c:pt idx="301">
                  <c:v>1</c:v>
                </c:pt>
                <c:pt idx="302">
                  <c:v>2</c:v>
                </c:pt>
                <c:pt idx="303">
                  <c:v>0</c:v>
                </c:pt>
                <c:pt idx="304">
                  <c:v>1</c:v>
                </c:pt>
                <c:pt idx="305">
                  <c:v>3</c:v>
                </c:pt>
                <c:pt idx="306">
                  <c:v>1</c:v>
                </c:pt>
                <c:pt idx="307">
                  <c:v>1</c:v>
                </c:pt>
                <c:pt idx="308">
                  <c:v>1</c:v>
                </c:pt>
                <c:pt idx="309">
                  <c:v>1</c:v>
                </c:pt>
                <c:pt idx="310">
                  <c:v>1</c:v>
                </c:pt>
                <c:pt idx="311">
                  <c:v>1</c:v>
                </c:pt>
                <c:pt idx="312">
                  <c:v>1</c:v>
                </c:pt>
                <c:pt idx="313">
                  <c:v>1</c:v>
                </c:pt>
                <c:pt idx="314">
                  <c:v>1</c:v>
                </c:pt>
                <c:pt idx="315">
                  <c:v>1</c:v>
                </c:pt>
                <c:pt idx="316">
                  <c:v>1</c:v>
                </c:pt>
                <c:pt idx="317">
                  <c:v>1</c:v>
                </c:pt>
                <c:pt idx="318">
                  <c:v>1</c:v>
                </c:pt>
                <c:pt idx="319">
                  <c:v>2</c:v>
                </c:pt>
                <c:pt idx="320">
                  <c:v>1</c:v>
                </c:pt>
                <c:pt idx="321">
                  <c:v>1</c:v>
                </c:pt>
                <c:pt idx="322">
                  <c:v>2</c:v>
                </c:pt>
                <c:pt idx="323">
                  <c:v>1</c:v>
                </c:pt>
                <c:pt idx="324">
                  <c:v>0</c:v>
                </c:pt>
                <c:pt idx="325">
                  <c:v>1</c:v>
                </c:pt>
                <c:pt idx="326">
                  <c:v>1</c:v>
                </c:pt>
                <c:pt idx="327">
                  <c:v>1</c:v>
                </c:pt>
                <c:pt idx="328">
                  <c:v>1</c:v>
                </c:pt>
                <c:pt idx="329">
                  <c:v>2</c:v>
                </c:pt>
                <c:pt idx="330">
                  <c:v>2</c:v>
                </c:pt>
                <c:pt idx="331">
                  <c:v>1</c:v>
                </c:pt>
                <c:pt idx="332">
                  <c:v>2</c:v>
                </c:pt>
                <c:pt idx="333">
                  <c:v>2</c:v>
                </c:pt>
                <c:pt idx="334">
                  <c:v>1</c:v>
                </c:pt>
                <c:pt idx="335">
                  <c:v>2</c:v>
                </c:pt>
                <c:pt idx="336">
                  <c:v>2</c:v>
                </c:pt>
                <c:pt idx="337">
                  <c:v>2</c:v>
                </c:pt>
                <c:pt idx="338">
                  <c:v>1</c:v>
                </c:pt>
                <c:pt idx="339">
                  <c:v>2</c:v>
                </c:pt>
                <c:pt idx="340">
                  <c:v>2</c:v>
                </c:pt>
                <c:pt idx="341">
                  <c:v>2</c:v>
                </c:pt>
                <c:pt idx="342">
                  <c:v>1</c:v>
                </c:pt>
                <c:pt idx="343">
                  <c:v>1</c:v>
                </c:pt>
                <c:pt idx="344">
                  <c:v>2</c:v>
                </c:pt>
                <c:pt idx="345">
                  <c:v>2</c:v>
                </c:pt>
                <c:pt idx="346">
                  <c:v>1</c:v>
                </c:pt>
                <c:pt idx="347">
                  <c:v>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51FD-47F5-AB73-111EEBE39304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jennifersnwb</c:v>
                </c:pt>
              </c:strCache>
            </c:strRef>
          </c:tx>
          <c:spPr>
            <a:ln w="28575" cap="rnd">
              <a:solidFill>
                <a:schemeClr val="accent1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Sheet1!$A$2:$A$349</c:f>
              <c:strCache>
                <c:ptCount val="348"/>
                <c:pt idx="0">
                  <c:v>01.09.2017</c:v>
                </c:pt>
                <c:pt idx="1">
                  <c:v>02.09.2017</c:v>
                </c:pt>
                <c:pt idx="2">
                  <c:v>03.09.2017</c:v>
                </c:pt>
                <c:pt idx="3">
                  <c:v>04.09.2017</c:v>
                </c:pt>
                <c:pt idx="4">
                  <c:v>05.09.2017</c:v>
                </c:pt>
                <c:pt idx="5">
                  <c:v>06.09.2017</c:v>
                </c:pt>
                <c:pt idx="6">
                  <c:v>07.09.2017</c:v>
                </c:pt>
                <c:pt idx="7">
                  <c:v>08.09.2017</c:v>
                </c:pt>
                <c:pt idx="8">
                  <c:v>09.09.2017</c:v>
                </c:pt>
                <c:pt idx="9">
                  <c:v>10.09.2017</c:v>
                </c:pt>
                <c:pt idx="10">
                  <c:v>11.09.2017</c:v>
                </c:pt>
                <c:pt idx="11">
                  <c:v>12.09.2017</c:v>
                </c:pt>
                <c:pt idx="12">
                  <c:v>13.09.2017</c:v>
                </c:pt>
                <c:pt idx="13">
                  <c:v>14.09.2017</c:v>
                </c:pt>
                <c:pt idx="14">
                  <c:v>15.09.2017</c:v>
                </c:pt>
                <c:pt idx="15">
                  <c:v>16.09.2017</c:v>
                </c:pt>
                <c:pt idx="16">
                  <c:v>17.09.2017</c:v>
                </c:pt>
                <c:pt idx="17">
                  <c:v>18.09.2017</c:v>
                </c:pt>
                <c:pt idx="18">
                  <c:v>19.09.2017</c:v>
                </c:pt>
                <c:pt idx="19">
                  <c:v>20.09.2017</c:v>
                </c:pt>
                <c:pt idx="20">
                  <c:v>21.09.2017</c:v>
                </c:pt>
                <c:pt idx="21">
                  <c:v>22.09.2017</c:v>
                </c:pt>
                <c:pt idx="22">
                  <c:v>23.09.2017</c:v>
                </c:pt>
                <c:pt idx="23">
                  <c:v>24.09.2017</c:v>
                </c:pt>
                <c:pt idx="24">
                  <c:v>25.09.2017</c:v>
                </c:pt>
                <c:pt idx="25">
                  <c:v>26.09.2017</c:v>
                </c:pt>
                <c:pt idx="26">
                  <c:v>27.09.2017</c:v>
                </c:pt>
                <c:pt idx="27">
                  <c:v>28.09.2017</c:v>
                </c:pt>
                <c:pt idx="28">
                  <c:v>29.09.2017</c:v>
                </c:pt>
                <c:pt idx="29">
                  <c:v>30.09.2017</c:v>
                </c:pt>
                <c:pt idx="30">
                  <c:v>01.10.2017</c:v>
                </c:pt>
                <c:pt idx="31">
                  <c:v>02.10.2017</c:v>
                </c:pt>
                <c:pt idx="32">
                  <c:v>03.10.2017</c:v>
                </c:pt>
                <c:pt idx="33">
                  <c:v>04.10.2017</c:v>
                </c:pt>
                <c:pt idx="34">
                  <c:v>05.10.2017</c:v>
                </c:pt>
                <c:pt idx="35">
                  <c:v>06.10.2017</c:v>
                </c:pt>
                <c:pt idx="36">
                  <c:v>07.10.2017</c:v>
                </c:pt>
                <c:pt idx="37">
                  <c:v>08.10.2017</c:v>
                </c:pt>
                <c:pt idx="38">
                  <c:v>09.10.2017</c:v>
                </c:pt>
                <c:pt idx="39">
                  <c:v>10.10.2017</c:v>
                </c:pt>
                <c:pt idx="40">
                  <c:v>11.10.2017</c:v>
                </c:pt>
                <c:pt idx="41">
                  <c:v>12.10.2017</c:v>
                </c:pt>
                <c:pt idx="42">
                  <c:v>13.10.2017</c:v>
                </c:pt>
                <c:pt idx="43">
                  <c:v>14.10.2017</c:v>
                </c:pt>
                <c:pt idx="44">
                  <c:v>15.10.2017</c:v>
                </c:pt>
                <c:pt idx="45">
                  <c:v>16.10.2017</c:v>
                </c:pt>
                <c:pt idx="46">
                  <c:v>17.10.2017</c:v>
                </c:pt>
                <c:pt idx="47">
                  <c:v>18.10.2017</c:v>
                </c:pt>
                <c:pt idx="48">
                  <c:v>19.10.2017</c:v>
                </c:pt>
                <c:pt idx="49">
                  <c:v>20.10.2017</c:v>
                </c:pt>
                <c:pt idx="50">
                  <c:v>21.10.2017</c:v>
                </c:pt>
                <c:pt idx="51">
                  <c:v>22.10.2017</c:v>
                </c:pt>
                <c:pt idx="52">
                  <c:v>23.10.2017</c:v>
                </c:pt>
                <c:pt idx="53">
                  <c:v>24.10.2017</c:v>
                </c:pt>
                <c:pt idx="54">
                  <c:v>25.10.2017</c:v>
                </c:pt>
                <c:pt idx="55">
                  <c:v>26.10.2017</c:v>
                </c:pt>
                <c:pt idx="56">
                  <c:v>27.10.2017</c:v>
                </c:pt>
                <c:pt idx="57">
                  <c:v>28.10.2017</c:v>
                </c:pt>
                <c:pt idx="58">
                  <c:v>29.10.2017</c:v>
                </c:pt>
                <c:pt idx="59">
                  <c:v>30.10.2017</c:v>
                </c:pt>
                <c:pt idx="60">
                  <c:v>31.10.2017</c:v>
                </c:pt>
                <c:pt idx="61">
                  <c:v>01.11.2017</c:v>
                </c:pt>
                <c:pt idx="62">
                  <c:v>02.11.2017</c:v>
                </c:pt>
                <c:pt idx="63">
                  <c:v>03.11.2017</c:v>
                </c:pt>
                <c:pt idx="64">
                  <c:v>04.11.2017</c:v>
                </c:pt>
                <c:pt idx="65">
                  <c:v>05.11.2017</c:v>
                </c:pt>
                <c:pt idx="66">
                  <c:v>06.11.2017</c:v>
                </c:pt>
                <c:pt idx="67">
                  <c:v>07.11.2017</c:v>
                </c:pt>
                <c:pt idx="68">
                  <c:v>08.11.2017</c:v>
                </c:pt>
                <c:pt idx="69">
                  <c:v>09.11.2017</c:v>
                </c:pt>
                <c:pt idx="70">
                  <c:v>10.11.2017</c:v>
                </c:pt>
                <c:pt idx="71">
                  <c:v>11.11.2017</c:v>
                </c:pt>
                <c:pt idx="72">
                  <c:v>12.11.2017</c:v>
                </c:pt>
                <c:pt idx="73">
                  <c:v>13.11.2017</c:v>
                </c:pt>
                <c:pt idx="74">
                  <c:v>14.11.2017</c:v>
                </c:pt>
                <c:pt idx="75">
                  <c:v>15.11.2017</c:v>
                </c:pt>
                <c:pt idx="76">
                  <c:v>16.11.2017</c:v>
                </c:pt>
                <c:pt idx="77">
                  <c:v>17.11.2017</c:v>
                </c:pt>
                <c:pt idx="78">
                  <c:v>18.11.2017</c:v>
                </c:pt>
                <c:pt idx="79">
                  <c:v>19.11.2017</c:v>
                </c:pt>
                <c:pt idx="80">
                  <c:v>20.11.2017</c:v>
                </c:pt>
                <c:pt idx="81">
                  <c:v>21.11.2017</c:v>
                </c:pt>
                <c:pt idx="82">
                  <c:v>22.11.2017</c:v>
                </c:pt>
                <c:pt idx="83">
                  <c:v>23.11.2017</c:v>
                </c:pt>
                <c:pt idx="84">
                  <c:v>24.11.2017</c:v>
                </c:pt>
                <c:pt idx="85">
                  <c:v>25.11.2017</c:v>
                </c:pt>
                <c:pt idx="86">
                  <c:v>26.11.2017</c:v>
                </c:pt>
                <c:pt idx="87">
                  <c:v>27.11.2017</c:v>
                </c:pt>
                <c:pt idx="88">
                  <c:v>28.11.2017</c:v>
                </c:pt>
                <c:pt idx="89">
                  <c:v>29.11.2017</c:v>
                </c:pt>
                <c:pt idx="90">
                  <c:v>30.11.2017</c:v>
                </c:pt>
                <c:pt idx="91">
                  <c:v>01.12.2017</c:v>
                </c:pt>
                <c:pt idx="92">
                  <c:v>02.12.2017</c:v>
                </c:pt>
                <c:pt idx="93">
                  <c:v>03.12.2017</c:v>
                </c:pt>
                <c:pt idx="94">
                  <c:v>04.12.2017</c:v>
                </c:pt>
                <c:pt idx="95">
                  <c:v>05.12.2017</c:v>
                </c:pt>
                <c:pt idx="96">
                  <c:v>06.12.2017</c:v>
                </c:pt>
                <c:pt idx="97">
                  <c:v>07.12.2017</c:v>
                </c:pt>
                <c:pt idx="98">
                  <c:v>08.12.2017</c:v>
                </c:pt>
                <c:pt idx="99">
                  <c:v>09.12.2017</c:v>
                </c:pt>
                <c:pt idx="100">
                  <c:v>10.12.2017</c:v>
                </c:pt>
                <c:pt idx="101">
                  <c:v>11.12.2017</c:v>
                </c:pt>
                <c:pt idx="102">
                  <c:v>12.12.2017</c:v>
                </c:pt>
                <c:pt idx="103">
                  <c:v>13.12.2017</c:v>
                </c:pt>
                <c:pt idx="104">
                  <c:v>14.12.2017</c:v>
                </c:pt>
                <c:pt idx="105">
                  <c:v>15.12.2017</c:v>
                </c:pt>
                <c:pt idx="106">
                  <c:v>16.12.2017</c:v>
                </c:pt>
                <c:pt idx="107">
                  <c:v>17.12.2017</c:v>
                </c:pt>
                <c:pt idx="108">
                  <c:v>18.12.2017</c:v>
                </c:pt>
                <c:pt idx="109">
                  <c:v>19.12.2017</c:v>
                </c:pt>
                <c:pt idx="110">
                  <c:v>20.12.2017</c:v>
                </c:pt>
                <c:pt idx="111">
                  <c:v>21.12.2017</c:v>
                </c:pt>
                <c:pt idx="112">
                  <c:v>22.12.2017</c:v>
                </c:pt>
                <c:pt idx="113">
                  <c:v>23.12.2017</c:v>
                </c:pt>
                <c:pt idx="114">
                  <c:v>24.12.2017</c:v>
                </c:pt>
                <c:pt idx="115">
                  <c:v>25.12.2017</c:v>
                </c:pt>
                <c:pt idx="116">
                  <c:v>26.12.2017</c:v>
                </c:pt>
                <c:pt idx="117">
                  <c:v>27.12.2017</c:v>
                </c:pt>
                <c:pt idx="118">
                  <c:v>28.12.2017</c:v>
                </c:pt>
                <c:pt idx="119">
                  <c:v>29.12.2017</c:v>
                </c:pt>
                <c:pt idx="120">
                  <c:v>30.12.2017</c:v>
                </c:pt>
                <c:pt idx="121">
                  <c:v>31.12.2017</c:v>
                </c:pt>
                <c:pt idx="122">
                  <c:v>01.01.2018</c:v>
                </c:pt>
                <c:pt idx="123">
                  <c:v>02.01.2018</c:v>
                </c:pt>
                <c:pt idx="124">
                  <c:v>03.01.2018</c:v>
                </c:pt>
                <c:pt idx="125">
                  <c:v>04.01.2018</c:v>
                </c:pt>
                <c:pt idx="126">
                  <c:v>05.01.2018</c:v>
                </c:pt>
                <c:pt idx="127">
                  <c:v>06.01.2018</c:v>
                </c:pt>
                <c:pt idx="128">
                  <c:v>07.01.2018</c:v>
                </c:pt>
                <c:pt idx="129">
                  <c:v>08.01.2018</c:v>
                </c:pt>
                <c:pt idx="130">
                  <c:v>09.01.2018</c:v>
                </c:pt>
                <c:pt idx="131">
                  <c:v>10.01.2018</c:v>
                </c:pt>
                <c:pt idx="132">
                  <c:v>11.01.2018</c:v>
                </c:pt>
                <c:pt idx="133">
                  <c:v>12.01.2018</c:v>
                </c:pt>
                <c:pt idx="134">
                  <c:v>13.01.2018</c:v>
                </c:pt>
                <c:pt idx="135">
                  <c:v>14.01.2018</c:v>
                </c:pt>
                <c:pt idx="136">
                  <c:v>15.01.2018</c:v>
                </c:pt>
                <c:pt idx="137">
                  <c:v>16.01.2018</c:v>
                </c:pt>
                <c:pt idx="138">
                  <c:v>17.01.2018</c:v>
                </c:pt>
                <c:pt idx="139">
                  <c:v>18.01.2018</c:v>
                </c:pt>
                <c:pt idx="140">
                  <c:v>19.01.2018</c:v>
                </c:pt>
                <c:pt idx="141">
                  <c:v>20.01.2018</c:v>
                </c:pt>
                <c:pt idx="142">
                  <c:v>21.01.2018</c:v>
                </c:pt>
                <c:pt idx="143">
                  <c:v>22.01.2018</c:v>
                </c:pt>
                <c:pt idx="144">
                  <c:v>23.01.2018</c:v>
                </c:pt>
                <c:pt idx="145">
                  <c:v>24.01.2018</c:v>
                </c:pt>
                <c:pt idx="146">
                  <c:v>25.01.2018</c:v>
                </c:pt>
                <c:pt idx="147">
                  <c:v>26.01.2018</c:v>
                </c:pt>
                <c:pt idx="148">
                  <c:v>27.01.2018</c:v>
                </c:pt>
                <c:pt idx="149">
                  <c:v>28.01.2018</c:v>
                </c:pt>
                <c:pt idx="150">
                  <c:v>29.01.2018</c:v>
                </c:pt>
                <c:pt idx="151">
                  <c:v>30.01.2018</c:v>
                </c:pt>
                <c:pt idx="152">
                  <c:v>31.01.2018</c:v>
                </c:pt>
                <c:pt idx="153">
                  <c:v>01.02.2018</c:v>
                </c:pt>
                <c:pt idx="154">
                  <c:v>02.02.2018</c:v>
                </c:pt>
                <c:pt idx="155">
                  <c:v>03.02.2018</c:v>
                </c:pt>
                <c:pt idx="156">
                  <c:v>04.02.2018</c:v>
                </c:pt>
                <c:pt idx="157">
                  <c:v>05.02.2018</c:v>
                </c:pt>
                <c:pt idx="158">
                  <c:v>06.02.2018</c:v>
                </c:pt>
                <c:pt idx="159">
                  <c:v>07.02.2018</c:v>
                </c:pt>
                <c:pt idx="160">
                  <c:v>08.02.2018</c:v>
                </c:pt>
                <c:pt idx="161">
                  <c:v>09.02.2018</c:v>
                </c:pt>
                <c:pt idx="162">
                  <c:v>10.02.2018</c:v>
                </c:pt>
                <c:pt idx="163">
                  <c:v>11.02.2018</c:v>
                </c:pt>
                <c:pt idx="164">
                  <c:v>12.02.2018</c:v>
                </c:pt>
                <c:pt idx="165">
                  <c:v>13.02.2018</c:v>
                </c:pt>
                <c:pt idx="166">
                  <c:v>14.02.2018</c:v>
                </c:pt>
                <c:pt idx="167">
                  <c:v>15.02.2018</c:v>
                </c:pt>
                <c:pt idx="168">
                  <c:v>16.02.2018</c:v>
                </c:pt>
                <c:pt idx="169">
                  <c:v>17.02.2018</c:v>
                </c:pt>
                <c:pt idx="170">
                  <c:v>18.02.2018</c:v>
                </c:pt>
                <c:pt idx="171">
                  <c:v>19.02.2018</c:v>
                </c:pt>
                <c:pt idx="172">
                  <c:v>20.02.2018</c:v>
                </c:pt>
                <c:pt idx="173">
                  <c:v>21.02.2018</c:v>
                </c:pt>
                <c:pt idx="174">
                  <c:v>22.02.2018</c:v>
                </c:pt>
                <c:pt idx="175">
                  <c:v>23.02.2018</c:v>
                </c:pt>
                <c:pt idx="176">
                  <c:v>24.02.2018</c:v>
                </c:pt>
                <c:pt idx="177">
                  <c:v>25.02.2018</c:v>
                </c:pt>
                <c:pt idx="178">
                  <c:v>26.02.2018</c:v>
                </c:pt>
                <c:pt idx="179">
                  <c:v>27.02.2018</c:v>
                </c:pt>
                <c:pt idx="180">
                  <c:v>28.02.2018</c:v>
                </c:pt>
                <c:pt idx="181">
                  <c:v>01.03.2018</c:v>
                </c:pt>
                <c:pt idx="182">
                  <c:v>02.03.2018</c:v>
                </c:pt>
                <c:pt idx="183">
                  <c:v>03.03.2018</c:v>
                </c:pt>
                <c:pt idx="184">
                  <c:v>04.03.2018</c:v>
                </c:pt>
                <c:pt idx="185">
                  <c:v>05.03.2018</c:v>
                </c:pt>
                <c:pt idx="186">
                  <c:v>06.03.2018</c:v>
                </c:pt>
                <c:pt idx="187">
                  <c:v>07.03.2018</c:v>
                </c:pt>
                <c:pt idx="188">
                  <c:v>08.03.2018</c:v>
                </c:pt>
                <c:pt idx="189">
                  <c:v>09.03.2018</c:v>
                </c:pt>
                <c:pt idx="190">
                  <c:v>10.03.2018</c:v>
                </c:pt>
                <c:pt idx="191">
                  <c:v>11.03.2018</c:v>
                </c:pt>
                <c:pt idx="192">
                  <c:v>12.03.2018</c:v>
                </c:pt>
                <c:pt idx="193">
                  <c:v>13.03.2018</c:v>
                </c:pt>
                <c:pt idx="194">
                  <c:v>14.03.2018</c:v>
                </c:pt>
                <c:pt idx="195">
                  <c:v>15.03.2018</c:v>
                </c:pt>
                <c:pt idx="196">
                  <c:v>16.03.2018</c:v>
                </c:pt>
                <c:pt idx="197">
                  <c:v>17.03.2018</c:v>
                </c:pt>
                <c:pt idx="198">
                  <c:v>18.03.2018</c:v>
                </c:pt>
                <c:pt idx="199">
                  <c:v>19.03.2018</c:v>
                </c:pt>
                <c:pt idx="200">
                  <c:v>20.03.2018</c:v>
                </c:pt>
                <c:pt idx="201">
                  <c:v>21.03.2018</c:v>
                </c:pt>
                <c:pt idx="202">
                  <c:v>22.03.2018</c:v>
                </c:pt>
                <c:pt idx="203">
                  <c:v>23.03.2018</c:v>
                </c:pt>
                <c:pt idx="204">
                  <c:v>24.03.2018</c:v>
                </c:pt>
                <c:pt idx="205">
                  <c:v>25.03.2018</c:v>
                </c:pt>
                <c:pt idx="206">
                  <c:v>26.03.2018</c:v>
                </c:pt>
                <c:pt idx="207">
                  <c:v>27.03.2018</c:v>
                </c:pt>
                <c:pt idx="208">
                  <c:v>28.03.2018</c:v>
                </c:pt>
                <c:pt idx="209">
                  <c:v>29.03.2018</c:v>
                </c:pt>
                <c:pt idx="210">
                  <c:v>30.03.2018</c:v>
                </c:pt>
                <c:pt idx="211">
                  <c:v>31.03.2018</c:v>
                </c:pt>
                <c:pt idx="212">
                  <c:v>01.04.2018</c:v>
                </c:pt>
                <c:pt idx="213">
                  <c:v>02.04.2018</c:v>
                </c:pt>
                <c:pt idx="214">
                  <c:v>03.04.2018</c:v>
                </c:pt>
                <c:pt idx="215">
                  <c:v>04.04.2018</c:v>
                </c:pt>
                <c:pt idx="216">
                  <c:v>05.04.2018</c:v>
                </c:pt>
                <c:pt idx="217">
                  <c:v>06.04.2018</c:v>
                </c:pt>
                <c:pt idx="218">
                  <c:v>07.04.2018</c:v>
                </c:pt>
                <c:pt idx="219">
                  <c:v>08.04.2018</c:v>
                </c:pt>
                <c:pt idx="220">
                  <c:v>09.04.2018</c:v>
                </c:pt>
                <c:pt idx="221">
                  <c:v>10.04.2018</c:v>
                </c:pt>
                <c:pt idx="222">
                  <c:v>11.04.2018</c:v>
                </c:pt>
                <c:pt idx="223">
                  <c:v>12.04.2018</c:v>
                </c:pt>
                <c:pt idx="224">
                  <c:v>13.04.2018</c:v>
                </c:pt>
                <c:pt idx="225">
                  <c:v>14.04.2018</c:v>
                </c:pt>
                <c:pt idx="226">
                  <c:v>15.04.2018</c:v>
                </c:pt>
                <c:pt idx="227">
                  <c:v>16.04.2018</c:v>
                </c:pt>
                <c:pt idx="228">
                  <c:v>17.04.2018</c:v>
                </c:pt>
                <c:pt idx="229">
                  <c:v>18.04.2018</c:v>
                </c:pt>
                <c:pt idx="230">
                  <c:v>19.04.2018</c:v>
                </c:pt>
                <c:pt idx="231">
                  <c:v>20.04.2018</c:v>
                </c:pt>
                <c:pt idx="232">
                  <c:v>21.04.2018</c:v>
                </c:pt>
                <c:pt idx="233">
                  <c:v>22.04.2018</c:v>
                </c:pt>
                <c:pt idx="234">
                  <c:v>23.04.2018</c:v>
                </c:pt>
                <c:pt idx="235">
                  <c:v>24.04.2018</c:v>
                </c:pt>
                <c:pt idx="236">
                  <c:v>25.04.2018</c:v>
                </c:pt>
                <c:pt idx="237">
                  <c:v>26.04.2018</c:v>
                </c:pt>
                <c:pt idx="238">
                  <c:v>27.04.2018</c:v>
                </c:pt>
                <c:pt idx="239">
                  <c:v>28.04.2018</c:v>
                </c:pt>
                <c:pt idx="240">
                  <c:v>29.04.2018</c:v>
                </c:pt>
                <c:pt idx="241">
                  <c:v>30.04.2018</c:v>
                </c:pt>
                <c:pt idx="242">
                  <c:v>01.05.2018</c:v>
                </c:pt>
                <c:pt idx="243">
                  <c:v>02.05.2018</c:v>
                </c:pt>
                <c:pt idx="244">
                  <c:v>03.05.2018</c:v>
                </c:pt>
                <c:pt idx="245">
                  <c:v>04.05.2018</c:v>
                </c:pt>
                <c:pt idx="246">
                  <c:v>05.05.2018</c:v>
                </c:pt>
                <c:pt idx="247">
                  <c:v>06.05.2018</c:v>
                </c:pt>
                <c:pt idx="248">
                  <c:v>07.05.2018</c:v>
                </c:pt>
                <c:pt idx="249">
                  <c:v>08.05.2018</c:v>
                </c:pt>
                <c:pt idx="250">
                  <c:v>09.05.2018</c:v>
                </c:pt>
                <c:pt idx="251">
                  <c:v>10.05.2018</c:v>
                </c:pt>
                <c:pt idx="252">
                  <c:v>11.05.2018</c:v>
                </c:pt>
                <c:pt idx="253">
                  <c:v>12.05.2018</c:v>
                </c:pt>
                <c:pt idx="254">
                  <c:v>13.05.2018</c:v>
                </c:pt>
                <c:pt idx="255">
                  <c:v>14.05.2018</c:v>
                </c:pt>
                <c:pt idx="256">
                  <c:v>15.05.2018</c:v>
                </c:pt>
                <c:pt idx="257">
                  <c:v>16.05.2018</c:v>
                </c:pt>
                <c:pt idx="258">
                  <c:v>17.05.2018</c:v>
                </c:pt>
                <c:pt idx="259">
                  <c:v>18.05.2018</c:v>
                </c:pt>
                <c:pt idx="260">
                  <c:v>19.05.2018</c:v>
                </c:pt>
                <c:pt idx="261">
                  <c:v>20.05.2018</c:v>
                </c:pt>
                <c:pt idx="262">
                  <c:v>21.05.2018</c:v>
                </c:pt>
                <c:pt idx="263">
                  <c:v>22.05.2018</c:v>
                </c:pt>
                <c:pt idx="264">
                  <c:v>23.05.2018</c:v>
                </c:pt>
                <c:pt idx="265">
                  <c:v>24.05.2018</c:v>
                </c:pt>
                <c:pt idx="266">
                  <c:v>25.05.2018</c:v>
                </c:pt>
                <c:pt idx="267">
                  <c:v>26.05.2018</c:v>
                </c:pt>
                <c:pt idx="268">
                  <c:v>27.05.2018</c:v>
                </c:pt>
                <c:pt idx="269">
                  <c:v>28.05.2018</c:v>
                </c:pt>
                <c:pt idx="270">
                  <c:v>29.05.2018</c:v>
                </c:pt>
                <c:pt idx="271">
                  <c:v>30.05.2018</c:v>
                </c:pt>
                <c:pt idx="272">
                  <c:v>31.05.2018</c:v>
                </c:pt>
                <c:pt idx="273">
                  <c:v>01.06.2018</c:v>
                </c:pt>
                <c:pt idx="274">
                  <c:v>02.06.2018</c:v>
                </c:pt>
                <c:pt idx="275">
                  <c:v>03.06.2018</c:v>
                </c:pt>
                <c:pt idx="276">
                  <c:v>04.06.2018</c:v>
                </c:pt>
                <c:pt idx="277">
                  <c:v>05.06.2018</c:v>
                </c:pt>
                <c:pt idx="278">
                  <c:v>06.06.2018</c:v>
                </c:pt>
                <c:pt idx="279">
                  <c:v>07.06.2018</c:v>
                </c:pt>
                <c:pt idx="280">
                  <c:v>08.06.2018</c:v>
                </c:pt>
                <c:pt idx="281">
                  <c:v>09.06.2018</c:v>
                </c:pt>
                <c:pt idx="282">
                  <c:v>10.06.2018</c:v>
                </c:pt>
                <c:pt idx="283">
                  <c:v>11.06.2018</c:v>
                </c:pt>
                <c:pt idx="284">
                  <c:v>12.06.2018</c:v>
                </c:pt>
                <c:pt idx="285">
                  <c:v>13.06.2018</c:v>
                </c:pt>
                <c:pt idx="286">
                  <c:v>14.06.2018</c:v>
                </c:pt>
                <c:pt idx="287">
                  <c:v>15.06.2018</c:v>
                </c:pt>
                <c:pt idx="288">
                  <c:v>16.06.2018</c:v>
                </c:pt>
                <c:pt idx="289">
                  <c:v>17.06.2018</c:v>
                </c:pt>
                <c:pt idx="290">
                  <c:v>18.06.2018</c:v>
                </c:pt>
                <c:pt idx="291">
                  <c:v>19.06.2018</c:v>
                </c:pt>
                <c:pt idx="292">
                  <c:v>20.06.2018</c:v>
                </c:pt>
                <c:pt idx="293">
                  <c:v>21.06.2018</c:v>
                </c:pt>
                <c:pt idx="294">
                  <c:v>22.06.2018</c:v>
                </c:pt>
                <c:pt idx="295">
                  <c:v>23.06.2018</c:v>
                </c:pt>
                <c:pt idx="296">
                  <c:v>24.06.2018</c:v>
                </c:pt>
                <c:pt idx="297">
                  <c:v>25.06.2018</c:v>
                </c:pt>
                <c:pt idx="298">
                  <c:v>26.06.2018</c:v>
                </c:pt>
                <c:pt idx="299">
                  <c:v>27.06.2018</c:v>
                </c:pt>
                <c:pt idx="300">
                  <c:v>28.06.2018</c:v>
                </c:pt>
                <c:pt idx="301">
                  <c:v>29.06.2018</c:v>
                </c:pt>
                <c:pt idx="302">
                  <c:v>30.06.2018</c:v>
                </c:pt>
                <c:pt idx="303">
                  <c:v>01.07.2018</c:v>
                </c:pt>
                <c:pt idx="304">
                  <c:v>02.07.2018</c:v>
                </c:pt>
                <c:pt idx="305">
                  <c:v>03.07.2018</c:v>
                </c:pt>
                <c:pt idx="306">
                  <c:v>04.07.2018</c:v>
                </c:pt>
                <c:pt idx="307">
                  <c:v>05.07.2018</c:v>
                </c:pt>
                <c:pt idx="308">
                  <c:v>06.07.2018</c:v>
                </c:pt>
                <c:pt idx="309">
                  <c:v>07.07.2018</c:v>
                </c:pt>
                <c:pt idx="310">
                  <c:v>08.07.2018</c:v>
                </c:pt>
                <c:pt idx="311">
                  <c:v>09.07.2018</c:v>
                </c:pt>
                <c:pt idx="312">
                  <c:v>10.07.2018</c:v>
                </c:pt>
                <c:pt idx="313">
                  <c:v>11.07.2018</c:v>
                </c:pt>
                <c:pt idx="314">
                  <c:v>12.07.2018</c:v>
                </c:pt>
                <c:pt idx="315">
                  <c:v>13.07.2018</c:v>
                </c:pt>
                <c:pt idx="316">
                  <c:v>14.07.2018</c:v>
                </c:pt>
                <c:pt idx="317">
                  <c:v>15.07.2018</c:v>
                </c:pt>
                <c:pt idx="318">
                  <c:v>16.07.2018</c:v>
                </c:pt>
                <c:pt idx="319">
                  <c:v>17.07.2018</c:v>
                </c:pt>
                <c:pt idx="320">
                  <c:v>18.07.2018</c:v>
                </c:pt>
                <c:pt idx="321">
                  <c:v>19.07.2018</c:v>
                </c:pt>
                <c:pt idx="322">
                  <c:v>20.07.2018</c:v>
                </c:pt>
                <c:pt idx="323">
                  <c:v>21.07.2018</c:v>
                </c:pt>
                <c:pt idx="324">
                  <c:v>22.07.2018</c:v>
                </c:pt>
                <c:pt idx="325">
                  <c:v>23.07.2018</c:v>
                </c:pt>
                <c:pt idx="326">
                  <c:v>24.07.2018</c:v>
                </c:pt>
                <c:pt idx="327">
                  <c:v>25.07.2018</c:v>
                </c:pt>
                <c:pt idx="328">
                  <c:v>26.07.2018</c:v>
                </c:pt>
                <c:pt idx="329">
                  <c:v>27.07.2018</c:v>
                </c:pt>
                <c:pt idx="330">
                  <c:v>28.07.2018</c:v>
                </c:pt>
                <c:pt idx="331">
                  <c:v>29.07.2018</c:v>
                </c:pt>
                <c:pt idx="332">
                  <c:v>30.07.2018</c:v>
                </c:pt>
                <c:pt idx="333">
                  <c:v>31.07.2018</c:v>
                </c:pt>
                <c:pt idx="334">
                  <c:v>01.08.2018</c:v>
                </c:pt>
                <c:pt idx="335">
                  <c:v>02.08.2018</c:v>
                </c:pt>
                <c:pt idx="336">
                  <c:v>03.08.2018</c:v>
                </c:pt>
                <c:pt idx="337">
                  <c:v>04.08.2018</c:v>
                </c:pt>
                <c:pt idx="338">
                  <c:v>05.08.2018</c:v>
                </c:pt>
                <c:pt idx="339">
                  <c:v>06.08.2018</c:v>
                </c:pt>
                <c:pt idx="340">
                  <c:v>07.08.2018</c:v>
                </c:pt>
                <c:pt idx="341">
                  <c:v>08.08.2018</c:v>
                </c:pt>
                <c:pt idx="342">
                  <c:v>09.08.2018</c:v>
                </c:pt>
                <c:pt idx="343">
                  <c:v>10.08.2018</c:v>
                </c:pt>
                <c:pt idx="344">
                  <c:v>11.08.2018</c:v>
                </c:pt>
                <c:pt idx="345">
                  <c:v>12.08.2018</c:v>
                </c:pt>
                <c:pt idx="346">
                  <c:v>13.08.2018</c:v>
                </c:pt>
                <c:pt idx="347">
                  <c:v>14.08.2018</c:v>
                </c:pt>
              </c:strCache>
            </c:strRef>
          </c:cat>
          <c:val>
            <c:numRef>
              <c:f>Sheet1!$H$2:$H$349</c:f>
              <c:numCache>
                <c:formatCode>General</c:formatCode>
                <c:ptCount val="348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1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1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1</c:v>
                </c:pt>
                <c:pt idx="26">
                  <c:v>1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  <c:pt idx="31">
                  <c:v>0</c:v>
                </c:pt>
                <c:pt idx="32">
                  <c:v>0</c:v>
                </c:pt>
                <c:pt idx="33">
                  <c:v>0</c:v>
                </c:pt>
                <c:pt idx="34">
                  <c:v>0</c:v>
                </c:pt>
                <c:pt idx="35">
                  <c:v>0</c:v>
                </c:pt>
                <c:pt idx="36">
                  <c:v>0</c:v>
                </c:pt>
                <c:pt idx="37">
                  <c:v>0</c:v>
                </c:pt>
                <c:pt idx="38">
                  <c:v>0</c:v>
                </c:pt>
                <c:pt idx="39">
                  <c:v>0</c:v>
                </c:pt>
                <c:pt idx="40">
                  <c:v>0</c:v>
                </c:pt>
                <c:pt idx="41">
                  <c:v>0</c:v>
                </c:pt>
                <c:pt idx="42">
                  <c:v>0</c:v>
                </c:pt>
                <c:pt idx="43">
                  <c:v>0</c:v>
                </c:pt>
                <c:pt idx="44">
                  <c:v>0</c:v>
                </c:pt>
                <c:pt idx="45">
                  <c:v>0</c:v>
                </c:pt>
                <c:pt idx="46">
                  <c:v>0</c:v>
                </c:pt>
                <c:pt idx="47">
                  <c:v>0</c:v>
                </c:pt>
                <c:pt idx="48">
                  <c:v>0</c:v>
                </c:pt>
                <c:pt idx="49">
                  <c:v>0</c:v>
                </c:pt>
                <c:pt idx="50">
                  <c:v>0</c:v>
                </c:pt>
                <c:pt idx="51">
                  <c:v>0</c:v>
                </c:pt>
                <c:pt idx="52">
                  <c:v>0</c:v>
                </c:pt>
                <c:pt idx="53">
                  <c:v>0</c:v>
                </c:pt>
                <c:pt idx="54">
                  <c:v>0</c:v>
                </c:pt>
                <c:pt idx="55">
                  <c:v>0</c:v>
                </c:pt>
                <c:pt idx="56">
                  <c:v>0</c:v>
                </c:pt>
                <c:pt idx="57">
                  <c:v>0</c:v>
                </c:pt>
                <c:pt idx="58">
                  <c:v>0</c:v>
                </c:pt>
                <c:pt idx="59">
                  <c:v>0</c:v>
                </c:pt>
                <c:pt idx="60">
                  <c:v>0</c:v>
                </c:pt>
                <c:pt idx="61">
                  <c:v>0</c:v>
                </c:pt>
                <c:pt idx="62">
                  <c:v>0</c:v>
                </c:pt>
                <c:pt idx="63">
                  <c:v>0</c:v>
                </c:pt>
                <c:pt idx="64">
                  <c:v>0</c:v>
                </c:pt>
                <c:pt idx="65">
                  <c:v>0</c:v>
                </c:pt>
                <c:pt idx="66">
                  <c:v>0</c:v>
                </c:pt>
                <c:pt idx="67">
                  <c:v>0</c:v>
                </c:pt>
                <c:pt idx="68">
                  <c:v>0</c:v>
                </c:pt>
                <c:pt idx="69">
                  <c:v>0</c:v>
                </c:pt>
                <c:pt idx="70">
                  <c:v>0</c:v>
                </c:pt>
                <c:pt idx="71">
                  <c:v>0</c:v>
                </c:pt>
                <c:pt idx="72">
                  <c:v>0</c:v>
                </c:pt>
                <c:pt idx="73">
                  <c:v>1</c:v>
                </c:pt>
                <c:pt idx="74">
                  <c:v>0</c:v>
                </c:pt>
                <c:pt idx="75">
                  <c:v>0</c:v>
                </c:pt>
                <c:pt idx="76">
                  <c:v>0</c:v>
                </c:pt>
                <c:pt idx="77">
                  <c:v>0</c:v>
                </c:pt>
                <c:pt idx="78">
                  <c:v>0</c:v>
                </c:pt>
                <c:pt idx="79">
                  <c:v>0</c:v>
                </c:pt>
                <c:pt idx="80">
                  <c:v>0</c:v>
                </c:pt>
                <c:pt idx="81">
                  <c:v>0</c:v>
                </c:pt>
                <c:pt idx="82">
                  <c:v>0</c:v>
                </c:pt>
                <c:pt idx="83">
                  <c:v>0</c:v>
                </c:pt>
                <c:pt idx="84">
                  <c:v>0</c:v>
                </c:pt>
                <c:pt idx="85">
                  <c:v>0</c:v>
                </c:pt>
                <c:pt idx="86">
                  <c:v>0</c:v>
                </c:pt>
                <c:pt idx="87">
                  <c:v>0</c:v>
                </c:pt>
                <c:pt idx="88">
                  <c:v>0</c:v>
                </c:pt>
                <c:pt idx="89">
                  <c:v>0</c:v>
                </c:pt>
                <c:pt idx="90">
                  <c:v>0</c:v>
                </c:pt>
                <c:pt idx="91">
                  <c:v>1</c:v>
                </c:pt>
                <c:pt idx="92">
                  <c:v>0</c:v>
                </c:pt>
                <c:pt idx="93">
                  <c:v>0</c:v>
                </c:pt>
                <c:pt idx="94">
                  <c:v>0</c:v>
                </c:pt>
                <c:pt idx="95">
                  <c:v>0</c:v>
                </c:pt>
                <c:pt idx="96">
                  <c:v>0</c:v>
                </c:pt>
                <c:pt idx="97">
                  <c:v>0</c:v>
                </c:pt>
                <c:pt idx="98">
                  <c:v>0</c:v>
                </c:pt>
                <c:pt idx="99">
                  <c:v>0</c:v>
                </c:pt>
                <c:pt idx="100">
                  <c:v>0</c:v>
                </c:pt>
                <c:pt idx="101">
                  <c:v>0</c:v>
                </c:pt>
                <c:pt idx="102">
                  <c:v>1</c:v>
                </c:pt>
                <c:pt idx="103">
                  <c:v>0</c:v>
                </c:pt>
                <c:pt idx="104">
                  <c:v>0</c:v>
                </c:pt>
                <c:pt idx="105">
                  <c:v>0</c:v>
                </c:pt>
                <c:pt idx="106">
                  <c:v>0</c:v>
                </c:pt>
                <c:pt idx="107">
                  <c:v>0</c:v>
                </c:pt>
                <c:pt idx="108">
                  <c:v>0</c:v>
                </c:pt>
                <c:pt idx="109">
                  <c:v>0</c:v>
                </c:pt>
                <c:pt idx="110">
                  <c:v>0</c:v>
                </c:pt>
                <c:pt idx="111">
                  <c:v>0</c:v>
                </c:pt>
                <c:pt idx="112">
                  <c:v>0</c:v>
                </c:pt>
                <c:pt idx="113">
                  <c:v>1</c:v>
                </c:pt>
                <c:pt idx="114">
                  <c:v>0</c:v>
                </c:pt>
                <c:pt idx="115">
                  <c:v>0</c:v>
                </c:pt>
                <c:pt idx="116">
                  <c:v>0</c:v>
                </c:pt>
                <c:pt idx="117">
                  <c:v>0</c:v>
                </c:pt>
                <c:pt idx="118">
                  <c:v>0</c:v>
                </c:pt>
                <c:pt idx="119">
                  <c:v>0</c:v>
                </c:pt>
                <c:pt idx="120">
                  <c:v>0</c:v>
                </c:pt>
                <c:pt idx="121">
                  <c:v>1</c:v>
                </c:pt>
                <c:pt idx="122">
                  <c:v>0</c:v>
                </c:pt>
                <c:pt idx="123">
                  <c:v>1</c:v>
                </c:pt>
                <c:pt idx="124">
                  <c:v>0</c:v>
                </c:pt>
                <c:pt idx="125">
                  <c:v>1</c:v>
                </c:pt>
                <c:pt idx="126">
                  <c:v>0</c:v>
                </c:pt>
                <c:pt idx="127">
                  <c:v>0</c:v>
                </c:pt>
                <c:pt idx="128">
                  <c:v>0</c:v>
                </c:pt>
                <c:pt idx="129">
                  <c:v>0</c:v>
                </c:pt>
                <c:pt idx="130">
                  <c:v>0</c:v>
                </c:pt>
                <c:pt idx="131">
                  <c:v>0</c:v>
                </c:pt>
                <c:pt idx="132">
                  <c:v>0</c:v>
                </c:pt>
                <c:pt idx="133">
                  <c:v>0</c:v>
                </c:pt>
                <c:pt idx="134">
                  <c:v>0</c:v>
                </c:pt>
                <c:pt idx="135">
                  <c:v>0</c:v>
                </c:pt>
                <c:pt idx="136">
                  <c:v>0</c:v>
                </c:pt>
                <c:pt idx="137">
                  <c:v>0</c:v>
                </c:pt>
                <c:pt idx="138">
                  <c:v>0</c:v>
                </c:pt>
                <c:pt idx="139">
                  <c:v>0</c:v>
                </c:pt>
                <c:pt idx="140">
                  <c:v>0</c:v>
                </c:pt>
                <c:pt idx="141">
                  <c:v>0</c:v>
                </c:pt>
                <c:pt idx="142">
                  <c:v>0</c:v>
                </c:pt>
                <c:pt idx="143">
                  <c:v>0</c:v>
                </c:pt>
                <c:pt idx="144">
                  <c:v>0</c:v>
                </c:pt>
                <c:pt idx="145">
                  <c:v>0</c:v>
                </c:pt>
                <c:pt idx="146">
                  <c:v>0</c:v>
                </c:pt>
                <c:pt idx="147">
                  <c:v>0</c:v>
                </c:pt>
                <c:pt idx="148">
                  <c:v>0</c:v>
                </c:pt>
                <c:pt idx="149">
                  <c:v>0</c:v>
                </c:pt>
                <c:pt idx="150">
                  <c:v>0</c:v>
                </c:pt>
                <c:pt idx="151">
                  <c:v>0</c:v>
                </c:pt>
                <c:pt idx="152">
                  <c:v>0</c:v>
                </c:pt>
                <c:pt idx="153">
                  <c:v>0</c:v>
                </c:pt>
                <c:pt idx="154">
                  <c:v>0</c:v>
                </c:pt>
                <c:pt idx="155">
                  <c:v>0</c:v>
                </c:pt>
                <c:pt idx="156">
                  <c:v>0</c:v>
                </c:pt>
                <c:pt idx="157">
                  <c:v>0</c:v>
                </c:pt>
                <c:pt idx="158">
                  <c:v>0</c:v>
                </c:pt>
                <c:pt idx="159">
                  <c:v>0</c:v>
                </c:pt>
                <c:pt idx="160">
                  <c:v>0</c:v>
                </c:pt>
                <c:pt idx="161">
                  <c:v>0</c:v>
                </c:pt>
                <c:pt idx="162">
                  <c:v>0</c:v>
                </c:pt>
                <c:pt idx="163">
                  <c:v>0</c:v>
                </c:pt>
                <c:pt idx="164">
                  <c:v>0</c:v>
                </c:pt>
                <c:pt idx="165">
                  <c:v>0</c:v>
                </c:pt>
                <c:pt idx="166">
                  <c:v>0</c:v>
                </c:pt>
                <c:pt idx="167">
                  <c:v>0</c:v>
                </c:pt>
                <c:pt idx="168">
                  <c:v>0</c:v>
                </c:pt>
                <c:pt idx="169">
                  <c:v>0</c:v>
                </c:pt>
                <c:pt idx="170">
                  <c:v>0</c:v>
                </c:pt>
                <c:pt idx="171">
                  <c:v>0</c:v>
                </c:pt>
                <c:pt idx="172">
                  <c:v>0</c:v>
                </c:pt>
                <c:pt idx="173">
                  <c:v>0</c:v>
                </c:pt>
                <c:pt idx="174">
                  <c:v>0</c:v>
                </c:pt>
                <c:pt idx="175">
                  <c:v>0</c:v>
                </c:pt>
                <c:pt idx="176">
                  <c:v>0</c:v>
                </c:pt>
                <c:pt idx="177">
                  <c:v>0</c:v>
                </c:pt>
                <c:pt idx="178">
                  <c:v>0</c:v>
                </c:pt>
                <c:pt idx="179">
                  <c:v>0</c:v>
                </c:pt>
                <c:pt idx="180">
                  <c:v>0</c:v>
                </c:pt>
                <c:pt idx="181">
                  <c:v>0</c:v>
                </c:pt>
                <c:pt idx="182">
                  <c:v>0</c:v>
                </c:pt>
                <c:pt idx="183">
                  <c:v>0</c:v>
                </c:pt>
                <c:pt idx="184">
                  <c:v>0</c:v>
                </c:pt>
                <c:pt idx="185">
                  <c:v>0</c:v>
                </c:pt>
                <c:pt idx="186">
                  <c:v>0</c:v>
                </c:pt>
                <c:pt idx="187">
                  <c:v>0</c:v>
                </c:pt>
                <c:pt idx="188">
                  <c:v>0</c:v>
                </c:pt>
                <c:pt idx="189">
                  <c:v>0</c:v>
                </c:pt>
                <c:pt idx="190">
                  <c:v>0</c:v>
                </c:pt>
                <c:pt idx="191">
                  <c:v>0</c:v>
                </c:pt>
                <c:pt idx="192">
                  <c:v>0</c:v>
                </c:pt>
                <c:pt idx="193">
                  <c:v>0</c:v>
                </c:pt>
                <c:pt idx="194">
                  <c:v>0</c:v>
                </c:pt>
                <c:pt idx="195">
                  <c:v>0</c:v>
                </c:pt>
                <c:pt idx="196">
                  <c:v>0</c:v>
                </c:pt>
                <c:pt idx="197">
                  <c:v>0</c:v>
                </c:pt>
                <c:pt idx="198">
                  <c:v>0</c:v>
                </c:pt>
                <c:pt idx="199">
                  <c:v>0</c:v>
                </c:pt>
                <c:pt idx="200">
                  <c:v>0</c:v>
                </c:pt>
                <c:pt idx="201">
                  <c:v>0</c:v>
                </c:pt>
                <c:pt idx="202">
                  <c:v>0</c:v>
                </c:pt>
                <c:pt idx="203">
                  <c:v>0</c:v>
                </c:pt>
                <c:pt idx="204">
                  <c:v>0</c:v>
                </c:pt>
                <c:pt idx="205">
                  <c:v>0</c:v>
                </c:pt>
                <c:pt idx="206">
                  <c:v>0</c:v>
                </c:pt>
                <c:pt idx="207">
                  <c:v>0</c:v>
                </c:pt>
                <c:pt idx="208">
                  <c:v>0</c:v>
                </c:pt>
                <c:pt idx="209">
                  <c:v>0</c:v>
                </c:pt>
                <c:pt idx="210">
                  <c:v>0</c:v>
                </c:pt>
                <c:pt idx="211">
                  <c:v>0</c:v>
                </c:pt>
                <c:pt idx="212">
                  <c:v>0</c:v>
                </c:pt>
                <c:pt idx="213">
                  <c:v>0</c:v>
                </c:pt>
                <c:pt idx="214">
                  <c:v>0</c:v>
                </c:pt>
                <c:pt idx="215">
                  <c:v>0</c:v>
                </c:pt>
                <c:pt idx="216">
                  <c:v>0</c:v>
                </c:pt>
                <c:pt idx="217">
                  <c:v>0</c:v>
                </c:pt>
                <c:pt idx="218">
                  <c:v>0</c:v>
                </c:pt>
                <c:pt idx="219">
                  <c:v>0</c:v>
                </c:pt>
                <c:pt idx="220">
                  <c:v>0</c:v>
                </c:pt>
                <c:pt idx="221">
                  <c:v>0</c:v>
                </c:pt>
                <c:pt idx="222">
                  <c:v>0</c:v>
                </c:pt>
                <c:pt idx="223">
                  <c:v>0</c:v>
                </c:pt>
                <c:pt idx="224">
                  <c:v>0</c:v>
                </c:pt>
                <c:pt idx="225">
                  <c:v>0</c:v>
                </c:pt>
                <c:pt idx="226">
                  <c:v>0</c:v>
                </c:pt>
                <c:pt idx="227">
                  <c:v>0</c:v>
                </c:pt>
                <c:pt idx="228">
                  <c:v>0</c:v>
                </c:pt>
                <c:pt idx="229">
                  <c:v>0</c:v>
                </c:pt>
                <c:pt idx="230">
                  <c:v>0</c:v>
                </c:pt>
                <c:pt idx="231">
                  <c:v>0</c:v>
                </c:pt>
                <c:pt idx="232">
                  <c:v>0</c:v>
                </c:pt>
                <c:pt idx="233">
                  <c:v>0</c:v>
                </c:pt>
                <c:pt idx="234">
                  <c:v>0</c:v>
                </c:pt>
                <c:pt idx="235">
                  <c:v>0</c:v>
                </c:pt>
                <c:pt idx="236">
                  <c:v>0</c:v>
                </c:pt>
                <c:pt idx="237">
                  <c:v>0</c:v>
                </c:pt>
                <c:pt idx="238">
                  <c:v>0</c:v>
                </c:pt>
                <c:pt idx="239">
                  <c:v>0</c:v>
                </c:pt>
                <c:pt idx="240">
                  <c:v>0</c:v>
                </c:pt>
                <c:pt idx="241">
                  <c:v>0</c:v>
                </c:pt>
                <c:pt idx="242">
                  <c:v>0</c:v>
                </c:pt>
                <c:pt idx="243">
                  <c:v>0</c:v>
                </c:pt>
                <c:pt idx="244">
                  <c:v>0</c:v>
                </c:pt>
                <c:pt idx="245">
                  <c:v>0</c:v>
                </c:pt>
                <c:pt idx="246">
                  <c:v>0</c:v>
                </c:pt>
                <c:pt idx="247">
                  <c:v>0</c:v>
                </c:pt>
                <c:pt idx="248">
                  <c:v>0</c:v>
                </c:pt>
                <c:pt idx="249">
                  <c:v>0</c:v>
                </c:pt>
                <c:pt idx="250">
                  <c:v>0</c:v>
                </c:pt>
                <c:pt idx="251">
                  <c:v>0</c:v>
                </c:pt>
                <c:pt idx="252">
                  <c:v>0</c:v>
                </c:pt>
                <c:pt idx="253">
                  <c:v>0</c:v>
                </c:pt>
                <c:pt idx="254">
                  <c:v>0</c:v>
                </c:pt>
                <c:pt idx="255">
                  <c:v>0</c:v>
                </c:pt>
                <c:pt idx="256">
                  <c:v>0</c:v>
                </c:pt>
                <c:pt idx="257">
                  <c:v>0</c:v>
                </c:pt>
                <c:pt idx="258">
                  <c:v>0</c:v>
                </c:pt>
                <c:pt idx="259">
                  <c:v>0</c:v>
                </c:pt>
                <c:pt idx="260">
                  <c:v>0</c:v>
                </c:pt>
                <c:pt idx="261">
                  <c:v>0</c:v>
                </c:pt>
                <c:pt idx="262">
                  <c:v>0</c:v>
                </c:pt>
                <c:pt idx="263">
                  <c:v>0</c:v>
                </c:pt>
                <c:pt idx="264">
                  <c:v>0</c:v>
                </c:pt>
                <c:pt idx="265">
                  <c:v>0</c:v>
                </c:pt>
                <c:pt idx="266">
                  <c:v>0</c:v>
                </c:pt>
                <c:pt idx="267">
                  <c:v>0</c:v>
                </c:pt>
                <c:pt idx="268">
                  <c:v>0</c:v>
                </c:pt>
                <c:pt idx="269">
                  <c:v>0</c:v>
                </c:pt>
                <c:pt idx="270">
                  <c:v>0</c:v>
                </c:pt>
                <c:pt idx="271">
                  <c:v>0</c:v>
                </c:pt>
                <c:pt idx="272">
                  <c:v>0</c:v>
                </c:pt>
                <c:pt idx="273">
                  <c:v>0</c:v>
                </c:pt>
                <c:pt idx="274">
                  <c:v>0</c:v>
                </c:pt>
                <c:pt idx="275">
                  <c:v>0</c:v>
                </c:pt>
                <c:pt idx="276">
                  <c:v>0</c:v>
                </c:pt>
                <c:pt idx="277">
                  <c:v>0</c:v>
                </c:pt>
                <c:pt idx="278">
                  <c:v>0</c:v>
                </c:pt>
                <c:pt idx="279">
                  <c:v>0</c:v>
                </c:pt>
                <c:pt idx="280">
                  <c:v>0</c:v>
                </c:pt>
                <c:pt idx="281">
                  <c:v>0</c:v>
                </c:pt>
                <c:pt idx="282">
                  <c:v>0</c:v>
                </c:pt>
                <c:pt idx="283">
                  <c:v>0</c:v>
                </c:pt>
                <c:pt idx="284">
                  <c:v>0</c:v>
                </c:pt>
                <c:pt idx="285">
                  <c:v>0</c:v>
                </c:pt>
                <c:pt idx="286">
                  <c:v>0</c:v>
                </c:pt>
                <c:pt idx="287">
                  <c:v>0</c:v>
                </c:pt>
                <c:pt idx="288">
                  <c:v>0</c:v>
                </c:pt>
                <c:pt idx="289">
                  <c:v>0</c:v>
                </c:pt>
                <c:pt idx="290">
                  <c:v>0</c:v>
                </c:pt>
                <c:pt idx="291">
                  <c:v>0</c:v>
                </c:pt>
                <c:pt idx="292">
                  <c:v>0</c:v>
                </c:pt>
                <c:pt idx="293">
                  <c:v>0</c:v>
                </c:pt>
                <c:pt idx="294">
                  <c:v>0</c:v>
                </c:pt>
                <c:pt idx="295">
                  <c:v>0</c:v>
                </c:pt>
                <c:pt idx="296">
                  <c:v>0</c:v>
                </c:pt>
                <c:pt idx="297">
                  <c:v>0</c:v>
                </c:pt>
                <c:pt idx="298">
                  <c:v>0</c:v>
                </c:pt>
                <c:pt idx="299">
                  <c:v>0</c:v>
                </c:pt>
                <c:pt idx="300">
                  <c:v>0</c:v>
                </c:pt>
                <c:pt idx="301">
                  <c:v>0</c:v>
                </c:pt>
                <c:pt idx="302">
                  <c:v>0</c:v>
                </c:pt>
                <c:pt idx="303">
                  <c:v>0</c:v>
                </c:pt>
                <c:pt idx="304">
                  <c:v>0</c:v>
                </c:pt>
                <c:pt idx="305">
                  <c:v>0</c:v>
                </c:pt>
                <c:pt idx="306">
                  <c:v>0</c:v>
                </c:pt>
                <c:pt idx="307">
                  <c:v>0</c:v>
                </c:pt>
                <c:pt idx="308">
                  <c:v>0</c:v>
                </c:pt>
                <c:pt idx="309">
                  <c:v>0</c:v>
                </c:pt>
                <c:pt idx="310">
                  <c:v>0</c:v>
                </c:pt>
                <c:pt idx="311">
                  <c:v>0</c:v>
                </c:pt>
                <c:pt idx="312">
                  <c:v>0</c:v>
                </c:pt>
                <c:pt idx="313">
                  <c:v>0</c:v>
                </c:pt>
                <c:pt idx="314">
                  <c:v>0</c:v>
                </c:pt>
                <c:pt idx="315">
                  <c:v>0</c:v>
                </c:pt>
                <c:pt idx="316">
                  <c:v>0</c:v>
                </c:pt>
                <c:pt idx="317">
                  <c:v>0</c:v>
                </c:pt>
                <c:pt idx="318">
                  <c:v>0</c:v>
                </c:pt>
                <c:pt idx="319">
                  <c:v>0</c:v>
                </c:pt>
                <c:pt idx="320">
                  <c:v>0</c:v>
                </c:pt>
                <c:pt idx="321">
                  <c:v>0</c:v>
                </c:pt>
                <c:pt idx="322">
                  <c:v>0</c:v>
                </c:pt>
                <c:pt idx="323">
                  <c:v>0</c:v>
                </c:pt>
                <c:pt idx="324">
                  <c:v>0</c:v>
                </c:pt>
                <c:pt idx="325">
                  <c:v>0</c:v>
                </c:pt>
                <c:pt idx="326">
                  <c:v>0</c:v>
                </c:pt>
                <c:pt idx="327">
                  <c:v>0</c:v>
                </c:pt>
                <c:pt idx="328">
                  <c:v>0</c:v>
                </c:pt>
                <c:pt idx="329">
                  <c:v>0</c:v>
                </c:pt>
                <c:pt idx="330">
                  <c:v>0</c:v>
                </c:pt>
                <c:pt idx="331">
                  <c:v>0</c:v>
                </c:pt>
                <c:pt idx="332">
                  <c:v>0</c:v>
                </c:pt>
                <c:pt idx="333">
                  <c:v>0</c:v>
                </c:pt>
                <c:pt idx="334">
                  <c:v>0</c:v>
                </c:pt>
                <c:pt idx="335">
                  <c:v>0</c:v>
                </c:pt>
                <c:pt idx="336">
                  <c:v>0</c:v>
                </c:pt>
                <c:pt idx="337">
                  <c:v>0</c:v>
                </c:pt>
                <c:pt idx="338">
                  <c:v>0</c:v>
                </c:pt>
                <c:pt idx="339">
                  <c:v>0</c:v>
                </c:pt>
                <c:pt idx="340">
                  <c:v>0</c:v>
                </c:pt>
                <c:pt idx="341">
                  <c:v>0</c:v>
                </c:pt>
                <c:pt idx="342">
                  <c:v>0</c:v>
                </c:pt>
                <c:pt idx="343">
                  <c:v>0</c:v>
                </c:pt>
                <c:pt idx="344">
                  <c:v>0</c:v>
                </c:pt>
                <c:pt idx="345">
                  <c:v>0</c:v>
                </c:pt>
                <c:pt idx="346">
                  <c:v>0</c:v>
                </c:pt>
                <c:pt idx="347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6-51FD-47F5-AB73-111EEBE3930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81315976"/>
        <c:axId val="348321368"/>
      </c:lineChart>
      <c:catAx>
        <c:axId val="28131597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8321368"/>
        <c:crosses val="autoZero"/>
        <c:auto val="1"/>
        <c:lblAlgn val="ctr"/>
        <c:lblOffset val="100"/>
        <c:noMultiLvlLbl val="0"/>
      </c:catAx>
      <c:valAx>
        <c:axId val="34832136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131597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Carousels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tagesschau</c:v>
                </c:pt>
                <c:pt idx="1">
                  <c:v>extra3</c:v>
                </c:pt>
                <c:pt idx="2">
                  <c:v>eurovision_de</c:v>
                </c:pt>
                <c:pt idx="3">
                  <c:v>njoyde</c:v>
                </c:pt>
                <c:pt idx="4">
                  <c:v>ndr2</c:v>
                </c:pt>
                <c:pt idx="5">
                  <c:v>treckerfahrerduerfendas</c:v>
                </c:pt>
                <c:pt idx="6">
                  <c:v>jennifersnwb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9</c:v>
                </c:pt>
                <c:pt idx="1">
                  <c:v>6</c:v>
                </c:pt>
                <c:pt idx="2">
                  <c:v>9</c:v>
                </c:pt>
                <c:pt idx="3">
                  <c:v>32</c:v>
                </c:pt>
                <c:pt idx="4">
                  <c:v>82</c:v>
                </c:pt>
                <c:pt idx="5">
                  <c:v>12</c:v>
                </c:pt>
                <c:pt idx="6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A8A-421A-B5A2-C0233D537011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Images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tagesschau</c:v>
                </c:pt>
                <c:pt idx="1">
                  <c:v>extra3</c:v>
                </c:pt>
                <c:pt idx="2">
                  <c:v>eurovision_de</c:v>
                </c:pt>
                <c:pt idx="3">
                  <c:v>njoyde</c:v>
                </c:pt>
                <c:pt idx="4">
                  <c:v>ndr2</c:v>
                </c:pt>
                <c:pt idx="5">
                  <c:v>treckerfahrerduerfendas</c:v>
                </c:pt>
                <c:pt idx="6">
                  <c:v>jennifersnwb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  <c:pt idx="0">
                  <c:v>238</c:v>
                </c:pt>
                <c:pt idx="1">
                  <c:v>341</c:v>
                </c:pt>
                <c:pt idx="2">
                  <c:v>212</c:v>
                </c:pt>
                <c:pt idx="3">
                  <c:v>304</c:v>
                </c:pt>
                <c:pt idx="4">
                  <c:v>376</c:v>
                </c:pt>
                <c:pt idx="5">
                  <c:v>220</c:v>
                </c:pt>
                <c:pt idx="6">
                  <c:v>10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BA8A-421A-B5A2-C0233D537011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Videos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tagesschau</c:v>
                </c:pt>
                <c:pt idx="1">
                  <c:v>extra3</c:v>
                </c:pt>
                <c:pt idx="2">
                  <c:v>eurovision_de</c:v>
                </c:pt>
                <c:pt idx="3">
                  <c:v>njoyde</c:v>
                </c:pt>
                <c:pt idx="4">
                  <c:v>ndr2</c:v>
                </c:pt>
                <c:pt idx="5">
                  <c:v>treckerfahrerduerfendas</c:v>
                </c:pt>
                <c:pt idx="6">
                  <c:v>jennifersnwb</c:v>
                </c:pt>
              </c:strCache>
            </c:strRef>
          </c:cat>
          <c:val>
            <c:numRef>
              <c:f>Sheet1!$D$2:$D$8</c:f>
              <c:numCache>
                <c:formatCode>General</c:formatCode>
                <c:ptCount val="7"/>
                <c:pt idx="0">
                  <c:v>432</c:v>
                </c:pt>
                <c:pt idx="1">
                  <c:v>73</c:v>
                </c:pt>
                <c:pt idx="2">
                  <c:v>34</c:v>
                </c:pt>
                <c:pt idx="3">
                  <c:v>34</c:v>
                </c:pt>
                <c:pt idx="4">
                  <c:v>77</c:v>
                </c:pt>
                <c:pt idx="5">
                  <c:v>124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BA8A-421A-B5A2-C0233D53701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401073888"/>
        <c:axId val="401080448"/>
      </c:barChart>
      <c:catAx>
        <c:axId val="40107388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01080448"/>
        <c:crosses val="autoZero"/>
        <c:auto val="1"/>
        <c:lblAlgn val="ctr"/>
        <c:lblOffset val="100"/>
        <c:noMultiLvlLbl val="0"/>
      </c:catAx>
      <c:valAx>
        <c:axId val="40108044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0107388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tagesschau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Sheet1!$A$2:$A$349</c:f>
              <c:strCache>
                <c:ptCount val="348"/>
                <c:pt idx="0">
                  <c:v>01.09.2017</c:v>
                </c:pt>
                <c:pt idx="1">
                  <c:v>02.09.2017</c:v>
                </c:pt>
                <c:pt idx="2">
                  <c:v>03.09.2017</c:v>
                </c:pt>
                <c:pt idx="3">
                  <c:v>04.09.2017</c:v>
                </c:pt>
                <c:pt idx="4">
                  <c:v>05.09.2017</c:v>
                </c:pt>
                <c:pt idx="5">
                  <c:v>06.09.2017</c:v>
                </c:pt>
                <c:pt idx="6">
                  <c:v>07.09.2017</c:v>
                </c:pt>
                <c:pt idx="7">
                  <c:v>08.09.2017</c:v>
                </c:pt>
                <c:pt idx="8">
                  <c:v>09.09.2017</c:v>
                </c:pt>
                <c:pt idx="9">
                  <c:v>10.09.2017</c:v>
                </c:pt>
                <c:pt idx="10">
                  <c:v>11.09.2017</c:v>
                </c:pt>
                <c:pt idx="11">
                  <c:v>12.09.2017</c:v>
                </c:pt>
                <c:pt idx="12">
                  <c:v>13.09.2017</c:v>
                </c:pt>
                <c:pt idx="13">
                  <c:v>14.09.2017</c:v>
                </c:pt>
                <c:pt idx="14">
                  <c:v>15.09.2017</c:v>
                </c:pt>
                <c:pt idx="15">
                  <c:v>16.09.2017</c:v>
                </c:pt>
                <c:pt idx="16">
                  <c:v>17.09.2017</c:v>
                </c:pt>
                <c:pt idx="17">
                  <c:v>18.09.2017</c:v>
                </c:pt>
                <c:pt idx="18">
                  <c:v>19.09.2017</c:v>
                </c:pt>
                <c:pt idx="19">
                  <c:v>20.09.2017</c:v>
                </c:pt>
                <c:pt idx="20">
                  <c:v>21.09.2017</c:v>
                </c:pt>
                <c:pt idx="21">
                  <c:v>22.09.2017</c:v>
                </c:pt>
                <c:pt idx="22">
                  <c:v>23.09.2017</c:v>
                </c:pt>
                <c:pt idx="23">
                  <c:v>24.09.2017</c:v>
                </c:pt>
                <c:pt idx="24">
                  <c:v>25.09.2017</c:v>
                </c:pt>
                <c:pt idx="25">
                  <c:v>26.09.2017</c:v>
                </c:pt>
                <c:pt idx="26">
                  <c:v>27.09.2017</c:v>
                </c:pt>
                <c:pt idx="27">
                  <c:v>28.09.2017</c:v>
                </c:pt>
                <c:pt idx="28">
                  <c:v>29.09.2017</c:v>
                </c:pt>
                <c:pt idx="29">
                  <c:v>30.09.2017</c:v>
                </c:pt>
                <c:pt idx="30">
                  <c:v>01.10.2017</c:v>
                </c:pt>
                <c:pt idx="31">
                  <c:v>02.10.2017</c:v>
                </c:pt>
                <c:pt idx="32">
                  <c:v>03.10.2017</c:v>
                </c:pt>
                <c:pt idx="33">
                  <c:v>04.10.2017</c:v>
                </c:pt>
                <c:pt idx="34">
                  <c:v>05.10.2017</c:v>
                </c:pt>
                <c:pt idx="35">
                  <c:v>06.10.2017</c:v>
                </c:pt>
                <c:pt idx="36">
                  <c:v>07.10.2017</c:v>
                </c:pt>
                <c:pt idx="37">
                  <c:v>08.10.2017</c:v>
                </c:pt>
                <c:pt idx="38">
                  <c:v>09.10.2017</c:v>
                </c:pt>
                <c:pt idx="39">
                  <c:v>10.10.2017</c:v>
                </c:pt>
                <c:pt idx="40">
                  <c:v>11.10.2017</c:v>
                </c:pt>
                <c:pt idx="41">
                  <c:v>12.10.2017</c:v>
                </c:pt>
                <c:pt idx="42">
                  <c:v>13.10.2017</c:v>
                </c:pt>
                <c:pt idx="43">
                  <c:v>14.10.2017</c:v>
                </c:pt>
                <c:pt idx="44">
                  <c:v>15.10.2017</c:v>
                </c:pt>
                <c:pt idx="45">
                  <c:v>16.10.2017</c:v>
                </c:pt>
                <c:pt idx="46">
                  <c:v>17.10.2017</c:v>
                </c:pt>
                <c:pt idx="47">
                  <c:v>18.10.2017</c:v>
                </c:pt>
                <c:pt idx="48">
                  <c:v>19.10.2017</c:v>
                </c:pt>
                <c:pt idx="49">
                  <c:v>20.10.2017</c:v>
                </c:pt>
                <c:pt idx="50">
                  <c:v>21.10.2017</c:v>
                </c:pt>
                <c:pt idx="51">
                  <c:v>22.10.2017</c:v>
                </c:pt>
                <c:pt idx="52">
                  <c:v>23.10.2017</c:v>
                </c:pt>
                <c:pt idx="53">
                  <c:v>24.10.2017</c:v>
                </c:pt>
                <c:pt idx="54">
                  <c:v>25.10.2017</c:v>
                </c:pt>
                <c:pt idx="55">
                  <c:v>26.10.2017</c:v>
                </c:pt>
                <c:pt idx="56">
                  <c:v>27.10.2017</c:v>
                </c:pt>
                <c:pt idx="57">
                  <c:v>28.10.2017</c:v>
                </c:pt>
                <c:pt idx="58">
                  <c:v>29.10.2017</c:v>
                </c:pt>
                <c:pt idx="59">
                  <c:v>30.10.2017</c:v>
                </c:pt>
                <c:pt idx="60">
                  <c:v>31.10.2017</c:v>
                </c:pt>
                <c:pt idx="61">
                  <c:v>01.11.2017</c:v>
                </c:pt>
                <c:pt idx="62">
                  <c:v>02.11.2017</c:v>
                </c:pt>
                <c:pt idx="63">
                  <c:v>03.11.2017</c:v>
                </c:pt>
                <c:pt idx="64">
                  <c:v>04.11.2017</c:v>
                </c:pt>
                <c:pt idx="65">
                  <c:v>05.11.2017</c:v>
                </c:pt>
                <c:pt idx="66">
                  <c:v>06.11.2017</c:v>
                </c:pt>
                <c:pt idx="67">
                  <c:v>07.11.2017</c:v>
                </c:pt>
                <c:pt idx="68">
                  <c:v>08.11.2017</c:v>
                </c:pt>
                <c:pt idx="69">
                  <c:v>09.11.2017</c:v>
                </c:pt>
                <c:pt idx="70">
                  <c:v>10.11.2017</c:v>
                </c:pt>
                <c:pt idx="71">
                  <c:v>11.11.2017</c:v>
                </c:pt>
                <c:pt idx="72">
                  <c:v>12.11.2017</c:v>
                </c:pt>
                <c:pt idx="73">
                  <c:v>13.11.2017</c:v>
                </c:pt>
                <c:pt idx="74">
                  <c:v>14.11.2017</c:v>
                </c:pt>
                <c:pt idx="75">
                  <c:v>15.11.2017</c:v>
                </c:pt>
                <c:pt idx="76">
                  <c:v>16.11.2017</c:v>
                </c:pt>
                <c:pt idx="77">
                  <c:v>17.11.2017</c:v>
                </c:pt>
                <c:pt idx="78">
                  <c:v>18.11.2017</c:v>
                </c:pt>
                <c:pt idx="79">
                  <c:v>19.11.2017</c:v>
                </c:pt>
                <c:pt idx="80">
                  <c:v>20.11.2017</c:v>
                </c:pt>
                <c:pt idx="81">
                  <c:v>21.11.2017</c:v>
                </c:pt>
                <c:pt idx="82">
                  <c:v>22.11.2017</c:v>
                </c:pt>
                <c:pt idx="83">
                  <c:v>23.11.2017</c:v>
                </c:pt>
                <c:pt idx="84">
                  <c:v>24.11.2017</c:v>
                </c:pt>
                <c:pt idx="85">
                  <c:v>25.11.2017</c:v>
                </c:pt>
                <c:pt idx="86">
                  <c:v>26.11.2017</c:v>
                </c:pt>
                <c:pt idx="87">
                  <c:v>27.11.2017</c:v>
                </c:pt>
                <c:pt idx="88">
                  <c:v>28.11.2017</c:v>
                </c:pt>
                <c:pt idx="89">
                  <c:v>29.11.2017</c:v>
                </c:pt>
                <c:pt idx="90">
                  <c:v>30.11.2017</c:v>
                </c:pt>
                <c:pt idx="91">
                  <c:v>01.12.2017</c:v>
                </c:pt>
                <c:pt idx="92">
                  <c:v>02.12.2017</c:v>
                </c:pt>
                <c:pt idx="93">
                  <c:v>03.12.2017</c:v>
                </c:pt>
                <c:pt idx="94">
                  <c:v>04.12.2017</c:v>
                </c:pt>
                <c:pt idx="95">
                  <c:v>05.12.2017</c:v>
                </c:pt>
                <c:pt idx="96">
                  <c:v>06.12.2017</c:v>
                </c:pt>
                <c:pt idx="97">
                  <c:v>07.12.2017</c:v>
                </c:pt>
                <c:pt idx="98">
                  <c:v>08.12.2017</c:v>
                </c:pt>
                <c:pt idx="99">
                  <c:v>09.12.2017</c:v>
                </c:pt>
                <c:pt idx="100">
                  <c:v>10.12.2017</c:v>
                </c:pt>
                <c:pt idx="101">
                  <c:v>11.12.2017</c:v>
                </c:pt>
                <c:pt idx="102">
                  <c:v>12.12.2017</c:v>
                </c:pt>
                <c:pt idx="103">
                  <c:v>13.12.2017</c:v>
                </c:pt>
                <c:pt idx="104">
                  <c:v>14.12.2017</c:v>
                </c:pt>
                <c:pt idx="105">
                  <c:v>15.12.2017</c:v>
                </c:pt>
                <c:pt idx="106">
                  <c:v>16.12.2017</c:v>
                </c:pt>
                <c:pt idx="107">
                  <c:v>17.12.2017</c:v>
                </c:pt>
                <c:pt idx="108">
                  <c:v>18.12.2017</c:v>
                </c:pt>
                <c:pt idx="109">
                  <c:v>19.12.2017</c:v>
                </c:pt>
                <c:pt idx="110">
                  <c:v>20.12.2017</c:v>
                </c:pt>
                <c:pt idx="111">
                  <c:v>21.12.2017</c:v>
                </c:pt>
                <c:pt idx="112">
                  <c:v>22.12.2017</c:v>
                </c:pt>
                <c:pt idx="113">
                  <c:v>23.12.2017</c:v>
                </c:pt>
                <c:pt idx="114">
                  <c:v>24.12.2017</c:v>
                </c:pt>
                <c:pt idx="115">
                  <c:v>25.12.2017</c:v>
                </c:pt>
                <c:pt idx="116">
                  <c:v>26.12.2017</c:v>
                </c:pt>
                <c:pt idx="117">
                  <c:v>27.12.2017</c:v>
                </c:pt>
                <c:pt idx="118">
                  <c:v>28.12.2017</c:v>
                </c:pt>
                <c:pt idx="119">
                  <c:v>29.12.2017</c:v>
                </c:pt>
                <c:pt idx="120">
                  <c:v>30.12.2017</c:v>
                </c:pt>
                <c:pt idx="121">
                  <c:v>31.12.2017</c:v>
                </c:pt>
                <c:pt idx="122">
                  <c:v>01.01.2018</c:v>
                </c:pt>
                <c:pt idx="123">
                  <c:v>02.01.2018</c:v>
                </c:pt>
                <c:pt idx="124">
                  <c:v>03.01.2018</c:v>
                </c:pt>
                <c:pt idx="125">
                  <c:v>04.01.2018</c:v>
                </c:pt>
                <c:pt idx="126">
                  <c:v>05.01.2018</c:v>
                </c:pt>
                <c:pt idx="127">
                  <c:v>06.01.2018</c:v>
                </c:pt>
                <c:pt idx="128">
                  <c:v>07.01.2018</c:v>
                </c:pt>
                <c:pt idx="129">
                  <c:v>08.01.2018</c:v>
                </c:pt>
                <c:pt idx="130">
                  <c:v>09.01.2018</c:v>
                </c:pt>
                <c:pt idx="131">
                  <c:v>10.01.2018</c:v>
                </c:pt>
                <c:pt idx="132">
                  <c:v>11.01.2018</c:v>
                </c:pt>
                <c:pt idx="133">
                  <c:v>12.01.2018</c:v>
                </c:pt>
                <c:pt idx="134">
                  <c:v>13.01.2018</c:v>
                </c:pt>
                <c:pt idx="135">
                  <c:v>14.01.2018</c:v>
                </c:pt>
                <c:pt idx="136">
                  <c:v>15.01.2018</c:v>
                </c:pt>
                <c:pt idx="137">
                  <c:v>16.01.2018</c:v>
                </c:pt>
                <c:pt idx="138">
                  <c:v>17.01.2018</c:v>
                </c:pt>
                <c:pt idx="139">
                  <c:v>18.01.2018</c:v>
                </c:pt>
                <c:pt idx="140">
                  <c:v>19.01.2018</c:v>
                </c:pt>
                <c:pt idx="141">
                  <c:v>20.01.2018</c:v>
                </c:pt>
                <c:pt idx="142">
                  <c:v>21.01.2018</c:v>
                </c:pt>
                <c:pt idx="143">
                  <c:v>22.01.2018</c:v>
                </c:pt>
                <c:pt idx="144">
                  <c:v>23.01.2018</c:v>
                </c:pt>
                <c:pt idx="145">
                  <c:v>24.01.2018</c:v>
                </c:pt>
                <c:pt idx="146">
                  <c:v>25.01.2018</c:v>
                </c:pt>
                <c:pt idx="147">
                  <c:v>26.01.2018</c:v>
                </c:pt>
                <c:pt idx="148">
                  <c:v>27.01.2018</c:v>
                </c:pt>
                <c:pt idx="149">
                  <c:v>28.01.2018</c:v>
                </c:pt>
                <c:pt idx="150">
                  <c:v>29.01.2018</c:v>
                </c:pt>
                <c:pt idx="151">
                  <c:v>30.01.2018</c:v>
                </c:pt>
                <c:pt idx="152">
                  <c:v>31.01.2018</c:v>
                </c:pt>
                <c:pt idx="153">
                  <c:v>01.02.2018</c:v>
                </c:pt>
                <c:pt idx="154">
                  <c:v>02.02.2018</c:v>
                </c:pt>
                <c:pt idx="155">
                  <c:v>03.02.2018</c:v>
                </c:pt>
                <c:pt idx="156">
                  <c:v>04.02.2018</c:v>
                </c:pt>
                <c:pt idx="157">
                  <c:v>05.02.2018</c:v>
                </c:pt>
                <c:pt idx="158">
                  <c:v>06.02.2018</c:v>
                </c:pt>
                <c:pt idx="159">
                  <c:v>07.02.2018</c:v>
                </c:pt>
                <c:pt idx="160">
                  <c:v>08.02.2018</c:v>
                </c:pt>
                <c:pt idx="161">
                  <c:v>09.02.2018</c:v>
                </c:pt>
                <c:pt idx="162">
                  <c:v>10.02.2018</c:v>
                </c:pt>
                <c:pt idx="163">
                  <c:v>11.02.2018</c:v>
                </c:pt>
                <c:pt idx="164">
                  <c:v>12.02.2018</c:v>
                </c:pt>
                <c:pt idx="165">
                  <c:v>13.02.2018</c:v>
                </c:pt>
                <c:pt idx="166">
                  <c:v>14.02.2018</c:v>
                </c:pt>
                <c:pt idx="167">
                  <c:v>15.02.2018</c:v>
                </c:pt>
                <c:pt idx="168">
                  <c:v>16.02.2018</c:v>
                </c:pt>
                <c:pt idx="169">
                  <c:v>17.02.2018</c:v>
                </c:pt>
                <c:pt idx="170">
                  <c:v>18.02.2018</c:v>
                </c:pt>
                <c:pt idx="171">
                  <c:v>19.02.2018</c:v>
                </c:pt>
                <c:pt idx="172">
                  <c:v>20.02.2018</c:v>
                </c:pt>
                <c:pt idx="173">
                  <c:v>21.02.2018</c:v>
                </c:pt>
                <c:pt idx="174">
                  <c:v>22.02.2018</c:v>
                </c:pt>
                <c:pt idx="175">
                  <c:v>23.02.2018</c:v>
                </c:pt>
                <c:pt idx="176">
                  <c:v>24.02.2018</c:v>
                </c:pt>
                <c:pt idx="177">
                  <c:v>25.02.2018</c:v>
                </c:pt>
                <c:pt idx="178">
                  <c:v>26.02.2018</c:v>
                </c:pt>
                <c:pt idx="179">
                  <c:v>27.02.2018</c:v>
                </c:pt>
                <c:pt idx="180">
                  <c:v>28.02.2018</c:v>
                </c:pt>
                <c:pt idx="181">
                  <c:v>01.03.2018</c:v>
                </c:pt>
                <c:pt idx="182">
                  <c:v>02.03.2018</c:v>
                </c:pt>
                <c:pt idx="183">
                  <c:v>03.03.2018</c:v>
                </c:pt>
                <c:pt idx="184">
                  <c:v>04.03.2018</c:v>
                </c:pt>
                <c:pt idx="185">
                  <c:v>05.03.2018</c:v>
                </c:pt>
                <c:pt idx="186">
                  <c:v>06.03.2018</c:v>
                </c:pt>
                <c:pt idx="187">
                  <c:v>07.03.2018</c:v>
                </c:pt>
                <c:pt idx="188">
                  <c:v>08.03.2018</c:v>
                </c:pt>
                <c:pt idx="189">
                  <c:v>09.03.2018</c:v>
                </c:pt>
                <c:pt idx="190">
                  <c:v>10.03.2018</c:v>
                </c:pt>
                <c:pt idx="191">
                  <c:v>11.03.2018</c:v>
                </c:pt>
                <c:pt idx="192">
                  <c:v>12.03.2018</c:v>
                </c:pt>
                <c:pt idx="193">
                  <c:v>13.03.2018</c:v>
                </c:pt>
                <c:pt idx="194">
                  <c:v>14.03.2018</c:v>
                </c:pt>
                <c:pt idx="195">
                  <c:v>15.03.2018</c:v>
                </c:pt>
                <c:pt idx="196">
                  <c:v>16.03.2018</c:v>
                </c:pt>
                <c:pt idx="197">
                  <c:v>17.03.2018</c:v>
                </c:pt>
                <c:pt idx="198">
                  <c:v>18.03.2018</c:v>
                </c:pt>
                <c:pt idx="199">
                  <c:v>19.03.2018</c:v>
                </c:pt>
                <c:pt idx="200">
                  <c:v>20.03.2018</c:v>
                </c:pt>
                <c:pt idx="201">
                  <c:v>21.03.2018</c:v>
                </c:pt>
                <c:pt idx="202">
                  <c:v>22.03.2018</c:v>
                </c:pt>
                <c:pt idx="203">
                  <c:v>23.03.2018</c:v>
                </c:pt>
                <c:pt idx="204">
                  <c:v>24.03.2018</c:v>
                </c:pt>
                <c:pt idx="205">
                  <c:v>25.03.2018</c:v>
                </c:pt>
                <c:pt idx="206">
                  <c:v>26.03.2018</c:v>
                </c:pt>
                <c:pt idx="207">
                  <c:v>27.03.2018</c:v>
                </c:pt>
                <c:pt idx="208">
                  <c:v>28.03.2018</c:v>
                </c:pt>
                <c:pt idx="209">
                  <c:v>29.03.2018</c:v>
                </c:pt>
                <c:pt idx="210">
                  <c:v>30.03.2018</c:v>
                </c:pt>
                <c:pt idx="211">
                  <c:v>31.03.2018</c:v>
                </c:pt>
                <c:pt idx="212">
                  <c:v>01.04.2018</c:v>
                </c:pt>
                <c:pt idx="213">
                  <c:v>02.04.2018</c:v>
                </c:pt>
                <c:pt idx="214">
                  <c:v>03.04.2018</c:v>
                </c:pt>
                <c:pt idx="215">
                  <c:v>04.04.2018</c:v>
                </c:pt>
                <c:pt idx="216">
                  <c:v>05.04.2018</c:v>
                </c:pt>
                <c:pt idx="217">
                  <c:v>06.04.2018</c:v>
                </c:pt>
                <c:pt idx="218">
                  <c:v>07.04.2018</c:v>
                </c:pt>
                <c:pt idx="219">
                  <c:v>08.04.2018</c:v>
                </c:pt>
                <c:pt idx="220">
                  <c:v>09.04.2018</c:v>
                </c:pt>
                <c:pt idx="221">
                  <c:v>10.04.2018</c:v>
                </c:pt>
                <c:pt idx="222">
                  <c:v>11.04.2018</c:v>
                </c:pt>
                <c:pt idx="223">
                  <c:v>12.04.2018</c:v>
                </c:pt>
                <c:pt idx="224">
                  <c:v>13.04.2018</c:v>
                </c:pt>
                <c:pt idx="225">
                  <c:v>14.04.2018</c:v>
                </c:pt>
                <c:pt idx="226">
                  <c:v>15.04.2018</c:v>
                </c:pt>
                <c:pt idx="227">
                  <c:v>16.04.2018</c:v>
                </c:pt>
                <c:pt idx="228">
                  <c:v>17.04.2018</c:v>
                </c:pt>
                <c:pt idx="229">
                  <c:v>18.04.2018</c:v>
                </c:pt>
                <c:pt idx="230">
                  <c:v>19.04.2018</c:v>
                </c:pt>
                <c:pt idx="231">
                  <c:v>20.04.2018</c:v>
                </c:pt>
                <c:pt idx="232">
                  <c:v>21.04.2018</c:v>
                </c:pt>
                <c:pt idx="233">
                  <c:v>22.04.2018</c:v>
                </c:pt>
                <c:pt idx="234">
                  <c:v>23.04.2018</c:v>
                </c:pt>
                <c:pt idx="235">
                  <c:v>24.04.2018</c:v>
                </c:pt>
                <c:pt idx="236">
                  <c:v>25.04.2018</c:v>
                </c:pt>
                <c:pt idx="237">
                  <c:v>26.04.2018</c:v>
                </c:pt>
                <c:pt idx="238">
                  <c:v>27.04.2018</c:v>
                </c:pt>
                <c:pt idx="239">
                  <c:v>28.04.2018</c:v>
                </c:pt>
                <c:pt idx="240">
                  <c:v>29.04.2018</c:v>
                </c:pt>
                <c:pt idx="241">
                  <c:v>30.04.2018</c:v>
                </c:pt>
                <c:pt idx="242">
                  <c:v>01.05.2018</c:v>
                </c:pt>
                <c:pt idx="243">
                  <c:v>02.05.2018</c:v>
                </c:pt>
                <c:pt idx="244">
                  <c:v>03.05.2018</c:v>
                </c:pt>
                <c:pt idx="245">
                  <c:v>04.05.2018</c:v>
                </c:pt>
                <c:pt idx="246">
                  <c:v>05.05.2018</c:v>
                </c:pt>
                <c:pt idx="247">
                  <c:v>06.05.2018</c:v>
                </c:pt>
                <c:pt idx="248">
                  <c:v>07.05.2018</c:v>
                </c:pt>
                <c:pt idx="249">
                  <c:v>08.05.2018</c:v>
                </c:pt>
                <c:pt idx="250">
                  <c:v>09.05.2018</c:v>
                </c:pt>
                <c:pt idx="251">
                  <c:v>10.05.2018</c:v>
                </c:pt>
                <c:pt idx="252">
                  <c:v>11.05.2018</c:v>
                </c:pt>
                <c:pt idx="253">
                  <c:v>12.05.2018</c:v>
                </c:pt>
                <c:pt idx="254">
                  <c:v>13.05.2018</c:v>
                </c:pt>
                <c:pt idx="255">
                  <c:v>14.05.2018</c:v>
                </c:pt>
                <c:pt idx="256">
                  <c:v>15.05.2018</c:v>
                </c:pt>
                <c:pt idx="257">
                  <c:v>16.05.2018</c:v>
                </c:pt>
                <c:pt idx="258">
                  <c:v>17.05.2018</c:v>
                </c:pt>
                <c:pt idx="259">
                  <c:v>18.05.2018</c:v>
                </c:pt>
                <c:pt idx="260">
                  <c:v>19.05.2018</c:v>
                </c:pt>
                <c:pt idx="261">
                  <c:v>20.05.2018</c:v>
                </c:pt>
                <c:pt idx="262">
                  <c:v>21.05.2018</c:v>
                </c:pt>
                <c:pt idx="263">
                  <c:v>22.05.2018</c:v>
                </c:pt>
                <c:pt idx="264">
                  <c:v>23.05.2018</c:v>
                </c:pt>
                <c:pt idx="265">
                  <c:v>24.05.2018</c:v>
                </c:pt>
                <c:pt idx="266">
                  <c:v>25.05.2018</c:v>
                </c:pt>
                <c:pt idx="267">
                  <c:v>26.05.2018</c:v>
                </c:pt>
                <c:pt idx="268">
                  <c:v>27.05.2018</c:v>
                </c:pt>
                <c:pt idx="269">
                  <c:v>28.05.2018</c:v>
                </c:pt>
                <c:pt idx="270">
                  <c:v>29.05.2018</c:v>
                </c:pt>
                <c:pt idx="271">
                  <c:v>30.05.2018</c:v>
                </c:pt>
                <c:pt idx="272">
                  <c:v>31.05.2018</c:v>
                </c:pt>
                <c:pt idx="273">
                  <c:v>01.06.2018</c:v>
                </c:pt>
                <c:pt idx="274">
                  <c:v>02.06.2018</c:v>
                </c:pt>
                <c:pt idx="275">
                  <c:v>03.06.2018</c:v>
                </c:pt>
                <c:pt idx="276">
                  <c:v>04.06.2018</c:v>
                </c:pt>
                <c:pt idx="277">
                  <c:v>05.06.2018</c:v>
                </c:pt>
                <c:pt idx="278">
                  <c:v>06.06.2018</c:v>
                </c:pt>
                <c:pt idx="279">
                  <c:v>07.06.2018</c:v>
                </c:pt>
                <c:pt idx="280">
                  <c:v>08.06.2018</c:v>
                </c:pt>
                <c:pt idx="281">
                  <c:v>09.06.2018</c:v>
                </c:pt>
                <c:pt idx="282">
                  <c:v>10.06.2018</c:v>
                </c:pt>
                <c:pt idx="283">
                  <c:v>11.06.2018</c:v>
                </c:pt>
                <c:pt idx="284">
                  <c:v>12.06.2018</c:v>
                </c:pt>
                <c:pt idx="285">
                  <c:v>13.06.2018</c:v>
                </c:pt>
                <c:pt idx="286">
                  <c:v>14.06.2018</c:v>
                </c:pt>
                <c:pt idx="287">
                  <c:v>15.06.2018</c:v>
                </c:pt>
                <c:pt idx="288">
                  <c:v>16.06.2018</c:v>
                </c:pt>
                <c:pt idx="289">
                  <c:v>17.06.2018</c:v>
                </c:pt>
                <c:pt idx="290">
                  <c:v>18.06.2018</c:v>
                </c:pt>
                <c:pt idx="291">
                  <c:v>19.06.2018</c:v>
                </c:pt>
                <c:pt idx="292">
                  <c:v>20.06.2018</c:v>
                </c:pt>
                <c:pt idx="293">
                  <c:v>21.06.2018</c:v>
                </c:pt>
                <c:pt idx="294">
                  <c:v>22.06.2018</c:v>
                </c:pt>
                <c:pt idx="295">
                  <c:v>23.06.2018</c:v>
                </c:pt>
                <c:pt idx="296">
                  <c:v>24.06.2018</c:v>
                </c:pt>
                <c:pt idx="297">
                  <c:v>25.06.2018</c:v>
                </c:pt>
                <c:pt idx="298">
                  <c:v>26.06.2018</c:v>
                </c:pt>
                <c:pt idx="299">
                  <c:v>27.06.2018</c:v>
                </c:pt>
                <c:pt idx="300">
                  <c:v>28.06.2018</c:v>
                </c:pt>
                <c:pt idx="301">
                  <c:v>29.06.2018</c:v>
                </c:pt>
                <c:pt idx="302">
                  <c:v>30.06.2018</c:v>
                </c:pt>
                <c:pt idx="303">
                  <c:v>01.07.2018</c:v>
                </c:pt>
                <c:pt idx="304">
                  <c:v>02.07.2018</c:v>
                </c:pt>
                <c:pt idx="305">
                  <c:v>03.07.2018</c:v>
                </c:pt>
                <c:pt idx="306">
                  <c:v>04.07.2018</c:v>
                </c:pt>
                <c:pt idx="307">
                  <c:v>05.07.2018</c:v>
                </c:pt>
                <c:pt idx="308">
                  <c:v>06.07.2018</c:v>
                </c:pt>
                <c:pt idx="309">
                  <c:v>07.07.2018</c:v>
                </c:pt>
                <c:pt idx="310">
                  <c:v>08.07.2018</c:v>
                </c:pt>
                <c:pt idx="311">
                  <c:v>09.07.2018</c:v>
                </c:pt>
                <c:pt idx="312">
                  <c:v>10.07.2018</c:v>
                </c:pt>
                <c:pt idx="313">
                  <c:v>11.07.2018</c:v>
                </c:pt>
                <c:pt idx="314">
                  <c:v>12.07.2018</c:v>
                </c:pt>
                <c:pt idx="315">
                  <c:v>13.07.2018</c:v>
                </c:pt>
                <c:pt idx="316">
                  <c:v>14.07.2018</c:v>
                </c:pt>
                <c:pt idx="317">
                  <c:v>15.07.2018</c:v>
                </c:pt>
                <c:pt idx="318">
                  <c:v>16.07.2018</c:v>
                </c:pt>
                <c:pt idx="319">
                  <c:v>17.07.2018</c:v>
                </c:pt>
                <c:pt idx="320">
                  <c:v>18.07.2018</c:v>
                </c:pt>
                <c:pt idx="321">
                  <c:v>19.07.2018</c:v>
                </c:pt>
                <c:pt idx="322">
                  <c:v>20.07.2018</c:v>
                </c:pt>
                <c:pt idx="323">
                  <c:v>21.07.2018</c:v>
                </c:pt>
                <c:pt idx="324">
                  <c:v>22.07.2018</c:v>
                </c:pt>
                <c:pt idx="325">
                  <c:v>23.07.2018</c:v>
                </c:pt>
                <c:pt idx="326">
                  <c:v>24.07.2018</c:v>
                </c:pt>
                <c:pt idx="327">
                  <c:v>25.07.2018</c:v>
                </c:pt>
                <c:pt idx="328">
                  <c:v>26.07.2018</c:v>
                </c:pt>
                <c:pt idx="329">
                  <c:v>27.07.2018</c:v>
                </c:pt>
                <c:pt idx="330">
                  <c:v>28.07.2018</c:v>
                </c:pt>
                <c:pt idx="331">
                  <c:v>29.07.2018</c:v>
                </c:pt>
                <c:pt idx="332">
                  <c:v>30.07.2018</c:v>
                </c:pt>
                <c:pt idx="333">
                  <c:v>31.07.2018</c:v>
                </c:pt>
                <c:pt idx="334">
                  <c:v>01.08.2018</c:v>
                </c:pt>
                <c:pt idx="335">
                  <c:v>02.08.2018</c:v>
                </c:pt>
                <c:pt idx="336">
                  <c:v>03.08.2018</c:v>
                </c:pt>
                <c:pt idx="337">
                  <c:v>04.08.2018</c:v>
                </c:pt>
                <c:pt idx="338">
                  <c:v>05.08.2018</c:v>
                </c:pt>
                <c:pt idx="339">
                  <c:v>06.08.2018</c:v>
                </c:pt>
                <c:pt idx="340">
                  <c:v>07.08.2018</c:v>
                </c:pt>
                <c:pt idx="341">
                  <c:v>08.08.2018</c:v>
                </c:pt>
                <c:pt idx="342">
                  <c:v>09.08.2018</c:v>
                </c:pt>
                <c:pt idx="343">
                  <c:v>10.08.2018</c:v>
                </c:pt>
                <c:pt idx="344">
                  <c:v>11.08.2018</c:v>
                </c:pt>
                <c:pt idx="345">
                  <c:v>12.08.2018</c:v>
                </c:pt>
                <c:pt idx="346">
                  <c:v>13.08.2018</c:v>
                </c:pt>
                <c:pt idx="347">
                  <c:v>14.08.2018</c:v>
                </c:pt>
              </c:strCache>
            </c:strRef>
          </c:cat>
          <c:val>
            <c:numRef>
              <c:f>Sheet1!$B$2:$B$349</c:f>
              <c:numCache>
                <c:formatCode>General</c:formatCode>
                <c:ptCount val="348"/>
                <c:pt idx="0">
                  <c:v>121897</c:v>
                </c:pt>
                <c:pt idx="1">
                  <c:v>122079</c:v>
                </c:pt>
                <c:pt idx="2">
                  <c:v>122293</c:v>
                </c:pt>
                <c:pt idx="3">
                  <c:v>122723</c:v>
                </c:pt>
                <c:pt idx="4">
                  <c:v>122974</c:v>
                </c:pt>
                <c:pt idx="5">
                  <c:v>123173</c:v>
                </c:pt>
                <c:pt idx="6">
                  <c:v>123403</c:v>
                </c:pt>
                <c:pt idx="7">
                  <c:v>123611</c:v>
                </c:pt>
                <c:pt idx="8">
                  <c:v>123813</c:v>
                </c:pt>
                <c:pt idx="9">
                  <c:v>124047</c:v>
                </c:pt>
                <c:pt idx="10">
                  <c:v>124198</c:v>
                </c:pt>
                <c:pt idx="11">
                  <c:v>124344</c:v>
                </c:pt>
                <c:pt idx="12">
                  <c:v>124492</c:v>
                </c:pt>
                <c:pt idx="13">
                  <c:v>124685</c:v>
                </c:pt>
                <c:pt idx="14">
                  <c:v>124891</c:v>
                </c:pt>
                <c:pt idx="15">
                  <c:v>125042</c:v>
                </c:pt>
                <c:pt idx="16">
                  <c:v>125238</c:v>
                </c:pt>
                <c:pt idx="17">
                  <c:v>125441</c:v>
                </c:pt>
                <c:pt idx="18">
                  <c:v>125612</c:v>
                </c:pt>
                <c:pt idx="19">
                  <c:v>125855</c:v>
                </c:pt>
                <c:pt idx="20">
                  <c:v>126070</c:v>
                </c:pt>
                <c:pt idx="21">
                  <c:v>126313</c:v>
                </c:pt>
                <c:pt idx="22">
                  <c:v>126532</c:v>
                </c:pt>
                <c:pt idx="23">
                  <c:v>127634</c:v>
                </c:pt>
                <c:pt idx="24">
                  <c:v>128770</c:v>
                </c:pt>
                <c:pt idx="25">
                  <c:v>129248</c:v>
                </c:pt>
                <c:pt idx="26">
                  <c:v>129523</c:v>
                </c:pt>
                <c:pt idx="27">
                  <c:v>129740</c:v>
                </c:pt>
                <c:pt idx="28">
                  <c:v>129904</c:v>
                </c:pt>
                <c:pt idx="29">
                  <c:v>130086</c:v>
                </c:pt>
                <c:pt idx="30">
                  <c:v>130247</c:v>
                </c:pt>
                <c:pt idx="31">
                  <c:v>130504</c:v>
                </c:pt>
                <c:pt idx="32">
                  <c:v>130755</c:v>
                </c:pt>
                <c:pt idx="33">
                  <c:v>130939</c:v>
                </c:pt>
                <c:pt idx="34">
                  <c:v>131083</c:v>
                </c:pt>
                <c:pt idx="35">
                  <c:v>131338</c:v>
                </c:pt>
                <c:pt idx="36">
                  <c:v>131665</c:v>
                </c:pt>
                <c:pt idx="37">
                  <c:v>132034</c:v>
                </c:pt>
                <c:pt idx="38">
                  <c:v>132297</c:v>
                </c:pt>
                <c:pt idx="39">
                  <c:v>132590</c:v>
                </c:pt>
                <c:pt idx="40">
                  <c:v>132898</c:v>
                </c:pt>
                <c:pt idx="41">
                  <c:v>133189</c:v>
                </c:pt>
                <c:pt idx="42">
                  <c:v>133458</c:v>
                </c:pt>
                <c:pt idx="43">
                  <c:v>133730</c:v>
                </c:pt>
                <c:pt idx="44">
                  <c:v>133970</c:v>
                </c:pt>
                <c:pt idx="45">
                  <c:v>134223</c:v>
                </c:pt>
                <c:pt idx="46">
                  <c:v>134447</c:v>
                </c:pt>
                <c:pt idx="47">
                  <c:v>134657</c:v>
                </c:pt>
                <c:pt idx="48">
                  <c:v>134883</c:v>
                </c:pt>
                <c:pt idx="49">
                  <c:v>135063</c:v>
                </c:pt>
                <c:pt idx="50">
                  <c:v>135284</c:v>
                </c:pt>
                <c:pt idx="51">
                  <c:v>135572</c:v>
                </c:pt>
                <c:pt idx="52">
                  <c:v>135830</c:v>
                </c:pt>
                <c:pt idx="53">
                  <c:v>136099</c:v>
                </c:pt>
                <c:pt idx="54">
                  <c:v>136321</c:v>
                </c:pt>
                <c:pt idx="55">
                  <c:v>136566</c:v>
                </c:pt>
                <c:pt idx="56">
                  <c:v>136845</c:v>
                </c:pt>
                <c:pt idx="57">
                  <c:v>137091</c:v>
                </c:pt>
                <c:pt idx="58">
                  <c:v>137394</c:v>
                </c:pt>
                <c:pt idx="59">
                  <c:v>137592</c:v>
                </c:pt>
                <c:pt idx="60">
                  <c:v>137857</c:v>
                </c:pt>
                <c:pt idx="61">
                  <c:v>138047</c:v>
                </c:pt>
                <c:pt idx="62">
                  <c:v>138282</c:v>
                </c:pt>
                <c:pt idx="63">
                  <c:v>138479</c:v>
                </c:pt>
                <c:pt idx="64">
                  <c:v>138720</c:v>
                </c:pt>
                <c:pt idx="65">
                  <c:v>138998</c:v>
                </c:pt>
                <c:pt idx="66">
                  <c:v>139313</c:v>
                </c:pt>
                <c:pt idx="67">
                  <c:v>139583</c:v>
                </c:pt>
                <c:pt idx="68">
                  <c:v>139883</c:v>
                </c:pt>
                <c:pt idx="69">
                  <c:v>140139</c:v>
                </c:pt>
                <c:pt idx="70">
                  <c:v>140375</c:v>
                </c:pt>
                <c:pt idx="71">
                  <c:v>140567</c:v>
                </c:pt>
                <c:pt idx="72">
                  <c:v>140812</c:v>
                </c:pt>
                <c:pt idx="73">
                  <c:v>141100</c:v>
                </c:pt>
                <c:pt idx="74">
                  <c:v>141349</c:v>
                </c:pt>
                <c:pt idx="75">
                  <c:v>141637</c:v>
                </c:pt>
                <c:pt idx="76">
                  <c:v>141978</c:v>
                </c:pt>
                <c:pt idx="77">
                  <c:v>142354</c:v>
                </c:pt>
                <c:pt idx="78">
                  <c:v>142648</c:v>
                </c:pt>
                <c:pt idx="79">
                  <c:v>142954</c:v>
                </c:pt>
                <c:pt idx="80">
                  <c:v>143346</c:v>
                </c:pt>
                <c:pt idx="81">
                  <c:v>143861</c:v>
                </c:pt>
                <c:pt idx="82">
                  <c:v>144226</c:v>
                </c:pt>
                <c:pt idx="83">
                  <c:v>144495</c:v>
                </c:pt>
                <c:pt idx="84">
                  <c:v>144806</c:v>
                </c:pt>
                <c:pt idx="85">
                  <c:v>145050</c:v>
                </c:pt>
                <c:pt idx="86">
                  <c:v>145305</c:v>
                </c:pt>
                <c:pt idx="87">
                  <c:v>145595</c:v>
                </c:pt>
                <c:pt idx="88">
                  <c:v>146100</c:v>
                </c:pt>
                <c:pt idx="89">
                  <c:v>146436</c:v>
                </c:pt>
                <c:pt idx="90">
                  <c:v>146730</c:v>
                </c:pt>
                <c:pt idx="91">
                  <c:v>146971</c:v>
                </c:pt>
                <c:pt idx="92">
                  <c:v>147215</c:v>
                </c:pt>
                <c:pt idx="93">
                  <c:v>147460</c:v>
                </c:pt>
                <c:pt idx="94">
                  <c:v>147713</c:v>
                </c:pt>
                <c:pt idx="95">
                  <c:v>147975</c:v>
                </c:pt>
                <c:pt idx="96">
                  <c:v>148216</c:v>
                </c:pt>
                <c:pt idx="97">
                  <c:v>148485</c:v>
                </c:pt>
                <c:pt idx="98">
                  <c:v>148761</c:v>
                </c:pt>
                <c:pt idx="99">
                  <c:v>148979</c:v>
                </c:pt>
                <c:pt idx="100">
                  <c:v>149236</c:v>
                </c:pt>
                <c:pt idx="101">
                  <c:v>149519</c:v>
                </c:pt>
                <c:pt idx="102">
                  <c:v>149826</c:v>
                </c:pt>
                <c:pt idx="103">
                  <c:v>150119</c:v>
                </c:pt>
                <c:pt idx="104">
                  <c:v>150442</c:v>
                </c:pt>
                <c:pt idx="105">
                  <c:v>150677</c:v>
                </c:pt>
                <c:pt idx="106">
                  <c:v>150921</c:v>
                </c:pt>
                <c:pt idx="107">
                  <c:v>151137</c:v>
                </c:pt>
                <c:pt idx="108">
                  <c:v>151345</c:v>
                </c:pt>
                <c:pt idx="109">
                  <c:v>151569</c:v>
                </c:pt>
                <c:pt idx="110">
                  <c:v>151842</c:v>
                </c:pt>
                <c:pt idx="111">
                  <c:v>152033</c:v>
                </c:pt>
                <c:pt idx="112">
                  <c:v>152235</c:v>
                </c:pt>
                <c:pt idx="113">
                  <c:v>152471</c:v>
                </c:pt>
                <c:pt idx="114">
                  <c:v>152618</c:v>
                </c:pt>
                <c:pt idx="115">
                  <c:v>152832</c:v>
                </c:pt>
                <c:pt idx="116">
                  <c:v>153050</c:v>
                </c:pt>
                <c:pt idx="117">
                  <c:v>153251</c:v>
                </c:pt>
                <c:pt idx="118">
                  <c:v>153501</c:v>
                </c:pt>
                <c:pt idx="119">
                  <c:v>153817</c:v>
                </c:pt>
                <c:pt idx="120">
                  <c:v>154067</c:v>
                </c:pt>
                <c:pt idx="121">
                  <c:v>154335</c:v>
                </c:pt>
                <c:pt idx="122">
                  <c:v>154623</c:v>
                </c:pt>
                <c:pt idx="123">
                  <c:v>154963</c:v>
                </c:pt>
                <c:pt idx="124">
                  <c:v>155303</c:v>
                </c:pt>
                <c:pt idx="125">
                  <c:v>155579</c:v>
                </c:pt>
                <c:pt idx="126">
                  <c:v>156029</c:v>
                </c:pt>
                <c:pt idx="127">
                  <c:v>156423</c:v>
                </c:pt>
                <c:pt idx="128">
                  <c:v>156823</c:v>
                </c:pt>
                <c:pt idx="129">
                  <c:v>157177</c:v>
                </c:pt>
                <c:pt idx="130">
                  <c:v>157462</c:v>
                </c:pt>
                <c:pt idx="131">
                  <c:v>157808</c:v>
                </c:pt>
                <c:pt idx="132">
                  <c:v>158101</c:v>
                </c:pt>
                <c:pt idx="133">
                  <c:v>158433</c:v>
                </c:pt>
                <c:pt idx="134">
                  <c:v>158666</c:v>
                </c:pt>
                <c:pt idx="135">
                  <c:v>158940</c:v>
                </c:pt>
                <c:pt idx="136">
                  <c:v>159233</c:v>
                </c:pt>
                <c:pt idx="137">
                  <c:v>159512</c:v>
                </c:pt>
                <c:pt idx="138">
                  <c:v>159776</c:v>
                </c:pt>
                <c:pt idx="139">
                  <c:v>160087</c:v>
                </c:pt>
                <c:pt idx="140">
                  <c:v>160340</c:v>
                </c:pt>
                <c:pt idx="141">
                  <c:v>160761</c:v>
                </c:pt>
                <c:pt idx="142">
                  <c:v>161195</c:v>
                </c:pt>
                <c:pt idx="143">
                  <c:v>161522</c:v>
                </c:pt>
                <c:pt idx="144">
                  <c:v>161879</c:v>
                </c:pt>
                <c:pt idx="145">
                  <c:v>162119</c:v>
                </c:pt>
                <c:pt idx="146">
                  <c:v>162408</c:v>
                </c:pt>
                <c:pt idx="147">
                  <c:v>162772</c:v>
                </c:pt>
                <c:pt idx="148">
                  <c:v>163178</c:v>
                </c:pt>
                <c:pt idx="149">
                  <c:v>163451</c:v>
                </c:pt>
                <c:pt idx="150">
                  <c:v>163733</c:v>
                </c:pt>
                <c:pt idx="151">
                  <c:v>163966</c:v>
                </c:pt>
                <c:pt idx="152">
                  <c:v>164256</c:v>
                </c:pt>
                <c:pt idx="153">
                  <c:v>164559</c:v>
                </c:pt>
                <c:pt idx="154">
                  <c:v>164847</c:v>
                </c:pt>
                <c:pt idx="155">
                  <c:v>165057</c:v>
                </c:pt>
                <c:pt idx="156">
                  <c:v>165318</c:v>
                </c:pt>
                <c:pt idx="157">
                  <c:v>165531</c:v>
                </c:pt>
                <c:pt idx="158">
                  <c:v>165867</c:v>
                </c:pt>
                <c:pt idx="159">
                  <c:v>166120</c:v>
                </c:pt>
                <c:pt idx="160">
                  <c:v>166383</c:v>
                </c:pt>
                <c:pt idx="161">
                  <c:v>166708</c:v>
                </c:pt>
                <c:pt idx="162">
                  <c:v>167003</c:v>
                </c:pt>
                <c:pt idx="163">
                  <c:v>167327</c:v>
                </c:pt>
                <c:pt idx="164">
                  <c:v>167622</c:v>
                </c:pt>
                <c:pt idx="165">
                  <c:v>167885</c:v>
                </c:pt>
                <c:pt idx="166">
                  <c:v>168155</c:v>
                </c:pt>
                <c:pt idx="167">
                  <c:v>169309</c:v>
                </c:pt>
                <c:pt idx="168">
                  <c:v>171297</c:v>
                </c:pt>
                <c:pt idx="169">
                  <c:v>173102</c:v>
                </c:pt>
                <c:pt idx="170">
                  <c:v>173737</c:v>
                </c:pt>
                <c:pt idx="171">
                  <c:v>174140</c:v>
                </c:pt>
                <c:pt idx="172">
                  <c:v>174461</c:v>
                </c:pt>
                <c:pt idx="173">
                  <c:v>174821</c:v>
                </c:pt>
                <c:pt idx="174">
                  <c:v>175560</c:v>
                </c:pt>
                <c:pt idx="175">
                  <c:v>176027</c:v>
                </c:pt>
                <c:pt idx="176">
                  <c:v>176325</c:v>
                </c:pt>
                <c:pt idx="177">
                  <c:v>176643</c:v>
                </c:pt>
                <c:pt idx="178">
                  <c:v>176891</c:v>
                </c:pt>
                <c:pt idx="179">
                  <c:v>177189</c:v>
                </c:pt>
                <c:pt idx="180">
                  <c:v>177468</c:v>
                </c:pt>
                <c:pt idx="181">
                  <c:v>177820</c:v>
                </c:pt>
                <c:pt idx="182">
                  <c:v>178129</c:v>
                </c:pt>
                <c:pt idx="183">
                  <c:v>178501</c:v>
                </c:pt>
                <c:pt idx="184">
                  <c:v>178825</c:v>
                </c:pt>
                <c:pt idx="185">
                  <c:v>179140</c:v>
                </c:pt>
                <c:pt idx="186">
                  <c:v>179380</c:v>
                </c:pt>
                <c:pt idx="187">
                  <c:v>179673</c:v>
                </c:pt>
                <c:pt idx="188">
                  <c:v>180057</c:v>
                </c:pt>
                <c:pt idx="189">
                  <c:v>180558</c:v>
                </c:pt>
                <c:pt idx="190">
                  <c:v>180947</c:v>
                </c:pt>
                <c:pt idx="191">
                  <c:v>181361</c:v>
                </c:pt>
                <c:pt idx="192">
                  <c:v>181798</c:v>
                </c:pt>
                <c:pt idx="193">
                  <c:v>182336</c:v>
                </c:pt>
                <c:pt idx="194">
                  <c:v>182953</c:v>
                </c:pt>
                <c:pt idx="195">
                  <c:v>183841</c:v>
                </c:pt>
                <c:pt idx="196">
                  <c:v>184404</c:v>
                </c:pt>
                <c:pt idx="197">
                  <c:v>184726</c:v>
                </c:pt>
                <c:pt idx="198">
                  <c:v>185072</c:v>
                </c:pt>
                <c:pt idx="199">
                  <c:v>185660</c:v>
                </c:pt>
                <c:pt idx="200">
                  <c:v>185950</c:v>
                </c:pt>
                <c:pt idx="201">
                  <c:v>186282</c:v>
                </c:pt>
                <c:pt idx="202">
                  <c:v>186597</c:v>
                </c:pt>
                <c:pt idx="203">
                  <c:v>186840</c:v>
                </c:pt>
                <c:pt idx="204">
                  <c:v>187226</c:v>
                </c:pt>
                <c:pt idx="205">
                  <c:v>187586</c:v>
                </c:pt>
                <c:pt idx="206">
                  <c:v>187929</c:v>
                </c:pt>
                <c:pt idx="207">
                  <c:v>188273</c:v>
                </c:pt>
                <c:pt idx="208">
                  <c:v>188623</c:v>
                </c:pt>
                <c:pt idx="209">
                  <c:v>188917</c:v>
                </c:pt>
                <c:pt idx="210">
                  <c:v>189537</c:v>
                </c:pt>
                <c:pt idx="213">
                  <c:v>190597</c:v>
                </c:pt>
                <c:pt idx="214">
                  <c:v>190784</c:v>
                </c:pt>
                <c:pt idx="215">
                  <c:v>191047</c:v>
                </c:pt>
                <c:pt idx="255">
                  <c:v>208956</c:v>
                </c:pt>
                <c:pt idx="256">
                  <c:v>209325</c:v>
                </c:pt>
                <c:pt idx="257">
                  <c:v>209934</c:v>
                </c:pt>
                <c:pt idx="258">
                  <c:v>211161</c:v>
                </c:pt>
                <c:pt idx="259">
                  <c:v>211946</c:v>
                </c:pt>
                <c:pt idx="260">
                  <c:v>212588</c:v>
                </c:pt>
                <c:pt idx="261">
                  <c:v>212996</c:v>
                </c:pt>
                <c:pt idx="262">
                  <c:v>213363</c:v>
                </c:pt>
                <c:pt idx="263">
                  <c:v>213775</c:v>
                </c:pt>
                <c:pt idx="264">
                  <c:v>214416</c:v>
                </c:pt>
                <c:pt idx="265">
                  <c:v>214713</c:v>
                </c:pt>
                <c:pt idx="266">
                  <c:v>215035</c:v>
                </c:pt>
                <c:pt idx="267">
                  <c:v>215316</c:v>
                </c:pt>
                <c:pt idx="268">
                  <c:v>215674</c:v>
                </c:pt>
                <c:pt idx="269">
                  <c:v>216034</c:v>
                </c:pt>
                <c:pt idx="270">
                  <c:v>216667</c:v>
                </c:pt>
                <c:pt idx="271">
                  <c:v>217148</c:v>
                </c:pt>
                <c:pt idx="272">
                  <c:v>217557</c:v>
                </c:pt>
                <c:pt idx="273">
                  <c:v>218001</c:v>
                </c:pt>
                <c:pt idx="274">
                  <c:v>218399</c:v>
                </c:pt>
                <c:pt idx="275">
                  <c:v>218826</c:v>
                </c:pt>
                <c:pt idx="276">
                  <c:v>219625</c:v>
                </c:pt>
                <c:pt idx="277">
                  <c:v>220110</c:v>
                </c:pt>
                <c:pt idx="278">
                  <c:v>220475</c:v>
                </c:pt>
                <c:pt idx="279">
                  <c:v>220819</c:v>
                </c:pt>
                <c:pt idx="280">
                  <c:v>221096</c:v>
                </c:pt>
                <c:pt idx="281">
                  <c:v>221436</c:v>
                </c:pt>
                <c:pt idx="282">
                  <c:v>222081</c:v>
                </c:pt>
                <c:pt idx="283">
                  <c:v>222678</c:v>
                </c:pt>
                <c:pt idx="284">
                  <c:v>222975</c:v>
                </c:pt>
                <c:pt idx="285">
                  <c:v>223560</c:v>
                </c:pt>
                <c:pt idx="286">
                  <c:v>223750</c:v>
                </c:pt>
                <c:pt idx="287">
                  <c:v>224102</c:v>
                </c:pt>
                <c:pt idx="288">
                  <c:v>224536</c:v>
                </c:pt>
                <c:pt idx="289">
                  <c:v>224981</c:v>
                </c:pt>
                <c:pt idx="290">
                  <c:v>225454</c:v>
                </c:pt>
                <c:pt idx="291">
                  <c:v>225852</c:v>
                </c:pt>
                <c:pt idx="292">
                  <c:v>226321</c:v>
                </c:pt>
                <c:pt idx="293">
                  <c:v>226884</c:v>
                </c:pt>
                <c:pt idx="294">
                  <c:v>227471</c:v>
                </c:pt>
                <c:pt idx="295">
                  <c:v>228041</c:v>
                </c:pt>
                <c:pt idx="296">
                  <c:v>228637</c:v>
                </c:pt>
                <c:pt idx="297">
                  <c:v>229393</c:v>
                </c:pt>
                <c:pt idx="298">
                  <c:v>230008</c:v>
                </c:pt>
                <c:pt idx="299">
                  <c:v>230558</c:v>
                </c:pt>
                <c:pt idx="300">
                  <c:v>231086</c:v>
                </c:pt>
                <c:pt idx="301">
                  <c:v>231821</c:v>
                </c:pt>
                <c:pt idx="302">
                  <c:v>232221</c:v>
                </c:pt>
                <c:pt idx="303">
                  <c:v>232927</c:v>
                </c:pt>
                <c:pt idx="304">
                  <c:v>233849</c:v>
                </c:pt>
                <c:pt idx="305">
                  <c:v>234776</c:v>
                </c:pt>
                <c:pt idx="306">
                  <c:v>235613</c:v>
                </c:pt>
                <c:pt idx="307">
                  <c:v>236293</c:v>
                </c:pt>
                <c:pt idx="308">
                  <c:v>236962</c:v>
                </c:pt>
                <c:pt idx="309">
                  <c:v>237649</c:v>
                </c:pt>
                <c:pt idx="310">
                  <c:v>238326</c:v>
                </c:pt>
                <c:pt idx="311">
                  <c:v>239060</c:v>
                </c:pt>
                <c:pt idx="312">
                  <c:v>239754</c:v>
                </c:pt>
                <c:pt idx="313">
                  <c:v>240491</c:v>
                </c:pt>
                <c:pt idx="314">
                  <c:v>241221</c:v>
                </c:pt>
                <c:pt idx="315">
                  <c:v>241965</c:v>
                </c:pt>
                <c:pt idx="316">
                  <c:v>242542</c:v>
                </c:pt>
                <c:pt idx="317">
                  <c:v>243224</c:v>
                </c:pt>
                <c:pt idx="318">
                  <c:v>243893</c:v>
                </c:pt>
                <c:pt idx="319">
                  <c:v>244468</c:v>
                </c:pt>
                <c:pt idx="320">
                  <c:v>245070</c:v>
                </c:pt>
                <c:pt idx="321">
                  <c:v>245657</c:v>
                </c:pt>
                <c:pt idx="322">
                  <c:v>246240</c:v>
                </c:pt>
                <c:pt idx="323">
                  <c:v>246818</c:v>
                </c:pt>
                <c:pt idx="324">
                  <c:v>247431</c:v>
                </c:pt>
                <c:pt idx="325">
                  <c:v>248059</c:v>
                </c:pt>
                <c:pt idx="326">
                  <c:v>248732</c:v>
                </c:pt>
                <c:pt idx="327">
                  <c:v>249477</c:v>
                </c:pt>
                <c:pt idx="328">
                  <c:v>250507</c:v>
                </c:pt>
                <c:pt idx="329">
                  <c:v>251592</c:v>
                </c:pt>
                <c:pt idx="330">
                  <c:v>252457</c:v>
                </c:pt>
                <c:pt idx="331">
                  <c:v>253237</c:v>
                </c:pt>
                <c:pt idx="332">
                  <c:v>253950</c:v>
                </c:pt>
                <c:pt idx="333">
                  <c:v>254723</c:v>
                </c:pt>
                <c:pt idx="334">
                  <c:v>255517</c:v>
                </c:pt>
                <c:pt idx="335">
                  <c:v>256668</c:v>
                </c:pt>
                <c:pt idx="336">
                  <c:v>258386</c:v>
                </c:pt>
                <c:pt idx="337">
                  <c:v>260157</c:v>
                </c:pt>
                <c:pt idx="338">
                  <c:v>262007</c:v>
                </c:pt>
                <c:pt idx="339">
                  <c:v>263617</c:v>
                </c:pt>
                <c:pt idx="340">
                  <c:v>265267</c:v>
                </c:pt>
                <c:pt idx="341">
                  <c:v>266870</c:v>
                </c:pt>
                <c:pt idx="342">
                  <c:v>268468</c:v>
                </c:pt>
                <c:pt idx="343">
                  <c:v>269848</c:v>
                </c:pt>
                <c:pt idx="344">
                  <c:v>271037</c:v>
                </c:pt>
                <c:pt idx="345">
                  <c:v>272491</c:v>
                </c:pt>
                <c:pt idx="346">
                  <c:v>273827</c:v>
                </c:pt>
                <c:pt idx="347">
                  <c:v>275381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DE2B-445E-BCCA-0A1EE935F601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extra3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strRef>
              <c:f>Sheet1!$A$2:$A$349</c:f>
              <c:strCache>
                <c:ptCount val="348"/>
                <c:pt idx="0">
                  <c:v>01.09.2017</c:v>
                </c:pt>
                <c:pt idx="1">
                  <c:v>02.09.2017</c:v>
                </c:pt>
                <c:pt idx="2">
                  <c:v>03.09.2017</c:v>
                </c:pt>
                <c:pt idx="3">
                  <c:v>04.09.2017</c:v>
                </c:pt>
                <c:pt idx="4">
                  <c:v>05.09.2017</c:v>
                </c:pt>
                <c:pt idx="5">
                  <c:v>06.09.2017</c:v>
                </c:pt>
                <c:pt idx="6">
                  <c:v>07.09.2017</c:v>
                </c:pt>
                <c:pt idx="7">
                  <c:v>08.09.2017</c:v>
                </c:pt>
                <c:pt idx="8">
                  <c:v>09.09.2017</c:v>
                </c:pt>
                <c:pt idx="9">
                  <c:v>10.09.2017</c:v>
                </c:pt>
                <c:pt idx="10">
                  <c:v>11.09.2017</c:v>
                </c:pt>
                <c:pt idx="11">
                  <c:v>12.09.2017</c:v>
                </c:pt>
                <c:pt idx="12">
                  <c:v>13.09.2017</c:v>
                </c:pt>
                <c:pt idx="13">
                  <c:v>14.09.2017</c:v>
                </c:pt>
                <c:pt idx="14">
                  <c:v>15.09.2017</c:v>
                </c:pt>
                <c:pt idx="15">
                  <c:v>16.09.2017</c:v>
                </c:pt>
                <c:pt idx="16">
                  <c:v>17.09.2017</c:v>
                </c:pt>
                <c:pt idx="17">
                  <c:v>18.09.2017</c:v>
                </c:pt>
                <c:pt idx="18">
                  <c:v>19.09.2017</c:v>
                </c:pt>
                <c:pt idx="19">
                  <c:v>20.09.2017</c:v>
                </c:pt>
                <c:pt idx="20">
                  <c:v>21.09.2017</c:v>
                </c:pt>
                <c:pt idx="21">
                  <c:v>22.09.2017</c:v>
                </c:pt>
                <c:pt idx="22">
                  <c:v>23.09.2017</c:v>
                </c:pt>
                <c:pt idx="23">
                  <c:v>24.09.2017</c:v>
                </c:pt>
                <c:pt idx="24">
                  <c:v>25.09.2017</c:v>
                </c:pt>
                <c:pt idx="25">
                  <c:v>26.09.2017</c:v>
                </c:pt>
                <c:pt idx="26">
                  <c:v>27.09.2017</c:v>
                </c:pt>
                <c:pt idx="27">
                  <c:v>28.09.2017</c:v>
                </c:pt>
                <c:pt idx="28">
                  <c:v>29.09.2017</c:v>
                </c:pt>
                <c:pt idx="29">
                  <c:v>30.09.2017</c:v>
                </c:pt>
                <c:pt idx="30">
                  <c:v>01.10.2017</c:v>
                </c:pt>
                <c:pt idx="31">
                  <c:v>02.10.2017</c:v>
                </c:pt>
                <c:pt idx="32">
                  <c:v>03.10.2017</c:v>
                </c:pt>
                <c:pt idx="33">
                  <c:v>04.10.2017</c:v>
                </c:pt>
                <c:pt idx="34">
                  <c:v>05.10.2017</c:v>
                </c:pt>
                <c:pt idx="35">
                  <c:v>06.10.2017</c:v>
                </c:pt>
                <c:pt idx="36">
                  <c:v>07.10.2017</c:v>
                </c:pt>
                <c:pt idx="37">
                  <c:v>08.10.2017</c:v>
                </c:pt>
                <c:pt idx="38">
                  <c:v>09.10.2017</c:v>
                </c:pt>
                <c:pt idx="39">
                  <c:v>10.10.2017</c:v>
                </c:pt>
                <c:pt idx="40">
                  <c:v>11.10.2017</c:v>
                </c:pt>
                <c:pt idx="41">
                  <c:v>12.10.2017</c:v>
                </c:pt>
                <c:pt idx="42">
                  <c:v>13.10.2017</c:v>
                </c:pt>
                <c:pt idx="43">
                  <c:v>14.10.2017</c:v>
                </c:pt>
                <c:pt idx="44">
                  <c:v>15.10.2017</c:v>
                </c:pt>
                <c:pt idx="45">
                  <c:v>16.10.2017</c:v>
                </c:pt>
                <c:pt idx="46">
                  <c:v>17.10.2017</c:v>
                </c:pt>
                <c:pt idx="47">
                  <c:v>18.10.2017</c:v>
                </c:pt>
                <c:pt idx="48">
                  <c:v>19.10.2017</c:v>
                </c:pt>
                <c:pt idx="49">
                  <c:v>20.10.2017</c:v>
                </c:pt>
                <c:pt idx="50">
                  <c:v>21.10.2017</c:v>
                </c:pt>
                <c:pt idx="51">
                  <c:v>22.10.2017</c:v>
                </c:pt>
                <c:pt idx="52">
                  <c:v>23.10.2017</c:v>
                </c:pt>
                <c:pt idx="53">
                  <c:v>24.10.2017</c:v>
                </c:pt>
                <c:pt idx="54">
                  <c:v>25.10.2017</c:v>
                </c:pt>
                <c:pt idx="55">
                  <c:v>26.10.2017</c:v>
                </c:pt>
                <c:pt idx="56">
                  <c:v>27.10.2017</c:v>
                </c:pt>
                <c:pt idx="57">
                  <c:v>28.10.2017</c:v>
                </c:pt>
                <c:pt idx="58">
                  <c:v>29.10.2017</c:v>
                </c:pt>
                <c:pt idx="59">
                  <c:v>30.10.2017</c:v>
                </c:pt>
                <c:pt idx="60">
                  <c:v>31.10.2017</c:v>
                </c:pt>
                <c:pt idx="61">
                  <c:v>01.11.2017</c:v>
                </c:pt>
                <c:pt idx="62">
                  <c:v>02.11.2017</c:v>
                </c:pt>
                <c:pt idx="63">
                  <c:v>03.11.2017</c:v>
                </c:pt>
                <c:pt idx="64">
                  <c:v>04.11.2017</c:v>
                </c:pt>
                <c:pt idx="65">
                  <c:v>05.11.2017</c:v>
                </c:pt>
                <c:pt idx="66">
                  <c:v>06.11.2017</c:v>
                </c:pt>
                <c:pt idx="67">
                  <c:v>07.11.2017</c:v>
                </c:pt>
                <c:pt idx="68">
                  <c:v>08.11.2017</c:v>
                </c:pt>
                <c:pt idx="69">
                  <c:v>09.11.2017</c:v>
                </c:pt>
                <c:pt idx="70">
                  <c:v>10.11.2017</c:v>
                </c:pt>
                <c:pt idx="71">
                  <c:v>11.11.2017</c:v>
                </c:pt>
                <c:pt idx="72">
                  <c:v>12.11.2017</c:v>
                </c:pt>
                <c:pt idx="73">
                  <c:v>13.11.2017</c:v>
                </c:pt>
                <c:pt idx="74">
                  <c:v>14.11.2017</c:v>
                </c:pt>
                <c:pt idx="75">
                  <c:v>15.11.2017</c:v>
                </c:pt>
                <c:pt idx="76">
                  <c:v>16.11.2017</c:v>
                </c:pt>
                <c:pt idx="77">
                  <c:v>17.11.2017</c:v>
                </c:pt>
                <c:pt idx="78">
                  <c:v>18.11.2017</c:v>
                </c:pt>
                <c:pt idx="79">
                  <c:v>19.11.2017</c:v>
                </c:pt>
                <c:pt idx="80">
                  <c:v>20.11.2017</c:v>
                </c:pt>
                <c:pt idx="81">
                  <c:v>21.11.2017</c:v>
                </c:pt>
                <c:pt idx="82">
                  <c:v>22.11.2017</c:v>
                </c:pt>
                <c:pt idx="83">
                  <c:v>23.11.2017</c:v>
                </c:pt>
                <c:pt idx="84">
                  <c:v>24.11.2017</c:v>
                </c:pt>
                <c:pt idx="85">
                  <c:v>25.11.2017</c:v>
                </c:pt>
                <c:pt idx="86">
                  <c:v>26.11.2017</c:v>
                </c:pt>
                <c:pt idx="87">
                  <c:v>27.11.2017</c:v>
                </c:pt>
                <c:pt idx="88">
                  <c:v>28.11.2017</c:v>
                </c:pt>
                <c:pt idx="89">
                  <c:v>29.11.2017</c:v>
                </c:pt>
                <c:pt idx="90">
                  <c:v>30.11.2017</c:v>
                </c:pt>
                <c:pt idx="91">
                  <c:v>01.12.2017</c:v>
                </c:pt>
                <c:pt idx="92">
                  <c:v>02.12.2017</c:v>
                </c:pt>
                <c:pt idx="93">
                  <c:v>03.12.2017</c:v>
                </c:pt>
                <c:pt idx="94">
                  <c:v>04.12.2017</c:v>
                </c:pt>
                <c:pt idx="95">
                  <c:v>05.12.2017</c:v>
                </c:pt>
                <c:pt idx="96">
                  <c:v>06.12.2017</c:v>
                </c:pt>
                <c:pt idx="97">
                  <c:v>07.12.2017</c:v>
                </c:pt>
                <c:pt idx="98">
                  <c:v>08.12.2017</c:v>
                </c:pt>
                <c:pt idx="99">
                  <c:v>09.12.2017</c:v>
                </c:pt>
                <c:pt idx="100">
                  <c:v>10.12.2017</c:v>
                </c:pt>
                <c:pt idx="101">
                  <c:v>11.12.2017</c:v>
                </c:pt>
                <c:pt idx="102">
                  <c:v>12.12.2017</c:v>
                </c:pt>
                <c:pt idx="103">
                  <c:v>13.12.2017</c:v>
                </c:pt>
                <c:pt idx="104">
                  <c:v>14.12.2017</c:v>
                </c:pt>
                <c:pt idx="105">
                  <c:v>15.12.2017</c:v>
                </c:pt>
                <c:pt idx="106">
                  <c:v>16.12.2017</c:v>
                </c:pt>
                <c:pt idx="107">
                  <c:v>17.12.2017</c:v>
                </c:pt>
                <c:pt idx="108">
                  <c:v>18.12.2017</c:v>
                </c:pt>
                <c:pt idx="109">
                  <c:v>19.12.2017</c:v>
                </c:pt>
                <c:pt idx="110">
                  <c:v>20.12.2017</c:v>
                </c:pt>
                <c:pt idx="111">
                  <c:v>21.12.2017</c:v>
                </c:pt>
                <c:pt idx="112">
                  <c:v>22.12.2017</c:v>
                </c:pt>
                <c:pt idx="113">
                  <c:v>23.12.2017</c:v>
                </c:pt>
                <c:pt idx="114">
                  <c:v>24.12.2017</c:v>
                </c:pt>
                <c:pt idx="115">
                  <c:v>25.12.2017</c:v>
                </c:pt>
                <c:pt idx="116">
                  <c:v>26.12.2017</c:v>
                </c:pt>
                <c:pt idx="117">
                  <c:v>27.12.2017</c:v>
                </c:pt>
                <c:pt idx="118">
                  <c:v>28.12.2017</c:v>
                </c:pt>
                <c:pt idx="119">
                  <c:v>29.12.2017</c:v>
                </c:pt>
                <c:pt idx="120">
                  <c:v>30.12.2017</c:v>
                </c:pt>
                <c:pt idx="121">
                  <c:v>31.12.2017</c:v>
                </c:pt>
                <c:pt idx="122">
                  <c:v>01.01.2018</c:v>
                </c:pt>
                <c:pt idx="123">
                  <c:v>02.01.2018</c:v>
                </c:pt>
                <c:pt idx="124">
                  <c:v>03.01.2018</c:v>
                </c:pt>
                <c:pt idx="125">
                  <c:v>04.01.2018</c:v>
                </c:pt>
                <c:pt idx="126">
                  <c:v>05.01.2018</c:v>
                </c:pt>
                <c:pt idx="127">
                  <c:v>06.01.2018</c:v>
                </c:pt>
                <c:pt idx="128">
                  <c:v>07.01.2018</c:v>
                </c:pt>
                <c:pt idx="129">
                  <c:v>08.01.2018</c:v>
                </c:pt>
                <c:pt idx="130">
                  <c:v>09.01.2018</c:v>
                </c:pt>
                <c:pt idx="131">
                  <c:v>10.01.2018</c:v>
                </c:pt>
                <c:pt idx="132">
                  <c:v>11.01.2018</c:v>
                </c:pt>
                <c:pt idx="133">
                  <c:v>12.01.2018</c:v>
                </c:pt>
                <c:pt idx="134">
                  <c:v>13.01.2018</c:v>
                </c:pt>
                <c:pt idx="135">
                  <c:v>14.01.2018</c:v>
                </c:pt>
                <c:pt idx="136">
                  <c:v>15.01.2018</c:v>
                </c:pt>
                <c:pt idx="137">
                  <c:v>16.01.2018</c:v>
                </c:pt>
                <c:pt idx="138">
                  <c:v>17.01.2018</c:v>
                </c:pt>
                <c:pt idx="139">
                  <c:v>18.01.2018</c:v>
                </c:pt>
                <c:pt idx="140">
                  <c:v>19.01.2018</c:v>
                </c:pt>
                <c:pt idx="141">
                  <c:v>20.01.2018</c:v>
                </c:pt>
                <c:pt idx="142">
                  <c:v>21.01.2018</c:v>
                </c:pt>
                <c:pt idx="143">
                  <c:v>22.01.2018</c:v>
                </c:pt>
                <c:pt idx="144">
                  <c:v>23.01.2018</c:v>
                </c:pt>
                <c:pt idx="145">
                  <c:v>24.01.2018</c:v>
                </c:pt>
                <c:pt idx="146">
                  <c:v>25.01.2018</c:v>
                </c:pt>
                <c:pt idx="147">
                  <c:v>26.01.2018</c:v>
                </c:pt>
                <c:pt idx="148">
                  <c:v>27.01.2018</c:v>
                </c:pt>
                <c:pt idx="149">
                  <c:v>28.01.2018</c:v>
                </c:pt>
                <c:pt idx="150">
                  <c:v>29.01.2018</c:v>
                </c:pt>
                <c:pt idx="151">
                  <c:v>30.01.2018</c:v>
                </c:pt>
                <c:pt idx="152">
                  <c:v>31.01.2018</c:v>
                </c:pt>
                <c:pt idx="153">
                  <c:v>01.02.2018</c:v>
                </c:pt>
                <c:pt idx="154">
                  <c:v>02.02.2018</c:v>
                </c:pt>
                <c:pt idx="155">
                  <c:v>03.02.2018</c:v>
                </c:pt>
                <c:pt idx="156">
                  <c:v>04.02.2018</c:v>
                </c:pt>
                <c:pt idx="157">
                  <c:v>05.02.2018</c:v>
                </c:pt>
                <c:pt idx="158">
                  <c:v>06.02.2018</c:v>
                </c:pt>
                <c:pt idx="159">
                  <c:v>07.02.2018</c:v>
                </c:pt>
                <c:pt idx="160">
                  <c:v>08.02.2018</c:v>
                </c:pt>
                <c:pt idx="161">
                  <c:v>09.02.2018</c:v>
                </c:pt>
                <c:pt idx="162">
                  <c:v>10.02.2018</c:v>
                </c:pt>
                <c:pt idx="163">
                  <c:v>11.02.2018</c:v>
                </c:pt>
                <c:pt idx="164">
                  <c:v>12.02.2018</c:v>
                </c:pt>
                <c:pt idx="165">
                  <c:v>13.02.2018</c:v>
                </c:pt>
                <c:pt idx="166">
                  <c:v>14.02.2018</c:v>
                </c:pt>
                <c:pt idx="167">
                  <c:v>15.02.2018</c:v>
                </c:pt>
                <c:pt idx="168">
                  <c:v>16.02.2018</c:v>
                </c:pt>
                <c:pt idx="169">
                  <c:v>17.02.2018</c:v>
                </c:pt>
                <c:pt idx="170">
                  <c:v>18.02.2018</c:v>
                </c:pt>
                <c:pt idx="171">
                  <c:v>19.02.2018</c:v>
                </c:pt>
                <c:pt idx="172">
                  <c:v>20.02.2018</c:v>
                </c:pt>
                <c:pt idx="173">
                  <c:v>21.02.2018</c:v>
                </c:pt>
                <c:pt idx="174">
                  <c:v>22.02.2018</c:v>
                </c:pt>
                <c:pt idx="175">
                  <c:v>23.02.2018</c:v>
                </c:pt>
                <c:pt idx="176">
                  <c:v>24.02.2018</c:v>
                </c:pt>
                <c:pt idx="177">
                  <c:v>25.02.2018</c:v>
                </c:pt>
                <c:pt idx="178">
                  <c:v>26.02.2018</c:v>
                </c:pt>
                <c:pt idx="179">
                  <c:v>27.02.2018</c:v>
                </c:pt>
                <c:pt idx="180">
                  <c:v>28.02.2018</c:v>
                </c:pt>
                <c:pt idx="181">
                  <c:v>01.03.2018</c:v>
                </c:pt>
                <c:pt idx="182">
                  <c:v>02.03.2018</c:v>
                </c:pt>
                <c:pt idx="183">
                  <c:v>03.03.2018</c:v>
                </c:pt>
                <c:pt idx="184">
                  <c:v>04.03.2018</c:v>
                </c:pt>
                <c:pt idx="185">
                  <c:v>05.03.2018</c:v>
                </c:pt>
                <c:pt idx="186">
                  <c:v>06.03.2018</c:v>
                </c:pt>
                <c:pt idx="187">
                  <c:v>07.03.2018</c:v>
                </c:pt>
                <c:pt idx="188">
                  <c:v>08.03.2018</c:v>
                </c:pt>
                <c:pt idx="189">
                  <c:v>09.03.2018</c:v>
                </c:pt>
                <c:pt idx="190">
                  <c:v>10.03.2018</c:v>
                </c:pt>
                <c:pt idx="191">
                  <c:v>11.03.2018</c:v>
                </c:pt>
                <c:pt idx="192">
                  <c:v>12.03.2018</c:v>
                </c:pt>
                <c:pt idx="193">
                  <c:v>13.03.2018</c:v>
                </c:pt>
                <c:pt idx="194">
                  <c:v>14.03.2018</c:v>
                </c:pt>
                <c:pt idx="195">
                  <c:v>15.03.2018</c:v>
                </c:pt>
                <c:pt idx="196">
                  <c:v>16.03.2018</c:v>
                </c:pt>
                <c:pt idx="197">
                  <c:v>17.03.2018</c:v>
                </c:pt>
                <c:pt idx="198">
                  <c:v>18.03.2018</c:v>
                </c:pt>
                <c:pt idx="199">
                  <c:v>19.03.2018</c:v>
                </c:pt>
                <c:pt idx="200">
                  <c:v>20.03.2018</c:v>
                </c:pt>
                <c:pt idx="201">
                  <c:v>21.03.2018</c:v>
                </c:pt>
                <c:pt idx="202">
                  <c:v>22.03.2018</c:v>
                </c:pt>
                <c:pt idx="203">
                  <c:v>23.03.2018</c:v>
                </c:pt>
                <c:pt idx="204">
                  <c:v>24.03.2018</c:v>
                </c:pt>
                <c:pt idx="205">
                  <c:v>25.03.2018</c:v>
                </c:pt>
                <c:pt idx="206">
                  <c:v>26.03.2018</c:v>
                </c:pt>
                <c:pt idx="207">
                  <c:v>27.03.2018</c:v>
                </c:pt>
                <c:pt idx="208">
                  <c:v>28.03.2018</c:v>
                </c:pt>
                <c:pt idx="209">
                  <c:v>29.03.2018</c:v>
                </c:pt>
                <c:pt idx="210">
                  <c:v>30.03.2018</c:v>
                </c:pt>
                <c:pt idx="211">
                  <c:v>31.03.2018</c:v>
                </c:pt>
                <c:pt idx="212">
                  <c:v>01.04.2018</c:v>
                </c:pt>
                <c:pt idx="213">
                  <c:v>02.04.2018</c:v>
                </c:pt>
                <c:pt idx="214">
                  <c:v>03.04.2018</c:v>
                </c:pt>
                <c:pt idx="215">
                  <c:v>04.04.2018</c:v>
                </c:pt>
                <c:pt idx="216">
                  <c:v>05.04.2018</c:v>
                </c:pt>
                <c:pt idx="217">
                  <c:v>06.04.2018</c:v>
                </c:pt>
                <c:pt idx="218">
                  <c:v>07.04.2018</c:v>
                </c:pt>
                <c:pt idx="219">
                  <c:v>08.04.2018</c:v>
                </c:pt>
                <c:pt idx="220">
                  <c:v>09.04.2018</c:v>
                </c:pt>
                <c:pt idx="221">
                  <c:v>10.04.2018</c:v>
                </c:pt>
                <c:pt idx="222">
                  <c:v>11.04.2018</c:v>
                </c:pt>
                <c:pt idx="223">
                  <c:v>12.04.2018</c:v>
                </c:pt>
                <c:pt idx="224">
                  <c:v>13.04.2018</c:v>
                </c:pt>
                <c:pt idx="225">
                  <c:v>14.04.2018</c:v>
                </c:pt>
                <c:pt idx="226">
                  <c:v>15.04.2018</c:v>
                </c:pt>
                <c:pt idx="227">
                  <c:v>16.04.2018</c:v>
                </c:pt>
                <c:pt idx="228">
                  <c:v>17.04.2018</c:v>
                </c:pt>
                <c:pt idx="229">
                  <c:v>18.04.2018</c:v>
                </c:pt>
                <c:pt idx="230">
                  <c:v>19.04.2018</c:v>
                </c:pt>
                <c:pt idx="231">
                  <c:v>20.04.2018</c:v>
                </c:pt>
                <c:pt idx="232">
                  <c:v>21.04.2018</c:v>
                </c:pt>
                <c:pt idx="233">
                  <c:v>22.04.2018</c:v>
                </c:pt>
                <c:pt idx="234">
                  <c:v>23.04.2018</c:v>
                </c:pt>
                <c:pt idx="235">
                  <c:v>24.04.2018</c:v>
                </c:pt>
                <c:pt idx="236">
                  <c:v>25.04.2018</c:v>
                </c:pt>
                <c:pt idx="237">
                  <c:v>26.04.2018</c:v>
                </c:pt>
                <c:pt idx="238">
                  <c:v>27.04.2018</c:v>
                </c:pt>
                <c:pt idx="239">
                  <c:v>28.04.2018</c:v>
                </c:pt>
                <c:pt idx="240">
                  <c:v>29.04.2018</c:v>
                </c:pt>
                <c:pt idx="241">
                  <c:v>30.04.2018</c:v>
                </c:pt>
                <c:pt idx="242">
                  <c:v>01.05.2018</c:v>
                </c:pt>
                <c:pt idx="243">
                  <c:v>02.05.2018</c:v>
                </c:pt>
                <c:pt idx="244">
                  <c:v>03.05.2018</c:v>
                </c:pt>
                <c:pt idx="245">
                  <c:v>04.05.2018</c:v>
                </c:pt>
                <c:pt idx="246">
                  <c:v>05.05.2018</c:v>
                </c:pt>
                <c:pt idx="247">
                  <c:v>06.05.2018</c:v>
                </c:pt>
                <c:pt idx="248">
                  <c:v>07.05.2018</c:v>
                </c:pt>
                <c:pt idx="249">
                  <c:v>08.05.2018</c:v>
                </c:pt>
                <c:pt idx="250">
                  <c:v>09.05.2018</c:v>
                </c:pt>
                <c:pt idx="251">
                  <c:v>10.05.2018</c:v>
                </c:pt>
                <c:pt idx="252">
                  <c:v>11.05.2018</c:v>
                </c:pt>
                <c:pt idx="253">
                  <c:v>12.05.2018</c:v>
                </c:pt>
                <c:pt idx="254">
                  <c:v>13.05.2018</c:v>
                </c:pt>
                <c:pt idx="255">
                  <c:v>14.05.2018</c:v>
                </c:pt>
                <c:pt idx="256">
                  <c:v>15.05.2018</c:v>
                </c:pt>
                <c:pt idx="257">
                  <c:v>16.05.2018</c:v>
                </c:pt>
                <c:pt idx="258">
                  <c:v>17.05.2018</c:v>
                </c:pt>
                <c:pt idx="259">
                  <c:v>18.05.2018</c:v>
                </c:pt>
                <c:pt idx="260">
                  <c:v>19.05.2018</c:v>
                </c:pt>
                <c:pt idx="261">
                  <c:v>20.05.2018</c:v>
                </c:pt>
                <c:pt idx="262">
                  <c:v>21.05.2018</c:v>
                </c:pt>
                <c:pt idx="263">
                  <c:v>22.05.2018</c:v>
                </c:pt>
                <c:pt idx="264">
                  <c:v>23.05.2018</c:v>
                </c:pt>
                <c:pt idx="265">
                  <c:v>24.05.2018</c:v>
                </c:pt>
                <c:pt idx="266">
                  <c:v>25.05.2018</c:v>
                </c:pt>
                <c:pt idx="267">
                  <c:v>26.05.2018</c:v>
                </c:pt>
                <c:pt idx="268">
                  <c:v>27.05.2018</c:v>
                </c:pt>
                <c:pt idx="269">
                  <c:v>28.05.2018</c:v>
                </c:pt>
                <c:pt idx="270">
                  <c:v>29.05.2018</c:v>
                </c:pt>
                <c:pt idx="271">
                  <c:v>30.05.2018</c:v>
                </c:pt>
                <c:pt idx="272">
                  <c:v>31.05.2018</c:v>
                </c:pt>
                <c:pt idx="273">
                  <c:v>01.06.2018</c:v>
                </c:pt>
                <c:pt idx="274">
                  <c:v>02.06.2018</c:v>
                </c:pt>
                <c:pt idx="275">
                  <c:v>03.06.2018</c:v>
                </c:pt>
                <c:pt idx="276">
                  <c:v>04.06.2018</c:v>
                </c:pt>
                <c:pt idx="277">
                  <c:v>05.06.2018</c:v>
                </c:pt>
                <c:pt idx="278">
                  <c:v>06.06.2018</c:v>
                </c:pt>
                <c:pt idx="279">
                  <c:v>07.06.2018</c:v>
                </c:pt>
                <c:pt idx="280">
                  <c:v>08.06.2018</c:v>
                </c:pt>
                <c:pt idx="281">
                  <c:v>09.06.2018</c:v>
                </c:pt>
                <c:pt idx="282">
                  <c:v>10.06.2018</c:v>
                </c:pt>
                <c:pt idx="283">
                  <c:v>11.06.2018</c:v>
                </c:pt>
                <c:pt idx="284">
                  <c:v>12.06.2018</c:v>
                </c:pt>
                <c:pt idx="285">
                  <c:v>13.06.2018</c:v>
                </c:pt>
                <c:pt idx="286">
                  <c:v>14.06.2018</c:v>
                </c:pt>
                <c:pt idx="287">
                  <c:v>15.06.2018</c:v>
                </c:pt>
                <c:pt idx="288">
                  <c:v>16.06.2018</c:v>
                </c:pt>
                <c:pt idx="289">
                  <c:v>17.06.2018</c:v>
                </c:pt>
                <c:pt idx="290">
                  <c:v>18.06.2018</c:v>
                </c:pt>
                <c:pt idx="291">
                  <c:v>19.06.2018</c:v>
                </c:pt>
                <c:pt idx="292">
                  <c:v>20.06.2018</c:v>
                </c:pt>
                <c:pt idx="293">
                  <c:v>21.06.2018</c:v>
                </c:pt>
                <c:pt idx="294">
                  <c:v>22.06.2018</c:v>
                </c:pt>
                <c:pt idx="295">
                  <c:v>23.06.2018</c:v>
                </c:pt>
                <c:pt idx="296">
                  <c:v>24.06.2018</c:v>
                </c:pt>
                <c:pt idx="297">
                  <c:v>25.06.2018</c:v>
                </c:pt>
                <c:pt idx="298">
                  <c:v>26.06.2018</c:v>
                </c:pt>
                <c:pt idx="299">
                  <c:v>27.06.2018</c:v>
                </c:pt>
                <c:pt idx="300">
                  <c:v>28.06.2018</c:v>
                </c:pt>
                <c:pt idx="301">
                  <c:v>29.06.2018</c:v>
                </c:pt>
                <c:pt idx="302">
                  <c:v>30.06.2018</c:v>
                </c:pt>
                <c:pt idx="303">
                  <c:v>01.07.2018</c:v>
                </c:pt>
                <c:pt idx="304">
                  <c:v>02.07.2018</c:v>
                </c:pt>
                <c:pt idx="305">
                  <c:v>03.07.2018</c:v>
                </c:pt>
                <c:pt idx="306">
                  <c:v>04.07.2018</c:v>
                </c:pt>
                <c:pt idx="307">
                  <c:v>05.07.2018</c:v>
                </c:pt>
                <c:pt idx="308">
                  <c:v>06.07.2018</c:v>
                </c:pt>
                <c:pt idx="309">
                  <c:v>07.07.2018</c:v>
                </c:pt>
                <c:pt idx="310">
                  <c:v>08.07.2018</c:v>
                </c:pt>
                <c:pt idx="311">
                  <c:v>09.07.2018</c:v>
                </c:pt>
                <c:pt idx="312">
                  <c:v>10.07.2018</c:v>
                </c:pt>
                <c:pt idx="313">
                  <c:v>11.07.2018</c:v>
                </c:pt>
                <c:pt idx="314">
                  <c:v>12.07.2018</c:v>
                </c:pt>
                <c:pt idx="315">
                  <c:v>13.07.2018</c:v>
                </c:pt>
                <c:pt idx="316">
                  <c:v>14.07.2018</c:v>
                </c:pt>
                <c:pt idx="317">
                  <c:v>15.07.2018</c:v>
                </c:pt>
                <c:pt idx="318">
                  <c:v>16.07.2018</c:v>
                </c:pt>
                <c:pt idx="319">
                  <c:v>17.07.2018</c:v>
                </c:pt>
                <c:pt idx="320">
                  <c:v>18.07.2018</c:v>
                </c:pt>
                <c:pt idx="321">
                  <c:v>19.07.2018</c:v>
                </c:pt>
                <c:pt idx="322">
                  <c:v>20.07.2018</c:v>
                </c:pt>
                <c:pt idx="323">
                  <c:v>21.07.2018</c:v>
                </c:pt>
                <c:pt idx="324">
                  <c:v>22.07.2018</c:v>
                </c:pt>
                <c:pt idx="325">
                  <c:v>23.07.2018</c:v>
                </c:pt>
                <c:pt idx="326">
                  <c:v>24.07.2018</c:v>
                </c:pt>
                <c:pt idx="327">
                  <c:v>25.07.2018</c:v>
                </c:pt>
                <c:pt idx="328">
                  <c:v>26.07.2018</c:v>
                </c:pt>
                <c:pt idx="329">
                  <c:v>27.07.2018</c:v>
                </c:pt>
                <c:pt idx="330">
                  <c:v>28.07.2018</c:v>
                </c:pt>
                <c:pt idx="331">
                  <c:v>29.07.2018</c:v>
                </c:pt>
                <c:pt idx="332">
                  <c:v>30.07.2018</c:v>
                </c:pt>
                <c:pt idx="333">
                  <c:v>31.07.2018</c:v>
                </c:pt>
                <c:pt idx="334">
                  <c:v>01.08.2018</c:v>
                </c:pt>
                <c:pt idx="335">
                  <c:v>02.08.2018</c:v>
                </c:pt>
                <c:pt idx="336">
                  <c:v>03.08.2018</c:v>
                </c:pt>
                <c:pt idx="337">
                  <c:v>04.08.2018</c:v>
                </c:pt>
                <c:pt idx="338">
                  <c:v>05.08.2018</c:v>
                </c:pt>
                <c:pt idx="339">
                  <c:v>06.08.2018</c:v>
                </c:pt>
                <c:pt idx="340">
                  <c:v>07.08.2018</c:v>
                </c:pt>
                <c:pt idx="341">
                  <c:v>08.08.2018</c:v>
                </c:pt>
                <c:pt idx="342">
                  <c:v>09.08.2018</c:v>
                </c:pt>
                <c:pt idx="343">
                  <c:v>10.08.2018</c:v>
                </c:pt>
                <c:pt idx="344">
                  <c:v>11.08.2018</c:v>
                </c:pt>
                <c:pt idx="345">
                  <c:v>12.08.2018</c:v>
                </c:pt>
                <c:pt idx="346">
                  <c:v>13.08.2018</c:v>
                </c:pt>
                <c:pt idx="347">
                  <c:v>14.08.2018</c:v>
                </c:pt>
              </c:strCache>
            </c:strRef>
          </c:cat>
          <c:val>
            <c:numRef>
              <c:f>Sheet1!$C$2:$C$349</c:f>
              <c:numCache>
                <c:formatCode>General</c:formatCode>
                <c:ptCount val="348"/>
                <c:pt idx="0">
                  <c:v>101309</c:v>
                </c:pt>
                <c:pt idx="1">
                  <c:v>101464</c:v>
                </c:pt>
                <c:pt idx="2">
                  <c:v>101624</c:v>
                </c:pt>
                <c:pt idx="3">
                  <c:v>101825</c:v>
                </c:pt>
                <c:pt idx="4">
                  <c:v>102002</c:v>
                </c:pt>
                <c:pt idx="5">
                  <c:v>102236</c:v>
                </c:pt>
                <c:pt idx="6">
                  <c:v>102502</c:v>
                </c:pt>
                <c:pt idx="7">
                  <c:v>102681</c:v>
                </c:pt>
                <c:pt idx="8">
                  <c:v>102853</c:v>
                </c:pt>
                <c:pt idx="9">
                  <c:v>103002</c:v>
                </c:pt>
                <c:pt idx="10">
                  <c:v>103159</c:v>
                </c:pt>
                <c:pt idx="11">
                  <c:v>103359</c:v>
                </c:pt>
                <c:pt idx="12">
                  <c:v>103552</c:v>
                </c:pt>
                <c:pt idx="13">
                  <c:v>103719</c:v>
                </c:pt>
                <c:pt idx="14">
                  <c:v>103869</c:v>
                </c:pt>
                <c:pt idx="15">
                  <c:v>104041</c:v>
                </c:pt>
                <c:pt idx="16">
                  <c:v>104186</c:v>
                </c:pt>
                <c:pt idx="17">
                  <c:v>104319</c:v>
                </c:pt>
                <c:pt idx="18">
                  <c:v>104502</c:v>
                </c:pt>
                <c:pt idx="19">
                  <c:v>104706</c:v>
                </c:pt>
                <c:pt idx="20">
                  <c:v>104840</c:v>
                </c:pt>
                <c:pt idx="21">
                  <c:v>105024</c:v>
                </c:pt>
                <c:pt idx="22">
                  <c:v>105217</c:v>
                </c:pt>
                <c:pt idx="23">
                  <c:v>105542</c:v>
                </c:pt>
                <c:pt idx="24">
                  <c:v>106191</c:v>
                </c:pt>
                <c:pt idx="25">
                  <c:v>106673</c:v>
                </c:pt>
                <c:pt idx="26">
                  <c:v>107001</c:v>
                </c:pt>
                <c:pt idx="27">
                  <c:v>107301</c:v>
                </c:pt>
                <c:pt idx="28">
                  <c:v>107524</c:v>
                </c:pt>
                <c:pt idx="29">
                  <c:v>107748</c:v>
                </c:pt>
                <c:pt idx="30">
                  <c:v>107904</c:v>
                </c:pt>
                <c:pt idx="31">
                  <c:v>108036</c:v>
                </c:pt>
                <c:pt idx="32">
                  <c:v>108229</c:v>
                </c:pt>
                <c:pt idx="33">
                  <c:v>108366</c:v>
                </c:pt>
                <c:pt idx="34">
                  <c:v>108566</c:v>
                </c:pt>
                <c:pt idx="35">
                  <c:v>108746</c:v>
                </c:pt>
                <c:pt idx="36">
                  <c:v>108929</c:v>
                </c:pt>
                <c:pt idx="37">
                  <c:v>109120</c:v>
                </c:pt>
                <c:pt idx="38">
                  <c:v>109228</c:v>
                </c:pt>
                <c:pt idx="39">
                  <c:v>109440</c:v>
                </c:pt>
                <c:pt idx="40">
                  <c:v>109608</c:v>
                </c:pt>
                <c:pt idx="41">
                  <c:v>109755</c:v>
                </c:pt>
                <c:pt idx="42">
                  <c:v>109953</c:v>
                </c:pt>
                <c:pt idx="43">
                  <c:v>110167</c:v>
                </c:pt>
                <c:pt idx="44">
                  <c:v>110320</c:v>
                </c:pt>
                <c:pt idx="45">
                  <c:v>110448</c:v>
                </c:pt>
                <c:pt idx="46">
                  <c:v>110568</c:v>
                </c:pt>
                <c:pt idx="47">
                  <c:v>110674</c:v>
                </c:pt>
                <c:pt idx="48">
                  <c:v>110768</c:v>
                </c:pt>
                <c:pt idx="49">
                  <c:v>110948</c:v>
                </c:pt>
                <c:pt idx="50">
                  <c:v>111105</c:v>
                </c:pt>
                <c:pt idx="51">
                  <c:v>111272</c:v>
                </c:pt>
                <c:pt idx="52">
                  <c:v>111435</c:v>
                </c:pt>
                <c:pt idx="53">
                  <c:v>111616</c:v>
                </c:pt>
                <c:pt idx="54">
                  <c:v>111784</c:v>
                </c:pt>
                <c:pt idx="55">
                  <c:v>111972</c:v>
                </c:pt>
                <c:pt idx="56">
                  <c:v>112162</c:v>
                </c:pt>
                <c:pt idx="57">
                  <c:v>112340</c:v>
                </c:pt>
                <c:pt idx="58">
                  <c:v>112536</c:v>
                </c:pt>
                <c:pt idx="59">
                  <c:v>112662</c:v>
                </c:pt>
                <c:pt idx="60">
                  <c:v>112848</c:v>
                </c:pt>
                <c:pt idx="61">
                  <c:v>112988</c:v>
                </c:pt>
                <c:pt idx="62">
                  <c:v>113175</c:v>
                </c:pt>
                <c:pt idx="63">
                  <c:v>113372</c:v>
                </c:pt>
                <c:pt idx="64">
                  <c:v>113557</c:v>
                </c:pt>
                <c:pt idx="65">
                  <c:v>113696</c:v>
                </c:pt>
                <c:pt idx="66">
                  <c:v>113894</c:v>
                </c:pt>
                <c:pt idx="67">
                  <c:v>114088</c:v>
                </c:pt>
                <c:pt idx="68">
                  <c:v>114282</c:v>
                </c:pt>
                <c:pt idx="69">
                  <c:v>114422</c:v>
                </c:pt>
                <c:pt idx="70">
                  <c:v>114614</c:v>
                </c:pt>
                <c:pt idx="71">
                  <c:v>114781</c:v>
                </c:pt>
                <c:pt idx="72">
                  <c:v>114966</c:v>
                </c:pt>
                <c:pt idx="73">
                  <c:v>115169</c:v>
                </c:pt>
                <c:pt idx="74">
                  <c:v>115364</c:v>
                </c:pt>
                <c:pt idx="75">
                  <c:v>115620</c:v>
                </c:pt>
                <c:pt idx="76">
                  <c:v>115780</c:v>
                </c:pt>
                <c:pt idx="77">
                  <c:v>116053</c:v>
                </c:pt>
                <c:pt idx="78">
                  <c:v>116330</c:v>
                </c:pt>
                <c:pt idx="79">
                  <c:v>116544</c:v>
                </c:pt>
                <c:pt idx="80">
                  <c:v>116789</c:v>
                </c:pt>
                <c:pt idx="81">
                  <c:v>117194</c:v>
                </c:pt>
                <c:pt idx="82">
                  <c:v>117501</c:v>
                </c:pt>
                <c:pt idx="83">
                  <c:v>117706</c:v>
                </c:pt>
                <c:pt idx="84">
                  <c:v>117962</c:v>
                </c:pt>
                <c:pt idx="85">
                  <c:v>118174</c:v>
                </c:pt>
                <c:pt idx="86">
                  <c:v>118354</c:v>
                </c:pt>
                <c:pt idx="87">
                  <c:v>118574</c:v>
                </c:pt>
                <c:pt idx="88">
                  <c:v>118862</c:v>
                </c:pt>
                <c:pt idx="89">
                  <c:v>119107</c:v>
                </c:pt>
                <c:pt idx="90">
                  <c:v>119370</c:v>
                </c:pt>
                <c:pt idx="91">
                  <c:v>119584</c:v>
                </c:pt>
                <c:pt idx="92">
                  <c:v>119743</c:v>
                </c:pt>
                <c:pt idx="93">
                  <c:v>119904</c:v>
                </c:pt>
                <c:pt idx="94">
                  <c:v>120367</c:v>
                </c:pt>
                <c:pt idx="95">
                  <c:v>120544</c:v>
                </c:pt>
                <c:pt idx="96">
                  <c:v>120717</c:v>
                </c:pt>
                <c:pt idx="97">
                  <c:v>121004</c:v>
                </c:pt>
                <c:pt idx="98">
                  <c:v>121230</c:v>
                </c:pt>
                <c:pt idx="99">
                  <c:v>121397</c:v>
                </c:pt>
                <c:pt idx="100">
                  <c:v>121578</c:v>
                </c:pt>
                <c:pt idx="101">
                  <c:v>121740</c:v>
                </c:pt>
                <c:pt idx="102">
                  <c:v>121886</c:v>
                </c:pt>
                <c:pt idx="103">
                  <c:v>122043</c:v>
                </c:pt>
                <c:pt idx="104">
                  <c:v>122222</c:v>
                </c:pt>
                <c:pt idx="105">
                  <c:v>122351</c:v>
                </c:pt>
                <c:pt idx="106">
                  <c:v>122521</c:v>
                </c:pt>
                <c:pt idx="107">
                  <c:v>122671</c:v>
                </c:pt>
                <c:pt idx="108">
                  <c:v>122816</c:v>
                </c:pt>
                <c:pt idx="109">
                  <c:v>123027</c:v>
                </c:pt>
                <c:pt idx="110">
                  <c:v>123173</c:v>
                </c:pt>
                <c:pt idx="111">
                  <c:v>123308</c:v>
                </c:pt>
                <c:pt idx="112">
                  <c:v>123461</c:v>
                </c:pt>
                <c:pt idx="113">
                  <c:v>123601</c:v>
                </c:pt>
                <c:pt idx="114">
                  <c:v>123718</c:v>
                </c:pt>
                <c:pt idx="115">
                  <c:v>123852</c:v>
                </c:pt>
                <c:pt idx="116">
                  <c:v>123977</c:v>
                </c:pt>
                <c:pt idx="117">
                  <c:v>124117</c:v>
                </c:pt>
                <c:pt idx="118">
                  <c:v>124244</c:v>
                </c:pt>
                <c:pt idx="119">
                  <c:v>124389</c:v>
                </c:pt>
                <c:pt idx="120">
                  <c:v>124544</c:v>
                </c:pt>
                <c:pt idx="121">
                  <c:v>124790</c:v>
                </c:pt>
                <c:pt idx="122">
                  <c:v>124943</c:v>
                </c:pt>
                <c:pt idx="123">
                  <c:v>125100</c:v>
                </c:pt>
                <c:pt idx="124">
                  <c:v>125284</c:v>
                </c:pt>
                <c:pt idx="125">
                  <c:v>125429</c:v>
                </c:pt>
                <c:pt idx="126">
                  <c:v>125569</c:v>
                </c:pt>
                <c:pt idx="127">
                  <c:v>125708</c:v>
                </c:pt>
                <c:pt idx="128">
                  <c:v>125888</c:v>
                </c:pt>
                <c:pt idx="129">
                  <c:v>126058</c:v>
                </c:pt>
                <c:pt idx="130">
                  <c:v>126268</c:v>
                </c:pt>
                <c:pt idx="131">
                  <c:v>126573</c:v>
                </c:pt>
                <c:pt idx="132">
                  <c:v>126789</c:v>
                </c:pt>
                <c:pt idx="133">
                  <c:v>127035</c:v>
                </c:pt>
                <c:pt idx="134">
                  <c:v>127258</c:v>
                </c:pt>
                <c:pt idx="135">
                  <c:v>127444</c:v>
                </c:pt>
                <c:pt idx="136">
                  <c:v>127665</c:v>
                </c:pt>
                <c:pt idx="137">
                  <c:v>127869</c:v>
                </c:pt>
                <c:pt idx="138">
                  <c:v>128056</c:v>
                </c:pt>
                <c:pt idx="139">
                  <c:v>128239</c:v>
                </c:pt>
                <c:pt idx="140">
                  <c:v>128450</c:v>
                </c:pt>
                <c:pt idx="141">
                  <c:v>128660</c:v>
                </c:pt>
                <c:pt idx="142">
                  <c:v>128870</c:v>
                </c:pt>
                <c:pt idx="143">
                  <c:v>129165</c:v>
                </c:pt>
                <c:pt idx="144">
                  <c:v>129413</c:v>
                </c:pt>
                <c:pt idx="145">
                  <c:v>129627</c:v>
                </c:pt>
                <c:pt idx="146">
                  <c:v>129804</c:v>
                </c:pt>
                <c:pt idx="147">
                  <c:v>130049</c:v>
                </c:pt>
                <c:pt idx="148">
                  <c:v>130297</c:v>
                </c:pt>
                <c:pt idx="149">
                  <c:v>130527</c:v>
                </c:pt>
                <c:pt idx="150">
                  <c:v>130712</c:v>
                </c:pt>
                <c:pt idx="151">
                  <c:v>130866</c:v>
                </c:pt>
                <c:pt idx="152">
                  <c:v>131035</c:v>
                </c:pt>
                <c:pt idx="153">
                  <c:v>131294</c:v>
                </c:pt>
                <c:pt idx="154">
                  <c:v>131507</c:v>
                </c:pt>
                <c:pt idx="155">
                  <c:v>131683</c:v>
                </c:pt>
                <c:pt idx="156">
                  <c:v>131867</c:v>
                </c:pt>
                <c:pt idx="157">
                  <c:v>132024</c:v>
                </c:pt>
                <c:pt idx="158">
                  <c:v>132185</c:v>
                </c:pt>
                <c:pt idx="159">
                  <c:v>132352</c:v>
                </c:pt>
                <c:pt idx="160">
                  <c:v>132566</c:v>
                </c:pt>
                <c:pt idx="161">
                  <c:v>132791</c:v>
                </c:pt>
                <c:pt idx="162">
                  <c:v>133012</c:v>
                </c:pt>
                <c:pt idx="163">
                  <c:v>133228</c:v>
                </c:pt>
                <c:pt idx="164">
                  <c:v>133357</c:v>
                </c:pt>
                <c:pt idx="165">
                  <c:v>133481</c:v>
                </c:pt>
                <c:pt idx="166">
                  <c:v>133629</c:v>
                </c:pt>
                <c:pt idx="167">
                  <c:v>133789</c:v>
                </c:pt>
                <c:pt idx="168">
                  <c:v>133975</c:v>
                </c:pt>
                <c:pt idx="169">
                  <c:v>134165</c:v>
                </c:pt>
                <c:pt idx="170">
                  <c:v>134339</c:v>
                </c:pt>
                <c:pt idx="171">
                  <c:v>134475</c:v>
                </c:pt>
                <c:pt idx="172">
                  <c:v>134595</c:v>
                </c:pt>
                <c:pt idx="173">
                  <c:v>134749</c:v>
                </c:pt>
                <c:pt idx="174">
                  <c:v>134942</c:v>
                </c:pt>
                <c:pt idx="175">
                  <c:v>135114</c:v>
                </c:pt>
                <c:pt idx="176">
                  <c:v>135273</c:v>
                </c:pt>
                <c:pt idx="177">
                  <c:v>135412</c:v>
                </c:pt>
                <c:pt idx="178">
                  <c:v>135516</c:v>
                </c:pt>
                <c:pt idx="179">
                  <c:v>135688</c:v>
                </c:pt>
                <c:pt idx="180">
                  <c:v>135881</c:v>
                </c:pt>
                <c:pt idx="181">
                  <c:v>136080</c:v>
                </c:pt>
                <c:pt idx="182">
                  <c:v>136273</c:v>
                </c:pt>
                <c:pt idx="183">
                  <c:v>136452</c:v>
                </c:pt>
                <c:pt idx="184">
                  <c:v>136622</c:v>
                </c:pt>
                <c:pt idx="185">
                  <c:v>136776</c:v>
                </c:pt>
                <c:pt idx="186">
                  <c:v>136897</c:v>
                </c:pt>
                <c:pt idx="187">
                  <c:v>137113</c:v>
                </c:pt>
                <c:pt idx="188">
                  <c:v>137343</c:v>
                </c:pt>
                <c:pt idx="189">
                  <c:v>137547</c:v>
                </c:pt>
                <c:pt idx="190">
                  <c:v>137686</c:v>
                </c:pt>
                <c:pt idx="191">
                  <c:v>137806</c:v>
                </c:pt>
                <c:pt idx="192">
                  <c:v>137975</c:v>
                </c:pt>
                <c:pt idx="193">
                  <c:v>138181</c:v>
                </c:pt>
                <c:pt idx="194">
                  <c:v>138399</c:v>
                </c:pt>
                <c:pt idx="195">
                  <c:v>138595</c:v>
                </c:pt>
                <c:pt idx="196">
                  <c:v>138843</c:v>
                </c:pt>
                <c:pt idx="197">
                  <c:v>139080</c:v>
                </c:pt>
                <c:pt idx="198">
                  <c:v>139262</c:v>
                </c:pt>
                <c:pt idx="199">
                  <c:v>139447</c:v>
                </c:pt>
                <c:pt idx="200">
                  <c:v>139678</c:v>
                </c:pt>
                <c:pt idx="201">
                  <c:v>139888</c:v>
                </c:pt>
                <c:pt idx="202">
                  <c:v>140078</c:v>
                </c:pt>
                <c:pt idx="203">
                  <c:v>140324</c:v>
                </c:pt>
                <c:pt idx="204">
                  <c:v>140535</c:v>
                </c:pt>
                <c:pt idx="205">
                  <c:v>140747</c:v>
                </c:pt>
                <c:pt idx="206">
                  <c:v>140915</c:v>
                </c:pt>
                <c:pt idx="207">
                  <c:v>141157</c:v>
                </c:pt>
                <c:pt idx="208">
                  <c:v>141371</c:v>
                </c:pt>
                <c:pt idx="209">
                  <c:v>141582</c:v>
                </c:pt>
                <c:pt idx="210">
                  <c:v>141794</c:v>
                </c:pt>
                <c:pt idx="213">
                  <c:v>142390</c:v>
                </c:pt>
                <c:pt idx="214">
                  <c:v>142481</c:v>
                </c:pt>
                <c:pt idx="215">
                  <c:v>142517</c:v>
                </c:pt>
                <c:pt idx="217">
                  <c:v>142949</c:v>
                </c:pt>
                <c:pt idx="218">
                  <c:v>143126</c:v>
                </c:pt>
                <c:pt idx="219">
                  <c:v>143329</c:v>
                </c:pt>
                <c:pt idx="220">
                  <c:v>143483</c:v>
                </c:pt>
                <c:pt idx="221">
                  <c:v>143675</c:v>
                </c:pt>
                <c:pt idx="222">
                  <c:v>143931</c:v>
                </c:pt>
                <c:pt idx="223">
                  <c:v>144333</c:v>
                </c:pt>
                <c:pt idx="224">
                  <c:v>144539</c:v>
                </c:pt>
                <c:pt idx="225">
                  <c:v>144613</c:v>
                </c:pt>
                <c:pt idx="226">
                  <c:v>144902</c:v>
                </c:pt>
                <c:pt idx="227">
                  <c:v>145046</c:v>
                </c:pt>
                <c:pt idx="228">
                  <c:v>145202</c:v>
                </c:pt>
                <c:pt idx="229">
                  <c:v>145378</c:v>
                </c:pt>
                <c:pt idx="230">
                  <c:v>145670</c:v>
                </c:pt>
                <c:pt idx="231">
                  <c:v>145918</c:v>
                </c:pt>
                <c:pt idx="232">
                  <c:v>146122</c:v>
                </c:pt>
                <c:pt idx="233">
                  <c:v>146313</c:v>
                </c:pt>
                <c:pt idx="234">
                  <c:v>146546</c:v>
                </c:pt>
                <c:pt idx="235">
                  <c:v>146938</c:v>
                </c:pt>
                <c:pt idx="236">
                  <c:v>147293</c:v>
                </c:pt>
                <c:pt idx="237">
                  <c:v>147569</c:v>
                </c:pt>
                <c:pt idx="238">
                  <c:v>147890</c:v>
                </c:pt>
                <c:pt idx="239">
                  <c:v>148138</c:v>
                </c:pt>
                <c:pt idx="240">
                  <c:v>148351</c:v>
                </c:pt>
                <c:pt idx="241">
                  <c:v>148512</c:v>
                </c:pt>
                <c:pt idx="242">
                  <c:v>148730</c:v>
                </c:pt>
                <c:pt idx="243">
                  <c:v>148957</c:v>
                </c:pt>
                <c:pt idx="244">
                  <c:v>149175</c:v>
                </c:pt>
                <c:pt idx="245">
                  <c:v>149413</c:v>
                </c:pt>
                <c:pt idx="246">
                  <c:v>149655</c:v>
                </c:pt>
                <c:pt idx="247">
                  <c:v>149909</c:v>
                </c:pt>
                <c:pt idx="248">
                  <c:v>150131</c:v>
                </c:pt>
                <c:pt idx="249">
                  <c:v>150349</c:v>
                </c:pt>
                <c:pt idx="250">
                  <c:v>150534</c:v>
                </c:pt>
                <c:pt idx="251">
                  <c:v>150757</c:v>
                </c:pt>
                <c:pt idx="252">
                  <c:v>151002</c:v>
                </c:pt>
                <c:pt idx="253">
                  <c:v>151202</c:v>
                </c:pt>
                <c:pt idx="254">
                  <c:v>151407</c:v>
                </c:pt>
                <c:pt idx="255">
                  <c:v>151602</c:v>
                </c:pt>
                <c:pt idx="256">
                  <c:v>151900</c:v>
                </c:pt>
                <c:pt idx="257">
                  <c:v>152158</c:v>
                </c:pt>
                <c:pt idx="258">
                  <c:v>152426</c:v>
                </c:pt>
                <c:pt idx="259">
                  <c:v>152708</c:v>
                </c:pt>
                <c:pt idx="260">
                  <c:v>152976</c:v>
                </c:pt>
                <c:pt idx="261">
                  <c:v>153187</c:v>
                </c:pt>
                <c:pt idx="262">
                  <c:v>153375</c:v>
                </c:pt>
                <c:pt idx="263">
                  <c:v>153542</c:v>
                </c:pt>
                <c:pt idx="264">
                  <c:v>153703</c:v>
                </c:pt>
                <c:pt idx="265">
                  <c:v>153857</c:v>
                </c:pt>
                <c:pt idx="266">
                  <c:v>154028</c:v>
                </c:pt>
                <c:pt idx="267">
                  <c:v>154166</c:v>
                </c:pt>
                <c:pt idx="268">
                  <c:v>154306</c:v>
                </c:pt>
                <c:pt idx="269">
                  <c:v>154406</c:v>
                </c:pt>
                <c:pt idx="270">
                  <c:v>154530</c:v>
                </c:pt>
                <c:pt idx="271">
                  <c:v>154662</c:v>
                </c:pt>
                <c:pt idx="272">
                  <c:v>154918</c:v>
                </c:pt>
                <c:pt idx="273">
                  <c:v>155157</c:v>
                </c:pt>
                <c:pt idx="274">
                  <c:v>155296</c:v>
                </c:pt>
                <c:pt idx="275">
                  <c:v>155475</c:v>
                </c:pt>
                <c:pt idx="276">
                  <c:v>155665</c:v>
                </c:pt>
                <c:pt idx="277">
                  <c:v>155846</c:v>
                </c:pt>
                <c:pt idx="278">
                  <c:v>155990</c:v>
                </c:pt>
                <c:pt idx="279">
                  <c:v>156132</c:v>
                </c:pt>
                <c:pt idx="280">
                  <c:v>156290</c:v>
                </c:pt>
                <c:pt idx="281">
                  <c:v>156331</c:v>
                </c:pt>
                <c:pt idx="282">
                  <c:v>156555</c:v>
                </c:pt>
                <c:pt idx="283">
                  <c:v>156741</c:v>
                </c:pt>
                <c:pt idx="284">
                  <c:v>156877</c:v>
                </c:pt>
                <c:pt idx="285">
                  <c:v>157085</c:v>
                </c:pt>
                <c:pt idx="286">
                  <c:v>157256</c:v>
                </c:pt>
                <c:pt idx="287">
                  <c:v>157440</c:v>
                </c:pt>
                <c:pt idx="288">
                  <c:v>157655</c:v>
                </c:pt>
                <c:pt idx="289">
                  <c:v>157873</c:v>
                </c:pt>
                <c:pt idx="290">
                  <c:v>158092</c:v>
                </c:pt>
                <c:pt idx="291">
                  <c:v>158239</c:v>
                </c:pt>
                <c:pt idx="292">
                  <c:v>158306</c:v>
                </c:pt>
                <c:pt idx="293">
                  <c:v>158502</c:v>
                </c:pt>
                <c:pt idx="294">
                  <c:v>158690</c:v>
                </c:pt>
                <c:pt idx="295">
                  <c:v>158860</c:v>
                </c:pt>
                <c:pt idx="296">
                  <c:v>159088</c:v>
                </c:pt>
                <c:pt idx="297">
                  <c:v>159330</c:v>
                </c:pt>
                <c:pt idx="298">
                  <c:v>159557</c:v>
                </c:pt>
                <c:pt idx="299">
                  <c:v>159844</c:v>
                </c:pt>
                <c:pt idx="300">
                  <c:v>160187</c:v>
                </c:pt>
                <c:pt idx="301">
                  <c:v>160527</c:v>
                </c:pt>
                <c:pt idx="302">
                  <c:v>160713</c:v>
                </c:pt>
                <c:pt idx="303">
                  <c:v>160924</c:v>
                </c:pt>
                <c:pt idx="304">
                  <c:v>161146</c:v>
                </c:pt>
                <c:pt idx="305">
                  <c:v>161451</c:v>
                </c:pt>
                <c:pt idx="306">
                  <c:v>161775</c:v>
                </c:pt>
                <c:pt idx="307">
                  <c:v>162106</c:v>
                </c:pt>
                <c:pt idx="308">
                  <c:v>162382</c:v>
                </c:pt>
                <c:pt idx="309">
                  <c:v>162697</c:v>
                </c:pt>
                <c:pt idx="310">
                  <c:v>162963</c:v>
                </c:pt>
                <c:pt idx="311">
                  <c:v>163209</c:v>
                </c:pt>
                <c:pt idx="312">
                  <c:v>163469</c:v>
                </c:pt>
                <c:pt idx="313">
                  <c:v>163792</c:v>
                </c:pt>
                <c:pt idx="314">
                  <c:v>164106</c:v>
                </c:pt>
                <c:pt idx="315">
                  <c:v>164403</c:v>
                </c:pt>
                <c:pt idx="316">
                  <c:v>164615</c:v>
                </c:pt>
                <c:pt idx="317">
                  <c:v>164888</c:v>
                </c:pt>
                <c:pt idx="318">
                  <c:v>165164</c:v>
                </c:pt>
                <c:pt idx="319">
                  <c:v>165537</c:v>
                </c:pt>
                <c:pt idx="320">
                  <c:v>165796</c:v>
                </c:pt>
                <c:pt idx="321">
                  <c:v>166211</c:v>
                </c:pt>
                <c:pt idx="322">
                  <c:v>166583</c:v>
                </c:pt>
                <c:pt idx="323">
                  <c:v>166932</c:v>
                </c:pt>
                <c:pt idx="324">
                  <c:v>167218</c:v>
                </c:pt>
                <c:pt idx="325">
                  <c:v>167488</c:v>
                </c:pt>
                <c:pt idx="326">
                  <c:v>167878</c:v>
                </c:pt>
                <c:pt idx="327">
                  <c:v>168324</c:v>
                </c:pt>
                <c:pt idx="328">
                  <c:v>168833</c:v>
                </c:pt>
                <c:pt idx="329">
                  <c:v>169476</c:v>
                </c:pt>
                <c:pt idx="330">
                  <c:v>170015</c:v>
                </c:pt>
                <c:pt idx="331">
                  <c:v>170543</c:v>
                </c:pt>
                <c:pt idx="332">
                  <c:v>171053</c:v>
                </c:pt>
                <c:pt idx="333">
                  <c:v>171519</c:v>
                </c:pt>
                <c:pt idx="334">
                  <c:v>172085</c:v>
                </c:pt>
                <c:pt idx="335">
                  <c:v>172667</c:v>
                </c:pt>
                <c:pt idx="336">
                  <c:v>173746</c:v>
                </c:pt>
                <c:pt idx="337">
                  <c:v>175032</c:v>
                </c:pt>
                <c:pt idx="338">
                  <c:v>176345</c:v>
                </c:pt>
                <c:pt idx="339">
                  <c:v>177540</c:v>
                </c:pt>
                <c:pt idx="340">
                  <c:v>178635</c:v>
                </c:pt>
                <c:pt idx="341">
                  <c:v>179793</c:v>
                </c:pt>
                <c:pt idx="342">
                  <c:v>180830</c:v>
                </c:pt>
                <c:pt idx="343">
                  <c:v>181711</c:v>
                </c:pt>
                <c:pt idx="344">
                  <c:v>182516</c:v>
                </c:pt>
                <c:pt idx="345">
                  <c:v>183474</c:v>
                </c:pt>
                <c:pt idx="346">
                  <c:v>184418</c:v>
                </c:pt>
                <c:pt idx="347">
                  <c:v>185408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DE2B-445E-BCCA-0A1EE935F601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eurovision_de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strRef>
              <c:f>Sheet1!$A$2:$A$349</c:f>
              <c:strCache>
                <c:ptCount val="348"/>
                <c:pt idx="0">
                  <c:v>01.09.2017</c:v>
                </c:pt>
                <c:pt idx="1">
                  <c:v>02.09.2017</c:v>
                </c:pt>
                <c:pt idx="2">
                  <c:v>03.09.2017</c:v>
                </c:pt>
                <c:pt idx="3">
                  <c:v>04.09.2017</c:v>
                </c:pt>
                <c:pt idx="4">
                  <c:v>05.09.2017</c:v>
                </c:pt>
                <c:pt idx="5">
                  <c:v>06.09.2017</c:v>
                </c:pt>
                <c:pt idx="6">
                  <c:v>07.09.2017</c:v>
                </c:pt>
                <c:pt idx="7">
                  <c:v>08.09.2017</c:v>
                </c:pt>
                <c:pt idx="8">
                  <c:v>09.09.2017</c:v>
                </c:pt>
                <c:pt idx="9">
                  <c:v>10.09.2017</c:v>
                </c:pt>
                <c:pt idx="10">
                  <c:v>11.09.2017</c:v>
                </c:pt>
                <c:pt idx="11">
                  <c:v>12.09.2017</c:v>
                </c:pt>
                <c:pt idx="12">
                  <c:v>13.09.2017</c:v>
                </c:pt>
                <c:pt idx="13">
                  <c:v>14.09.2017</c:v>
                </c:pt>
                <c:pt idx="14">
                  <c:v>15.09.2017</c:v>
                </c:pt>
                <c:pt idx="15">
                  <c:v>16.09.2017</c:v>
                </c:pt>
                <c:pt idx="16">
                  <c:v>17.09.2017</c:v>
                </c:pt>
                <c:pt idx="17">
                  <c:v>18.09.2017</c:v>
                </c:pt>
                <c:pt idx="18">
                  <c:v>19.09.2017</c:v>
                </c:pt>
                <c:pt idx="19">
                  <c:v>20.09.2017</c:v>
                </c:pt>
                <c:pt idx="20">
                  <c:v>21.09.2017</c:v>
                </c:pt>
                <c:pt idx="21">
                  <c:v>22.09.2017</c:v>
                </c:pt>
                <c:pt idx="22">
                  <c:v>23.09.2017</c:v>
                </c:pt>
                <c:pt idx="23">
                  <c:v>24.09.2017</c:v>
                </c:pt>
                <c:pt idx="24">
                  <c:v>25.09.2017</c:v>
                </c:pt>
                <c:pt idx="25">
                  <c:v>26.09.2017</c:v>
                </c:pt>
                <c:pt idx="26">
                  <c:v>27.09.2017</c:v>
                </c:pt>
                <c:pt idx="27">
                  <c:v>28.09.2017</c:v>
                </c:pt>
                <c:pt idx="28">
                  <c:v>29.09.2017</c:v>
                </c:pt>
                <c:pt idx="29">
                  <c:v>30.09.2017</c:v>
                </c:pt>
                <c:pt idx="30">
                  <c:v>01.10.2017</c:v>
                </c:pt>
                <c:pt idx="31">
                  <c:v>02.10.2017</c:v>
                </c:pt>
                <c:pt idx="32">
                  <c:v>03.10.2017</c:v>
                </c:pt>
                <c:pt idx="33">
                  <c:v>04.10.2017</c:v>
                </c:pt>
                <c:pt idx="34">
                  <c:v>05.10.2017</c:v>
                </c:pt>
                <c:pt idx="35">
                  <c:v>06.10.2017</c:v>
                </c:pt>
                <c:pt idx="36">
                  <c:v>07.10.2017</c:v>
                </c:pt>
                <c:pt idx="37">
                  <c:v>08.10.2017</c:v>
                </c:pt>
                <c:pt idx="38">
                  <c:v>09.10.2017</c:v>
                </c:pt>
                <c:pt idx="39">
                  <c:v>10.10.2017</c:v>
                </c:pt>
                <c:pt idx="40">
                  <c:v>11.10.2017</c:v>
                </c:pt>
                <c:pt idx="41">
                  <c:v>12.10.2017</c:v>
                </c:pt>
                <c:pt idx="42">
                  <c:v>13.10.2017</c:v>
                </c:pt>
                <c:pt idx="43">
                  <c:v>14.10.2017</c:v>
                </c:pt>
                <c:pt idx="44">
                  <c:v>15.10.2017</c:v>
                </c:pt>
                <c:pt idx="45">
                  <c:v>16.10.2017</c:v>
                </c:pt>
                <c:pt idx="46">
                  <c:v>17.10.2017</c:v>
                </c:pt>
                <c:pt idx="47">
                  <c:v>18.10.2017</c:v>
                </c:pt>
                <c:pt idx="48">
                  <c:v>19.10.2017</c:v>
                </c:pt>
                <c:pt idx="49">
                  <c:v>20.10.2017</c:v>
                </c:pt>
                <c:pt idx="50">
                  <c:v>21.10.2017</c:v>
                </c:pt>
                <c:pt idx="51">
                  <c:v>22.10.2017</c:v>
                </c:pt>
                <c:pt idx="52">
                  <c:v>23.10.2017</c:v>
                </c:pt>
                <c:pt idx="53">
                  <c:v>24.10.2017</c:v>
                </c:pt>
                <c:pt idx="54">
                  <c:v>25.10.2017</c:v>
                </c:pt>
                <c:pt idx="55">
                  <c:v>26.10.2017</c:v>
                </c:pt>
                <c:pt idx="56">
                  <c:v>27.10.2017</c:v>
                </c:pt>
                <c:pt idx="57">
                  <c:v>28.10.2017</c:v>
                </c:pt>
                <c:pt idx="58">
                  <c:v>29.10.2017</c:v>
                </c:pt>
                <c:pt idx="59">
                  <c:v>30.10.2017</c:v>
                </c:pt>
                <c:pt idx="60">
                  <c:v>31.10.2017</c:v>
                </c:pt>
                <c:pt idx="61">
                  <c:v>01.11.2017</c:v>
                </c:pt>
                <c:pt idx="62">
                  <c:v>02.11.2017</c:v>
                </c:pt>
                <c:pt idx="63">
                  <c:v>03.11.2017</c:v>
                </c:pt>
                <c:pt idx="64">
                  <c:v>04.11.2017</c:v>
                </c:pt>
                <c:pt idx="65">
                  <c:v>05.11.2017</c:v>
                </c:pt>
                <c:pt idx="66">
                  <c:v>06.11.2017</c:v>
                </c:pt>
                <c:pt idx="67">
                  <c:v>07.11.2017</c:v>
                </c:pt>
                <c:pt idx="68">
                  <c:v>08.11.2017</c:v>
                </c:pt>
                <c:pt idx="69">
                  <c:v>09.11.2017</c:v>
                </c:pt>
                <c:pt idx="70">
                  <c:v>10.11.2017</c:v>
                </c:pt>
                <c:pt idx="71">
                  <c:v>11.11.2017</c:v>
                </c:pt>
                <c:pt idx="72">
                  <c:v>12.11.2017</c:v>
                </c:pt>
                <c:pt idx="73">
                  <c:v>13.11.2017</c:v>
                </c:pt>
                <c:pt idx="74">
                  <c:v>14.11.2017</c:v>
                </c:pt>
                <c:pt idx="75">
                  <c:v>15.11.2017</c:v>
                </c:pt>
                <c:pt idx="76">
                  <c:v>16.11.2017</c:v>
                </c:pt>
                <c:pt idx="77">
                  <c:v>17.11.2017</c:v>
                </c:pt>
                <c:pt idx="78">
                  <c:v>18.11.2017</c:v>
                </c:pt>
                <c:pt idx="79">
                  <c:v>19.11.2017</c:v>
                </c:pt>
                <c:pt idx="80">
                  <c:v>20.11.2017</c:v>
                </c:pt>
                <c:pt idx="81">
                  <c:v>21.11.2017</c:v>
                </c:pt>
                <c:pt idx="82">
                  <c:v>22.11.2017</c:v>
                </c:pt>
                <c:pt idx="83">
                  <c:v>23.11.2017</c:v>
                </c:pt>
                <c:pt idx="84">
                  <c:v>24.11.2017</c:v>
                </c:pt>
                <c:pt idx="85">
                  <c:v>25.11.2017</c:v>
                </c:pt>
                <c:pt idx="86">
                  <c:v>26.11.2017</c:v>
                </c:pt>
                <c:pt idx="87">
                  <c:v>27.11.2017</c:v>
                </c:pt>
                <c:pt idx="88">
                  <c:v>28.11.2017</c:v>
                </c:pt>
                <c:pt idx="89">
                  <c:v>29.11.2017</c:v>
                </c:pt>
                <c:pt idx="90">
                  <c:v>30.11.2017</c:v>
                </c:pt>
                <c:pt idx="91">
                  <c:v>01.12.2017</c:v>
                </c:pt>
                <c:pt idx="92">
                  <c:v>02.12.2017</c:v>
                </c:pt>
                <c:pt idx="93">
                  <c:v>03.12.2017</c:v>
                </c:pt>
                <c:pt idx="94">
                  <c:v>04.12.2017</c:v>
                </c:pt>
                <c:pt idx="95">
                  <c:v>05.12.2017</c:v>
                </c:pt>
                <c:pt idx="96">
                  <c:v>06.12.2017</c:v>
                </c:pt>
                <c:pt idx="97">
                  <c:v>07.12.2017</c:v>
                </c:pt>
                <c:pt idx="98">
                  <c:v>08.12.2017</c:v>
                </c:pt>
                <c:pt idx="99">
                  <c:v>09.12.2017</c:v>
                </c:pt>
                <c:pt idx="100">
                  <c:v>10.12.2017</c:v>
                </c:pt>
                <c:pt idx="101">
                  <c:v>11.12.2017</c:v>
                </c:pt>
                <c:pt idx="102">
                  <c:v>12.12.2017</c:v>
                </c:pt>
                <c:pt idx="103">
                  <c:v>13.12.2017</c:v>
                </c:pt>
                <c:pt idx="104">
                  <c:v>14.12.2017</c:v>
                </c:pt>
                <c:pt idx="105">
                  <c:v>15.12.2017</c:v>
                </c:pt>
                <c:pt idx="106">
                  <c:v>16.12.2017</c:v>
                </c:pt>
                <c:pt idx="107">
                  <c:v>17.12.2017</c:v>
                </c:pt>
                <c:pt idx="108">
                  <c:v>18.12.2017</c:v>
                </c:pt>
                <c:pt idx="109">
                  <c:v>19.12.2017</c:v>
                </c:pt>
                <c:pt idx="110">
                  <c:v>20.12.2017</c:v>
                </c:pt>
                <c:pt idx="111">
                  <c:v>21.12.2017</c:v>
                </c:pt>
                <c:pt idx="112">
                  <c:v>22.12.2017</c:v>
                </c:pt>
                <c:pt idx="113">
                  <c:v>23.12.2017</c:v>
                </c:pt>
                <c:pt idx="114">
                  <c:v>24.12.2017</c:v>
                </c:pt>
                <c:pt idx="115">
                  <c:v>25.12.2017</c:v>
                </c:pt>
                <c:pt idx="116">
                  <c:v>26.12.2017</c:v>
                </c:pt>
                <c:pt idx="117">
                  <c:v>27.12.2017</c:v>
                </c:pt>
                <c:pt idx="118">
                  <c:v>28.12.2017</c:v>
                </c:pt>
                <c:pt idx="119">
                  <c:v>29.12.2017</c:v>
                </c:pt>
                <c:pt idx="120">
                  <c:v>30.12.2017</c:v>
                </c:pt>
                <c:pt idx="121">
                  <c:v>31.12.2017</c:v>
                </c:pt>
                <c:pt idx="122">
                  <c:v>01.01.2018</c:v>
                </c:pt>
                <c:pt idx="123">
                  <c:v>02.01.2018</c:v>
                </c:pt>
                <c:pt idx="124">
                  <c:v>03.01.2018</c:v>
                </c:pt>
                <c:pt idx="125">
                  <c:v>04.01.2018</c:v>
                </c:pt>
                <c:pt idx="126">
                  <c:v>05.01.2018</c:v>
                </c:pt>
                <c:pt idx="127">
                  <c:v>06.01.2018</c:v>
                </c:pt>
                <c:pt idx="128">
                  <c:v>07.01.2018</c:v>
                </c:pt>
                <c:pt idx="129">
                  <c:v>08.01.2018</c:v>
                </c:pt>
                <c:pt idx="130">
                  <c:v>09.01.2018</c:v>
                </c:pt>
                <c:pt idx="131">
                  <c:v>10.01.2018</c:v>
                </c:pt>
                <c:pt idx="132">
                  <c:v>11.01.2018</c:v>
                </c:pt>
                <c:pt idx="133">
                  <c:v>12.01.2018</c:v>
                </c:pt>
                <c:pt idx="134">
                  <c:v>13.01.2018</c:v>
                </c:pt>
                <c:pt idx="135">
                  <c:v>14.01.2018</c:v>
                </c:pt>
                <c:pt idx="136">
                  <c:v>15.01.2018</c:v>
                </c:pt>
                <c:pt idx="137">
                  <c:v>16.01.2018</c:v>
                </c:pt>
                <c:pt idx="138">
                  <c:v>17.01.2018</c:v>
                </c:pt>
                <c:pt idx="139">
                  <c:v>18.01.2018</c:v>
                </c:pt>
                <c:pt idx="140">
                  <c:v>19.01.2018</c:v>
                </c:pt>
                <c:pt idx="141">
                  <c:v>20.01.2018</c:v>
                </c:pt>
                <c:pt idx="142">
                  <c:v>21.01.2018</c:v>
                </c:pt>
                <c:pt idx="143">
                  <c:v>22.01.2018</c:v>
                </c:pt>
                <c:pt idx="144">
                  <c:v>23.01.2018</c:v>
                </c:pt>
                <c:pt idx="145">
                  <c:v>24.01.2018</c:v>
                </c:pt>
                <c:pt idx="146">
                  <c:v>25.01.2018</c:v>
                </c:pt>
                <c:pt idx="147">
                  <c:v>26.01.2018</c:v>
                </c:pt>
                <c:pt idx="148">
                  <c:v>27.01.2018</c:v>
                </c:pt>
                <c:pt idx="149">
                  <c:v>28.01.2018</c:v>
                </c:pt>
                <c:pt idx="150">
                  <c:v>29.01.2018</c:v>
                </c:pt>
                <c:pt idx="151">
                  <c:v>30.01.2018</c:v>
                </c:pt>
                <c:pt idx="152">
                  <c:v>31.01.2018</c:v>
                </c:pt>
                <c:pt idx="153">
                  <c:v>01.02.2018</c:v>
                </c:pt>
                <c:pt idx="154">
                  <c:v>02.02.2018</c:v>
                </c:pt>
                <c:pt idx="155">
                  <c:v>03.02.2018</c:v>
                </c:pt>
                <c:pt idx="156">
                  <c:v>04.02.2018</c:v>
                </c:pt>
                <c:pt idx="157">
                  <c:v>05.02.2018</c:v>
                </c:pt>
                <c:pt idx="158">
                  <c:v>06.02.2018</c:v>
                </c:pt>
                <c:pt idx="159">
                  <c:v>07.02.2018</c:v>
                </c:pt>
                <c:pt idx="160">
                  <c:v>08.02.2018</c:v>
                </c:pt>
                <c:pt idx="161">
                  <c:v>09.02.2018</c:v>
                </c:pt>
                <c:pt idx="162">
                  <c:v>10.02.2018</c:v>
                </c:pt>
                <c:pt idx="163">
                  <c:v>11.02.2018</c:v>
                </c:pt>
                <c:pt idx="164">
                  <c:v>12.02.2018</c:v>
                </c:pt>
                <c:pt idx="165">
                  <c:v>13.02.2018</c:v>
                </c:pt>
                <c:pt idx="166">
                  <c:v>14.02.2018</c:v>
                </c:pt>
                <c:pt idx="167">
                  <c:v>15.02.2018</c:v>
                </c:pt>
                <c:pt idx="168">
                  <c:v>16.02.2018</c:v>
                </c:pt>
                <c:pt idx="169">
                  <c:v>17.02.2018</c:v>
                </c:pt>
                <c:pt idx="170">
                  <c:v>18.02.2018</c:v>
                </c:pt>
                <c:pt idx="171">
                  <c:v>19.02.2018</c:v>
                </c:pt>
                <c:pt idx="172">
                  <c:v>20.02.2018</c:v>
                </c:pt>
                <c:pt idx="173">
                  <c:v>21.02.2018</c:v>
                </c:pt>
                <c:pt idx="174">
                  <c:v>22.02.2018</c:v>
                </c:pt>
                <c:pt idx="175">
                  <c:v>23.02.2018</c:v>
                </c:pt>
                <c:pt idx="176">
                  <c:v>24.02.2018</c:v>
                </c:pt>
                <c:pt idx="177">
                  <c:v>25.02.2018</c:v>
                </c:pt>
                <c:pt idx="178">
                  <c:v>26.02.2018</c:v>
                </c:pt>
                <c:pt idx="179">
                  <c:v>27.02.2018</c:v>
                </c:pt>
                <c:pt idx="180">
                  <c:v>28.02.2018</c:v>
                </c:pt>
                <c:pt idx="181">
                  <c:v>01.03.2018</c:v>
                </c:pt>
                <c:pt idx="182">
                  <c:v>02.03.2018</c:v>
                </c:pt>
                <c:pt idx="183">
                  <c:v>03.03.2018</c:v>
                </c:pt>
                <c:pt idx="184">
                  <c:v>04.03.2018</c:v>
                </c:pt>
                <c:pt idx="185">
                  <c:v>05.03.2018</c:v>
                </c:pt>
                <c:pt idx="186">
                  <c:v>06.03.2018</c:v>
                </c:pt>
                <c:pt idx="187">
                  <c:v>07.03.2018</c:v>
                </c:pt>
                <c:pt idx="188">
                  <c:v>08.03.2018</c:v>
                </c:pt>
                <c:pt idx="189">
                  <c:v>09.03.2018</c:v>
                </c:pt>
                <c:pt idx="190">
                  <c:v>10.03.2018</c:v>
                </c:pt>
                <c:pt idx="191">
                  <c:v>11.03.2018</c:v>
                </c:pt>
                <c:pt idx="192">
                  <c:v>12.03.2018</c:v>
                </c:pt>
                <c:pt idx="193">
                  <c:v>13.03.2018</c:v>
                </c:pt>
                <c:pt idx="194">
                  <c:v>14.03.2018</c:v>
                </c:pt>
                <c:pt idx="195">
                  <c:v>15.03.2018</c:v>
                </c:pt>
                <c:pt idx="196">
                  <c:v>16.03.2018</c:v>
                </c:pt>
                <c:pt idx="197">
                  <c:v>17.03.2018</c:v>
                </c:pt>
                <c:pt idx="198">
                  <c:v>18.03.2018</c:v>
                </c:pt>
                <c:pt idx="199">
                  <c:v>19.03.2018</c:v>
                </c:pt>
                <c:pt idx="200">
                  <c:v>20.03.2018</c:v>
                </c:pt>
                <c:pt idx="201">
                  <c:v>21.03.2018</c:v>
                </c:pt>
                <c:pt idx="202">
                  <c:v>22.03.2018</c:v>
                </c:pt>
                <c:pt idx="203">
                  <c:v>23.03.2018</c:v>
                </c:pt>
                <c:pt idx="204">
                  <c:v>24.03.2018</c:v>
                </c:pt>
                <c:pt idx="205">
                  <c:v>25.03.2018</c:v>
                </c:pt>
                <c:pt idx="206">
                  <c:v>26.03.2018</c:v>
                </c:pt>
                <c:pt idx="207">
                  <c:v>27.03.2018</c:v>
                </c:pt>
                <c:pt idx="208">
                  <c:v>28.03.2018</c:v>
                </c:pt>
                <c:pt idx="209">
                  <c:v>29.03.2018</c:v>
                </c:pt>
                <c:pt idx="210">
                  <c:v>30.03.2018</c:v>
                </c:pt>
                <c:pt idx="211">
                  <c:v>31.03.2018</c:v>
                </c:pt>
                <c:pt idx="212">
                  <c:v>01.04.2018</c:v>
                </c:pt>
                <c:pt idx="213">
                  <c:v>02.04.2018</c:v>
                </c:pt>
                <c:pt idx="214">
                  <c:v>03.04.2018</c:v>
                </c:pt>
                <c:pt idx="215">
                  <c:v>04.04.2018</c:v>
                </c:pt>
                <c:pt idx="216">
                  <c:v>05.04.2018</c:v>
                </c:pt>
                <c:pt idx="217">
                  <c:v>06.04.2018</c:v>
                </c:pt>
                <c:pt idx="218">
                  <c:v>07.04.2018</c:v>
                </c:pt>
                <c:pt idx="219">
                  <c:v>08.04.2018</c:v>
                </c:pt>
                <c:pt idx="220">
                  <c:v>09.04.2018</c:v>
                </c:pt>
                <c:pt idx="221">
                  <c:v>10.04.2018</c:v>
                </c:pt>
                <c:pt idx="222">
                  <c:v>11.04.2018</c:v>
                </c:pt>
                <c:pt idx="223">
                  <c:v>12.04.2018</c:v>
                </c:pt>
                <c:pt idx="224">
                  <c:v>13.04.2018</c:v>
                </c:pt>
                <c:pt idx="225">
                  <c:v>14.04.2018</c:v>
                </c:pt>
                <c:pt idx="226">
                  <c:v>15.04.2018</c:v>
                </c:pt>
                <c:pt idx="227">
                  <c:v>16.04.2018</c:v>
                </c:pt>
                <c:pt idx="228">
                  <c:v>17.04.2018</c:v>
                </c:pt>
                <c:pt idx="229">
                  <c:v>18.04.2018</c:v>
                </c:pt>
                <c:pt idx="230">
                  <c:v>19.04.2018</c:v>
                </c:pt>
                <c:pt idx="231">
                  <c:v>20.04.2018</c:v>
                </c:pt>
                <c:pt idx="232">
                  <c:v>21.04.2018</c:v>
                </c:pt>
                <c:pt idx="233">
                  <c:v>22.04.2018</c:v>
                </c:pt>
                <c:pt idx="234">
                  <c:v>23.04.2018</c:v>
                </c:pt>
                <c:pt idx="235">
                  <c:v>24.04.2018</c:v>
                </c:pt>
                <c:pt idx="236">
                  <c:v>25.04.2018</c:v>
                </c:pt>
                <c:pt idx="237">
                  <c:v>26.04.2018</c:v>
                </c:pt>
                <c:pt idx="238">
                  <c:v>27.04.2018</c:v>
                </c:pt>
                <c:pt idx="239">
                  <c:v>28.04.2018</c:v>
                </c:pt>
                <c:pt idx="240">
                  <c:v>29.04.2018</c:v>
                </c:pt>
                <c:pt idx="241">
                  <c:v>30.04.2018</c:v>
                </c:pt>
                <c:pt idx="242">
                  <c:v>01.05.2018</c:v>
                </c:pt>
                <c:pt idx="243">
                  <c:v>02.05.2018</c:v>
                </c:pt>
                <c:pt idx="244">
                  <c:v>03.05.2018</c:v>
                </c:pt>
                <c:pt idx="245">
                  <c:v>04.05.2018</c:v>
                </c:pt>
                <c:pt idx="246">
                  <c:v>05.05.2018</c:v>
                </c:pt>
                <c:pt idx="247">
                  <c:v>06.05.2018</c:v>
                </c:pt>
                <c:pt idx="248">
                  <c:v>07.05.2018</c:v>
                </c:pt>
                <c:pt idx="249">
                  <c:v>08.05.2018</c:v>
                </c:pt>
                <c:pt idx="250">
                  <c:v>09.05.2018</c:v>
                </c:pt>
                <c:pt idx="251">
                  <c:v>10.05.2018</c:v>
                </c:pt>
                <c:pt idx="252">
                  <c:v>11.05.2018</c:v>
                </c:pt>
                <c:pt idx="253">
                  <c:v>12.05.2018</c:v>
                </c:pt>
                <c:pt idx="254">
                  <c:v>13.05.2018</c:v>
                </c:pt>
                <c:pt idx="255">
                  <c:v>14.05.2018</c:v>
                </c:pt>
                <c:pt idx="256">
                  <c:v>15.05.2018</c:v>
                </c:pt>
                <c:pt idx="257">
                  <c:v>16.05.2018</c:v>
                </c:pt>
                <c:pt idx="258">
                  <c:v>17.05.2018</c:v>
                </c:pt>
                <c:pt idx="259">
                  <c:v>18.05.2018</c:v>
                </c:pt>
                <c:pt idx="260">
                  <c:v>19.05.2018</c:v>
                </c:pt>
                <c:pt idx="261">
                  <c:v>20.05.2018</c:v>
                </c:pt>
                <c:pt idx="262">
                  <c:v>21.05.2018</c:v>
                </c:pt>
                <c:pt idx="263">
                  <c:v>22.05.2018</c:v>
                </c:pt>
                <c:pt idx="264">
                  <c:v>23.05.2018</c:v>
                </c:pt>
                <c:pt idx="265">
                  <c:v>24.05.2018</c:v>
                </c:pt>
                <c:pt idx="266">
                  <c:v>25.05.2018</c:v>
                </c:pt>
                <c:pt idx="267">
                  <c:v>26.05.2018</c:v>
                </c:pt>
                <c:pt idx="268">
                  <c:v>27.05.2018</c:v>
                </c:pt>
                <c:pt idx="269">
                  <c:v>28.05.2018</c:v>
                </c:pt>
                <c:pt idx="270">
                  <c:v>29.05.2018</c:v>
                </c:pt>
                <c:pt idx="271">
                  <c:v>30.05.2018</c:v>
                </c:pt>
                <c:pt idx="272">
                  <c:v>31.05.2018</c:v>
                </c:pt>
                <c:pt idx="273">
                  <c:v>01.06.2018</c:v>
                </c:pt>
                <c:pt idx="274">
                  <c:v>02.06.2018</c:v>
                </c:pt>
                <c:pt idx="275">
                  <c:v>03.06.2018</c:v>
                </c:pt>
                <c:pt idx="276">
                  <c:v>04.06.2018</c:v>
                </c:pt>
                <c:pt idx="277">
                  <c:v>05.06.2018</c:v>
                </c:pt>
                <c:pt idx="278">
                  <c:v>06.06.2018</c:v>
                </c:pt>
                <c:pt idx="279">
                  <c:v>07.06.2018</c:v>
                </c:pt>
                <c:pt idx="280">
                  <c:v>08.06.2018</c:v>
                </c:pt>
                <c:pt idx="281">
                  <c:v>09.06.2018</c:v>
                </c:pt>
                <c:pt idx="282">
                  <c:v>10.06.2018</c:v>
                </c:pt>
                <c:pt idx="283">
                  <c:v>11.06.2018</c:v>
                </c:pt>
                <c:pt idx="284">
                  <c:v>12.06.2018</c:v>
                </c:pt>
                <c:pt idx="285">
                  <c:v>13.06.2018</c:v>
                </c:pt>
                <c:pt idx="286">
                  <c:v>14.06.2018</c:v>
                </c:pt>
                <c:pt idx="287">
                  <c:v>15.06.2018</c:v>
                </c:pt>
                <c:pt idx="288">
                  <c:v>16.06.2018</c:v>
                </c:pt>
                <c:pt idx="289">
                  <c:v>17.06.2018</c:v>
                </c:pt>
                <c:pt idx="290">
                  <c:v>18.06.2018</c:v>
                </c:pt>
                <c:pt idx="291">
                  <c:v>19.06.2018</c:v>
                </c:pt>
                <c:pt idx="292">
                  <c:v>20.06.2018</c:v>
                </c:pt>
                <c:pt idx="293">
                  <c:v>21.06.2018</c:v>
                </c:pt>
                <c:pt idx="294">
                  <c:v>22.06.2018</c:v>
                </c:pt>
                <c:pt idx="295">
                  <c:v>23.06.2018</c:v>
                </c:pt>
                <c:pt idx="296">
                  <c:v>24.06.2018</c:v>
                </c:pt>
                <c:pt idx="297">
                  <c:v>25.06.2018</c:v>
                </c:pt>
                <c:pt idx="298">
                  <c:v>26.06.2018</c:v>
                </c:pt>
                <c:pt idx="299">
                  <c:v>27.06.2018</c:v>
                </c:pt>
                <c:pt idx="300">
                  <c:v>28.06.2018</c:v>
                </c:pt>
                <c:pt idx="301">
                  <c:v>29.06.2018</c:v>
                </c:pt>
                <c:pt idx="302">
                  <c:v>30.06.2018</c:v>
                </c:pt>
                <c:pt idx="303">
                  <c:v>01.07.2018</c:v>
                </c:pt>
                <c:pt idx="304">
                  <c:v>02.07.2018</c:v>
                </c:pt>
                <c:pt idx="305">
                  <c:v>03.07.2018</c:v>
                </c:pt>
                <c:pt idx="306">
                  <c:v>04.07.2018</c:v>
                </c:pt>
                <c:pt idx="307">
                  <c:v>05.07.2018</c:v>
                </c:pt>
                <c:pt idx="308">
                  <c:v>06.07.2018</c:v>
                </c:pt>
                <c:pt idx="309">
                  <c:v>07.07.2018</c:v>
                </c:pt>
                <c:pt idx="310">
                  <c:v>08.07.2018</c:v>
                </c:pt>
                <c:pt idx="311">
                  <c:v>09.07.2018</c:v>
                </c:pt>
                <c:pt idx="312">
                  <c:v>10.07.2018</c:v>
                </c:pt>
                <c:pt idx="313">
                  <c:v>11.07.2018</c:v>
                </c:pt>
                <c:pt idx="314">
                  <c:v>12.07.2018</c:v>
                </c:pt>
                <c:pt idx="315">
                  <c:v>13.07.2018</c:v>
                </c:pt>
                <c:pt idx="316">
                  <c:v>14.07.2018</c:v>
                </c:pt>
                <c:pt idx="317">
                  <c:v>15.07.2018</c:v>
                </c:pt>
                <c:pt idx="318">
                  <c:v>16.07.2018</c:v>
                </c:pt>
                <c:pt idx="319">
                  <c:v>17.07.2018</c:v>
                </c:pt>
                <c:pt idx="320">
                  <c:v>18.07.2018</c:v>
                </c:pt>
                <c:pt idx="321">
                  <c:v>19.07.2018</c:v>
                </c:pt>
                <c:pt idx="322">
                  <c:v>20.07.2018</c:v>
                </c:pt>
                <c:pt idx="323">
                  <c:v>21.07.2018</c:v>
                </c:pt>
                <c:pt idx="324">
                  <c:v>22.07.2018</c:v>
                </c:pt>
                <c:pt idx="325">
                  <c:v>23.07.2018</c:v>
                </c:pt>
                <c:pt idx="326">
                  <c:v>24.07.2018</c:v>
                </c:pt>
                <c:pt idx="327">
                  <c:v>25.07.2018</c:v>
                </c:pt>
                <c:pt idx="328">
                  <c:v>26.07.2018</c:v>
                </c:pt>
                <c:pt idx="329">
                  <c:v>27.07.2018</c:v>
                </c:pt>
                <c:pt idx="330">
                  <c:v>28.07.2018</c:v>
                </c:pt>
                <c:pt idx="331">
                  <c:v>29.07.2018</c:v>
                </c:pt>
                <c:pt idx="332">
                  <c:v>30.07.2018</c:v>
                </c:pt>
                <c:pt idx="333">
                  <c:v>31.07.2018</c:v>
                </c:pt>
                <c:pt idx="334">
                  <c:v>01.08.2018</c:v>
                </c:pt>
                <c:pt idx="335">
                  <c:v>02.08.2018</c:v>
                </c:pt>
                <c:pt idx="336">
                  <c:v>03.08.2018</c:v>
                </c:pt>
                <c:pt idx="337">
                  <c:v>04.08.2018</c:v>
                </c:pt>
                <c:pt idx="338">
                  <c:v>05.08.2018</c:v>
                </c:pt>
                <c:pt idx="339">
                  <c:v>06.08.2018</c:v>
                </c:pt>
                <c:pt idx="340">
                  <c:v>07.08.2018</c:v>
                </c:pt>
                <c:pt idx="341">
                  <c:v>08.08.2018</c:v>
                </c:pt>
                <c:pt idx="342">
                  <c:v>09.08.2018</c:v>
                </c:pt>
                <c:pt idx="343">
                  <c:v>10.08.2018</c:v>
                </c:pt>
                <c:pt idx="344">
                  <c:v>11.08.2018</c:v>
                </c:pt>
                <c:pt idx="345">
                  <c:v>12.08.2018</c:v>
                </c:pt>
                <c:pt idx="346">
                  <c:v>13.08.2018</c:v>
                </c:pt>
                <c:pt idx="347">
                  <c:v>14.08.2018</c:v>
                </c:pt>
              </c:strCache>
            </c:strRef>
          </c:cat>
          <c:val>
            <c:numRef>
              <c:f>Sheet1!$D$2:$D$349</c:f>
              <c:numCache>
                <c:formatCode>General</c:formatCode>
                <c:ptCount val="348"/>
                <c:pt idx="0">
                  <c:v>2735</c:v>
                </c:pt>
                <c:pt idx="1">
                  <c:v>2736</c:v>
                </c:pt>
                <c:pt idx="2">
                  <c:v>2737</c:v>
                </c:pt>
                <c:pt idx="3">
                  <c:v>2736</c:v>
                </c:pt>
                <c:pt idx="4">
                  <c:v>2735</c:v>
                </c:pt>
                <c:pt idx="5">
                  <c:v>2734</c:v>
                </c:pt>
                <c:pt idx="6">
                  <c:v>2736</c:v>
                </c:pt>
                <c:pt idx="7">
                  <c:v>2739</c:v>
                </c:pt>
                <c:pt idx="8">
                  <c:v>2739</c:v>
                </c:pt>
                <c:pt idx="9">
                  <c:v>2740</c:v>
                </c:pt>
                <c:pt idx="10">
                  <c:v>2741</c:v>
                </c:pt>
                <c:pt idx="11">
                  <c:v>2742</c:v>
                </c:pt>
                <c:pt idx="12">
                  <c:v>2742</c:v>
                </c:pt>
                <c:pt idx="13">
                  <c:v>2740</c:v>
                </c:pt>
                <c:pt idx="14">
                  <c:v>2740</c:v>
                </c:pt>
                <c:pt idx="15">
                  <c:v>2738</c:v>
                </c:pt>
                <c:pt idx="16">
                  <c:v>2737</c:v>
                </c:pt>
                <c:pt idx="17">
                  <c:v>2732</c:v>
                </c:pt>
                <c:pt idx="18">
                  <c:v>2735</c:v>
                </c:pt>
                <c:pt idx="19">
                  <c:v>2735</c:v>
                </c:pt>
                <c:pt idx="20">
                  <c:v>2734</c:v>
                </c:pt>
                <c:pt idx="21">
                  <c:v>2733</c:v>
                </c:pt>
                <c:pt idx="22">
                  <c:v>2734</c:v>
                </c:pt>
                <c:pt idx="23">
                  <c:v>2735</c:v>
                </c:pt>
                <c:pt idx="24">
                  <c:v>2734</c:v>
                </c:pt>
                <c:pt idx="25">
                  <c:v>2732</c:v>
                </c:pt>
                <c:pt idx="26">
                  <c:v>2733</c:v>
                </c:pt>
                <c:pt idx="27">
                  <c:v>2730</c:v>
                </c:pt>
                <c:pt idx="28">
                  <c:v>2726</c:v>
                </c:pt>
                <c:pt idx="29">
                  <c:v>2727</c:v>
                </c:pt>
                <c:pt idx="30">
                  <c:v>2728</c:v>
                </c:pt>
                <c:pt idx="31">
                  <c:v>2725</c:v>
                </c:pt>
                <c:pt idx="32">
                  <c:v>2725</c:v>
                </c:pt>
                <c:pt idx="33">
                  <c:v>2723</c:v>
                </c:pt>
                <c:pt idx="34">
                  <c:v>2725</c:v>
                </c:pt>
                <c:pt idx="35">
                  <c:v>2729</c:v>
                </c:pt>
                <c:pt idx="36">
                  <c:v>2729</c:v>
                </c:pt>
                <c:pt idx="37">
                  <c:v>2726</c:v>
                </c:pt>
                <c:pt idx="38">
                  <c:v>2725</c:v>
                </c:pt>
                <c:pt idx="39">
                  <c:v>2723</c:v>
                </c:pt>
                <c:pt idx="40">
                  <c:v>2723</c:v>
                </c:pt>
                <c:pt idx="41">
                  <c:v>2724</c:v>
                </c:pt>
                <c:pt idx="42">
                  <c:v>2724</c:v>
                </c:pt>
                <c:pt idx="43">
                  <c:v>2728</c:v>
                </c:pt>
                <c:pt idx="44">
                  <c:v>2725</c:v>
                </c:pt>
                <c:pt idx="45">
                  <c:v>2723</c:v>
                </c:pt>
                <c:pt idx="46">
                  <c:v>2723</c:v>
                </c:pt>
                <c:pt idx="47">
                  <c:v>2725</c:v>
                </c:pt>
                <c:pt idx="48">
                  <c:v>2726</c:v>
                </c:pt>
                <c:pt idx="49">
                  <c:v>2727</c:v>
                </c:pt>
                <c:pt idx="50">
                  <c:v>2724</c:v>
                </c:pt>
                <c:pt idx="51">
                  <c:v>2726</c:v>
                </c:pt>
                <c:pt idx="52">
                  <c:v>2723</c:v>
                </c:pt>
                <c:pt idx="53">
                  <c:v>2724</c:v>
                </c:pt>
                <c:pt idx="54">
                  <c:v>2723</c:v>
                </c:pt>
                <c:pt idx="55">
                  <c:v>2724</c:v>
                </c:pt>
                <c:pt idx="56">
                  <c:v>2721</c:v>
                </c:pt>
                <c:pt idx="57">
                  <c:v>2728</c:v>
                </c:pt>
                <c:pt idx="58">
                  <c:v>2730</c:v>
                </c:pt>
                <c:pt idx="59">
                  <c:v>2729</c:v>
                </c:pt>
                <c:pt idx="60">
                  <c:v>2727</c:v>
                </c:pt>
                <c:pt idx="61">
                  <c:v>2733</c:v>
                </c:pt>
                <c:pt idx="62">
                  <c:v>2732</c:v>
                </c:pt>
                <c:pt idx="63">
                  <c:v>2731</c:v>
                </c:pt>
                <c:pt idx="64">
                  <c:v>2734</c:v>
                </c:pt>
                <c:pt idx="65">
                  <c:v>2738</c:v>
                </c:pt>
                <c:pt idx="66">
                  <c:v>2737</c:v>
                </c:pt>
                <c:pt idx="67">
                  <c:v>2740</c:v>
                </c:pt>
                <c:pt idx="68">
                  <c:v>2744</c:v>
                </c:pt>
                <c:pt idx="69">
                  <c:v>2746</c:v>
                </c:pt>
                <c:pt idx="70">
                  <c:v>2749</c:v>
                </c:pt>
                <c:pt idx="71">
                  <c:v>2750</c:v>
                </c:pt>
                <c:pt idx="72">
                  <c:v>2753</c:v>
                </c:pt>
                <c:pt idx="73">
                  <c:v>2753</c:v>
                </c:pt>
                <c:pt idx="74">
                  <c:v>2752</c:v>
                </c:pt>
                <c:pt idx="75">
                  <c:v>2752</c:v>
                </c:pt>
                <c:pt idx="76">
                  <c:v>2756</c:v>
                </c:pt>
                <c:pt idx="77">
                  <c:v>2758</c:v>
                </c:pt>
                <c:pt idx="78">
                  <c:v>2760</c:v>
                </c:pt>
                <c:pt idx="79">
                  <c:v>2764</c:v>
                </c:pt>
                <c:pt idx="80">
                  <c:v>2763</c:v>
                </c:pt>
                <c:pt idx="81">
                  <c:v>2756</c:v>
                </c:pt>
                <c:pt idx="82">
                  <c:v>2754</c:v>
                </c:pt>
                <c:pt idx="83">
                  <c:v>2757</c:v>
                </c:pt>
                <c:pt idx="84">
                  <c:v>2759</c:v>
                </c:pt>
                <c:pt idx="85">
                  <c:v>2761</c:v>
                </c:pt>
                <c:pt idx="86">
                  <c:v>2761</c:v>
                </c:pt>
                <c:pt idx="87">
                  <c:v>2764</c:v>
                </c:pt>
                <c:pt idx="88">
                  <c:v>2766</c:v>
                </c:pt>
                <c:pt idx="89">
                  <c:v>2768</c:v>
                </c:pt>
                <c:pt idx="90">
                  <c:v>2775</c:v>
                </c:pt>
                <c:pt idx="91">
                  <c:v>2778</c:v>
                </c:pt>
                <c:pt idx="92">
                  <c:v>2779</c:v>
                </c:pt>
                <c:pt idx="93">
                  <c:v>2781</c:v>
                </c:pt>
                <c:pt idx="94">
                  <c:v>2780</c:v>
                </c:pt>
                <c:pt idx="95">
                  <c:v>2784</c:v>
                </c:pt>
                <c:pt idx="96">
                  <c:v>2786</c:v>
                </c:pt>
                <c:pt idx="97">
                  <c:v>2787</c:v>
                </c:pt>
                <c:pt idx="98">
                  <c:v>2791</c:v>
                </c:pt>
                <c:pt idx="99">
                  <c:v>2791</c:v>
                </c:pt>
                <c:pt idx="100">
                  <c:v>2792</c:v>
                </c:pt>
                <c:pt idx="101">
                  <c:v>2796</c:v>
                </c:pt>
                <c:pt idx="102">
                  <c:v>2797</c:v>
                </c:pt>
                <c:pt idx="103">
                  <c:v>2802</c:v>
                </c:pt>
                <c:pt idx="104">
                  <c:v>2799</c:v>
                </c:pt>
                <c:pt idx="105">
                  <c:v>2801</c:v>
                </c:pt>
                <c:pt idx="106">
                  <c:v>2800</c:v>
                </c:pt>
                <c:pt idx="107">
                  <c:v>2801</c:v>
                </c:pt>
                <c:pt idx="108">
                  <c:v>2802</c:v>
                </c:pt>
                <c:pt idx="109">
                  <c:v>2803</c:v>
                </c:pt>
                <c:pt idx="110">
                  <c:v>2802</c:v>
                </c:pt>
                <c:pt idx="111">
                  <c:v>2807</c:v>
                </c:pt>
                <c:pt idx="112">
                  <c:v>2810</c:v>
                </c:pt>
                <c:pt idx="113">
                  <c:v>2810</c:v>
                </c:pt>
                <c:pt idx="114">
                  <c:v>2813</c:v>
                </c:pt>
                <c:pt idx="115">
                  <c:v>2815</c:v>
                </c:pt>
                <c:pt idx="116">
                  <c:v>2814</c:v>
                </c:pt>
                <c:pt idx="117">
                  <c:v>2820</c:v>
                </c:pt>
                <c:pt idx="118">
                  <c:v>2822</c:v>
                </c:pt>
                <c:pt idx="119">
                  <c:v>2833</c:v>
                </c:pt>
                <c:pt idx="120">
                  <c:v>2843</c:v>
                </c:pt>
                <c:pt idx="121">
                  <c:v>2859</c:v>
                </c:pt>
                <c:pt idx="122">
                  <c:v>2863</c:v>
                </c:pt>
                <c:pt idx="123">
                  <c:v>2867</c:v>
                </c:pt>
                <c:pt idx="124">
                  <c:v>2872</c:v>
                </c:pt>
                <c:pt idx="125">
                  <c:v>2875</c:v>
                </c:pt>
                <c:pt idx="126">
                  <c:v>2878</c:v>
                </c:pt>
                <c:pt idx="127">
                  <c:v>2878</c:v>
                </c:pt>
                <c:pt idx="128">
                  <c:v>2882</c:v>
                </c:pt>
                <c:pt idx="129">
                  <c:v>2883</c:v>
                </c:pt>
                <c:pt idx="130">
                  <c:v>2884</c:v>
                </c:pt>
                <c:pt idx="131">
                  <c:v>2885</c:v>
                </c:pt>
                <c:pt idx="132">
                  <c:v>2886</c:v>
                </c:pt>
                <c:pt idx="133">
                  <c:v>2891</c:v>
                </c:pt>
                <c:pt idx="134">
                  <c:v>2893</c:v>
                </c:pt>
                <c:pt idx="135">
                  <c:v>2899</c:v>
                </c:pt>
                <c:pt idx="136">
                  <c:v>2900</c:v>
                </c:pt>
                <c:pt idx="137">
                  <c:v>2903</c:v>
                </c:pt>
                <c:pt idx="138">
                  <c:v>2907</c:v>
                </c:pt>
                <c:pt idx="139">
                  <c:v>2910</c:v>
                </c:pt>
                <c:pt idx="140">
                  <c:v>2916</c:v>
                </c:pt>
                <c:pt idx="141">
                  <c:v>2917</c:v>
                </c:pt>
                <c:pt idx="142">
                  <c:v>2922</c:v>
                </c:pt>
                <c:pt idx="143">
                  <c:v>2927</c:v>
                </c:pt>
                <c:pt idx="144">
                  <c:v>2930</c:v>
                </c:pt>
                <c:pt idx="145">
                  <c:v>2935</c:v>
                </c:pt>
                <c:pt idx="146">
                  <c:v>2936</c:v>
                </c:pt>
                <c:pt idx="147">
                  <c:v>2945</c:v>
                </c:pt>
                <c:pt idx="148">
                  <c:v>2948</c:v>
                </c:pt>
                <c:pt idx="149">
                  <c:v>2947</c:v>
                </c:pt>
                <c:pt idx="150">
                  <c:v>2954</c:v>
                </c:pt>
                <c:pt idx="151">
                  <c:v>2956</c:v>
                </c:pt>
                <c:pt idx="152">
                  <c:v>2968</c:v>
                </c:pt>
                <c:pt idx="153">
                  <c:v>2969</c:v>
                </c:pt>
                <c:pt idx="154">
                  <c:v>2969</c:v>
                </c:pt>
                <c:pt idx="155">
                  <c:v>2970</c:v>
                </c:pt>
                <c:pt idx="156">
                  <c:v>2971</c:v>
                </c:pt>
                <c:pt idx="157">
                  <c:v>2969</c:v>
                </c:pt>
                <c:pt idx="158">
                  <c:v>2966</c:v>
                </c:pt>
                <c:pt idx="159">
                  <c:v>2967</c:v>
                </c:pt>
                <c:pt idx="160">
                  <c:v>2971</c:v>
                </c:pt>
                <c:pt idx="161">
                  <c:v>2978</c:v>
                </c:pt>
                <c:pt idx="162">
                  <c:v>2987</c:v>
                </c:pt>
                <c:pt idx="163">
                  <c:v>3003</c:v>
                </c:pt>
                <c:pt idx="164">
                  <c:v>3002</c:v>
                </c:pt>
                <c:pt idx="165">
                  <c:v>3010</c:v>
                </c:pt>
                <c:pt idx="166">
                  <c:v>3020</c:v>
                </c:pt>
                <c:pt idx="167">
                  <c:v>3060</c:v>
                </c:pt>
                <c:pt idx="168">
                  <c:v>3100</c:v>
                </c:pt>
                <c:pt idx="169">
                  <c:v>3117</c:v>
                </c:pt>
                <c:pt idx="170">
                  <c:v>3165</c:v>
                </c:pt>
                <c:pt idx="171">
                  <c:v>3182</c:v>
                </c:pt>
                <c:pt idx="172">
                  <c:v>3362</c:v>
                </c:pt>
                <c:pt idx="173">
                  <c:v>3470</c:v>
                </c:pt>
                <c:pt idx="174">
                  <c:v>3622</c:v>
                </c:pt>
                <c:pt idx="175">
                  <c:v>3822</c:v>
                </c:pt>
                <c:pt idx="176">
                  <c:v>3863</c:v>
                </c:pt>
                <c:pt idx="177">
                  <c:v>3892</c:v>
                </c:pt>
                <c:pt idx="178">
                  <c:v>3910</c:v>
                </c:pt>
                <c:pt idx="179">
                  <c:v>3938</c:v>
                </c:pt>
                <c:pt idx="180">
                  <c:v>3966</c:v>
                </c:pt>
                <c:pt idx="181">
                  <c:v>3976</c:v>
                </c:pt>
                <c:pt idx="182">
                  <c:v>3988</c:v>
                </c:pt>
                <c:pt idx="183">
                  <c:v>3995</c:v>
                </c:pt>
                <c:pt idx="184">
                  <c:v>3995</c:v>
                </c:pt>
                <c:pt idx="185">
                  <c:v>3996</c:v>
                </c:pt>
                <c:pt idx="186">
                  <c:v>4004</c:v>
                </c:pt>
                <c:pt idx="187">
                  <c:v>4009</c:v>
                </c:pt>
                <c:pt idx="188">
                  <c:v>4009</c:v>
                </c:pt>
                <c:pt idx="189">
                  <c:v>4021</c:v>
                </c:pt>
                <c:pt idx="190">
                  <c:v>4031</c:v>
                </c:pt>
                <c:pt idx="191">
                  <c:v>4036</c:v>
                </c:pt>
                <c:pt idx="192">
                  <c:v>4054</c:v>
                </c:pt>
                <c:pt idx="193">
                  <c:v>4057</c:v>
                </c:pt>
                <c:pt idx="194">
                  <c:v>4063</c:v>
                </c:pt>
                <c:pt idx="195">
                  <c:v>4080</c:v>
                </c:pt>
                <c:pt idx="196">
                  <c:v>4085</c:v>
                </c:pt>
                <c:pt idx="197">
                  <c:v>4086</c:v>
                </c:pt>
                <c:pt idx="198">
                  <c:v>4096</c:v>
                </c:pt>
                <c:pt idx="199">
                  <c:v>4111</c:v>
                </c:pt>
                <c:pt idx="200">
                  <c:v>4112</c:v>
                </c:pt>
                <c:pt idx="201">
                  <c:v>4113</c:v>
                </c:pt>
                <c:pt idx="202">
                  <c:v>4121</c:v>
                </c:pt>
                <c:pt idx="203">
                  <c:v>4132</c:v>
                </c:pt>
                <c:pt idx="204">
                  <c:v>4140</c:v>
                </c:pt>
                <c:pt idx="205">
                  <c:v>4150</c:v>
                </c:pt>
                <c:pt idx="206">
                  <c:v>4158</c:v>
                </c:pt>
                <c:pt idx="207">
                  <c:v>4164</c:v>
                </c:pt>
                <c:pt idx="208">
                  <c:v>4172</c:v>
                </c:pt>
                <c:pt idx="209">
                  <c:v>4174</c:v>
                </c:pt>
                <c:pt idx="210">
                  <c:v>4176</c:v>
                </c:pt>
                <c:pt idx="214">
                  <c:v>4192</c:v>
                </c:pt>
                <c:pt idx="215">
                  <c:v>4198</c:v>
                </c:pt>
                <c:pt idx="216">
                  <c:v>4205</c:v>
                </c:pt>
                <c:pt idx="217">
                  <c:v>4207</c:v>
                </c:pt>
                <c:pt idx="218">
                  <c:v>4211</c:v>
                </c:pt>
                <c:pt idx="219">
                  <c:v>4214</c:v>
                </c:pt>
                <c:pt idx="220">
                  <c:v>4221</c:v>
                </c:pt>
                <c:pt idx="221">
                  <c:v>4222</c:v>
                </c:pt>
                <c:pt idx="222">
                  <c:v>4228</c:v>
                </c:pt>
                <c:pt idx="223">
                  <c:v>4230</c:v>
                </c:pt>
                <c:pt idx="224">
                  <c:v>4240</c:v>
                </c:pt>
                <c:pt idx="225">
                  <c:v>4253</c:v>
                </c:pt>
                <c:pt idx="226">
                  <c:v>4267</c:v>
                </c:pt>
                <c:pt idx="227">
                  <c:v>4266</c:v>
                </c:pt>
                <c:pt idx="228">
                  <c:v>4276</c:v>
                </c:pt>
                <c:pt idx="229">
                  <c:v>4289</c:v>
                </c:pt>
                <c:pt idx="230">
                  <c:v>4324</c:v>
                </c:pt>
                <c:pt idx="231">
                  <c:v>4347</c:v>
                </c:pt>
                <c:pt idx="232">
                  <c:v>4377</c:v>
                </c:pt>
                <c:pt idx="233">
                  <c:v>4404</c:v>
                </c:pt>
                <c:pt idx="234">
                  <c:v>4413</c:v>
                </c:pt>
                <c:pt idx="235">
                  <c:v>4430</c:v>
                </c:pt>
                <c:pt idx="236">
                  <c:v>4454</c:v>
                </c:pt>
                <c:pt idx="237">
                  <c:v>4461</c:v>
                </c:pt>
                <c:pt idx="238">
                  <c:v>4470</c:v>
                </c:pt>
                <c:pt idx="239">
                  <c:v>4485</c:v>
                </c:pt>
                <c:pt idx="240">
                  <c:v>4487</c:v>
                </c:pt>
                <c:pt idx="241">
                  <c:v>4514</c:v>
                </c:pt>
                <c:pt idx="242">
                  <c:v>4536</c:v>
                </c:pt>
                <c:pt idx="243">
                  <c:v>4557</c:v>
                </c:pt>
                <c:pt idx="244">
                  <c:v>4568</c:v>
                </c:pt>
                <c:pt idx="245">
                  <c:v>4585</c:v>
                </c:pt>
                <c:pt idx="246">
                  <c:v>4607</c:v>
                </c:pt>
                <c:pt idx="247">
                  <c:v>4638</c:v>
                </c:pt>
                <c:pt idx="248">
                  <c:v>4681</c:v>
                </c:pt>
                <c:pt idx="249">
                  <c:v>4738</c:v>
                </c:pt>
                <c:pt idx="250">
                  <c:v>5012</c:v>
                </c:pt>
                <c:pt idx="251">
                  <c:v>5107</c:v>
                </c:pt>
                <c:pt idx="252">
                  <c:v>5361</c:v>
                </c:pt>
                <c:pt idx="253">
                  <c:v>5525</c:v>
                </c:pt>
                <c:pt idx="254">
                  <c:v>6649</c:v>
                </c:pt>
                <c:pt idx="255">
                  <c:v>6777</c:v>
                </c:pt>
                <c:pt idx="256">
                  <c:v>6807</c:v>
                </c:pt>
                <c:pt idx="257">
                  <c:v>6857</c:v>
                </c:pt>
                <c:pt idx="258">
                  <c:v>6886</c:v>
                </c:pt>
                <c:pt idx="259">
                  <c:v>6911</c:v>
                </c:pt>
                <c:pt idx="260">
                  <c:v>6928</c:v>
                </c:pt>
                <c:pt idx="261">
                  <c:v>6937</c:v>
                </c:pt>
                <c:pt idx="262">
                  <c:v>6943</c:v>
                </c:pt>
                <c:pt idx="263">
                  <c:v>6936</c:v>
                </c:pt>
                <c:pt idx="264">
                  <c:v>6941</c:v>
                </c:pt>
                <c:pt idx="265">
                  <c:v>6953</c:v>
                </c:pt>
                <c:pt idx="266">
                  <c:v>6961</c:v>
                </c:pt>
                <c:pt idx="267">
                  <c:v>6960</c:v>
                </c:pt>
                <c:pt idx="268">
                  <c:v>6961</c:v>
                </c:pt>
                <c:pt idx="269">
                  <c:v>6957</c:v>
                </c:pt>
                <c:pt idx="270">
                  <c:v>6956</c:v>
                </c:pt>
                <c:pt idx="271">
                  <c:v>6952</c:v>
                </c:pt>
                <c:pt idx="272">
                  <c:v>6941</c:v>
                </c:pt>
                <c:pt idx="273">
                  <c:v>6953</c:v>
                </c:pt>
                <c:pt idx="274">
                  <c:v>6962</c:v>
                </c:pt>
                <c:pt idx="275">
                  <c:v>6962</c:v>
                </c:pt>
                <c:pt idx="276">
                  <c:v>6950</c:v>
                </c:pt>
                <c:pt idx="277">
                  <c:v>6953</c:v>
                </c:pt>
                <c:pt idx="278">
                  <c:v>6949</c:v>
                </c:pt>
                <c:pt idx="279">
                  <c:v>6951</c:v>
                </c:pt>
                <c:pt idx="280">
                  <c:v>6939</c:v>
                </c:pt>
                <c:pt idx="281">
                  <c:v>6938</c:v>
                </c:pt>
                <c:pt idx="282">
                  <c:v>6949</c:v>
                </c:pt>
                <c:pt idx="283">
                  <c:v>6957</c:v>
                </c:pt>
                <c:pt idx="284">
                  <c:v>6951</c:v>
                </c:pt>
                <c:pt idx="285">
                  <c:v>6971</c:v>
                </c:pt>
                <c:pt idx="286">
                  <c:v>6977</c:v>
                </c:pt>
                <c:pt idx="287">
                  <c:v>6981</c:v>
                </c:pt>
                <c:pt idx="288">
                  <c:v>6961</c:v>
                </c:pt>
                <c:pt idx="289">
                  <c:v>6965</c:v>
                </c:pt>
                <c:pt idx="290">
                  <c:v>6963</c:v>
                </c:pt>
                <c:pt idx="291">
                  <c:v>6993</c:v>
                </c:pt>
                <c:pt idx="292">
                  <c:v>6957</c:v>
                </c:pt>
                <c:pt idx="293">
                  <c:v>6989</c:v>
                </c:pt>
                <c:pt idx="294">
                  <c:v>6984</c:v>
                </c:pt>
                <c:pt idx="295">
                  <c:v>6958</c:v>
                </c:pt>
                <c:pt idx="296">
                  <c:v>6953</c:v>
                </c:pt>
                <c:pt idx="297">
                  <c:v>6954</c:v>
                </c:pt>
                <c:pt idx="298">
                  <c:v>6950</c:v>
                </c:pt>
                <c:pt idx="299">
                  <c:v>6943</c:v>
                </c:pt>
                <c:pt idx="300">
                  <c:v>6939</c:v>
                </c:pt>
                <c:pt idx="301">
                  <c:v>6933</c:v>
                </c:pt>
                <c:pt idx="302">
                  <c:v>6925</c:v>
                </c:pt>
                <c:pt idx="303">
                  <c:v>6921</c:v>
                </c:pt>
                <c:pt idx="304">
                  <c:v>6922</c:v>
                </c:pt>
                <c:pt idx="305">
                  <c:v>6923</c:v>
                </c:pt>
                <c:pt idx="306">
                  <c:v>6923</c:v>
                </c:pt>
                <c:pt idx="307">
                  <c:v>6924</c:v>
                </c:pt>
                <c:pt idx="308">
                  <c:v>6923</c:v>
                </c:pt>
                <c:pt idx="309">
                  <c:v>6922</c:v>
                </c:pt>
                <c:pt idx="310">
                  <c:v>6918</c:v>
                </c:pt>
                <c:pt idx="311">
                  <c:v>6915</c:v>
                </c:pt>
                <c:pt idx="312">
                  <c:v>6907</c:v>
                </c:pt>
                <c:pt idx="313">
                  <c:v>6903</c:v>
                </c:pt>
                <c:pt idx="314">
                  <c:v>6901</c:v>
                </c:pt>
                <c:pt idx="315">
                  <c:v>6895</c:v>
                </c:pt>
                <c:pt idx="316">
                  <c:v>6890</c:v>
                </c:pt>
                <c:pt idx="317">
                  <c:v>6880</c:v>
                </c:pt>
                <c:pt idx="318">
                  <c:v>6930</c:v>
                </c:pt>
                <c:pt idx="319">
                  <c:v>6958</c:v>
                </c:pt>
                <c:pt idx="320">
                  <c:v>6963</c:v>
                </c:pt>
                <c:pt idx="321">
                  <c:v>6955</c:v>
                </c:pt>
                <c:pt idx="322">
                  <c:v>6952</c:v>
                </c:pt>
                <c:pt idx="323">
                  <c:v>6951</c:v>
                </c:pt>
                <c:pt idx="324">
                  <c:v>6945</c:v>
                </c:pt>
                <c:pt idx="325">
                  <c:v>6939</c:v>
                </c:pt>
                <c:pt idx="326">
                  <c:v>6945</c:v>
                </c:pt>
                <c:pt idx="327">
                  <c:v>6940</c:v>
                </c:pt>
                <c:pt idx="328">
                  <c:v>6940</c:v>
                </c:pt>
                <c:pt idx="329">
                  <c:v>6942</c:v>
                </c:pt>
                <c:pt idx="330">
                  <c:v>6944</c:v>
                </c:pt>
                <c:pt idx="331">
                  <c:v>6938</c:v>
                </c:pt>
                <c:pt idx="332">
                  <c:v>6938</c:v>
                </c:pt>
                <c:pt idx="333">
                  <c:v>6933</c:v>
                </c:pt>
                <c:pt idx="334">
                  <c:v>6931</c:v>
                </c:pt>
                <c:pt idx="335">
                  <c:v>6932</c:v>
                </c:pt>
                <c:pt idx="336">
                  <c:v>6928</c:v>
                </c:pt>
                <c:pt idx="337">
                  <c:v>6939</c:v>
                </c:pt>
                <c:pt idx="338">
                  <c:v>6934</c:v>
                </c:pt>
                <c:pt idx="339">
                  <c:v>6936</c:v>
                </c:pt>
                <c:pt idx="340">
                  <c:v>6939</c:v>
                </c:pt>
                <c:pt idx="341">
                  <c:v>6936</c:v>
                </c:pt>
                <c:pt idx="342">
                  <c:v>6936</c:v>
                </c:pt>
                <c:pt idx="343">
                  <c:v>6936</c:v>
                </c:pt>
                <c:pt idx="344">
                  <c:v>6935</c:v>
                </c:pt>
                <c:pt idx="345">
                  <c:v>6938</c:v>
                </c:pt>
                <c:pt idx="346">
                  <c:v>6938</c:v>
                </c:pt>
                <c:pt idx="347">
                  <c:v>6947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DE2B-445E-BCCA-0A1EE935F601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njoyde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strRef>
              <c:f>Sheet1!$A$2:$A$349</c:f>
              <c:strCache>
                <c:ptCount val="348"/>
                <c:pt idx="0">
                  <c:v>01.09.2017</c:v>
                </c:pt>
                <c:pt idx="1">
                  <c:v>02.09.2017</c:v>
                </c:pt>
                <c:pt idx="2">
                  <c:v>03.09.2017</c:v>
                </c:pt>
                <c:pt idx="3">
                  <c:v>04.09.2017</c:v>
                </c:pt>
                <c:pt idx="4">
                  <c:v>05.09.2017</c:v>
                </c:pt>
                <c:pt idx="5">
                  <c:v>06.09.2017</c:v>
                </c:pt>
                <c:pt idx="6">
                  <c:v>07.09.2017</c:v>
                </c:pt>
                <c:pt idx="7">
                  <c:v>08.09.2017</c:v>
                </c:pt>
                <c:pt idx="8">
                  <c:v>09.09.2017</c:v>
                </c:pt>
                <c:pt idx="9">
                  <c:v>10.09.2017</c:v>
                </c:pt>
                <c:pt idx="10">
                  <c:v>11.09.2017</c:v>
                </c:pt>
                <c:pt idx="11">
                  <c:v>12.09.2017</c:v>
                </c:pt>
                <c:pt idx="12">
                  <c:v>13.09.2017</c:v>
                </c:pt>
                <c:pt idx="13">
                  <c:v>14.09.2017</c:v>
                </c:pt>
                <c:pt idx="14">
                  <c:v>15.09.2017</c:v>
                </c:pt>
                <c:pt idx="15">
                  <c:v>16.09.2017</c:v>
                </c:pt>
                <c:pt idx="16">
                  <c:v>17.09.2017</c:v>
                </c:pt>
                <c:pt idx="17">
                  <c:v>18.09.2017</c:v>
                </c:pt>
                <c:pt idx="18">
                  <c:v>19.09.2017</c:v>
                </c:pt>
                <c:pt idx="19">
                  <c:v>20.09.2017</c:v>
                </c:pt>
                <c:pt idx="20">
                  <c:v>21.09.2017</c:v>
                </c:pt>
                <c:pt idx="21">
                  <c:v>22.09.2017</c:v>
                </c:pt>
                <c:pt idx="22">
                  <c:v>23.09.2017</c:v>
                </c:pt>
                <c:pt idx="23">
                  <c:v>24.09.2017</c:v>
                </c:pt>
                <c:pt idx="24">
                  <c:v>25.09.2017</c:v>
                </c:pt>
                <c:pt idx="25">
                  <c:v>26.09.2017</c:v>
                </c:pt>
                <c:pt idx="26">
                  <c:v>27.09.2017</c:v>
                </c:pt>
                <c:pt idx="27">
                  <c:v>28.09.2017</c:v>
                </c:pt>
                <c:pt idx="28">
                  <c:v>29.09.2017</c:v>
                </c:pt>
                <c:pt idx="29">
                  <c:v>30.09.2017</c:v>
                </c:pt>
                <c:pt idx="30">
                  <c:v>01.10.2017</c:v>
                </c:pt>
                <c:pt idx="31">
                  <c:v>02.10.2017</c:v>
                </c:pt>
                <c:pt idx="32">
                  <c:v>03.10.2017</c:v>
                </c:pt>
                <c:pt idx="33">
                  <c:v>04.10.2017</c:v>
                </c:pt>
                <c:pt idx="34">
                  <c:v>05.10.2017</c:v>
                </c:pt>
                <c:pt idx="35">
                  <c:v>06.10.2017</c:v>
                </c:pt>
                <c:pt idx="36">
                  <c:v>07.10.2017</c:v>
                </c:pt>
                <c:pt idx="37">
                  <c:v>08.10.2017</c:v>
                </c:pt>
                <c:pt idx="38">
                  <c:v>09.10.2017</c:v>
                </c:pt>
                <c:pt idx="39">
                  <c:v>10.10.2017</c:v>
                </c:pt>
                <c:pt idx="40">
                  <c:v>11.10.2017</c:v>
                </c:pt>
                <c:pt idx="41">
                  <c:v>12.10.2017</c:v>
                </c:pt>
                <c:pt idx="42">
                  <c:v>13.10.2017</c:v>
                </c:pt>
                <c:pt idx="43">
                  <c:v>14.10.2017</c:v>
                </c:pt>
                <c:pt idx="44">
                  <c:v>15.10.2017</c:v>
                </c:pt>
                <c:pt idx="45">
                  <c:v>16.10.2017</c:v>
                </c:pt>
                <c:pt idx="46">
                  <c:v>17.10.2017</c:v>
                </c:pt>
                <c:pt idx="47">
                  <c:v>18.10.2017</c:v>
                </c:pt>
                <c:pt idx="48">
                  <c:v>19.10.2017</c:v>
                </c:pt>
                <c:pt idx="49">
                  <c:v>20.10.2017</c:v>
                </c:pt>
                <c:pt idx="50">
                  <c:v>21.10.2017</c:v>
                </c:pt>
                <c:pt idx="51">
                  <c:v>22.10.2017</c:v>
                </c:pt>
                <c:pt idx="52">
                  <c:v>23.10.2017</c:v>
                </c:pt>
                <c:pt idx="53">
                  <c:v>24.10.2017</c:v>
                </c:pt>
                <c:pt idx="54">
                  <c:v>25.10.2017</c:v>
                </c:pt>
                <c:pt idx="55">
                  <c:v>26.10.2017</c:v>
                </c:pt>
                <c:pt idx="56">
                  <c:v>27.10.2017</c:v>
                </c:pt>
                <c:pt idx="57">
                  <c:v>28.10.2017</c:v>
                </c:pt>
                <c:pt idx="58">
                  <c:v>29.10.2017</c:v>
                </c:pt>
                <c:pt idx="59">
                  <c:v>30.10.2017</c:v>
                </c:pt>
                <c:pt idx="60">
                  <c:v>31.10.2017</c:v>
                </c:pt>
                <c:pt idx="61">
                  <c:v>01.11.2017</c:v>
                </c:pt>
                <c:pt idx="62">
                  <c:v>02.11.2017</c:v>
                </c:pt>
                <c:pt idx="63">
                  <c:v>03.11.2017</c:v>
                </c:pt>
                <c:pt idx="64">
                  <c:v>04.11.2017</c:v>
                </c:pt>
                <c:pt idx="65">
                  <c:v>05.11.2017</c:v>
                </c:pt>
                <c:pt idx="66">
                  <c:v>06.11.2017</c:v>
                </c:pt>
                <c:pt idx="67">
                  <c:v>07.11.2017</c:v>
                </c:pt>
                <c:pt idx="68">
                  <c:v>08.11.2017</c:v>
                </c:pt>
                <c:pt idx="69">
                  <c:v>09.11.2017</c:v>
                </c:pt>
                <c:pt idx="70">
                  <c:v>10.11.2017</c:v>
                </c:pt>
                <c:pt idx="71">
                  <c:v>11.11.2017</c:v>
                </c:pt>
                <c:pt idx="72">
                  <c:v>12.11.2017</c:v>
                </c:pt>
                <c:pt idx="73">
                  <c:v>13.11.2017</c:v>
                </c:pt>
                <c:pt idx="74">
                  <c:v>14.11.2017</c:v>
                </c:pt>
                <c:pt idx="75">
                  <c:v>15.11.2017</c:v>
                </c:pt>
                <c:pt idx="76">
                  <c:v>16.11.2017</c:v>
                </c:pt>
                <c:pt idx="77">
                  <c:v>17.11.2017</c:v>
                </c:pt>
                <c:pt idx="78">
                  <c:v>18.11.2017</c:v>
                </c:pt>
                <c:pt idx="79">
                  <c:v>19.11.2017</c:v>
                </c:pt>
                <c:pt idx="80">
                  <c:v>20.11.2017</c:v>
                </c:pt>
                <c:pt idx="81">
                  <c:v>21.11.2017</c:v>
                </c:pt>
                <c:pt idx="82">
                  <c:v>22.11.2017</c:v>
                </c:pt>
                <c:pt idx="83">
                  <c:v>23.11.2017</c:v>
                </c:pt>
                <c:pt idx="84">
                  <c:v>24.11.2017</c:v>
                </c:pt>
                <c:pt idx="85">
                  <c:v>25.11.2017</c:v>
                </c:pt>
                <c:pt idx="86">
                  <c:v>26.11.2017</c:v>
                </c:pt>
                <c:pt idx="87">
                  <c:v>27.11.2017</c:v>
                </c:pt>
                <c:pt idx="88">
                  <c:v>28.11.2017</c:v>
                </c:pt>
                <c:pt idx="89">
                  <c:v>29.11.2017</c:v>
                </c:pt>
                <c:pt idx="90">
                  <c:v>30.11.2017</c:v>
                </c:pt>
                <c:pt idx="91">
                  <c:v>01.12.2017</c:v>
                </c:pt>
                <c:pt idx="92">
                  <c:v>02.12.2017</c:v>
                </c:pt>
                <c:pt idx="93">
                  <c:v>03.12.2017</c:v>
                </c:pt>
                <c:pt idx="94">
                  <c:v>04.12.2017</c:v>
                </c:pt>
                <c:pt idx="95">
                  <c:v>05.12.2017</c:v>
                </c:pt>
                <c:pt idx="96">
                  <c:v>06.12.2017</c:v>
                </c:pt>
                <c:pt idx="97">
                  <c:v>07.12.2017</c:v>
                </c:pt>
                <c:pt idx="98">
                  <c:v>08.12.2017</c:v>
                </c:pt>
                <c:pt idx="99">
                  <c:v>09.12.2017</c:v>
                </c:pt>
                <c:pt idx="100">
                  <c:v>10.12.2017</c:v>
                </c:pt>
                <c:pt idx="101">
                  <c:v>11.12.2017</c:v>
                </c:pt>
                <c:pt idx="102">
                  <c:v>12.12.2017</c:v>
                </c:pt>
                <c:pt idx="103">
                  <c:v>13.12.2017</c:v>
                </c:pt>
                <c:pt idx="104">
                  <c:v>14.12.2017</c:v>
                </c:pt>
                <c:pt idx="105">
                  <c:v>15.12.2017</c:v>
                </c:pt>
                <c:pt idx="106">
                  <c:v>16.12.2017</c:v>
                </c:pt>
                <c:pt idx="107">
                  <c:v>17.12.2017</c:v>
                </c:pt>
                <c:pt idx="108">
                  <c:v>18.12.2017</c:v>
                </c:pt>
                <c:pt idx="109">
                  <c:v>19.12.2017</c:v>
                </c:pt>
                <c:pt idx="110">
                  <c:v>20.12.2017</c:v>
                </c:pt>
                <c:pt idx="111">
                  <c:v>21.12.2017</c:v>
                </c:pt>
                <c:pt idx="112">
                  <c:v>22.12.2017</c:v>
                </c:pt>
                <c:pt idx="113">
                  <c:v>23.12.2017</c:v>
                </c:pt>
                <c:pt idx="114">
                  <c:v>24.12.2017</c:v>
                </c:pt>
                <c:pt idx="115">
                  <c:v>25.12.2017</c:v>
                </c:pt>
                <c:pt idx="116">
                  <c:v>26.12.2017</c:v>
                </c:pt>
                <c:pt idx="117">
                  <c:v>27.12.2017</c:v>
                </c:pt>
                <c:pt idx="118">
                  <c:v>28.12.2017</c:v>
                </c:pt>
                <c:pt idx="119">
                  <c:v>29.12.2017</c:v>
                </c:pt>
                <c:pt idx="120">
                  <c:v>30.12.2017</c:v>
                </c:pt>
                <c:pt idx="121">
                  <c:v>31.12.2017</c:v>
                </c:pt>
                <c:pt idx="122">
                  <c:v>01.01.2018</c:v>
                </c:pt>
                <c:pt idx="123">
                  <c:v>02.01.2018</c:v>
                </c:pt>
                <c:pt idx="124">
                  <c:v>03.01.2018</c:v>
                </c:pt>
                <c:pt idx="125">
                  <c:v>04.01.2018</c:v>
                </c:pt>
                <c:pt idx="126">
                  <c:v>05.01.2018</c:v>
                </c:pt>
                <c:pt idx="127">
                  <c:v>06.01.2018</c:v>
                </c:pt>
                <c:pt idx="128">
                  <c:v>07.01.2018</c:v>
                </c:pt>
                <c:pt idx="129">
                  <c:v>08.01.2018</c:v>
                </c:pt>
                <c:pt idx="130">
                  <c:v>09.01.2018</c:v>
                </c:pt>
                <c:pt idx="131">
                  <c:v>10.01.2018</c:v>
                </c:pt>
                <c:pt idx="132">
                  <c:v>11.01.2018</c:v>
                </c:pt>
                <c:pt idx="133">
                  <c:v>12.01.2018</c:v>
                </c:pt>
                <c:pt idx="134">
                  <c:v>13.01.2018</c:v>
                </c:pt>
                <c:pt idx="135">
                  <c:v>14.01.2018</c:v>
                </c:pt>
                <c:pt idx="136">
                  <c:v>15.01.2018</c:v>
                </c:pt>
                <c:pt idx="137">
                  <c:v>16.01.2018</c:v>
                </c:pt>
                <c:pt idx="138">
                  <c:v>17.01.2018</c:v>
                </c:pt>
                <c:pt idx="139">
                  <c:v>18.01.2018</c:v>
                </c:pt>
                <c:pt idx="140">
                  <c:v>19.01.2018</c:v>
                </c:pt>
                <c:pt idx="141">
                  <c:v>20.01.2018</c:v>
                </c:pt>
                <c:pt idx="142">
                  <c:v>21.01.2018</c:v>
                </c:pt>
                <c:pt idx="143">
                  <c:v>22.01.2018</c:v>
                </c:pt>
                <c:pt idx="144">
                  <c:v>23.01.2018</c:v>
                </c:pt>
                <c:pt idx="145">
                  <c:v>24.01.2018</c:v>
                </c:pt>
                <c:pt idx="146">
                  <c:v>25.01.2018</c:v>
                </c:pt>
                <c:pt idx="147">
                  <c:v>26.01.2018</c:v>
                </c:pt>
                <c:pt idx="148">
                  <c:v>27.01.2018</c:v>
                </c:pt>
                <c:pt idx="149">
                  <c:v>28.01.2018</c:v>
                </c:pt>
                <c:pt idx="150">
                  <c:v>29.01.2018</c:v>
                </c:pt>
                <c:pt idx="151">
                  <c:v>30.01.2018</c:v>
                </c:pt>
                <c:pt idx="152">
                  <c:v>31.01.2018</c:v>
                </c:pt>
                <c:pt idx="153">
                  <c:v>01.02.2018</c:v>
                </c:pt>
                <c:pt idx="154">
                  <c:v>02.02.2018</c:v>
                </c:pt>
                <c:pt idx="155">
                  <c:v>03.02.2018</c:v>
                </c:pt>
                <c:pt idx="156">
                  <c:v>04.02.2018</c:v>
                </c:pt>
                <c:pt idx="157">
                  <c:v>05.02.2018</c:v>
                </c:pt>
                <c:pt idx="158">
                  <c:v>06.02.2018</c:v>
                </c:pt>
                <c:pt idx="159">
                  <c:v>07.02.2018</c:v>
                </c:pt>
                <c:pt idx="160">
                  <c:v>08.02.2018</c:v>
                </c:pt>
                <c:pt idx="161">
                  <c:v>09.02.2018</c:v>
                </c:pt>
                <c:pt idx="162">
                  <c:v>10.02.2018</c:v>
                </c:pt>
                <c:pt idx="163">
                  <c:v>11.02.2018</c:v>
                </c:pt>
                <c:pt idx="164">
                  <c:v>12.02.2018</c:v>
                </c:pt>
                <c:pt idx="165">
                  <c:v>13.02.2018</c:v>
                </c:pt>
                <c:pt idx="166">
                  <c:v>14.02.2018</c:v>
                </c:pt>
                <c:pt idx="167">
                  <c:v>15.02.2018</c:v>
                </c:pt>
                <c:pt idx="168">
                  <c:v>16.02.2018</c:v>
                </c:pt>
                <c:pt idx="169">
                  <c:v>17.02.2018</c:v>
                </c:pt>
                <c:pt idx="170">
                  <c:v>18.02.2018</c:v>
                </c:pt>
                <c:pt idx="171">
                  <c:v>19.02.2018</c:v>
                </c:pt>
                <c:pt idx="172">
                  <c:v>20.02.2018</c:v>
                </c:pt>
                <c:pt idx="173">
                  <c:v>21.02.2018</c:v>
                </c:pt>
                <c:pt idx="174">
                  <c:v>22.02.2018</c:v>
                </c:pt>
                <c:pt idx="175">
                  <c:v>23.02.2018</c:v>
                </c:pt>
                <c:pt idx="176">
                  <c:v>24.02.2018</c:v>
                </c:pt>
                <c:pt idx="177">
                  <c:v>25.02.2018</c:v>
                </c:pt>
                <c:pt idx="178">
                  <c:v>26.02.2018</c:v>
                </c:pt>
                <c:pt idx="179">
                  <c:v>27.02.2018</c:v>
                </c:pt>
                <c:pt idx="180">
                  <c:v>28.02.2018</c:v>
                </c:pt>
                <c:pt idx="181">
                  <c:v>01.03.2018</c:v>
                </c:pt>
                <c:pt idx="182">
                  <c:v>02.03.2018</c:v>
                </c:pt>
                <c:pt idx="183">
                  <c:v>03.03.2018</c:v>
                </c:pt>
                <c:pt idx="184">
                  <c:v>04.03.2018</c:v>
                </c:pt>
                <c:pt idx="185">
                  <c:v>05.03.2018</c:v>
                </c:pt>
                <c:pt idx="186">
                  <c:v>06.03.2018</c:v>
                </c:pt>
                <c:pt idx="187">
                  <c:v>07.03.2018</c:v>
                </c:pt>
                <c:pt idx="188">
                  <c:v>08.03.2018</c:v>
                </c:pt>
                <c:pt idx="189">
                  <c:v>09.03.2018</c:v>
                </c:pt>
                <c:pt idx="190">
                  <c:v>10.03.2018</c:v>
                </c:pt>
                <c:pt idx="191">
                  <c:v>11.03.2018</c:v>
                </c:pt>
                <c:pt idx="192">
                  <c:v>12.03.2018</c:v>
                </c:pt>
                <c:pt idx="193">
                  <c:v>13.03.2018</c:v>
                </c:pt>
                <c:pt idx="194">
                  <c:v>14.03.2018</c:v>
                </c:pt>
                <c:pt idx="195">
                  <c:v>15.03.2018</c:v>
                </c:pt>
                <c:pt idx="196">
                  <c:v>16.03.2018</c:v>
                </c:pt>
                <c:pt idx="197">
                  <c:v>17.03.2018</c:v>
                </c:pt>
                <c:pt idx="198">
                  <c:v>18.03.2018</c:v>
                </c:pt>
                <c:pt idx="199">
                  <c:v>19.03.2018</c:v>
                </c:pt>
                <c:pt idx="200">
                  <c:v>20.03.2018</c:v>
                </c:pt>
                <c:pt idx="201">
                  <c:v>21.03.2018</c:v>
                </c:pt>
                <c:pt idx="202">
                  <c:v>22.03.2018</c:v>
                </c:pt>
                <c:pt idx="203">
                  <c:v>23.03.2018</c:v>
                </c:pt>
                <c:pt idx="204">
                  <c:v>24.03.2018</c:v>
                </c:pt>
                <c:pt idx="205">
                  <c:v>25.03.2018</c:v>
                </c:pt>
                <c:pt idx="206">
                  <c:v>26.03.2018</c:v>
                </c:pt>
                <c:pt idx="207">
                  <c:v>27.03.2018</c:v>
                </c:pt>
                <c:pt idx="208">
                  <c:v>28.03.2018</c:v>
                </c:pt>
                <c:pt idx="209">
                  <c:v>29.03.2018</c:v>
                </c:pt>
                <c:pt idx="210">
                  <c:v>30.03.2018</c:v>
                </c:pt>
                <c:pt idx="211">
                  <c:v>31.03.2018</c:v>
                </c:pt>
                <c:pt idx="212">
                  <c:v>01.04.2018</c:v>
                </c:pt>
                <c:pt idx="213">
                  <c:v>02.04.2018</c:v>
                </c:pt>
                <c:pt idx="214">
                  <c:v>03.04.2018</c:v>
                </c:pt>
                <c:pt idx="215">
                  <c:v>04.04.2018</c:v>
                </c:pt>
                <c:pt idx="216">
                  <c:v>05.04.2018</c:v>
                </c:pt>
                <c:pt idx="217">
                  <c:v>06.04.2018</c:v>
                </c:pt>
                <c:pt idx="218">
                  <c:v>07.04.2018</c:v>
                </c:pt>
                <c:pt idx="219">
                  <c:v>08.04.2018</c:v>
                </c:pt>
                <c:pt idx="220">
                  <c:v>09.04.2018</c:v>
                </c:pt>
                <c:pt idx="221">
                  <c:v>10.04.2018</c:v>
                </c:pt>
                <c:pt idx="222">
                  <c:v>11.04.2018</c:v>
                </c:pt>
                <c:pt idx="223">
                  <c:v>12.04.2018</c:v>
                </c:pt>
                <c:pt idx="224">
                  <c:v>13.04.2018</c:v>
                </c:pt>
                <c:pt idx="225">
                  <c:v>14.04.2018</c:v>
                </c:pt>
                <c:pt idx="226">
                  <c:v>15.04.2018</c:v>
                </c:pt>
                <c:pt idx="227">
                  <c:v>16.04.2018</c:v>
                </c:pt>
                <c:pt idx="228">
                  <c:v>17.04.2018</c:v>
                </c:pt>
                <c:pt idx="229">
                  <c:v>18.04.2018</c:v>
                </c:pt>
                <c:pt idx="230">
                  <c:v>19.04.2018</c:v>
                </c:pt>
                <c:pt idx="231">
                  <c:v>20.04.2018</c:v>
                </c:pt>
                <c:pt idx="232">
                  <c:v>21.04.2018</c:v>
                </c:pt>
                <c:pt idx="233">
                  <c:v>22.04.2018</c:v>
                </c:pt>
                <c:pt idx="234">
                  <c:v>23.04.2018</c:v>
                </c:pt>
                <c:pt idx="235">
                  <c:v>24.04.2018</c:v>
                </c:pt>
                <c:pt idx="236">
                  <c:v>25.04.2018</c:v>
                </c:pt>
                <c:pt idx="237">
                  <c:v>26.04.2018</c:v>
                </c:pt>
                <c:pt idx="238">
                  <c:v>27.04.2018</c:v>
                </c:pt>
                <c:pt idx="239">
                  <c:v>28.04.2018</c:v>
                </c:pt>
                <c:pt idx="240">
                  <c:v>29.04.2018</c:v>
                </c:pt>
                <c:pt idx="241">
                  <c:v>30.04.2018</c:v>
                </c:pt>
                <c:pt idx="242">
                  <c:v>01.05.2018</c:v>
                </c:pt>
                <c:pt idx="243">
                  <c:v>02.05.2018</c:v>
                </c:pt>
                <c:pt idx="244">
                  <c:v>03.05.2018</c:v>
                </c:pt>
                <c:pt idx="245">
                  <c:v>04.05.2018</c:v>
                </c:pt>
                <c:pt idx="246">
                  <c:v>05.05.2018</c:v>
                </c:pt>
                <c:pt idx="247">
                  <c:v>06.05.2018</c:v>
                </c:pt>
                <c:pt idx="248">
                  <c:v>07.05.2018</c:v>
                </c:pt>
                <c:pt idx="249">
                  <c:v>08.05.2018</c:v>
                </c:pt>
                <c:pt idx="250">
                  <c:v>09.05.2018</c:v>
                </c:pt>
                <c:pt idx="251">
                  <c:v>10.05.2018</c:v>
                </c:pt>
                <c:pt idx="252">
                  <c:v>11.05.2018</c:v>
                </c:pt>
                <c:pt idx="253">
                  <c:v>12.05.2018</c:v>
                </c:pt>
                <c:pt idx="254">
                  <c:v>13.05.2018</c:v>
                </c:pt>
                <c:pt idx="255">
                  <c:v>14.05.2018</c:v>
                </c:pt>
                <c:pt idx="256">
                  <c:v>15.05.2018</c:v>
                </c:pt>
                <c:pt idx="257">
                  <c:v>16.05.2018</c:v>
                </c:pt>
                <c:pt idx="258">
                  <c:v>17.05.2018</c:v>
                </c:pt>
                <c:pt idx="259">
                  <c:v>18.05.2018</c:v>
                </c:pt>
                <c:pt idx="260">
                  <c:v>19.05.2018</c:v>
                </c:pt>
                <c:pt idx="261">
                  <c:v>20.05.2018</c:v>
                </c:pt>
                <c:pt idx="262">
                  <c:v>21.05.2018</c:v>
                </c:pt>
                <c:pt idx="263">
                  <c:v>22.05.2018</c:v>
                </c:pt>
                <c:pt idx="264">
                  <c:v>23.05.2018</c:v>
                </c:pt>
                <c:pt idx="265">
                  <c:v>24.05.2018</c:v>
                </c:pt>
                <c:pt idx="266">
                  <c:v>25.05.2018</c:v>
                </c:pt>
                <c:pt idx="267">
                  <c:v>26.05.2018</c:v>
                </c:pt>
                <c:pt idx="268">
                  <c:v>27.05.2018</c:v>
                </c:pt>
                <c:pt idx="269">
                  <c:v>28.05.2018</c:v>
                </c:pt>
                <c:pt idx="270">
                  <c:v>29.05.2018</c:v>
                </c:pt>
                <c:pt idx="271">
                  <c:v>30.05.2018</c:v>
                </c:pt>
                <c:pt idx="272">
                  <c:v>31.05.2018</c:v>
                </c:pt>
                <c:pt idx="273">
                  <c:v>01.06.2018</c:v>
                </c:pt>
                <c:pt idx="274">
                  <c:v>02.06.2018</c:v>
                </c:pt>
                <c:pt idx="275">
                  <c:v>03.06.2018</c:v>
                </c:pt>
                <c:pt idx="276">
                  <c:v>04.06.2018</c:v>
                </c:pt>
                <c:pt idx="277">
                  <c:v>05.06.2018</c:v>
                </c:pt>
                <c:pt idx="278">
                  <c:v>06.06.2018</c:v>
                </c:pt>
                <c:pt idx="279">
                  <c:v>07.06.2018</c:v>
                </c:pt>
                <c:pt idx="280">
                  <c:v>08.06.2018</c:v>
                </c:pt>
                <c:pt idx="281">
                  <c:v>09.06.2018</c:v>
                </c:pt>
                <c:pt idx="282">
                  <c:v>10.06.2018</c:v>
                </c:pt>
                <c:pt idx="283">
                  <c:v>11.06.2018</c:v>
                </c:pt>
                <c:pt idx="284">
                  <c:v>12.06.2018</c:v>
                </c:pt>
                <c:pt idx="285">
                  <c:v>13.06.2018</c:v>
                </c:pt>
                <c:pt idx="286">
                  <c:v>14.06.2018</c:v>
                </c:pt>
                <c:pt idx="287">
                  <c:v>15.06.2018</c:v>
                </c:pt>
                <c:pt idx="288">
                  <c:v>16.06.2018</c:v>
                </c:pt>
                <c:pt idx="289">
                  <c:v>17.06.2018</c:v>
                </c:pt>
                <c:pt idx="290">
                  <c:v>18.06.2018</c:v>
                </c:pt>
                <c:pt idx="291">
                  <c:v>19.06.2018</c:v>
                </c:pt>
                <c:pt idx="292">
                  <c:v>20.06.2018</c:v>
                </c:pt>
                <c:pt idx="293">
                  <c:v>21.06.2018</c:v>
                </c:pt>
                <c:pt idx="294">
                  <c:v>22.06.2018</c:v>
                </c:pt>
                <c:pt idx="295">
                  <c:v>23.06.2018</c:v>
                </c:pt>
                <c:pt idx="296">
                  <c:v>24.06.2018</c:v>
                </c:pt>
                <c:pt idx="297">
                  <c:v>25.06.2018</c:v>
                </c:pt>
                <c:pt idx="298">
                  <c:v>26.06.2018</c:v>
                </c:pt>
                <c:pt idx="299">
                  <c:v>27.06.2018</c:v>
                </c:pt>
                <c:pt idx="300">
                  <c:v>28.06.2018</c:v>
                </c:pt>
                <c:pt idx="301">
                  <c:v>29.06.2018</c:v>
                </c:pt>
                <c:pt idx="302">
                  <c:v>30.06.2018</c:v>
                </c:pt>
                <c:pt idx="303">
                  <c:v>01.07.2018</c:v>
                </c:pt>
                <c:pt idx="304">
                  <c:v>02.07.2018</c:v>
                </c:pt>
                <c:pt idx="305">
                  <c:v>03.07.2018</c:v>
                </c:pt>
                <c:pt idx="306">
                  <c:v>04.07.2018</c:v>
                </c:pt>
                <c:pt idx="307">
                  <c:v>05.07.2018</c:v>
                </c:pt>
                <c:pt idx="308">
                  <c:v>06.07.2018</c:v>
                </c:pt>
                <c:pt idx="309">
                  <c:v>07.07.2018</c:v>
                </c:pt>
                <c:pt idx="310">
                  <c:v>08.07.2018</c:v>
                </c:pt>
                <c:pt idx="311">
                  <c:v>09.07.2018</c:v>
                </c:pt>
                <c:pt idx="312">
                  <c:v>10.07.2018</c:v>
                </c:pt>
                <c:pt idx="313">
                  <c:v>11.07.2018</c:v>
                </c:pt>
                <c:pt idx="314">
                  <c:v>12.07.2018</c:v>
                </c:pt>
                <c:pt idx="315">
                  <c:v>13.07.2018</c:v>
                </c:pt>
                <c:pt idx="316">
                  <c:v>14.07.2018</c:v>
                </c:pt>
                <c:pt idx="317">
                  <c:v>15.07.2018</c:v>
                </c:pt>
                <c:pt idx="318">
                  <c:v>16.07.2018</c:v>
                </c:pt>
                <c:pt idx="319">
                  <c:v>17.07.2018</c:v>
                </c:pt>
                <c:pt idx="320">
                  <c:v>18.07.2018</c:v>
                </c:pt>
                <c:pt idx="321">
                  <c:v>19.07.2018</c:v>
                </c:pt>
                <c:pt idx="322">
                  <c:v>20.07.2018</c:v>
                </c:pt>
                <c:pt idx="323">
                  <c:v>21.07.2018</c:v>
                </c:pt>
                <c:pt idx="324">
                  <c:v>22.07.2018</c:v>
                </c:pt>
                <c:pt idx="325">
                  <c:v>23.07.2018</c:v>
                </c:pt>
                <c:pt idx="326">
                  <c:v>24.07.2018</c:v>
                </c:pt>
                <c:pt idx="327">
                  <c:v>25.07.2018</c:v>
                </c:pt>
                <c:pt idx="328">
                  <c:v>26.07.2018</c:v>
                </c:pt>
                <c:pt idx="329">
                  <c:v>27.07.2018</c:v>
                </c:pt>
                <c:pt idx="330">
                  <c:v>28.07.2018</c:v>
                </c:pt>
                <c:pt idx="331">
                  <c:v>29.07.2018</c:v>
                </c:pt>
                <c:pt idx="332">
                  <c:v>30.07.2018</c:v>
                </c:pt>
                <c:pt idx="333">
                  <c:v>31.07.2018</c:v>
                </c:pt>
                <c:pt idx="334">
                  <c:v>01.08.2018</c:v>
                </c:pt>
                <c:pt idx="335">
                  <c:v>02.08.2018</c:v>
                </c:pt>
                <c:pt idx="336">
                  <c:v>03.08.2018</c:v>
                </c:pt>
                <c:pt idx="337">
                  <c:v>04.08.2018</c:v>
                </c:pt>
                <c:pt idx="338">
                  <c:v>05.08.2018</c:v>
                </c:pt>
                <c:pt idx="339">
                  <c:v>06.08.2018</c:v>
                </c:pt>
                <c:pt idx="340">
                  <c:v>07.08.2018</c:v>
                </c:pt>
                <c:pt idx="341">
                  <c:v>08.08.2018</c:v>
                </c:pt>
                <c:pt idx="342">
                  <c:v>09.08.2018</c:v>
                </c:pt>
                <c:pt idx="343">
                  <c:v>10.08.2018</c:v>
                </c:pt>
                <c:pt idx="344">
                  <c:v>11.08.2018</c:v>
                </c:pt>
                <c:pt idx="345">
                  <c:v>12.08.2018</c:v>
                </c:pt>
                <c:pt idx="346">
                  <c:v>13.08.2018</c:v>
                </c:pt>
                <c:pt idx="347">
                  <c:v>14.08.2018</c:v>
                </c:pt>
              </c:strCache>
            </c:strRef>
          </c:cat>
          <c:val>
            <c:numRef>
              <c:f>Sheet1!$E$2:$E$349</c:f>
              <c:numCache>
                <c:formatCode>General</c:formatCode>
                <c:ptCount val="348"/>
                <c:pt idx="0">
                  <c:v>22176</c:v>
                </c:pt>
                <c:pt idx="1">
                  <c:v>22194</c:v>
                </c:pt>
                <c:pt idx="2">
                  <c:v>22199</c:v>
                </c:pt>
                <c:pt idx="3">
                  <c:v>22199</c:v>
                </c:pt>
                <c:pt idx="4">
                  <c:v>22198</c:v>
                </c:pt>
                <c:pt idx="5">
                  <c:v>22219</c:v>
                </c:pt>
                <c:pt idx="6">
                  <c:v>22280</c:v>
                </c:pt>
                <c:pt idx="7">
                  <c:v>22339</c:v>
                </c:pt>
                <c:pt idx="8">
                  <c:v>22356</c:v>
                </c:pt>
                <c:pt idx="9">
                  <c:v>22375</c:v>
                </c:pt>
                <c:pt idx="10">
                  <c:v>22380</c:v>
                </c:pt>
                <c:pt idx="11">
                  <c:v>22392</c:v>
                </c:pt>
                <c:pt idx="12">
                  <c:v>22397</c:v>
                </c:pt>
                <c:pt idx="13">
                  <c:v>22405</c:v>
                </c:pt>
                <c:pt idx="14">
                  <c:v>22410</c:v>
                </c:pt>
                <c:pt idx="15">
                  <c:v>22419</c:v>
                </c:pt>
                <c:pt idx="16">
                  <c:v>22436</c:v>
                </c:pt>
                <c:pt idx="17">
                  <c:v>22445</c:v>
                </c:pt>
                <c:pt idx="18">
                  <c:v>22447</c:v>
                </c:pt>
                <c:pt idx="19">
                  <c:v>22457</c:v>
                </c:pt>
                <c:pt idx="20">
                  <c:v>22464</c:v>
                </c:pt>
                <c:pt idx="21">
                  <c:v>22462</c:v>
                </c:pt>
                <c:pt idx="22">
                  <c:v>22454</c:v>
                </c:pt>
                <c:pt idx="23">
                  <c:v>22449</c:v>
                </c:pt>
                <c:pt idx="24">
                  <c:v>22450</c:v>
                </c:pt>
                <c:pt idx="25">
                  <c:v>22451</c:v>
                </c:pt>
                <c:pt idx="26">
                  <c:v>22448</c:v>
                </c:pt>
                <c:pt idx="27">
                  <c:v>22460</c:v>
                </c:pt>
                <c:pt idx="28">
                  <c:v>22486</c:v>
                </c:pt>
                <c:pt idx="29">
                  <c:v>22495</c:v>
                </c:pt>
                <c:pt idx="30">
                  <c:v>22503</c:v>
                </c:pt>
                <c:pt idx="31">
                  <c:v>22524</c:v>
                </c:pt>
                <c:pt idx="32">
                  <c:v>22547</c:v>
                </c:pt>
                <c:pt idx="33">
                  <c:v>22559</c:v>
                </c:pt>
                <c:pt idx="34">
                  <c:v>22561</c:v>
                </c:pt>
                <c:pt idx="35">
                  <c:v>22611</c:v>
                </c:pt>
                <c:pt idx="36">
                  <c:v>22628</c:v>
                </c:pt>
                <c:pt idx="37">
                  <c:v>22635</c:v>
                </c:pt>
                <c:pt idx="38">
                  <c:v>22646</c:v>
                </c:pt>
                <c:pt idx="39">
                  <c:v>22651</c:v>
                </c:pt>
                <c:pt idx="40">
                  <c:v>22660</c:v>
                </c:pt>
                <c:pt idx="41">
                  <c:v>22672</c:v>
                </c:pt>
                <c:pt idx="42">
                  <c:v>22682</c:v>
                </c:pt>
                <c:pt idx="43">
                  <c:v>22692</c:v>
                </c:pt>
                <c:pt idx="44">
                  <c:v>22698</c:v>
                </c:pt>
                <c:pt idx="45">
                  <c:v>22710</c:v>
                </c:pt>
                <c:pt idx="46">
                  <c:v>22727</c:v>
                </c:pt>
                <c:pt idx="47">
                  <c:v>22754</c:v>
                </c:pt>
                <c:pt idx="48">
                  <c:v>22764</c:v>
                </c:pt>
                <c:pt idx="49">
                  <c:v>22774</c:v>
                </c:pt>
                <c:pt idx="50">
                  <c:v>22773</c:v>
                </c:pt>
                <c:pt idx="51">
                  <c:v>22783</c:v>
                </c:pt>
                <c:pt idx="52">
                  <c:v>22794</c:v>
                </c:pt>
                <c:pt idx="53">
                  <c:v>22797</c:v>
                </c:pt>
                <c:pt idx="54">
                  <c:v>22807</c:v>
                </c:pt>
                <c:pt idx="55">
                  <c:v>22813</c:v>
                </c:pt>
                <c:pt idx="56">
                  <c:v>22825</c:v>
                </c:pt>
                <c:pt idx="57">
                  <c:v>22822</c:v>
                </c:pt>
                <c:pt idx="58">
                  <c:v>22824</c:v>
                </c:pt>
                <c:pt idx="59">
                  <c:v>22837</c:v>
                </c:pt>
                <c:pt idx="60">
                  <c:v>22854</c:v>
                </c:pt>
                <c:pt idx="61">
                  <c:v>22867</c:v>
                </c:pt>
                <c:pt idx="62">
                  <c:v>22913</c:v>
                </c:pt>
                <c:pt idx="63">
                  <c:v>22936</c:v>
                </c:pt>
                <c:pt idx="64">
                  <c:v>22947</c:v>
                </c:pt>
                <c:pt idx="65">
                  <c:v>22961</c:v>
                </c:pt>
                <c:pt idx="66">
                  <c:v>22973</c:v>
                </c:pt>
                <c:pt idx="67">
                  <c:v>22991</c:v>
                </c:pt>
                <c:pt idx="68">
                  <c:v>23011</c:v>
                </c:pt>
                <c:pt idx="69">
                  <c:v>23027</c:v>
                </c:pt>
                <c:pt idx="70">
                  <c:v>23037</c:v>
                </c:pt>
                <c:pt idx="71">
                  <c:v>23041</c:v>
                </c:pt>
                <c:pt idx="72">
                  <c:v>23047</c:v>
                </c:pt>
                <c:pt idx="73">
                  <c:v>23056</c:v>
                </c:pt>
                <c:pt idx="74">
                  <c:v>23071</c:v>
                </c:pt>
                <c:pt idx="75">
                  <c:v>23103</c:v>
                </c:pt>
                <c:pt idx="76">
                  <c:v>23119</c:v>
                </c:pt>
                <c:pt idx="77">
                  <c:v>23136</c:v>
                </c:pt>
                <c:pt idx="78">
                  <c:v>23138</c:v>
                </c:pt>
                <c:pt idx="79">
                  <c:v>23144</c:v>
                </c:pt>
                <c:pt idx="80">
                  <c:v>23154</c:v>
                </c:pt>
                <c:pt idx="81">
                  <c:v>23167</c:v>
                </c:pt>
                <c:pt idx="82">
                  <c:v>23193</c:v>
                </c:pt>
                <c:pt idx="83">
                  <c:v>23208</c:v>
                </c:pt>
                <c:pt idx="84">
                  <c:v>23219</c:v>
                </c:pt>
                <c:pt idx="85">
                  <c:v>23224</c:v>
                </c:pt>
                <c:pt idx="86">
                  <c:v>23235</c:v>
                </c:pt>
                <c:pt idx="87">
                  <c:v>23252</c:v>
                </c:pt>
                <c:pt idx="88">
                  <c:v>23256</c:v>
                </c:pt>
                <c:pt idx="89">
                  <c:v>23275</c:v>
                </c:pt>
                <c:pt idx="90">
                  <c:v>23281</c:v>
                </c:pt>
                <c:pt idx="91">
                  <c:v>23298</c:v>
                </c:pt>
                <c:pt idx="92">
                  <c:v>23308</c:v>
                </c:pt>
                <c:pt idx="93">
                  <c:v>23315</c:v>
                </c:pt>
                <c:pt idx="94">
                  <c:v>23322</c:v>
                </c:pt>
                <c:pt idx="95">
                  <c:v>23332</c:v>
                </c:pt>
                <c:pt idx="96">
                  <c:v>23344</c:v>
                </c:pt>
                <c:pt idx="97">
                  <c:v>23362</c:v>
                </c:pt>
                <c:pt idx="98">
                  <c:v>23381</c:v>
                </c:pt>
                <c:pt idx="99">
                  <c:v>23387</c:v>
                </c:pt>
                <c:pt idx="100">
                  <c:v>23402</c:v>
                </c:pt>
                <c:pt idx="101">
                  <c:v>23410</c:v>
                </c:pt>
                <c:pt idx="102">
                  <c:v>23631</c:v>
                </c:pt>
                <c:pt idx="103">
                  <c:v>23885</c:v>
                </c:pt>
                <c:pt idx="104">
                  <c:v>24161</c:v>
                </c:pt>
                <c:pt idx="105">
                  <c:v>24257</c:v>
                </c:pt>
                <c:pt idx="106">
                  <c:v>24279</c:v>
                </c:pt>
                <c:pt idx="107">
                  <c:v>24273</c:v>
                </c:pt>
                <c:pt idx="108">
                  <c:v>24284</c:v>
                </c:pt>
                <c:pt idx="109">
                  <c:v>24302</c:v>
                </c:pt>
                <c:pt idx="110">
                  <c:v>24321</c:v>
                </c:pt>
                <c:pt idx="111">
                  <c:v>24316</c:v>
                </c:pt>
                <c:pt idx="112">
                  <c:v>24325</c:v>
                </c:pt>
                <c:pt idx="113">
                  <c:v>24332</c:v>
                </c:pt>
                <c:pt idx="114">
                  <c:v>24340</c:v>
                </c:pt>
                <c:pt idx="115">
                  <c:v>24341</c:v>
                </c:pt>
                <c:pt idx="116">
                  <c:v>24348</c:v>
                </c:pt>
                <c:pt idx="117">
                  <c:v>24348</c:v>
                </c:pt>
                <c:pt idx="118">
                  <c:v>24362</c:v>
                </c:pt>
                <c:pt idx="119">
                  <c:v>24367</c:v>
                </c:pt>
                <c:pt idx="120">
                  <c:v>24374</c:v>
                </c:pt>
                <c:pt idx="121">
                  <c:v>24388</c:v>
                </c:pt>
                <c:pt idx="122">
                  <c:v>24392</c:v>
                </c:pt>
                <c:pt idx="123">
                  <c:v>24399</c:v>
                </c:pt>
                <c:pt idx="124">
                  <c:v>24413</c:v>
                </c:pt>
                <c:pt idx="125">
                  <c:v>24423</c:v>
                </c:pt>
                <c:pt idx="126">
                  <c:v>24436</c:v>
                </c:pt>
                <c:pt idx="127">
                  <c:v>24449</c:v>
                </c:pt>
                <c:pt idx="128">
                  <c:v>24460</c:v>
                </c:pt>
                <c:pt idx="129">
                  <c:v>24492</c:v>
                </c:pt>
                <c:pt idx="130">
                  <c:v>24585</c:v>
                </c:pt>
                <c:pt idx="131">
                  <c:v>24821</c:v>
                </c:pt>
                <c:pt idx="132">
                  <c:v>24931</c:v>
                </c:pt>
                <c:pt idx="133">
                  <c:v>24987</c:v>
                </c:pt>
                <c:pt idx="134">
                  <c:v>25041</c:v>
                </c:pt>
                <c:pt idx="135">
                  <c:v>25069</c:v>
                </c:pt>
                <c:pt idx="136">
                  <c:v>25108</c:v>
                </c:pt>
                <c:pt idx="137">
                  <c:v>25139</c:v>
                </c:pt>
                <c:pt idx="138">
                  <c:v>25190</c:v>
                </c:pt>
                <c:pt idx="139">
                  <c:v>25208</c:v>
                </c:pt>
                <c:pt idx="140">
                  <c:v>25234</c:v>
                </c:pt>
                <c:pt idx="141">
                  <c:v>25254</c:v>
                </c:pt>
                <c:pt idx="142">
                  <c:v>25274</c:v>
                </c:pt>
                <c:pt idx="143">
                  <c:v>25297</c:v>
                </c:pt>
                <c:pt idx="144">
                  <c:v>25311</c:v>
                </c:pt>
                <c:pt idx="145">
                  <c:v>25350</c:v>
                </c:pt>
                <c:pt idx="146">
                  <c:v>25368</c:v>
                </c:pt>
                <c:pt idx="147">
                  <c:v>25391</c:v>
                </c:pt>
                <c:pt idx="148">
                  <c:v>25412</c:v>
                </c:pt>
                <c:pt idx="149">
                  <c:v>25431</c:v>
                </c:pt>
                <c:pt idx="150">
                  <c:v>25463</c:v>
                </c:pt>
                <c:pt idx="151">
                  <c:v>25476</c:v>
                </c:pt>
                <c:pt idx="152">
                  <c:v>25511</c:v>
                </c:pt>
                <c:pt idx="153">
                  <c:v>25531</c:v>
                </c:pt>
                <c:pt idx="154">
                  <c:v>25551</c:v>
                </c:pt>
                <c:pt idx="155">
                  <c:v>25566</c:v>
                </c:pt>
                <c:pt idx="156">
                  <c:v>25580</c:v>
                </c:pt>
                <c:pt idx="157">
                  <c:v>25591</c:v>
                </c:pt>
                <c:pt idx="158">
                  <c:v>25607</c:v>
                </c:pt>
                <c:pt idx="159">
                  <c:v>25620</c:v>
                </c:pt>
                <c:pt idx="160">
                  <c:v>25633</c:v>
                </c:pt>
                <c:pt idx="161">
                  <c:v>25659</c:v>
                </c:pt>
                <c:pt idx="162">
                  <c:v>25673</c:v>
                </c:pt>
                <c:pt idx="163">
                  <c:v>25687</c:v>
                </c:pt>
                <c:pt idx="164">
                  <c:v>25720</c:v>
                </c:pt>
                <c:pt idx="165">
                  <c:v>25724</c:v>
                </c:pt>
                <c:pt idx="166">
                  <c:v>25747</c:v>
                </c:pt>
                <c:pt idx="167">
                  <c:v>25776</c:v>
                </c:pt>
                <c:pt idx="168">
                  <c:v>25792</c:v>
                </c:pt>
                <c:pt idx="169">
                  <c:v>25807</c:v>
                </c:pt>
                <c:pt idx="170">
                  <c:v>25818</c:v>
                </c:pt>
                <c:pt idx="171">
                  <c:v>25836</c:v>
                </c:pt>
                <c:pt idx="172">
                  <c:v>25907</c:v>
                </c:pt>
                <c:pt idx="173">
                  <c:v>25949</c:v>
                </c:pt>
                <c:pt idx="174">
                  <c:v>25986</c:v>
                </c:pt>
                <c:pt idx="175">
                  <c:v>26015</c:v>
                </c:pt>
                <c:pt idx="176">
                  <c:v>26027</c:v>
                </c:pt>
                <c:pt idx="177">
                  <c:v>26032</c:v>
                </c:pt>
                <c:pt idx="178">
                  <c:v>26046</c:v>
                </c:pt>
                <c:pt idx="179">
                  <c:v>26070</c:v>
                </c:pt>
                <c:pt idx="180">
                  <c:v>26078</c:v>
                </c:pt>
                <c:pt idx="181">
                  <c:v>26085</c:v>
                </c:pt>
                <c:pt idx="182">
                  <c:v>26084</c:v>
                </c:pt>
                <c:pt idx="183">
                  <c:v>26098</c:v>
                </c:pt>
                <c:pt idx="184">
                  <c:v>26105</c:v>
                </c:pt>
                <c:pt idx="185">
                  <c:v>26105</c:v>
                </c:pt>
                <c:pt idx="186">
                  <c:v>26106</c:v>
                </c:pt>
                <c:pt idx="187">
                  <c:v>26127</c:v>
                </c:pt>
                <c:pt idx="188">
                  <c:v>26348</c:v>
                </c:pt>
                <c:pt idx="189">
                  <c:v>26376</c:v>
                </c:pt>
                <c:pt idx="190">
                  <c:v>26381</c:v>
                </c:pt>
                <c:pt idx="191">
                  <c:v>26393</c:v>
                </c:pt>
                <c:pt idx="192">
                  <c:v>26403</c:v>
                </c:pt>
                <c:pt idx="193">
                  <c:v>26411</c:v>
                </c:pt>
                <c:pt idx="194">
                  <c:v>26418</c:v>
                </c:pt>
                <c:pt idx="195">
                  <c:v>26424</c:v>
                </c:pt>
                <c:pt idx="196">
                  <c:v>26429</c:v>
                </c:pt>
                <c:pt idx="197">
                  <c:v>26430</c:v>
                </c:pt>
                <c:pt idx="198">
                  <c:v>26433</c:v>
                </c:pt>
                <c:pt idx="199">
                  <c:v>26433</c:v>
                </c:pt>
                <c:pt idx="200">
                  <c:v>26450</c:v>
                </c:pt>
                <c:pt idx="201">
                  <c:v>26465</c:v>
                </c:pt>
                <c:pt idx="202">
                  <c:v>26470</c:v>
                </c:pt>
                <c:pt idx="203">
                  <c:v>26478</c:v>
                </c:pt>
                <c:pt idx="204">
                  <c:v>26482</c:v>
                </c:pt>
                <c:pt idx="205">
                  <c:v>26480</c:v>
                </c:pt>
                <c:pt idx="206">
                  <c:v>26491</c:v>
                </c:pt>
                <c:pt idx="207">
                  <c:v>26496</c:v>
                </c:pt>
                <c:pt idx="208">
                  <c:v>26502</c:v>
                </c:pt>
                <c:pt idx="209">
                  <c:v>26508</c:v>
                </c:pt>
                <c:pt idx="210">
                  <c:v>26520</c:v>
                </c:pt>
                <c:pt idx="213">
                  <c:v>27004</c:v>
                </c:pt>
                <c:pt idx="214">
                  <c:v>27010</c:v>
                </c:pt>
                <c:pt idx="215">
                  <c:v>26991</c:v>
                </c:pt>
                <c:pt idx="217">
                  <c:v>27017</c:v>
                </c:pt>
                <c:pt idx="218">
                  <c:v>27037</c:v>
                </c:pt>
                <c:pt idx="219">
                  <c:v>27041</c:v>
                </c:pt>
                <c:pt idx="220">
                  <c:v>27052</c:v>
                </c:pt>
                <c:pt idx="221">
                  <c:v>27076</c:v>
                </c:pt>
                <c:pt idx="222">
                  <c:v>27092</c:v>
                </c:pt>
                <c:pt idx="223">
                  <c:v>27096</c:v>
                </c:pt>
                <c:pt idx="224">
                  <c:v>27108</c:v>
                </c:pt>
                <c:pt idx="225">
                  <c:v>27111</c:v>
                </c:pt>
                <c:pt idx="226">
                  <c:v>27118</c:v>
                </c:pt>
                <c:pt idx="227">
                  <c:v>27122</c:v>
                </c:pt>
                <c:pt idx="228">
                  <c:v>27125</c:v>
                </c:pt>
                <c:pt idx="229">
                  <c:v>27114</c:v>
                </c:pt>
                <c:pt idx="230">
                  <c:v>27113</c:v>
                </c:pt>
                <c:pt idx="231">
                  <c:v>27117</c:v>
                </c:pt>
                <c:pt idx="232">
                  <c:v>27176</c:v>
                </c:pt>
                <c:pt idx="233">
                  <c:v>27195</c:v>
                </c:pt>
                <c:pt idx="234">
                  <c:v>27196</c:v>
                </c:pt>
                <c:pt idx="235">
                  <c:v>27214</c:v>
                </c:pt>
                <c:pt idx="236">
                  <c:v>27240</c:v>
                </c:pt>
                <c:pt idx="237">
                  <c:v>27246</c:v>
                </c:pt>
                <c:pt idx="238">
                  <c:v>27262</c:v>
                </c:pt>
                <c:pt idx="239">
                  <c:v>27310</c:v>
                </c:pt>
                <c:pt idx="240">
                  <c:v>27328</c:v>
                </c:pt>
                <c:pt idx="241">
                  <c:v>27331</c:v>
                </c:pt>
                <c:pt idx="242">
                  <c:v>27334</c:v>
                </c:pt>
                <c:pt idx="243">
                  <c:v>27334</c:v>
                </c:pt>
                <c:pt idx="244">
                  <c:v>27338</c:v>
                </c:pt>
                <c:pt idx="245">
                  <c:v>27334</c:v>
                </c:pt>
                <c:pt idx="246">
                  <c:v>27336</c:v>
                </c:pt>
                <c:pt idx="247">
                  <c:v>27363</c:v>
                </c:pt>
                <c:pt idx="248">
                  <c:v>27391</c:v>
                </c:pt>
                <c:pt idx="249">
                  <c:v>27399</c:v>
                </c:pt>
                <c:pt idx="250">
                  <c:v>27406</c:v>
                </c:pt>
                <c:pt idx="251">
                  <c:v>27422</c:v>
                </c:pt>
                <c:pt idx="252">
                  <c:v>27431</c:v>
                </c:pt>
                <c:pt idx="253">
                  <c:v>27454</c:v>
                </c:pt>
                <c:pt idx="254">
                  <c:v>27497</c:v>
                </c:pt>
                <c:pt idx="255">
                  <c:v>27577</c:v>
                </c:pt>
                <c:pt idx="256">
                  <c:v>27714</c:v>
                </c:pt>
                <c:pt idx="257">
                  <c:v>27737</c:v>
                </c:pt>
                <c:pt idx="258">
                  <c:v>27766</c:v>
                </c:pt>
                <c:pt idx="259">
                  <c:v>27790</c:v>
                </c:pt>
                <c:pt idx="260">
                  <c:v>27799</c:v>
                </c:pt>
                <c:pt idx="261">
                  <c:v>27821</c:v>
                </c:pt>
                <c:pt idx="262">
                  <c:v>27844</c:v>
                </c:pt>
                <c:pt idx="263">
                  <c:v>27870</c:v>
                </c:pt>
                <c:pt idx="264">
                  <c:v>27883</c:v>
                </c:pt>
                <c:pt idx="265">
                  <c:v>27886</c:v>
                </c:pt>
                <c:pt idx="266">
                  <c:v>27920</c:v>
                </c:pt>
                <c:pt idx="267">
                  <c:v>28077</c:v>
                </c:pt>
                <c:pt idx="268">
                  <c:v>28321</c:v>
                </c:pt>
                <c:pt idx="269">
                  <c:v>28392</c:v>
                </c:pt>
                <c:pt idx="270">
                  <c:v>28437</c:v>
                </c:pt>
                <c:pt idx="271">
                  <c:v>28480</c:v>
                </c:pt>
                <c:pt idx="272">
                  <c:v>28497</c:v>
                </c:pt>
                <c:pt idx="273">
                  <c:v>28511</c:v>
                </c:pt>
                <c:pt idx="274">
                  <c:v>28526</c:v>
                </c:pt>
                <c:pt idx="275">
                  <c:v>28554</c:v>
                </c:pt>
                <c:pt idx="276">
                  <c:v>28565</c:v>
                </c:pt>
                <c:pt idx="277">
                  <c:v>28591</c:v>
                </c:pt>
                <c:pt idx="278">
                  <c:v>28595</c:v>
                </c:pt>
                <c:pt idx="279">
                  <c:v>28607</c:v>
                </c:pt>
                <c:pt idx="280">
                  <c:v>28615</c:v>
                </c:pt>
                <c:pt idx="281">
                  <c:v>28632</c:v>
                </c:pt>
                <c:pt idx="282">
                  <c:v>28643</c:v>
                </c:pt>
                <c:pt idx="283">
                  <c:v>28657</c:v>
                </c:pt>
                <c:pt idx="284">
                  <c:v>28664</c:v>
                </c:pt>
                <c:pt idx="285">
                  <c:v>28702</c:v>
                </c:pt>
                <c:pt idx="286">
                  <c:v>28776</c:v>
                </c:pt>
                <c:pt idx="287">
                  <c:v>28793</c:v>
                </c:pt>
                <c:pt idx="288">
                  <c:v>28809</c:v>
                </c:pt>
                <c:pt idx="289">
                  <c:v>28829</c:v>
                </c:pt>
                <c:pt idx="290">
                  <c:v>28849</c:v>
                </c:pt>
                <c:pt idx="291">
                  <c:v>28869</c:v>
                </c:pt>
                <c:pt idx="292">
                  <c:v>28894</c:v>
                </c:pt>
                <c:pt idx="293">
                  <c:v>28918</c:v>
                </c:pt>
                <c:pt idx="294">
                  <c:v>28986</c:v>
                </c:pt>
                <c:pt idx="295">
                  <c:v>29011</c:v>
                </c:pt>
                <c:pt idx="296">
                  <c:v>29028</c:v>
                </c:pt>
                <c:pt idx="297">
                  <c:v>29050</c:v>
                </c:pt>
                <c:pt idx="298">
                  <c:v>29067</c:v>
                </c:pt>
                <c:pt idx="299">
                  <c:v>29095</c:v>
                </c:pt>
                <c:pt idx="300">
                  <c:v>29119</c:v>
                </c:pt>
                <c:pt idx="301">
                  <c:v>29166</c:v>
                </c:pt>
                <c:pt idx="302">
                  <c:v>29187</c:v>
                </c:pt>
                <c:pt idx="303">
                  <c:v>29230</c:v>
                </c:pt>
                <c:pt idx="304">
                  <c:v>29275</c:v>
                </c:pt>
                <c:pt idx="305">
                  <c:v>29313</c:v>
                </c:pt>
                <c:pt idx="306">
                  <c:v>29367</c:v>
                </c:pt>
                <c:pt idx="307">
                  <c:v>29396</c:v>
                </c:pt>
                <c:pt idx="308">
                  <c:v>29438</c:v>
                </c:pt>
                <c:pt idx="309">
                  <c:v>29482</c:v>
                </c:pt>
                <c:pt idx="310">
                  <c:v>29515</c:v>
                </c:pt>
                <c:pt idx="311">
                  <c:v>29564</c:v>
                </c:pt>
                <c:pt idx="312">
                  <c:v>29611</c:v>
                </c:pt>
                <c:pt idx="313">
                  <c:v>29639</c:v>
                </c:pt>
                <c:pt idx="314">
                  <c:v>29666</c:v>
                </c:pt>
                <c:pt idx="315">
                  <c:v>29690</c:v>
                </c:pt>
                <c:pt idx="316">
                  <c:v>29752</c:v>
                </c:pt>
                <c:pt idx="317">
                  <c:v>29798</c:v>
                </c:pt>
                <c:pt idx="318">
                  <c:v>29832</c:v>
                </c:pt>
                <c:pt idx="319">
                  <c:v>29938</c:v>
                </c:pt>
                <c:pt idx="320">
                  <c:v>29997</c:v>
                </c:pt>
                <c:pt idx="321">
                  <c:v>30040</c:v>
                </c:pt>
                <c:pt idx="322">
                  <c:v>30077</c:v>
                </c:pt>
                <c:pt idx="323">
                  <c:v>30129</c:v>
                </c:pt>
                <c:pt idx="324">
                  <c:v>30194</c:v>
                </c:pt>
                <c:pt idx="325">
                  <c:v>30254</c:v>
                </c:pt>
                <c:pt idx="326">
                  <c:v>30300</c:v>
                </c:pt>
                <c:pt idx="327">
                  <c:v>30352</c:v>
                </c:pt>
                <c:pt idx="328">
                  <c:v>30405</c:v>
                </c:pt>
                <c:pt idx="329">
                  <c:v>30472</c:v>
                </c:pt>
                <c:pt idx="330">
                  <c:v>30527</c:v>
                </c:pt>
                <c:pt idx="331">
                  <c:v>30578</c:v>
                </c:pt>
                <c:pt idx="332">
                  <c:v>30613</c:v>
                </c:pt>
                <c:pt idx="333">
                  <c:v>30640</c:v>
                </c:pt>
                <c:pt idx="334">
                  <c:v>30672</c:v>
                </c:pt>
                <c:pt idx="335">
                  <c:v>30707</c:v>
                </c:pt>
                <c:pt idx="336">
                  <c:v>30811</c:v>
                </c:pt>
                <c:pt idx="337">
                  <c:v>30927</c:v>
                </c:pt>
                <c:pt idx="338">
                  <c:v>31082</c:v>
                </c:pt>
                <c:pt idx="339">
                  <c:v>31188</c:v>
                </c:pt>
                <c:pt idx="340">
                  <c:v>31285</c:v>
                </c:pt>
                <c:pt idx="341">
                  <c:v>31383</c:v>
                </c:pt>
                <c:pt idx="342">
                  <c:v>31472</c:v>
                </c:pt>
                <c:pt idx="343">
                  <c:v>31562</c:v>
                </c:pt>
                <c:pt idx="344">
                  <c:v>31647</c:v>
                </c:pt>
                <c:pt idx="345">
                  <c:v>31740</c:v>
                </c:pt>
                <c:pt idx="346">
                  <c:v>31830</c:v>
                </c:pt>
                <c:pt idx="347">
                  <c:v>31925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DE2B-445E-BCCA-0A1EE935F601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ndr2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strRef>
              <c:f>Sheet1!$A$2:$A$349</c:f>
              <c:strCache>
                <c:ptCount val="348"/>
                <c:pt idx="0">
                  <c:v>01.09.2017</c:v>
                </c:pt>
                <c:pt idx="1">
                  <c:v>02.09.2017</c:v>
                </c:pt>
                <c:pt idx="2">
                  <c:v>03.09.2017</c:v>
                </c:pt>
                <c:pt idx="3">
                  <c:v>04.09.2017</c:v>
                </c:pt>
                <c:pt idx="4">
                  <c:v>05.09.2017</c:v>
                </c:pt>
                <c:pt idx="5">
                  <c:v>06.09.2017</c:v>
                </c:pt>
                <c:pt idx="6">
                  <c:v>07.09.2017</c:v>
                </c:pt>
                <c:pt idx="7">
                  <c:v>08.09.2017</c:v>
                </c:pt>
                <c:pt idx="8">
                  <c:v>09.09.2017</c:v>
                </c:pt>
                <c:pt idx="9">
                  <c:v>10.09.2017</c:v>
                </c:pt>
                <c:pt idx="10">
                  <c:v>11.09.2017</c:v>
                </c:pt>
                <c:pt idx="11">
                  <c:v>12.09.2017</c:v>
                </c:pt>
                <c:pt idx="12">
                  <c:v>13.09.2017</c:v>
                </c:pt>
                <c:pt idx="13">
                  <c:v>14.09.2017</c:v>
                </c:pt>
                <c:pt idx="14">
                  <c:v>15.09.2017</c:v>
                </c:pt>
                <c:pt idx="15">
                  <c:v>16.09.2017</c:v>
                </c:pt>
                <c:pt idx="16">
                  <c:v>17.09.2017</c:v>
                </c:pt>
                <c:pt idx="17">
                  <c:v>18.09.2017</c:v>
                </c:pt>
                <c:pt idx="18">
                  <c:v>19.09.2017</c:v>
                </c:pt>
                <c:pt idx="19">
                  <c:v>20.09.2017</c:v>
                </c:pt>
                <c:pt idx="20">
                  <c:v>21.09.2017</c:v>
                </c:pt>
                <c:pt idx="21">
                  <c:v>22.09.2017</c:v>
                </c:pt>
                <c:pt idx="22">
                  <c:v>23.09.2017</c:v>
                </c:pt>
                <c:pt idx="23">
                  <c:v>24.09.2017</c:v>
                </c:pt>
                <c:pt idx="24">
                  <c:v>25.09.2017</c:v>
                </c:pt>
                <c:pt idx="25">
                  <c:v>26.09.2017</c:v>
                </c:pt>
                <c:pt idx="26">
                  <c:v>27.09.2017</c:v>
                </c:pt>
                <c:pt idx="27">
                  <c:v>28.09.2017</c:v>
                </c:pt>
                <c:pt idx="28">
                  <c:v>29.09.2017</c:v>
                </c:pt>
                <c:pt idx="29">
                  <c:v>30.09.2017</c:v>
                </c:pt>
                <c:pt idx="30">
                  <c:v>01.10.2017</c:v>
                </c:pt>
                <c:pt idx="31">
                  <c:v>02.10.2017</c:v>
                </c:pt>
                <c:pt idx="32">
                  <c:v>03.10.2017</c:v>
                </c:pt>
                <c:pt idx="33">
                  <c:v>04.10.2017</c:v>
                </c:pt>
                <c:pt idx="34">
                  <c:v>05.10.2017</c:v>
                </c:pt>
                <c:pt idx="35">
                  <c:v>06.10.2017</c:v>
                </c:pt>
                <c:pt idx="36">
                  <c:v>07.10.2017</c:v>
                </c:pt>
                <c:pt idx="37">
                  <c:v>08.10.2017</c:v>
                </c:pt>
                <c:pt idx="38">
                  <c:v>09.10.2017</c:v>
                </c:pt>
                <c:pt idx="39">
                  <c:v>10.10.2017</c:v>
                </c:pt>
                <c:pt idx="40">
                  <c:v>11.10.2017</c:v>
                </c:pt>
                <c:pt idx="41">
                  <c:v>12.10.2017</c:v>
                </c:pt>
                <c:pt idx="42">
                  <c:v>13.10.2017</c:v>
                </c:pt>
                <c:pt idx="43">
                  <c:v>14.10.2017</c:v>
                </c:pt>
                <c:pt idx="44">
                  <c:v>15.10.2017</c:v>
                </c:pt>
                <c:pt idx="45">
                  <c:v>16.10.2017</c:v>
                </c:pt>
                <c:pt idx="46">
                  <c:v>17.10.2017</c:v>
                </c:pt>
                <c:pt idx="47">
                  <c:v>18.10.2017</c:v>
                </c:pt>
                <c:pt idx="48">
                  <c:v>19.10.2017</c:v>
                </c:pt>
                <c:pt idx="49">
                  <c:v>20.10.2017</c:v>
                </c:pt>
                <c:pt idx="50">
                  <c:v>21.10.2017</c:v>
                </c:pt>
                <c:pt idx="51">
                  <c:v>22.10.2017</c:v>
                </c:pt>
                <c:pt idx="52">
                  <c:v>23.10.2017</c:v>
                </c:pt>
                <c:pt idx="53">
                  <c:v>24.10.2017</c:v>
                </c:pt>
                <c:pt idx="54">
                  <c:v>25.10.2017</c:v>
                </c:pt>
                <c:pt idx="55">
                  <c:v>26.10.2017</c:v>
                </c:pt>
                <c:pt idx="56">
                  <c:v>27.10.2017</c:v>
                </c:pt>
                <c:pt idx="57">
                  <c:v>28.10.2017</c:v>
                </c:pt>
                <c:pt idx="58">
                  <c:v>29.10.2017</c:v>
                </c:pt>
                <c:pt idx="59">
                  <c:v>30.10.2017</c:v>
                </c:pt>
                <c:pt idx="60">
                  <c:v>31.10.2017</c:v>
                </c:pt>
                <c:pt idx="61">
                  <c:v>01.11.2017</c:v>
                </c:pt>
                <c:pt idx="62">
                  <c:v>02.11.2017</c:v>
                </c:pt>
                <c:pt idx="63">
                  <c:v>03.11.2017</c:v>
                </c:pt>
                <c:pt idx="64">
                  <c:v>04.11.2017</c:v>
                </c:pt>
                <c:pt idx="65">
                  <c:v>05.11.2017</c:v>
                </c:pt>
                <c:pt idx="66">
                  <c:v>06.11.2017</c:v>
                </c:pt>
                <c:pt idx="67">
                  <c:v>07.11.2017</c:v>
                </c:pt>
                <c:pt idx="68">
                  <c:v>08.11.2017</c:v>
                </c:pt>
                <c:pt idx="69">
                  <c:v>09.11.2017</c:v>
                </c:pt>
                <c:pt idx="70">
                  <c:v>10.11.2017</c:v>
                </c:pt>
                <c:pt idx="71">
                  <c:v>11.11.2017</c:v>
                </c:pt>
                <c:pt idx="72">
                  <c:v>12.11.2017</c:v>
                </c:pt>
                <c:pt idx="73">
                  <c:v>13.11.2017</c:v>
                </c:pt>
                <c:pt idx="74">
                  <c:v>14.11.2017</c:v>
                </c:pt>
                <c:pt idx="75">
                  <c:v>15.11.2017</c:v>
                </c:pt>
                <c:pt idx="76">
                  <c:v>16.11.2017</c:v>
                </c:pt>
                <c:pt idx="77">
                  <c:v>17.11.2017</c:v>
                </c:pt>
                <c:pt idx="78">
                  <c:v>18.11.2017</c:v>
                </c:pt>
                <c:pt idx="79">
                  <c:v>19.11.2017</c:v>
                </c:pt>
                <c:pt idx="80">
                  <c:v>20.11.2017</c:v>
                </c:pt>
                <c:pt idx="81">
                  <c:v>21.11.2017</c:v>
                </c:pt>
                <c:pt idx="82">
                  <c:v>22.11.2017</c:v>
                </c:pt>
                <c:pt idx="83">
                  <c:v>23.11.2017</c:v>
                </c:pt>
                <c:pt idx="84">
                  <c:v>24.11.2017</c:v>
                </c:pt>
                <c:pt idx="85">
                  <c:v>25.11.2017</c:v>
                </c:pt>
                <c:pt idx="86">
                  <c:v>26.11.2017</c:v>
                </c:pt>
                <c:pt idx="87">
                  <c:v>27.11.2017</c:v>
                </c:pt>
                <c:pt idx="88">
                  <c:v>28.11.2017</c:v>
                </c:pt>
                <c:pt idx="89">
                  <c:v>29.11.2017</c:v>
                </c:pt>
                <c:pt idx="90">
                  <c:v>30.11.2017</c:v>
                </c:pt>
                <c:pt idx="91">
                  <c:v>01.12.2017</c:v>
                </c:pt>
                <c:pt idx="92">
                  <c:v>02.12.2017</c:v>
                </c:pt>
                <c:pt idx="93">
                  <c:v>03.12.2017</c:v>
                </c:pt>
                <c:pt idx="94">
                  <c:v>04.12.2017</c:v>
                </c:pt>
                <c:pt idx="95">
                  <c:v>05.12.2017</c:v>
                </c:pt>
                <c:pt idx="96">
                  <c:v>06.12.2017</c:v>
                </c:pt>
                <c:pt idx="97">
                  <c:v>07.12.2017</c:v>
                </c:pt>
                <c:pt idx="98">
                  <c:v>08.12.2017</c:v>
                </c:pt>
                <c:pt idx="99">
                  <c:v>09.12.2017</c:v>
                </c:pt>
                <c:pt idx="100">
                  <c:v>10.12.2017</c:v>
                </c:pt>
                <c:pt idx="101">
                  <c:v>11.12.2017</c:v>
                </c:pt>
                <c:pt idx="102">
                  <c:v>12.12.2017</c:v>
                </c:pt>
                <c:pt idx="103">
                  <c:v>13.12.2017</c:v>
                </c:pt>
                <c:pt idx="104">
                  <c:v>14.12.2017</c:v>
                </c:pt>
                <c:pt idx="105">
                  <c:v>15.12.2017</c:v>
                </c:pt>
                <c:pt idx="106">
                  <c:v>16.12.2017</c:v>
                </c:pt>
                <c:pt idx="107">
                  <c:v>17.12.2017</c:v>
                </c:pt>
                <c:pt idx="108">
                  <c:v>18.12.2017</c:v>
                </c:pt>
                <c:pt idx="109">
                  <c:v>19.12.2017</c:v>
                </c:pt>
                <c:pt idx="110">
                  <c:v>20.12.2017</c:v>
                </c:pt>
                <c:pt idx="111">
                  <c:v>21.12.2017</c:v>
                </c:pt>
                <c:pt idx="112">
                  <c:v>22.12.2017</c:v>
                </c:pt>
                <c:pt idx="113">
                  <c:v>23.12.2017</c:v>
                </c:pt>
                <c:pt idx="114">
                  <c:v>24.12.2017</c:v>
                </c:pt>
                <c:pt idx="115">
                  <c:v>25.12.2017</c:v>
                </c:pt>
                <c:pt idx="116">
                  <c:v>26.12.2017</c:v>
                </c:pt>
                <c:pt idx="117">
                  <c:v>27.12.2017</c:v>
                </c:pt>
                <c:pt idx="118">
                  <c:v>28.12.2017</c:v>
                </c:pt>
                <c:pt idx="119">
                  <c:v>29.12.2017</c:v>
                </c:pt>
                <c:pt idx="120">
                  <c:v>30.12.2017</c:v>
                </c:pt>
                <c:pt idx="121">
                  <c:v>31.12.2017</c:v>
                </c:pt>
                <c:pt idx="122">
                  <c:v>01.01.2018</c:v>
                </c:pt>
                <c:pt idx="123">
                  <c:v>02.01.2018</c:v>
                </c:pt>
                <c:pt idx="124">
                  <c:v>03.01.2018</c:v>
                </c:pt>
                <c:pt idx="125">
                  <c:v>04.01.2018</c:v>
                </c:pt>
                <c:pt idx="126">
                  <c:v>05.01.2018</c:v>
                </c:pt>
                <c:pt idx="127">
                  <c:v>06.01.2018</c:v>
                </c:pt>
                <c:pt idx="128">
                  <c:v>07.01.2018</c:v>
                </c:pt>
                <c:pt idx="129">
                  <c:v>08.01.2018</c:v>
                </c:pt>
                <c:pt idx="130">
                  <c:v>09.01.2018</c:v>
                </c:pt>
                <c:pt idx="131">
                  <c:v>10.01.2018</c:v>
                </c:pt>
                <c:pt idx="132">
                  <c:v>11.01.2018</c:v>
                </c:pt>
                <c:pt idx="133">
                  <c:v>12.01.2018</c:v>
                </c:pt>
                <c:pt idx="134">
                  <c:v>13.01.2018</c:v>
                </c:pt>
                <c:pt idx="135">
                  <c:v>14.01.2018</c:v>
                </c:pt>
                <c:pt idx="136">
                  <c:v>15.01.2018</c:v>
                </c:pt>
                <c:pt idx="137">
                  <c:v>16.01.2018</c:v>
                </c:pt>
                <c:pt idx="138">
                  <c:v>17.01.2018</c:v>
                </c:pt>
                <c:pt idx="139">
                  <c:v>18.01.2018</c:v>
                </c:pt>
                <c:pt idx="140">
                  <c:v>19.01.2018</c:v>
                </c:pt>
                <c:pt idx="141">
                  <c:v>20.01.2018</c:v>
                </c:pt>
                <c:pt idx="142">
                  <c:v>21.01.2018</c:v>
                </c:pt>
                <c:pt idx="143">
                  <c:v>22.01.2018</c:v>
                </c:pt>
                <c:pt idx="144">
                  <c:v>23.01.2018</c:v>
                </c:pt>
                <c:pt idx="145">
                  <c:v>24.01.2018</c:v>
                </c:pt>
                <c:pt idx="146">
                  <c:v>25.01.2018</c:v>
                </c:pt>
                <c:pt idx="147">
                  <c:v>26.01.2018</c:v>
                </c:pt>
                <c:pt idx="148">
                  <c:v>27.01.2018</c:v>
                </c:pt>
                <c:pt idx="149">
                  <c:v>28.01.2018</c:v>
                </c:pt>
                <c:pt idx="150">
                  <c:v>29.01.2018</c:v>
                </c:pt>
                <c:pt idx="151">
                  <c:v>30.01.2018</c:v>
                </c:pt>
                <c:pt idx="152">
                  <c:v>31.01.2018</c:v>
                </c:pt>
                <c:pt idx="153">
                  <c:v>01.02.2018</c:v>
                </c:pt>
                <c:pt idx="154">
                  <c:v>02.02.2018</c:v>
                </c:pt>
                <c:pt idx="155">
                  <c:v>03.02.2018</c:v>
                </c:pt>
                <c:pt idx="156">
                  <c:v>04.02.2018</c:v>
                </c:pt>
                <c:pt idx="157">
                  <c:v>05.02.2018</c:v>
                </c:pt>
                <c:pt idx="158">
                  <c:v>06.02.2018</c:v>
                </c:pt>
                <c:pt idx="159">
                  <c:v>07.02.2018</c:v>
                </c:pt>
                <c:pt idx="160">
                  <c:v>08.02.2018</c:v>
                </c:pt>
                <c:pt idx="161">
                  <c:v>09.02.2018</c:v>
                </c:pt>
                <c:pt idx="162">
                  <c:v>10.02.2018</c:v>
                </c:pt>
                <c:pt idx="163">
                  <c:v>11.02.2018</c:v>
                </c:pt>
                <c:pt idx="164">
                  <c:v>12.02.2018</c:v>
                </c:pt>
                <c:pt idx="165">
                  <c:v>13.02.2018</c:v>
                </c:pt>
                <c:pt idx="166">
                  <c:v>14.02.2018</c:v>
                </c:pt>
                <c:pt idx="167">
                  <c:v>15.02.2018</c:v>
                </c:pt>
                <c:pt idx="168">
                  <c:v>16.02.2018</c:v>
                </c:pt>
                <c:pt idx="169">
                  <c:v>17.02.2018</c:v>
                </c:pt>
                <c:pt idx="170">
                  <c:v>18.02.2018</c:v>
                </c:pt>
                <c:pt idx="171">
                  <c:v>19.02.2018</c:v>
                </c:pt>
                <c:pt idx="172">
                  <c:v>20.02.2018</c:v>
                </c:pt>
                <c:pt idx="173">
                  <c:v>21.02.2018</c:v>
                </c:pt>
                <c:pt idx="174">
                  <c:v>22.02.2018</c:v>
                </c:pt>
                <c:pt idx="175">
                  <c:v>23.02.2018</c:v>
                </c:pt>
                <c:pt idx="176">
                  <c:v>24.02.2018</c:v>
                </c:pt>
                <c:pt idx="177">
                  <c:v>25.02.2018</c:v>
                </c:pt>
                <c:pt idx="178">
                  <c:v>26.02.2018</c:v>
                </c:pt>
                <c:pt idx="179">
                  <c:v>27.02.2018</c:v>
                </c:pt>
                <c:pt idx="180">
                  <c:v>28.02.2018</c:v>
                </c:pt>
                <c:pt idx="181">
                  <c:v>01.03.2018</c:v>
                </c:pt>
                <c:pt idx="182">
                  <c:v>02.03.2018</c:v>
                </c:pt>
                <c:pt idx="183">
                  <c:v>03.03.2018</c:v>
                </c:pt>
                <c:pt idx="184">
                  <c:v>04.03.2018</c:v>
                </c:pt>
                <c:pt idx="185">
                  <c:v>05.03.2018</c:v>
                </c:pt>
                <c:pt idx="186">
                  <c:v>06.03.2018</c:v>
                </c:pt>
                <c:pt idx="187">
                  <c:v>07.03.2018</c:v>
                </c:pt>
                <c:pt idx="188">
                  <c:v>08.03.2018</c:v>
                </c:pt>
                <c:pt idx="189">
                  <c:v>09.03.2018</c:v>
                </c:pt>
                <c:pt idx="190">
                  <c:v>10.03.2018</c:v>
                </c:pt>
                <c:pt idx="191">
                  <c:v>11.03.2018</c:v>
                </c:pt>
                <c:pt idx="192">
                  <c:v>12.03.2018</c:v>
                </c:pt>
                <c:pt idx="193">
                  <c:v>13.03.2018</c:v>
                </c:pt>
                <c:pt idx="194">
                  <c:v>14.03.2018</c:v>
                </c:pt>
                <c:pt idx="195">
                  <c:v>15.03.2018</c:v>
                </c:pt>
                <c:pt idx="196">
                  <c:v>16.03.2018</c:v>
                </c:pt>
                <c:pt idx="197">
                  <c:v>17.03.2018</c:v>
                </c:pt>
                <c:pt idx="198">
                  <c:v>18.03.2018</c:v>
                </c:pt>
                <c:pt idx="199">
                  <c:v>19.03.2018</c:v>
                </c:pt>
                <c:pt idx="200">
                  <c:v>20.03.2018</c:v>
                </c:pt>
                <c:pt idx="201">
                  <c:v>21.03.2018</c:v>
                </c:pt>
                <c:pt idx="202">
                  <c:v>22.03.2018</c:v>
                </c:pt>
                <c:pt idx="203">
                  <c:v>23.03.2018</c:v>
                </c:pt>
                <c:pt idx="204">
                  <c:v>24.03.2018</c:v>
                </c:pt>
                <c:pt idx="205">
                  <c:v>25.03.2018</c:v>
                </c:pt>
                <c:pt idx="206">
                  <c:v>26.03.2018</c:v>
                </c:pt>
                <c:pt idx="207">
                  <c:v>27.03.2018</c:v>
                </c:pt>
                <c:pt idx="208">
                  <c:v>28.03.2018</c:v>
                </c:pt>
                <c:pt idx="209">
                  <c:v>29.03.2018</c:v>
                </c:pt>
                <c:pt idx="210">
                  <c:v>30.03.2018</c:v>
                </c:pt>
                <c:pt idx="211">
                  <c:v>31.03.2018</c:v>
                </c:pt>
                <c:pt idx="212">
                  <c:v>01.04.2018</c:v>
                </c:pt>
                <c:pt idx="213">
                  <c:v>02.04.2018</c:v>
                </c:pt>
                <c:pt idx="214">
                  <c:v>03.04.2018</c:v>
                </c:pt>
                <c:pt idx="215">
                  <c:v>04.04.2018</c:v>
                </c:pt>
                <c:pt idx="216">
                  <c:v>05.04.2018</c:v>
                </c:pt>
                <c:pt idx="217">
                  <c:v>06.04.2018</c:v>
                </c:pt>
                <c:pt idx="218">
                  <c:v>07.04.2018</c:v>
                </c:pt>
                <c:pt idx="219">
                  <c:v>08.04.2018</c:v>
                </c:pt>
                <c:pt idx="220">
                  <c:v>09.04.2018</c:v>
                </c:pt>
                <c:pt idx="221">
                  <c:v>10.04.2018</c:v>
                </c:pt>
                <c:pt idx="222">
                  <c:v>11.04.2018</c:v>
                </c:pt>
                <c:pt idx="223">
                  <c:v>12.04.2018</c:v>
                </c:pt>
                <c:pt idx="224">
                  <c:v>13.04.2018</c:v>
                </c:pt>
                <c:pt idx="225">
                  <c:v>14.04.2018</c:v>
                </c:pt>
                <c:pt idx="226">
                  <c:v>15.04.2018</c:v>
                </c:pt>
                <c:pt idx="227">
                  <c:v>16.04.2018</c:v>
                </c:pt>
                <c:pt idx="228">
                  <c:v>17.04.2018</c:v>
                </c:pt>
                <c:pt idx="229">
                  <c:v>18.04.2018</c:v>
                </c:pt>
                <c:pt idx="230">
                  <c:v>19.04.2018</c:v>
                </c:pt>
                <c:pt idx="231">
                  <c:v>20.04.2018</c:v>
                </c:pt>
                <c:pt idx="232">
                  <c:v>21.04.2018</c:v>
                </c:pt>
                <c:pt idx="233">
                  <c:v>22.04.2018</c:v>
                </c:pt>
                <c:pt idx="234">
                  <c:v>23.04.2018</c:v>
                </c:pt>
                <c:pt idx="235">
                  <c:v>24.04.2018</c:v>
                </c:pt>
                <c:pt idx="236">
                  <c:v>25.04.2018</c:v>
                </c:pt>
                <c:pt idx="237">
                  <c:v>26.04.2018</c:v>
                </c:pt>
                <c:pt idx="238">
                  <c:v>27.04.2018</c:v>
                </c:pt>
                <c:pt idx="239">
                  <c:v>28.04.2018</c:v>
                </c:pt>
                <c:pt idx="240">
                  <c:v>29.04.2018</c:v>
                </c:pt>
                <c:pt idx="241">
                  <c:v>30.04.2018</c:v>
                </c:pt>
                <c:pt idx="242">
                  <c:v>01.05.2018</c:v>
                </c:pt>
                <c:pt idx="243">
                  <c:v>02.05.2018</c:v>
                </c:pt>
                <c:pt idx="244">
                  <c:v>03.05.2018</c:v>
                </c:pt>
                <c:pt idx="245">
                  <c:v>04.05.2018</c:v>
                </c:pt>
                <c:pt idx="246">
                  <c:v>05.05.2018</c:v>
                </c:pt>
                <c:pt idx="247">
                  <c:v>06.05.2018</c:v>
                </c:pt>
                <c:pt idx="248">
                  <c:v>07.05.2018</c:v>
                </c:pt>
                <c:pt idx="249">
                  <c:v>08.05.2018</c:v>
                </c:pt>
                <c:pt idx="250">
                  <c:v>09.05.2018</c:v>
                </c:pt>
                <c:pt idx="251">
                  <c:v>10.05.2018</c:v>
                </c:pt>
                <c:pt idx="252">
                  <c:v>11.05.2018</c:v>
                </c:pt>
                <c:pt idx="253">
                  <c:v>12.05.2018</c:v>
                </c:pt>
                <c:pt idx="254">
                  <c:v>13.05.2018</c:v>
                </c:pt>
                <c:pt idx="255">
                  <c:v>14.05.2018</c:v>
                </c:pt>
                <c:pt idx="256">
                  <c:v>15.05.2018</c:v>
                </c:pt>
                <c:pt idx="257">
                  <c:v>16.05.2018</c:v>
                </c:pt>
                <c:pt idx="258">
                  <c:v>17.05.2018</c:v>
                </c:pt>
                <c:pt idx="259">
                  <c:v>18.05.2018</c:v>
                </c:pt>
                <c:pt idx="260">
                  <c:v>19.05.2018</c:v>
                </c:pt>
                <c:pt idx="261">
                  <c:v>20.05.2018</c:v>
                </c:pt>
                <c:pt idx="262">
                  <c:v>21.05.2018</c:v>
                </c:pt>
                <c:pt idx="263">
                  <c:v>22.05.2018</c:v>
                </c:pt>
                <c:pt idx="264">
                  <c:v>23.05.2018</c:v>
                </c:pt>
                <c:pt idx="265">
                  <c:v>24.05.2018</c:v>
                </c:pt>
                <c:pt idx="266">
                  <c:v>25.05.2018</c:v>
                </c:pt>
                <c:pt idx="267">
                  <c:v>26.05.2018</c:v>
                </c:pt>
                <c:pt idx="268">
                  <c:v>27.05.2018</c:v>
                </c:pt>
                <c:pt idx="269">
                  <c:v>28.05.2018</c:v>
                </c:pt>
                <c:pt idx="270">
                  <c:v>29.05.2018</c:v>
                </c:pt>
                <c:pt idx="271">
                  <c:v>30.05.2018</c:v>
                </c:pt>
                <c:pt idx="272">
                  <c:v>31.05.2018</c:v>
                </c:pt>
                <c:pt idx="273">
                  <c:v>01.06.2018</c:v>
                </c:pt>
                <c:pt idx="274">
                  <c:v>02.06.2018</c:v>
                </c:pt>
                <c:pt idx="275">
                  <c:v>03.06.2018</c:v>
                </c:pt>
                <c:pt idx="276">
                  <c:v>04.06.2018</c:v>
                </c:pt>
                <c:pt idx="277">
                  <c:v>05.06.2018</c:v>
                </c:pt>
                <c:pt idx="278">
                  <c:v>06.06.2018</c:v>
                </c:pt>
                <c:pt idx="279">
                  <c:v>07.06.2018</c:v>
                </c:pt>
                <c:pt idx="280">
                  <c:v>08.06.2018</c:v>
                </c:pt>
                <c:pt idx="281">
                  <c:v>09.06.2018</c:v>
                </c:pt>
                <c:pt idx="282">
                  <c:v>10.06.2018</c:v>
                </c:pt>
                <c:pt idx="283">
                  <c:v>11.06.2018</c:v>
                </c:pt>
                <c:pt idx="284">
                  <c:v>12.06.2018</c:v>
                </c:pt>
                <c:pt idx="285">
                  <c:v>13.06.2018</c:v>
                </c:pt>
                <c:pt idx="286">
                  <c:v>14.06.2018</c:v>
                </c:pt>
                <c:pt idx="287">
                  <c:v>15.06.2018</c:v>
                </c:pt>
                <c:pt idx="288">
                  <c:v>16.06.2018</c:v>
                </c:pt>
                <c:pt idx="289">
                  <c:v>17.06.2018</c:v>
                </c:pt>
                <c:pt idx="290">
                  <c:v>18.06.2018</c:v>
                </c:pt>
                <c:pt idx="291">
                  <c:v>19.06.2018</c:v>
                </c:pt>
                <c:pt idx="292">
                  <c:v>20.06.2018</c:v>
                </c:pt>
                <c:pt idx="293">
                  <c:v>21.06.2018</c:v>
                </c:pt>
                <c:pt idx="294">
                  <c:v>22.06.2018</c:v>
                </c:pt>
                <c:pt idx="295">
                  <c:v>23.06.2018</c:v>
                </c:pt>
                <c:pt idx="296">
                  <c:v>24.06.2018</c:v>
                </c:pt>
                <c:pt idx="297">
                  <c:v>25.06.2018</c:v>
                </c:pt>
                <c:pt idx="298">
                  <c:v>26.06.2018</c:v>
                </c:pt>
                <c:pt idx="299">
                  <c:v>27.06.2018</c:v>
                </c:pt>
                <c:pt idx="300">
                  <c:v>28.06.2018</c:v>
                </c:pt>
                <c:pt idx="301">
                  <c:v>29.06.2018</c:v>
                </c:pt>
                <c:pt idx="302">
                  <c:v>30.06.2018</c:v>
                </c:pt>
                <c:pt idx="303">
                  <c:v>01.07.2018</c:v>
                </c:pt>
                <c:pt idx="304">
                  <c:v>02.07.2018</c:v>
                </c:pt>
                <c:pt idx="305">
                  <c:v>03.07.2018</c:v>
                </c:pt>
                <c:pt idx="306">
                  <c:v>04.07.2018</c:v>
                </c:pt>
                <c:pt idx="307">
                  <c:v>05.07.2018</c:v>
                </c:pt>
                <c:pt idx="308">
                  <c:v>06.07.2018</c:v>
                </c:pt>
                <c:pt idx="309">
                  <c:v>07.07.2018</c:v>
                </c:pt>
                <c:pt idx="310">
                  <c:v>08.07.2018</c:v>
                </c:pt>
                <c:pt idx="311">
                  <c:v>09.07.2018</c:v>
                </c:pt>
                <c:pt idx="312">
                  <c:v>10.07.2018</c:v>
                </c:pt>
                <c:pt idx="313">
                  <c:v>11.07.2018</c:v>
                </c:pt>
                <c:pt idx="314">
                  <c:v>12.07.2018</c:v>
                </c:pt>
                <c:pt idx="315">
                  <c:v>13.07.2018</c:v>
                </c:pt>
                <c:pt idx="316">
                  <c:v>14.07.2018</c:v>
                </c:pt>
                <c:pt idx="317">
                  <c:v>15.07.2018</c:v>
                </c:pt>
                <c:pt idx="318">
                  <c:v>16.07.2018</c:v>
                </c:pt>
                <c:pt idx="319">
                  <c:v>17.07.2018</c:v>
                </c:pt>
                <c:pt idx="320">
                  <c:v>18.07.2018</c:v>
                </c:pt>
                <c:pt idx="321">
                  <c:v>19.07.2018</c:v>
                </c:pt>
                <c:pt idx="322">
                  <c:v>20.07.2018</c:v>
                </c:pt>
                <c:pt idx="323">
                  <c:v>21.07.2018</c:v>
                </c:pt>
                <c:pt idx="324">
                  <c:v>22.07.2018</c:v>
                </c:pt>
                <c:pt idx="325">
                  <c:v>23.07.2018</c:v>
                </c:pt>
                <c:pt idx="326">
                  <c:v>24.07.2018</c:v>
                </c:pt>
                <c:pt idx="327">
                  <c:v>25.07.2018</c:v>
                </c:pt>
                <c:pt idx="328">
                  <c:v>26.07.2018</c:v>
                </c:pt>
                <c:pt idx="329">
                  <c:v>27.07.2018</c:v>
                </c:pt>
                <c:pt idx="330">
                  <c:v>28.07.2018</c:v>
                </c:pt>
                <c:pt idx="331">
                  <c:v>29.07.2018</c:v>
                </c:pt>
                <c:pt idx="332">
                  <c:v>30.07.2018</c:v>
                </c:pt>
                <c:pt idx="333">
                  <c:v>31.07.2018</c:v>
                </c:pt>
                <c:pt idx="334">
                  <c:v>01.08.2018</c:v>
                </c:pt>
                <c:pt idx="335">
                  <c:v>02.08.2018</c:v>
                </c:pt>
                <c:pt idx="336">
                  <c:v>03.08.2018</c:v>
                </c:pt>
                <c:pt idx="337">
                  <c:v>04.08.2018</c:v>
                </c:pt>
                <c:pt idx="338">
                  <c:v>05.08.2018</c:v>
                </c:pt>
                <c:pt idx="339">
                  <c:v>06.08.2018</c:v>
                </c:pt>
                <c:pt idx="340">
                  <c:v>07.08.2018</c:v>
                </c:pt>
                <c:pt idx="341">
                  <c:v>08.08.2018</c:v>
                </c:pt>
                <c:pt idx="342">
                  <c:v>09.08.2018</c:v>
                </c:pt>
                <c:pt idx="343">
                  <c:v>10.08.2018</c:v>
                </c:pt>
                <c:pt idx="344">
                  <c:v>11.08.2018</c:v>
                </c:pt>
                <c:pt idx="345">
                  <c:v>12.08.2018</c:v>
                </c:pt>
                <c:pt idx="346">
                  <c:v>13.08.2018</c:v>
                </c:pt>
                <c:pt idx="347">
                  <c:v>14.08.2018</c:v>
                </c:pt>
              </c:strCache>
            </c:strRef>
          </c:cat>
          <c:val>
            <c:numRef>
              <c:f>Sheet1!$F$2:$F$349</c:f>
              <c:numCache>
                <c:formatCode>General</c:formatCode>
                <c:ptCount val="348"/>
                <c:pt idx="0">
                  <c:v>4204</c:v>
                </c:pt>
                <c:pt idx="1">
                  <c:v>4221</c:v>
                </c:pt>
                <c:pt idx="2">
                  <c:v>4222</c:v>
                </c:pt>
                <c:pt idx="3">
                  <c:v>4236</c:v>
                </c:pt>
                <c:pt idx="4">
                  <c:v>4251</c:v>
                </c:pt>
                <c:pt idx="5">
                  <c:v>4268</c:v>
                </c:pt>
                <c:pt idx="6">
                  <c:v>4283</c:v>
                </c:pt>
                <c:pt idx="7">
                  <c:v>4423</c:v>
                </c:pt>
                <c:pt idx="8">
                  <c:v>4647</c:v>
                </c:pt>
                <c:pt idx="9">
                  <c:v>4972</c:v>
                </c:pt>
                <c:pt idx="10">
                  <c:v>5007</c:v>
                </c:pt>
                <c:pt idx="11">
                  <c:v>5015</c:v>
                </c:pt>
                <c:pt idx="12">
                  <c:v>5028</c:v>
                </c:pt>
                <c:pt idx="13">
                  <c:v>5073</c:v>
                </c:pt>
                <c:pt idx="14">
                  <c:v>5121</c:v>
                </c:pt>
                <c:pt idx="15">
                  <c:v>5111</c:v>
                </c:pt>
                <c:pt idx="16">
                  <c:v>5138</c:v>
                </c:pt>
                <c:pt idx="17">
                  <c:v>5147</c:v>
                </c:pt>
                <c:pt idx="18">
                  <c:v>5137</c:v>
                </c:pt>
                <c:pt idx="19">
                  <c:v>5136</c:v>
                </c:pt>
                <c:pt idx="20">
                  <c:v>5130</c:v>
                </c:pt>
                <c:pt idx="21">
                  <c:v>5122</c:v>
                </c:pt>
                <c:pt idx="22">
                  <c:v>5115</c:v>
                </c:pt>
                <c:pt idx="23">
                  <c:v>5122</c:v>
                </c:pt>
                <c:pt idx="24">
                  <c:v>5125</c:v>
                </c:pt>
                <c:pt idx="25">
                  <c:v>5130</c:v>
                </c:pt>
                <c:pt idx="26">
                  <c:v>5131</c:v>
                </c:pt>
                <c:pt idx="27">
                  <c:v>5137</c:v>
                </c:pt>
                <c:pt idx="28">
                  <c:v>5141</c:v>
                </c:pt>
                <c:pt idx="29">
                  <c:v>5143</c:v>
                </c:pt>
                <c:pt idx="30">
                  <c:v>5145</c:v>
                </c:pt>
                <c:pt idx="31">
                  <c:v>5151</c:v>
                </c:pt>
                <c:pt idx="32">
                  <c:v>5155</c:v>
                </c:pt>
                <c:pt idx="33">
                  <c:v>5168</c:v>
                </c:pt>
                <c:pt idx="34">
                  <c:v>5176</c:v>
                </c:pt>
                <c:pt idx="35">
                  <c:v>5191</c:v>
                </c:pt>
                <c:pt idx="36">
                  <c:v>5194</c:v>
                </c:pt>
                <c:pt idx="37">
                  <c:v>5202</c:v>
                </c:pt>
                <c:pt idx="38">
                  <c:v>5211</c:v>
                </c:pt>
                <c:pt idx="39">
                  <c:v>5228</c:v>
                </c:pt>
                <c:pt idx="40">
                  <c:v>5241</c:v>
                </c:pt>
                <c:pt idx="41">
                  <c:v>5258</c:v>
                </c:pt>
                <c:pt idx="42">
                  <c:v>5262</c:v>
                </c:pt>
                <c:pt idx="43">
                  <c:v>5275</c:v>
                </c:pt>
                <c:pt idx="44">
                  <c:v>5286</c:v>
                </c:pt>
                <c:pt idx="45">
                  <c:v>5303</c:v>
                </c:pt>
                <c:pt idx="46">
                  <c:v>5324</c:v>
                </c:pt>
                <c:pt idx="47">
                  <c:v>5333</c:v>
                </c:pt>
                <c:pt idx="48">
                  <c:v>5357</c:v>
                </c:pt>
                <c:pt idx="49">
                  <c:v>5360</c:v>
                </c:pt>
                <c:pt idx="50">
                  <c:v>5375</c:v>
                </c:pt>
                <c:pt idx="51">
                  <c:v>5383</c:v>
                </c:pt>
                <c:pt idx="52">
                  <c:v>5401</c:v>
                </c:pt>
                <c:pt idx="53">
                  <c:v>5408</c:v>
                </c:pt>
                <c:pt idx="54">
                  <c:v>5407</c:v>
                </c:pt>
                <c:pt idx="55">
                  <c:v>5414</c:v>
                </c:pt>
                <c:pt idx="56">
                  <c:v>5428</c:v>
                </c:pt>
                <c:pt idx="57">
                  <c:v>5439</c:v>
                </c:pt>
                <c:pt idx="58">
                  <c:v>5450</c:v>
                </c:pt>
                <c:pt idx="59">
                  <c:v>5465</c:v>
                </c:pt>
                <c:pt idx="60">
                  <c:v>5477</c:v>
                </c:pt>
                <c:pt idx="61">
                  <c:v>5488</c:v>
                </c:pt>
                <c:pt idx="62">
                  <c:v>5495</c:v>
                </c:pt>
                <c:pt idx="63">
                  <c:v>5511</c:v>
                </c:pt>
                <c:pt idx="64">
                  <c:v>5526</c:v>
                </c:pt>
                <c:pt idx="65">
                  <c:v>5531</c:v>
                </c:pt>
                <c:pt idx="66">
                  <c:v>5550</c:v>
                </c:pt>
                <c:pt idx="67">
                  <c:v>5560</c:v>
                </c:pt>
                <c:pt idx="68">
                  <c:v>5574</c:v>
                </c:pt>
                <c:pt idx="69">
                  <c:v>5599</c:v>
                </c:pt>
                <c:pt idx="70">
                  <c:v>5611</c:v>
                </c:pt>
                <c:pt idx="71">
                  <c:v>5617</c:v>
                </c:pt>
                <c:pt idx="72">
                  <c:v>5631</c:v>
                </c:pt>
                <c:pt idx="73">
                  <c:v>5671</c:v>
                </c:pt>
                <c:pt idx="74">
                  <c:v>5715</c:v>
                </c:pt>
                <c:pt idx="75">
                  <c:v>5725</c:v>
                </c:pt>
                <c:pt idx="76">
                  <c:v>5746</c:v>
                </c:pt>
                <c:pt idx="77">
                  <c:v>5759</c:v>
                </c:pt>
                <c:pt idx="78">
                  <c:v>5777</c:v>
                </c:pt>
                <c:pt idx="79">
                  <c:v>5781</c:v>
                </c:pt>
                <c:pt idx="80">
                  <c:v>5802</c:v>
                </c:pt>
                <c:pt idx="81">
                  <c:v>5822</c:v>
                </c:pt>
                <c:pt idx="82">
                  <c:v>5845</c:v>
                </c:pt>
                <c:pt idx="83">
                  <c:v>5858</c:v>
                </c:pt>
                <c:pt idx="84">
                  <c:v>5867</c:v>
                </c:pt>
                <c:pt idx="85">
                  <c:v>5885</c:v>
                </c:pt>
                <c:pt idx="86">
                  <c:v>5903</c:v>
                </c:pt>
                <c:pt idx="87">
                  <c:v>5929</c:v>
                </c:pt>
                <c:pt idx="88">
                  <c:v>5944</c:v>
                </c:pt>
                <c:pt idx="89">
                  <c:v>5967</c:v>
                </c:pt>
                <c:pt idx="90">
                  <c:v>5976</c:v>
                </c:pt>
                <c:pt idx="91">
                  <c:v>5991</c:v>
                </c:pt>
                <c:pt idx="92">
                  <c:v>5999</c:v>
                </c:pt>
                <c:pt idx="93">
                  <c:v>6009</c:v>
                </c:pt>
                <c:pt idx="94">
                  <c:v>6019</c:v>
                </c:pt>
                <c:pt idx="95">
                  <c:v>6028</c:v>
                </c:pt>
                <c:pt idx="96">
                  <c:v>6040</c:v>
                </c:pt>
                <c:pt idx="97">
                  <c:v>6050</c:v>
                </c:pt>
                <c:pt idx="98">
                  <c:v>6058</c:v>
                </c:pt>
                <c:pt idx="99">
                  <c:v>6068</c:v>
                </c:pt>
                <c:pt idx="100">
                  <c:v>6077</c:v>
                </c:pt>
                <c:pt idx="101">
                  <c:v>6085</c:v>
                </c:pt>
                <c:pt idx="102">
                  <c:v>6096</c:v>
                </c:pt>
                <c:pt idx="103">
                  <c:v>6112</c:v>
                </c:pt>
                <c:pt idx="104">
                  <c:v>6119</c:v>
                </c:pt>
                <c:pt idx="105">
                  <c:v>6133</c:v>
                </c:pt>
                <c:pt idx="106">
                  <c:v>6144</c:v>
                </c:pt>
                <c:pt idx="107">
                  <c:v>6145</c:v>
                </c:pt>
                <c:pt idx="108">
                  <c:v>6156</c:v>
                </c:pt>
                <c:pt idx="109">
                  <c:v>6161</c:v>
                </c:pt>
                <c:pt idx="110">
                  <c:v>6179</c:v>
                </c:pt>
                <c:pt idx="111">
                  <c:v>6180</c:v>
                </c:pt>
                <c:pt idx="112">
                  <c:v>6189</c:v>
                </c:pt>
                <c:pt idx="113">
                  <c:v>6196</c:v>
                </c:pt>
                <c:pt idx="114">
                  <c:v>6201</c:v>
                </c:pt>
                <c:pt idx="115">
                  <c:v>6213</c:v>
                </c:pt>
                <c:pt idx="116">
                  <c:v>6226</c:v>
                </c:pt>
                <c:pt idx="117">
                  <c:v>6235</c:v>
                </c:pt>
                <c:pt idx="118">
                  <c:v>6246</c:v>
                </c:pt>
                <c:pt idx="119">
                  <c:v>6261</c:v>
                </c:pt>
                <c:pt idx="120">
                  <c:v>6270</c:v>
                </c:pt>
                <c:pt idx="121">
                  <c:v>6314</c:v>
                </c:pt>
                <c:pt idx="122">
                  <c:v>6325</c:v>
                </c:pt>
                <c:pt idx="123">
                  <c:v>6344</c:v>
                </c:pt>
                <c:pt idx="124">
                  <c:v>6358</c:v>
                </c:pt>
                <c:pt idx="125">
                  <c:v>6370</c:v>
                </c:pt>
                <c:pt idx="126">
                  <c:v>6376</c:v>
                </c:pt>
                <c:pt idx="127">
                  <c:v>6393</c:v>
                </c:pt>
                <c:pt idx="128">
                  <c:v>6408</c:v>
                </c:pt>
                <c:pt idx="129">
                  <c:v>6434</c:v>
                </c:pt>
                <c:pt idx="130">
                  <c:v>6463</c:v>
                </c:pt>
                <c:pt idx="131">
                  <c:v>6474</c:v>
                </c:pt>
                <c:pt idx="132">
                  <c:v>6500</c:v>
                </c:pt>
                <c:pt idx="133">
                  <c:v>6507</c:v>
                </c:pt>
                <c:pt idx="134">
                  <c:v>6524</c:v>
                </c:pt>
                <c:pt idx="135">
                  <c:v>6539</c:v>
                </c:pt>
                <c:pt idx="136">
                  <c:v>6554</c:v>
                </c:pt>
                <c:pt idx="137">
                  <c:v>6574</c:v>
                </c:pt>
                <c:pt idx="138">
                  <c:v>6585</c:v>
                </c:pt>
                <c:pt idx="139">
                  <c:v>6601</c:v>
                </c:pt>
                <c:pt idx="140">
                  <c:v>6620</c:v>
                </c:pt>
                <c:pt idx="141">
                  <c:v>6628</c:v>
                </c:pt>
                <c:pt idx="142">
                  <c:v>6644</c:v>
                </c:pt>
                <c:pt idx="143">
                  <c:v>6657</c:v>
                </c:pt>
                <c:pt idx="144">
                  <c:v>6665</c:v>
                </c:pt>
                <c:pt idx="145">
                  <c:v>6677</c:v>
                </c:pt>
                <c:pt idx="146">
                  <c:v>6685</c:v>
                </c:pt>
                <c:pt idx="147">
                  <c:v>6696</c:v>
                </c:pt>
                <c:pt idx="148">
                  <c:v>6714</c:v>
                </c:pt>
                <c:pt idx="149">
                  <c:v>6727</c:v>
                </c:pt>
                <c:pt idx="150">
                  <c:v>6735</c:v>
                </c:pt>
                <c:pt idx="151">
                  <c:v>6735</c:v>
                </c:pt>
                <c:pt idx="152">
                  <c:v>6738</c:v>
                </c:pt>
                <c:pt idx="153">
                  <c:v>6741</c:v>
                </c:pt>
                <c:pt idx="154">
                  <c:v>6748</c:v>
                </c:pt>
                <c:pt idx="155">
                  <c:v>6754</c:v>
                </c:pt>
                <c:pt idx="156">
                  <c:v>6765</c:v>
                </c:pt>
                <c:pt idx="157">
                  <c:v>6787</c:v>
                </c:pt>
                <c:pt idx="158">
                  <c:v>6800</c:v>
                </c:pt>
                <c:pt idx="159">
                  <c:v>6811</c:v>
                </c:pt>
                <c:pt idx="160">
                  <c:v>6822</c:v>
                </c:pt>
                <c:pt idx="161">
                  <c:v>6834</c:v>
                </c:pt>
                <c:pt idx="162">
                  <c:v>6849</c:v>
                </c:pt>
                <c:pt idx="163">
                  <c:v>6855</c:v>
                </c:pt>
                <c:pt idx="164">
                  <c:v>6861</c:v>
                </c:pt>
                <c:pt idx="165">
                  <c:v>6878</c:v>
                </c:pt>
                <c:pt idx="166">
                  <c:v>6892</c:v>
                </c:pt>
                <c:pt idx="167">
                  <c:v>6901</c:v>
                </c:pt>
                <c:pt idx="168">
                  <c:v>6905</c:v>
                </c:pt>
                <c:pt idx="169">
                  <c:v>6909</c:v>
                </c:pt>
                <c:pt idx="170">
                  <c:v>6925</c:v>
                </c:pt>
                <c:pt idx="171">
                  <c:v>6932</c:v>
                </c:pt>
                <c:pt idx="172">
                  <c:v>6946</c:v>
                </c:pt>
                <c:pt idx="173">
                  <c:v>6959</c:v>
                </c:pt>
                <c:pt idx="174">
                  <c:v>6965</c:v>
                </c:pt>
                <c:pt idx="175">
                  <c:v>6971</c:v>
                </c:pt>
                <c:pt idx="176">
                  <c:v>6985</c:v>
                </c:pt>
                <c:pt idx="177">
                  <c:v>6988</c:v>
                </c:pt>
                <c:pt idx="178">
                  <c:v>6997</c:v>
                </c:pt>
                <c:pt idx="179">
                  <c:v>7015</c:v>
                </c:pt>
                <c:pt idx="180">
                  <c:v>7023</c:v>
                </c:pt>
                <c:pt idx="181">
                  <c:v>7032</c:v>
                </c:pt>
                <c:pt idx="182">
                  <c:v>7038</c:v>
                </c:pt>
                <c:pt idx="183">
                  <c:v>7046</c:v>
                </c:pt>
                <c:pt idx="184">
                  <c:v>7061</c:v>
                </c:pt>
                <c:pt idx="185">
                  <c:v>7089</c:v>
                </c:pt>
                <c:pt idx="186">
                  <c:v>7097</c:v>
                </c:pt>
                <c:pt idx="187">
                  <c:v>7108</c:v>
                </c:pt>
                <c:pt idx="188">
                  <c:v>7113</c:v>
                </c:pt>
                <c:pt idx="189">
                  <c:v>7136</c:v>
                </c:pt>
                <c:pt idx="190">
                  <c:v>7146</c:v>
                </c:pt>
                <c:pt idx="191">
                  <c:v>7159</c:v>
                </c:pt>
                <c:pt idx="192">
                  <c:v>7168</c:v>
                </c:pt>
                <c:pt idx="193">
                  <c:v>7190</c:v>
                </c:pt>
                <c:pt idx="194">
                  <c:v>7199</c:v>
                </c:pt>
                <c:pt idx="195">
                  <c:v>7205</c:v>
                </c:pt>
                <c:pt idx="196">
                  <c:v>7220</c:v>
                </c:pt>
                <c:pt idx="197">
                  <c:v>7232</c:v>
                </c:pt>
                <c:pt idx="198">
                  <c:v>7249</c:v>
                </c:pt>
                <c:pt idx="199">
                  <c:v>7265</c:v>
                </c:pt>
                <c:pt idx="200">
                  <c:v>7279</c:v>
                </c:pt>
                <c:pt idx="201">
                  <c:v>7298</c:v>
                </c:pt>
                <c:pt idx="202">
                  <c:v>7321</c:v>
                </c:pt>
                <c:pt idx="203">
                  <c:v>7334</c:v>
                </c:pt>
                <c:pt idx="204">
                  <c:v>7339</c:v>
                </c:pt>
                <c:pt idx="205">
                  <c:v>7345</c:v>
                </c:pt>
                <c:pt idx="206">
                  <c:v>7373</c:v>
                </c:pt>
                <c:pt idx="207">
                  <c:v>7380</c:v>
                </c:pt>
                <c:pt idx="208">
                  <c:v>7383</c:v>
                </c:pt>
                <c:pt idx="209">
                  <c:v>7394</c:v>
                </c:pt>
                <c:pt idx="210">
                  <c:v>7422</c:v>
                </c:pt>
                <c:pt idx="213">
                  <c:v>7478</c:v>
                </c:pt>
                <c:pt idx="214">
                  <c:v>7490</c:v>
                </c:pt>
                <c:pt idx="215">
                  <c:v>7507</c:v>
                </c:pt>
                <c:pt idx="216">
                  <c:v>7524</c:v>
                </c:pt>
                <c:pt idx="217">
                  <c:v>7550</c:v>
                </c:pt>
                <c:pt idx="218">
                  <c:v>7540</c:v>
                </c:pt>
                <c:pt idx="219">
                  <c:v>7550</c:v>
                </c:pt>
                <c:pt idx="220">
                  <c:v>7554</c:v>
                </c:pt>
                <c:pt idx="221">
                  <c:v>7568</c:v>
                </c:pt>
                <c:pt idx="222">
                  <c:v>7583</c:v>
                </c:pt>
                <c:pt idx="223">
                  <c:v>7595</c:v>
                </c:pt>
                <c:pt idx="224">
                  <c:v>7611</c:v>
                </c:pt>
                <c:pt idx="225">
                  <c:v>7627</c:v>
                </c:pt>
                <c:pt idx="226">
                  <c:v>7638</c:v>
                </c:pt>
                <c:pt idx="227">
                  <c:v>7656</c:v>
                </c:pt>
                <c:pt idx="228">
                  <c:v>7667</c:v>
                </c:pt>
                <c:pt idx="229">
                  <c:v>7684</c:v>
                </c:pt>
                <c:pt idx="230">
                  <c:v>7694</c:v>
                </c:pt>
                <c:pt idx="231">
                  <c:v>7709</c:v>
                </c:pt>
                <c:pt idx="232">
                  <c:v>7762</c:v>
                </c:pt>
                <c:pt idx="233">
                  <c:v>7782</c:v>
                </c:pt>
                <c:pt idx="234">
                  <c:v>7802</c:v>
                </c:pt>
                <c:pt idx="235">
                  <c:v>7834</c:v>
                </c:pt>
                <c:pt idx="236">
                  <c:v>7854</c:v>
                </c:pt>
                <c:pt idx="237">
                  <c:v>7878</c:v>
                </c:pt>
                <c:pt idx="238">
                  <c:v>7889</c:v>
                </c:pt>
                <c:pt idx="239">
                  <c:v>7903</c:v>
                </c:pt>
                <c:pt idx="240">
                  <c:v>7935</c:v>
                </c:pt>
                <c:pt idx="241">
                  <c:v>7962</c:v>
                </c:pt>
                <c:pt idx="242">
                  <c:v>7973</c:v>
                </c:pt>
                <c:pt idx="243">
                  <c:v>7993</c:v>
                </c:pt>
                <c:pt idx="244">
                  <c:v>8008</c:v>
                </c:pt>
                <c:pt idx="245">
                  <c:v>8034</c:v>
                </c:pt>
                <c:pt idx="246">
                  <c:v>8047</c:v>
                </c:pt>
                <c:pt idx="247">
                  <c:v>8070</c:v>
                </c:pt>
                <c:pt idx="248">
                  <c:v>8099</c:v>
                </c:pt>
                <c:pt idx="249">
                  <c:v>8101</c:v>
                </c:pt>
                <c:pt idx="250">
                  <c:v>8113</c:v>
                </c:pt>
                <c:pt idx="251">
                  <c:v>8127</c:v>
                </c:pt>
                <c:pt idx="252">
                  <c:v>8153</c:v>
                </c:pt>
                <c:pt idx="253">
                  <c:v>8171</c:v>
                </c:pt>
                <c:pt idx="254">
                  <c:v>8267</c:v>
                </c:pt>
                <c:pt idx="255">
                  <c:v>8291</c:v>
                </c:pt>
                <c:pt idx="256">
                  <c:v>8312</c:v>
                </c:pt>
                <c:pt idx="257">
                  <c:v>8323</c:v>
                </c:pt>
                <c:pt idx="258">
                  <c:v>8341</c:v>
                </c:pt>
                <c:pt idx="259">
                  <c:v>8355</c:v>
                </c:pt>
                <c:pt idx="260">
                  <c:v>8416</c:v>
                </c:pt>
                <c:pt idx="261">
                  <c:v>8438</c:v>
                </c:pt>
                <c:pt idx="262">
                  <c:v>8457</c:v>
                </c:pt>
                <c:pt idx="263">
                  <c:v>8472</c:v>
                </c:pt>
                <c:pt idx="264">
                  <c:v>8500</c:v>
                </c:pt>
                <c:pt idx="265">
                  <c:v>8520</c:v>
                </c:pt>
                <c:pt idx="266">
                  <c:v>8690</c:v>
                </c:pt>
                <c:pt idx="267">
                  <c:v>8926</c:v>
                </c:pt>
                <c:pt idx="268">
                  <c:v>8952</c:v>
                </c:pt>
                <c:pt idx="269">
                  <c:v>8974</c:v>
                </c:pt>
                <c:pt idx="270">
                  <c:v>8996</c:v>
                </c:pt>
                <c:pt idx="271">
                  <c:v>9028</c:v>
                </c:pt>
                <c:pt idx="272">
                  <c:v>9062</c:v>
                </c:pt>
                <c:pt idx="273">
                  <c:v>9088</c:v>
                </c:pt>
                <c:pt idx="274">
                  <c:v>9109</c:v>
                </c:pt>
                <c:pt idx="275">
                  <c:v>9130</c:v>
                </c:pt>
                <c:pt idx="276">
                  <c:v>9143</c:v>
                </c:pt>
                <c:pt idx="277">
                  <c:v>9160</c:v>
                </c:pt>
                <c:pt idx="278">
                  <c:v>9157</c:v>
                </c:pt>
                <c:pt idx="279">
                  <c:v>9160</c:v>
                </c:pt>
                <c:pt idx="280">
                  <c:v>9172</c:v>
                </c:pt>
                <c:pt idx="281">
                  <c:v>9191</c:v>
                </c:pt>
                <c:pt idx="282">
                  <c:v>9212</c:v>
                </c:pt>
                <c:pt idx="283">
                  <c:v>9253</c:v>
                </c:pt>
                <c:pt idx="284">
                  <c:v>9266</c:v>
                </c:pt>
                <c:pt idx="285">
                  <c:v>9283</c:v>
                </c:pt>
                <c:pt idx="286">
                  <c:v>9306</c:v>
                </c:pt>
                <c:pt idx="287">
                  <c:v>9348</c:v>
                </c:pt>
                <c:pt idx="288">
                  <c:v>9381</c:v>
                </c:pt>
                <c:pt idx="289">
                  <c:v>9425</c:v>
                </c:pt>
                <c:pt idx="290">
                  <c:v>9418</c:v>
                </c:pt>
                <c:pt idx="291">
                  <c:v>9437</c:v>
                </c:pt>
                <c:pt idx="292">
                  <c:v>9451</c:v>
                </c:pt>
                <c:pt idx="293">
                  <c:v>9496</c:v>
                </c:pt>
                <c:pt idx="294">
                  <c:v>9492</c:v>
                </c:pt>
                <c:pt idx="295">
                  <c:v>9509</c:v>
                </c:pt>
                <c:pt idx="296">
                  <c:v>9532</c:v>
                </c:pt>
                <c:pt idx="297">
                  <c:v>9556</c:v>
                </c:pt>
                <c:pt idx="298">
                  <c:v>9577</c:v>
                </c:pt>
                <c:pt idx="299">
                  <c:v>9611</c:v>
                </c:pt>
                <c:pt idx="300">
                  <c:v>9639</c:v>
                </c:pt>
                <c:pt idx="301">
                  <c:v>9666</c:v>
                </c:pt>
                <c:pt idx="302">
                  <c:v>9683</c:v>
                </c:pt>
                <c:pt idx="303">
                  <c:v>9716</c:v>
                </c:pt>
                <c:pt idx="304">
                  <c:v>9745</c:v>
                </c:pt>
                <c:pt idx="305">
                  <c:v>9764</c:v>
                </c:pt>
                <c:pt idx="306">
                  <c:v>9809</c:v>
                </c:pt>
                <c:pt idx="307">
                  <c:v>9844</c:v>
                </c:pt>
                <c:pt idx="308">
                  <c:v>9876</c:v>
                </c:pt>
                <c:pt idx="309">
                  <c:v>9904</c:v>
                </c:pt>
                <c:pt idx="310">
                  <c:v>9935</c:v>
                </c:pt>
                <c:pt idx="311">
                  <c:v>9966</c:v>
                </c:pt>
                <c:pt idx="312">
                  <c:v>9991</c:v>
                </c:pt>
                <c:pt idx="313">
                  <c:v>10023</c:v>
                </c:pt>
                <c:pt idx="314">
                  <c:v>10050</c:v>
                </c:pt>
                <c:pt idx="315">
                  <c:v>10086</c:v>
                </c:pt>
                <c:pt idx="316">
                  <c:v>10108</c:v>
                </c:pt>
                <c:pt idx="317">
                  <c:v>10140</c:v>
                </c:pt>
                <c:pt idx="318">
                  <c:v>10163</c:v>
                </c:pt>
                <c:pt idx="319">
                  <c:v>10266</c:v>
                </c:pt>
                <c:pt idx="320">
                  <c:v>10345</c:v>
                </c:pt>
                <c:pt idx="321">
                  <c:v>10366</c:v>
                </c:pt>
                <c:pt idx="322">
                  <c:v>10413</c:v>
                </c:pt>
                <c:pt idx="323">
                  <c:v>10630</c:v>
                </c:pt>
                <c:pt idx="324">
                  <c:v>10905</c:v>
                </c:pt>
                <c:pt idx="325">
                  <c:v>10965</c:v>
                </c:pt>
                <c:pt idx="326">
                  <c:v>10999</c:v>
                </c:pt>
                <c:pt idx="327">
                  <c:v>11098</c:v>
                </c:pt>
                <c:pt idx="328">
                  <c:v>11390</c:v>
                </c:pt>
                <c:pt idx="329">
                  <c:v>11499</c:v>
                </c:pt>
                <c:pt idx="330">
                  <c:v>11562</c:v>
                </c:pt>
                <c:pt idx="331">
                  <c:v>11611</c:v>
                </c:pt>
                <c:pt idx="332">
                  <c:v>11658</c:v>
                </c:pt>
                <c:pt idx="333">
                  <c:v>11711</c:v>
                </c:pt>
                <c:pt idx="334">
                  <c:v>11746</c:v>
                </c:pt>
                <c:pt idx="335">
                  <c:v>11774</c:v>
                </c:pt>
                <c:pt idx="336">
                  <c:v>11865</c:v>
                </c:pt>
                <c:pt idx="337">
                  <c:v>12136</c:v>
                </c:pt>
                <c:pt idx="338">
                  <c:v>12362</c:v>
                </c:pt>
                <c:pt idx="339">
                  <c:v>12551</c:v>
                </c:pt>
                <c:pt idx="340">
                  <c:v>12645</c:v>
                </c:pt>
                <c:pt idx="341">
                  <c:v>12703</c:v>
                </c:pt>
                <c:pt idx="342">
                  <c:v>12802</c:v>
                </c:pt>
                <c:pt idx="343">
                  <c:v>12864</c:v>
                </c:pt>
                <c:pt idx="344">
                  <c:v>12952</c:v>
                </c:pt>
                <c:pt idx="345">
                  <c:v>13029</c:v>
                </c:pt>
                <c:pt idx="346">
                  <c:v>13124</c:v>
                </c:pt>
                <c:pt idx="347">
                  <c:v>13174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DE2B-445E-BCCA-0A1EE935F601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treckerfahrerduerfendas</c:v>
                </c:pt>
              </c:strCache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strRef>
              <c:f>Sheet1!$A$2:$A$349</c:f>
              <c:strCache>
                <c:ptCount val="348"/>
                <c:pt idx="0">
                  <c:v>01.09.2017</c:v>
                </c:pt>
                <c:pt idx="1">
                  <c:v>02.09.2017</c:v>
                </c:pt>
                <c:pt idx="2">
                  <c:v>03.09.2017</c:v>
                </c:pt>
                <c:pt idx="3">
                  <c:v>04.09.2017</c:v>
                </c:pt>
                <c:pt idx="4">
                  <c:v>05.09.2017</c:v>
                </c:pt>
                <c:pt idx="5">
                  <c:v>06.09.2017</c:v>
                </c:pt>
                <c:pt idx="6">
                  <c:v>07.09.2017</c:v>
                </c:pt>
                <c:pt idx="7">
                  <c:v>08.09.2017</c:v>
                </c:pt>
                <c:pt idx="8">
                  <c:v>09.09.2017</c:v>
                </c:pt>
                <c:pt idx="9">
                  <c:v>10.09.2017</c:v>
                </c:pt>
                <c:pt idx="10">
                  <c:v>11.09.2017</c:v>
                </c:pt>
                <c:pt idx="11">
                  <c:v>12.09.2017</c:v>
                </c:pt>
                <c:pt idx="12">
                  <c:v>13.09.2017</c:v>
                </c:pt>
                <c:pt idx="13">
                  <c:v>14.09.2017</c:v>
                </c:pt>
                <c:pt idx="14">
                  <c:v>15.09.2017</c:v>
                </c:pt>
                <c:pt idx="15">
                  <c:v>16.09.2017</c:v>
                </c:pt>
                <c:pt idx="16">
                  <c:v>17.09.2017</c:v>
                </c:pt>
                <c:pt idx="17">
                  <c:v>18.09.2017</c:v>
                </c:pt>
                <c:pt idx="18">
                  <c:v>19.09.2017</c:v>
                </c:pt>
                <c:pt idx="19">
                  <c:v>20.09.2017</c:v>
                </c:pt>
                <c:pt idx="20">
                  <c:v>21.09.2017</c:v>
                </c:pt>
                <c:pt idx="21">
                  <c:v>22.09.2017</c:v>
                </c:pt>
                <c:pt idx="22">
                  <c:v>23.09.2017</c:v>
                </c:pt>
                <c:pt idx="23">
                  <c:v>24.09.2017</c:v>
                </c:pt>
                <c:pt idx="24">
                  <c:v>25.09.2017</c:v>
                </c:pt>
                <c:pt idx="25">
                  <c:v>26.09.2017</c:v>
                </c:pt>
                <c:pt idx="26">
                  <c:v>27.09.2017</c:v>
                </c:pt>
                <c:pt idx="27">
                  <c:v>28.09.2017</c:v>
                </c:pt>
                <c:pt idx="28">
                  <c:v>29.09.2017</c:v>
                </c:pt>
                <c:pt idx="29">
                  <c:v>30.09.2017</c:v>
                </c:pt>
                <c:pt idx="30">
                  <c:v>01.10.2017</c:v>
                </c:pt>
                <c:pt idx="31">
                  <c:v>02.10.2017</c:v>
                </c:pt>
                <c:pt idx="32">
                  <c:v>03.10.2017</c:v>
                </c:pt>
                <c:pt idx="33">
                  <c:v>04.10.2017</c:v>
                </c:pt>
                <c:pt idx="34">
                  <c:v>05.10.2017</c:v>
                </c:pt>
                <c:pt idx="35">
                  <c:v>06.10.2017</c:v>
                </c:pt>
                <c:pt idx="36">
                  <c:v>07.10.2017</c:v>
                </c:pt>
                <c:pt idx="37">
                  <c:v>08.10.2017</c:v>
                </c:pt>
                <c:pt idx="38">
                  <c:v>09.10.2017</c:v>
                </c:pt>
                <c:pt idx="39">
                  <c:v>10.10.2017</c:v>
                </c:pt>
                <c:pt idx="40">
                  <c:v>11.10.2017</c:v>
                </c:pt>
                <c:pt idx="41">
                  <c:v>12.10.2017</c:v>
                </c:pt>
                <c:pt idx="42">
                  <c:v>13.10.2017</c:v>
                </c:pt>
                <c:pt idx="43">
                  <c:v>14.10.2017</c:v>
                </c:pt>
                <c:pt idx="44">
                  <c:v>15.10.2017</c:v>
                </c:pt>
                <c:pt idx="45">
                  <c:v>16.10.2017</c:v>
                </c:pt>
                <c:pt idx="46">
                  <c:v>17.10.2017</c:v>
                </c:pt>
                <c:pt idx="47">
                  <c:v>18.10.2017</c:v>
                </c:pt>
                <c:pt idx="48">
                  <c:v>19.10.2017</c:v>
                </c:pt>
                <c:pt idx="49">
                  <c:v>20.10.2017</c:v>
                </c:pt>
                <c:pt idx="50">
                  <c:v>21.10.2017</c:v>
                </c:pt>
                <c:pt idx="51">
                  <c:v>22.10.2017</c:v>
                </c:pt>
                <c:pt idx="52">
                  <c:v>23.10.2017</c:v>
                </c:pt>
                <c:pt idx="53">
                  <c:v>24.10.2017</c:v>
                </c:pt>
                <c:pt idx="54">
                  <c:v>25.10.2017</c:v>
                </c:pt>
                <c:pt idx="55">
                  <c:v>26.10.2017</c:v>
                </c:pt>
                <c:pt idx="56">
                  <c:v>27.10.2017</c:v>
                </c:pt>
                <c:pt idx="57">
                  <c:v>28.10.2017</c:v>
                </c:pt>
                <c:pt idx="58">
                  <c:v>29.10.2017</c:v>
                </c:pt>
                <c:pt idx="59">
                  <c:v>30.10.2017</c:v>
                </c:pt>
                <c:pt idx="60">
                  <c:v>31.10.2017</c:v>
                </c:pt>
                <c:pt idx="61">
                  <c:v>01.11.2017</c:v>
                </c:pt>
                <c:pt idx="62">
                  <c:v>02.11.2017</c:v>
                </c:pt>
                <c:pt idx="63">
                  <c:v>03.11.2017</c:v>
                </c:pt>
                <c:pt idx="64">
                  <c:v>04.11.2017</c:v>
                </c:pt>
                <c:pt idx="65">
                  <c:v>05.11.2017</c:v>
                </c:pt>
                <c:pt idx="66">
                  <c:v>06.11.2017</c:v>
                </c:pt>
                <c:pt idx="67">
                  <c:v>07.11.2017</c:v>
                </c:pt>
                <c:pt idx="68">
                  <c:v>08.11.2017</c:v>
                </c:pt>
                <c:pt idx="69">
                  <c:v>09.11.2017</c:v>
                </c:pt>
                <c:pt idx="70">
                  <c:v>10.11.2017</c:v>
                </c:pt>
                <c:pt idx="71">
                  <c:v>11.11.2017</c:v>
                </c:pt>
                <c:pt idx="72">
                  <c:v>12.11.2017</c:v>
                </c:pt>
                <c:pt idx="73">
                  <c:v>13.11.2017</c:v>
                </c:pt>
                <c:pt idx="74">
                  <c:v>14.11.2017</c:v>
                </c:pt>
                <c:pt idx="75">
                  <c:v>15.11.2017</c:v>
                </c:pt>
                <c:pt idx="76">
                  <c:v>16.11.2017</c:v>
                </c:pt>
                <c:pt idx="77">
                  <c:v>17.11.2017</c:v>
                </c:pt>
                <c:pt idx="78">
                  <c:v>18.11.2017</c:v>
                </c:pt>
                <c:pt idx="79">
                  <c:v>19.11.2017</c:v>
                </c:pt>
                <c:pt idx="80">
                  <c:v>20.11.2017</c:v>
                </c:pt>
                <c:pt idx="81">
                  <c:v>21.11.2017</c:v>
                </c:pt>
                <c:pt idx="82">
                  <c:v>22.11.2017</c:v>
                </c:pt>
                <c:pt idx="83">
                  <c:v>23.11.2017</c:v>
                </c:pt>
                <c:pt idx="84">
                  <c:v>24.11.2017</c:v>
                </c:pt>
                <c:pt idx="85">
                  <c:v>25.11.2017</c:v>
                </c:pt>
                <c:pt idx="86">
                  <c:v>26.11.2017</c:v>
                </c:pt>
                <c:pt idx="87">
                  <c:v>27.11.2017</c:v>
                </c:pt>
                <c:pt idx="88">
                  <c:v>28.11.2017</c:v>
                </c:pt>
                <c:pt idx="89">
                  <c:v>29.11.2017</c:v>
                </c:pt>
                <c:pt idx="90">
                  <c:v>30.11.2017</c:v>
                </c:pt>
                <c:pt idx="91">
                  <c:v>01.12.2017</c:v>
                </c:pt>
                <c:pt idx="92">
                  <c:v>02.12.2017</c:v>
                </c:pt>
                <c:pt idx="93">
                  <c:v>03.12.2017</c:v>
                </c:pt>
                <c:pt idx="94">
                  <c:v>04.12.2017</c:v>
                </c:pt>
                <c:pt idx="95">
                  <c:v>05.12.2017</c:v>
                </c:pt>
                <c:pt idx="96">
                  <c:v>06.12.2017</c:v>
                </c:pt>
                <c:pt idx="97">
                  <c:v>07.12.2017</c:v>
                </c:pt>
                <c:pt idx="98">
                  <c:v>08.12.2017</c:v>
                </c:pt>
                <c:pt idx="99">
                  <c:v>09.12.2017</c:v>
                </c:pt>
                <c:pt idx="100">
                  <c:v>10.12.2017</c:v>
                </c:pt>
                <c:pt idx="101">
                  <c:v>11.12.2017</c:v>
                </c:pt>
                <c:pt idx="102">
                  <c:v>12.12.2017</c:v>
                </c:pt>
                <c:pt idx="103">
                  <c:v>13.12.2017</c:v>
                </c:pt>
                <c:pt idx="104">
                  <c:v>14.12.2017</c:v>
                </c:pt>
                <c:pt idx="105">
                  <c:v>15.12.2017</c:v>
                </c:pt>
                <c:pt idx="106">
                  <c:v>16.12.2017</c:v>
                </c:pt>
                <c:pt idx="107">
                  <c:v>17.12.2017</c:v>
                </c:pt>
                <c:pt idx="108">
                  <c:v>18.12.2017</c:v>
                </c:pt>
                <c:pt idx="109">
                  <c:v>19.12.2017</c:v>
                </c:pt>
                <c:pt idx="110">
                  <c:v>20.12.2017</c:v>
                </c:pt>
                <c:pt idx="111">
                  <c:v>21.12.2017</c:v>
                </c:pt>
                <c:pt idx="112">
                  <c:v>22.12.2017</c:v>
                </c:pt>
                <c:pt idx="113">
                  <c:v>23.12.2017</c:v>
                </c:pt>
                <c:pt idx="114">
                  <c:v>24.12.2017</c:v>
                </c:pt>
                <c:pt idx="115">
                  <c:v>25.12.2017</c:v>
                </c:pt>
                <c:pt idx="116">
                  <c:v>26.12.2017</c:v>
                </c:pt>
                <c:pt idx="117">
                  <c:v>27.12.2017</c:v>
                </c:pt>
                <c:pt idx="118">
                  <c:v>28.12.2017</c:v>
                </c:pt>
                <c:pt idx="119">
                  <c:v>29.12.2017</c:v>
                </c:pt>
                <c:pt idx="120">
                  <c:v>30.12.2017</c:v>
                </c:pt>
                <c:pt idx="121">
                  <c:v>31.12.2017</c:v>
                </c:pt>
                <c:pt idx="122">
                  <c:v>01.01.2018</c:v>
                </c:pt>
                <c:pt idx="123">
                  <c:v>02.01.2018</c:v>
                </c:pt>
                <c:pt idx="124">
                  <c:v>03.01.2018</c:v>
                </c:pt>
                <c:pt idx="125">
                  <c:v>04.01.2018</c:v>
                </c:pt>
                <c:pt idx="126">
                  <c:v>05.01.2018</c:v>
                </c:pt>
                <c:pt idx="127">
                  <c:v>06.01.2018</c:v>
                </c:pt>
                <c:pt idx="128">
                  <c:v>07.01.2018</c:v>
                </c:pt>
                <c:pt idx="129">
                  <c:v>08.01.2018</c:v>
                </c:pt>
                <c:pt idx="130">
                  <c:v>09.01.2018</c:v>
                </c:pt>
                <c:pt idx="131">
                  <c:v>10.01.2018</c:v>
                </c:pt>
                <c:pt idx="132">
                  <c:v>11.01.2018</c:v>
                </c:pt>
                <c:pt idx="133">
                  <c:v>12.01.2018</c:v>
                </c:pt>
                <c:pt idx="134">
                  <c:v>13.01.2018</c:v>
                </c:pt>
                <c:pt idx="135">
                  <c:v>14.01.2018</c:v>
                </c:pt>
                <c:pt idx="136">
                  <c:v>15.01.2018</c:v>
                </c:pt>
                <c:pt idx="137">
                  <c:v>16.01.2018</c:v>
                </c:pt>
                <c:pt idx="138">
                  <c:v>17.01.2018</c:v>
                </c:pt>
                <c:pt idx="139">
                  <c:v>18.01.2018</c:v>
                </c:pt>
                <c:pt idx="140">
                  <c:v>19.01.2018</c:v>
                </c:pt>
                <c:pt idx="141">
                  <c:v>20.01.2018</c:v>
                </c:pt>
                <c:pt idx="142">
                  <c:v>21.01.2018</c:v>
                </c:pt>
                <c:pt idx="143">
                  <c:v>22.01.2018</c:v>
                </c:pt>
                <c:pt idx="144">
                  <c:v>23.01.2018</c:v>
                </c:pt>
                <c:pt idx="145">
                  <c:v>24.01.2018</c:v>
                </c:pt>
                <c:pt idx="146">
                  <c:v>25.01.2018</c:v>
                </c:pt>
                <c:pt idx="147">
                  <c:v>26.01.2018</c:v>
                </c:pt>
                <c:pt idx="148">
                  <c:v>27.01.2018</c:v>
                </c:pt>
                <c:pt idx="149">
                  <c:v>28.01.2018</c:v>
                </c:pt>
                <c:pt idx="150">
                  <c:v>29.01.2018</c:v>
                </c:pt>
                <c:pt idx="151">
                  <c:v>30.01.2018</c:v>
                </c:pt>
                <c:pt idx="152">
                  <c:v>31.01.2018</c:v>
                </c:pt>
                <c:pt idx="153">
                  <c:v>01.02.2018</c:v>
                </c:pt>
                <c:pt idx="154">
                  <c:v>02.02.2018</c:v>
                </c:pt>
                <c:pt idx="155">
                  <c:v>03.02.2018</c:v>
                </c:pt>
                <c:pt idx="156">
                  <c:v>04.02.2018</c:v>
                </c:pt>
                <c:pt idx="157">
                  <c:v>05.02.2018</c:v>
                </c:pt>
                <c:pt idx="158">
                  <c:v>06.02.2018</c:v>
                </c:pt>
                <c:pt idx="159">
                  <c:v>07.02.2018</c:v>
                </c:pt>
                <c:pt idx="160">
                  <c:v>08.02.2018</c:v>
                </c:pt>
                <c:pt idx="161">
                  <c:v>09.02.2018</c:v>
                </c:pt>
                <c:pt idx="162">
                  <c:v>10.02.2018</c:v>
                </c:pt>
                <c:pt idx="163">
                  <c:v>11.02.2018</c:v>
                </c:pt>
                <c:pt idx="164">
                  <c:v>12.02.2018</c:v>
                </c:pt>
                <c:pt idx="165">
                  <c:v>13.02.2018</c:v>
                </c:pt>
                <c:pt idx="166">
                  <c:v>14.02.2018</c:v>
                </c:pt>
                <c:pt idx="167">
                  <c:v>15.02.2018</c:v>
                </c:pt>
                <c:pt idx="168">
                  <c:v>16.02.2018</c:v>
                </c:pt>
                <c:pt idx="169">
                  <c:v>17.02.2018</c:v>
                </c:pt>
                <c:pt idx="170">
                  <c:v>18.02.2018</c:v>
                </c:pt>
                <c:pt idx="171">
                  <c:v>19.02.2018</c:v>
                </c:pt>
                <c:pt idx="172">
                  <c:v>20.02.2018</c:v>
                </c:pt>
                <c:pt idx="173">
                  <c:v>21.02.2018</c:v>
                </c:pt>
                <c:pt idx="174">
                  <c:v>22.02.2018</c:v>
                </c:pt>
                <c:pt idx="175">
                  <c:v>23.02.2018</c:v>
                </c:pt>
                <c:pt idx="176">
                  <c:v>24.02.2018</c:v>
                </c:pt>
                <c:pt idx="177">
                  <c:v>25.02.2018</c:v>
                </c:pt>
                <c:pt idx="178">
                  <c:v>26.02.2018</c:v>
                </c:pt>
                <c:pt idx="179">
                  <c:v>27.02.2018</c:v>
                </c:pt>
                <c:pt idx="180">
                  <c:v>28.02.2018</c:v>
                </c:pt>
                <c:pt idx="181">
                  <c:v>01.03.2018</c:v>
                </c:pt>
                <c:pt idx="182">
                  <c:v>02.03.2018</c:v>
                </c:pt>
                <c:pt idx="183">
                  <c:v>03.03.2018</c:v>
                </c:pt>
                <c:pt idx="184">
                  <c:v>04.03.2018</c:v>
                </c:pt>
                <c:pt idx="185">
                  <c:v>05.03.2018</c:v>
                </c:pt>
                <c:pt idx="186">
                  <c:v>06.03.2018</c:v>
                </c:pt>
                <c:pt idx="187">
                  <c:v>07.03.2018</c:v>
                </c:pt>
                <c:pt idx="188">
                  <c:v>08.03.2018</c:v>
                </c:pt>
                <c:pt idx="189">
                  <c:v>09.03.2018</c:v>
                </c:pt>
                <c:pt idx="190">
                  <c:v>10.03.2018</c:v>
                </c:pt>
                <c:pt idx="191">
                  <c:v>11.03.2018</c:v>
                </c:pt>
                <c:pt idx="192">
                  <c:v>12.03.2018</c:v>
                </c:pt>
                <c:pt idx="193">
                  <c:v>13.03.2018</c:v>
                </c:pt>
                <c:pt idx="194">
                  <c:v>14.03.2018</c:v>
                </c:pt>
                <c:pt idx="195">
                  <c:v>15.03.2018</c:v>
                </c:pt>
                <c:pt idx="196">
                  <c:v>16.03.2018</c:v>
                </c:pt>
                <c:pt idx="197">
                  <c:v>17.03.2018</c:v>
                </c:pt>
                <c:pt idx="198">
                  <c:v>18.03.2018</c:v>
                </c:pt>
                <c:pt idx="199">
                  <c:v>19.03.2018</c:v>
                </c:pt>
                <c:pt idx="200">
                  <c:v>20.03.2018</c:v>
                </c:pt>
                <c:pt idx="201">
                  <c:v>21.03.2018</c:v>
                </c:pt>
                <c:pt idx="202">
                  <c:v>22.03.2018</c:v>
                </c:pt>
                <c:pt idx="203">
                  <c:v>23.03.2018</c:v>
                </c:pt>
                <c:pt idx="204">
                  <c:v>24.03.2018</c:v>
                </c:pt>
                <c:pt idx="205">
                  <c:v>25.03.2018</c:v>
                </c:pt>
                <c:pt idx="206">
                  <c:v>26.03.2018</c:v>
                </c:pt>
                <c:pt idx="207">
                  <c:v>27.03.2018</c:v>
                </c:pt>
                <c:pt idx="208">
                  <c:v>28.03.2018</c:v>
                </c:pt>
                <c:pt idx="209">
                  <c:v>29.03.2018</c:v>
                </c:pt>
                <c:pt idx="210">
                  <c:v>30.03.2018</c:v>
                </c:pt>
                <c:pt idx="211">
                  <c:v>31.03.2018</c:v>
                </c:pt>
                <c:pt idx="212">
                  <c:v>01.04.2018</c:v>
                </c:pt>
                <c:pt idx="213">
                  <c:v>02.04.2018</c:v>
                </c:pt>
                <c:pt idx="214">
                  <c:v>03.04.2018</c:v>
                </c:pt>
                <c:pt idx="215">
                  <c:v>04.04.2018</c:v>
                </c:pt>
                <c:pt idx="216">
                  <c:v>05.04.2018</c:v>
                </c:pt>
                <c:pt idx="217">
                  <c:v>06.04.2018</c:v>
                </c:pt>
                <c:pt idx="218">
                  <c:v>07.04.2018</c:v>
                </c:pt>
                <c:pt idx="219">
                  <c:v>08.04.2018</c:v>
                </c:pt>
                <c:pt idx="220">
                  <c:v>09.04.2018</c:v>
                </c:pt>
                <c:pt idx="221">
                  <c:v>10.04.2018</c:v>
                </c:pt>
                <c:pt idx="222">
                  <c:v>11.04.2018</c:v>
                </c:pt>
                <c:pt idx="223">
                  <c:v>12.04.2018</c:v>
                </c:pt>
                <c:pt idx="224">
                  <c:v>13.04.2018</c:v>
                </c:pt>
                <c:pt idx="225">
                  <c:v>14.04.2018</c:v>
                </c:pt>
                <c:pt idx="226">
                  <c:v>15.04.2018</c:v>
                </c:pt>
                <c:pt idx="227">
                  <c:v>16.04.2018</c:v>
                </c:pt>
                <c:pt idx="228">
                  <c:v>17.04.2018</c:v>
                </c:pt>
                <c:pt idx="229">
                  <c:v>18.04.2018</c:v>
                </c:pt>
                <c:pt idx="230">
                  <c:v>19.04.2018</c:v>
                </c:pt>
                <c:pt idx="231">
                  <c:v>20.04.2018</c:v>
                </c:pt>
                <c:pt idx="232">
                  <c:v>21.04.2018</c:v>
                </c:pt>
                <c:pt idx="233">
                  <c:v>22.04.2018</c:v>
                </c:pt>
                <c:pt idx="234">
                  <c:v>23.04.2018</c:v>
                </c:pt>
                <c:pt idx="235">
                  <c:v>24.04.2018</c:v>
                </c:pt>
                <c:pt idx="236">
                  <c:v>25.04.2018</c:v>
                </c:pt>
                <c:pt idx="237">
                  <c:v>26.04.2018</c:v>
                </c:pt>
                <c:pt idx="238">
                  <c:v>27.04.2018</c:v>
                </c:pt>
                <c:pt idx="239">
                  <c:v>28.04.2018</c:v>
                </c:pt>
                <c:pt idx="240">
                  <c:v>29.04.2018</c:v>
                </c:pt>
                <c:pt idx="241">
                  <c:v>30.04.2018</c:v>
                </c:pt>
                <c:pt idx="242">
                  <c:v>01.05.2018</c:v>
                </c:pt>
                <c:pt idx="243">
                  <c:v>02.05.2018</c:v>
                </c:pt>
                <c:pt idx="244">
                  <c:v>03.05.2018</c:v>
                </c:pt>
                <c:pt idx="245">
                  <c:v>04.05.2018</c:v>
                </c:pt>
                <c:pt idx="246">
                  <c:v>05.05.2018</c:v>
                </c:pt>
                <c:pt idx="247">
                  <c:v>06.05.2018</c:v>
                </c:pt>
                <c:pt idx="248">
                  <c:v>07.05.2018</c:v>
                </c:pt>
                <c:pt idx="249">
                  <c:v>08.05.2018</c:v>
                </c:pt>
                <c:pt idx="250">
                  <c:v>09.05.2018</c:v>
                </c:pt>
                <c:pt idx="251">
                  <c:v>10.05.2018</c:v>
                </c:pt>
                <c:pt idx="252">
                  <c:v>11.05.2018</c:v>
                </c:pt>
                <c:pt idx="253">
                  <c:v>12.05.2018</c:v>
                </c:pt>
                <c:pt idx="254">
                  <c:v>13.05.2018</c:v>
                </c:pt>
                <c:pt idx="255">
                  <c:v>14.05.2018</c:v>
                </c:pt>
                <c:pt idx="256">
                  <c:v>15.05.2018</c:v>
                </c:pt>
                <c:pt idx="257">
                  <c:v>16.05.2018</c:v>
                </c:pt>
                <c:pt idx="258">
                  <c:v>17.05.2018</c:v>
                </c:pt>
                <c:pt idx="259">
                  <c:v>18.05.2018</c:v>
                </c:pt>
                <c:pt idx="260">
                  <c:v>19.05.2018</c:v>
                </c:pt>
                <c:pt idx="261">
                  <c:v>20.05.2018</c:v>
                </c:pt>
                <c:pt idx="262">
                  <c:v>21.05.2018</c:v>
                </c:pt>
                <c:pt idx="263">
                  <c:v>22.05.2018</c:v>
                </c:pt>
                <c:pt idx="264">
                  <c:v>23.05.2018</c:v>
                </c:pt>
                <c:pt idx="265">
                  <c:v>24.05.2018</c:v>
                </c:pt>
                <c:pt idx="266">
                  <c:v>25.05.2018</c:v>
                </c:pt>
                <c:pt idx="267">
                  <c:v>26.05.2018</c:v>
                </c:pt>
                <c:pt idx="268">
                  <c:v>27.05.2018</c:v>
                </c:pt>
                <c:pt idx="269">
                  <c:v>28.05.2018</c:v>
                </c:pt>
                <c:pt idx="270">
                  <c:v>29.05.2018</c:v>
                </c:pt>
                <c:pt idx="271">
                  <c:v>30.05.2018</c:v>
                </c:pt>
                <c:pt idx="272">
                  <c:v>31.05.2018</c:v>
                </c:pt>
                <c:pt idx="273">
                  <c:v>01.06.2018</c:v>
                </c:pt>
                <c:pt idx="274">
                  <c:v>02.06.2018</c:v>
                </c:pt>
                <c:pt idx="275">
                  <c:v>03.06.2018</c:v>
                </c:pt>
                <c:pt idx="276">
                  <c:v>04.06.2018</c:v>
                </c:pt>
                <c:pt idx="277">
                  <c:v>05.06.2018</c:v>
                </c:pt>
                <c:pt idx="278">
                  <c:v>06.06.2018</c:v>
                </c:pt>
                <c:pt idx="279">
                  <c:v>07.06.2018</c:v>
                </c:pt>
                <c:pt idx="280">
                  <c:v>08.06.2018</c:v>
                </c:pt>
                <c:pt idx="281">
                  <c:v>09.06.2018</c:v>
                </c:pt>
                <c:pt idx="282">
                  <c:v>10.06.2018</c:v>
                </c:pt>
                <c:pt idx="283">
                  <c:v>11.06.2018</c:v>
                </c:pt>
                <c:pt idx="284">
                  <c:v>12.06.2018</c:v>
                </c:pt>
                <c:pt idx="285">
                  <c:v>13.06.2018</c:v>
                </c:pt>
                <c:pt idx="286">
                  <c:v>14.06.2018</c:v>
                </c:pt>
                <c:pt idx="287">
                  <c:v>15.06.2018</c:v>
                </c:pt>
                <c:pt idx="288">
                  <c:v>16.06.2018</c:v>
                </c:pt>
                <c:pt idx="289">
                  <c:v>17.06.2018</c:v>
                </c:pt>
                <c:pt idx="290">
                  <c:v>18.06.2018</c:v>
                </c:pt>
                <c:pt idx="291">
                  <c:v>19.06.2018</c:v>
                </c:pt>
                <c:pt idx="292">
                  <c:v>20.06.2018</c:v>
                </c:pt>
                <c:pt idx="293">
                  <c:v>21.06.2018</c:v>
                </c:pt>
                <c:pt idx="294">
                  <c:v>22.06.2018</c:v>
                </c:pt>
                <c:pt idx="295">
                  <c:v>23.06.2018</c:v>
                </c:pt>
                <c:pt idx="296">
                  <c:v>24.06.2018</c:v>
                </c:pt>
                <c:pt idx="297">
                  <c:v>25.06.2018</c:v>
                </c:pt>
                <c:pt idx="298">
                  <c:v>26.06.2018</c:v>
                </c:pt>
                <c:pt idx="299">
                  <c:v>27.06.2018</c:v>
                </c:pt>
                <c:pt idx="300">
                  <c:v>28.06.2018</c:v>
                </c:pt>
                <c:pt idx="301">
                  <c:v>29.06.2018</c:v>
                </c:pt>
                <c:pt idx="302">
                  <c:v>30.06.2018</c:v>
                </c:pt>
                <c:pt idx="303">
                  <c:v>01.07.2018</c:v>
                </c:pt>
                <c:pt idx="304">
                  <c:v>02.07.2018</c:v>
                </c:pt>
                <c:pt idx="305">
                  <c:v>03.07.2018</c:v>
                </c:pt>
                <c:pt idx="306">
                  <c:v>04.07.2018</c:v>
                </c:pt>
                <c:pt idx="307">
                  <c:v>05.07.2018</c:v>
                </c:pt>
                <c:pt idx="308">
                  <c:v>06.07.2018</c:v>
                </c:pt>
                <c:pt idx="309">
                  <c:v>07.07.2018</c:v>
                </c:pt>
                <c:pt idx="310">
                  <c:v>08.07.2018</c:v>
                </c:pt>
                <c:pt idx="311">
                  <c:v>09.07.2018</c:v>
                </c:pt>
                <c:pt idx="312">
                  <c:v>10.07.2018</c:v>
                </c:pt>
                <c:pt idx="313">
                  <c:v>11.07.2018</c:v>
                </c:pt>
                <c:pt idx="314">
                  <c:v>12.07.2018</c:v>
                </c:pt>
                <c:pt idx="315">
                  <c:v>13.07.2018</c:v>
                </c:pt>
                <c:pt idx="316">
                  <c:v>14.07.2018</c:v>
                </c:pt>
                <c:pt idx="317">
                  <c:v>15.07.2018</c:v>
                </c:pt>
                <c:pt idx="318">
                  <c:v>16.07.2018</c:v>
                </c:pt>
                <c:pt idx="319">
                  <c:v>17.07.2018</c:v>
                </c:pt>
                <c:pt idx="320">
                  <c:v>18.07.2018</c:v>
                </c:pt>
                <c:pt idx="321">
                  <c:v>19.07.2018</c:v>
                </c:pt>
                <c:pt idx="322">
                  <c:v>20.07.2018</c:v>
                </c:pt>
                <c:pt idx="323">
                  <c:v>21.07.2018</c:v>
                </c:pt>
                <c:pt idx="324">
                  <c:v>22.07.2018</c:v>
                </c:pt>
                <c:pt idx="325">
                  <c:v>23.07.2018</c:v>
                </c:pt>
                <c:pt idx="326">
                  <c:v>24.07.2018</c:v>
                </c:pt>
                <c:pt idx="327">
                  <c:v>25.07.2018</c:v>
                </c:pt>
                <c:pt idx="328">
                  <c:v>26.07.2018</c:v>
                </c:pt>
                <c:pt idx="329">
                  <c:v>27.07.2018</c:v>
                </c:pt>
                <c:pt idx="330">
                  <c:v>28.07.2018</c:v>
                </c:pt>
                <c:pt idx="331">
                  <c:v>29.07.2018</c:v>
                </c:pt>
                <c:pt idx="332">
                  <c:v>30.07.2018</c:v>
                </c:pt>
                <c:pt idx="333">
                  <c:v>31.07.2018</c:v>
                </c:pt>
                <c:pt idx="334">
                  <c:v>01.08.2018</c:v>
                </c:pt>
                <c:pt idx="335">
                  <c:v>02.08.2018</c:v>
                </c:pt>
                <c:pt idx="336">
                  <c:v>03.08.2018</c:v>
                </c:pt>
                <c:pt idx="337">
                  <c:v>04.08.2018</c:v>
                </c:pt>
                <c:pt idx="338">
                  <c:v>05.08.2018</c:v>
                </c:pt>
                <c:pt idx="339">
                  <c:v>06.08.2018</c:v>
                </c:pt>
                <c:pt idx="340">
                  <c:v>07.08.2018</c:v>
                </c:pt>
                <c:pt idx="341">
                  <c:v>08.08.2018</c:v>
                </c:pt>
                <c:pt idx="342">
                  <c:v>09.08.2018</c:v>
                </c:pt>
                <c:pt idx="343">
                  <c:v>10.08.2018</c:v>
                </c:pt>
                <c:pt idx="344">
                  <c:v>11.08.2018</c:v>
                </c:pt>
                <c:pt idx="345">
                  <c:v>12.08.2018</c:v>
                </c:pt>
                <c:pt idx="346">
                  <c:v>13.08.2018</c:v>
                </c:pt>
                <c:pt idx="347">
                  <c:v>14.08.2018</c:v>
                </c:pt>
              </c:strCache>
            </c:strRef>
          </c:cat>
          <c:val>
            <c:numRef>
              <c:f>Sheet1!$G$2:$G$349</c:f>
              <c:numCache>
                <c:formatCode>General</c:formatCode>
                <c:ptCount val="348"/>
                <c:pt idx="4">
                  <c:v>39</c:v>
                </c:pt>
                <c:pt idx="5">
                  <c:v>39</c:v>
                </c:pt>
                <c:pt idx="6">
                  <c:v>40</c:v>
                </c:pt>
                <c:pt idx="7">
                  <c:v>42</c:v>
                </c:pt>
                <c:pt idx="8">
                  <c:v>47</c:v>
                </c:pt>
                <c:pt idx="9">
                  <c:v>49</c:v>
                </c:pt>
                <c:pt idx="10">
                  <c:v>51</c:v>
                </c:pt>
                <c:pt idx="11">
                  <c:v>53</c:v>
                </c:pt>
                <c:pt idx="12">
                  <c:v>54</c:v>
                </c:pt>
                <c:pt idx="13">
                  <c:v>342</c:v>
                </c:pt>
                <c:pt idx="14">
                  <c:v>415</c:v>
                </c:pt>
                <c:pt idx="15">
                  <c:v>425</c:v>
                </c:pt>
                <c:pt idx="16">
                  <c:v>429</c:v>
                </c:pt>
                <c:pt idx="17">
                  <c:v>444</c:v>
                </c:pt>
                <c:pt idx="18">
                  <c:v>450</c:v>
                </c:pt>
                <c:pt idx="19">
                  <c:v>453</c:v>
                </c:pt>
                <c:pt idx="20">
                  <c:v>452</c:v>
                </c:pt>
                <c:pt idx="21">
                  <c:v>455</c:v>
                </c:pt>
                <c:pt idx="22">
                  <c:v>457</c:v>
                </c:pt>
                <c:pt idx="23">
                  <c:v>461</c:v>
                </c:pt>
                <c:pt idx="24">
                  <c:v>462</c:v>
                </c:pt>
                <c:pt idx="25">
                  <c:v>464</c:v>
                </c:pt>
                <c:pt idx="26">
                  <c:v>465</c:v>
                </c:pt>
                <c:pt idx="27">
                  <c:v>469</c:v>
                </c:pt>
                <c:pt idx="28">
                  <c:v>473</c:v>
                </c:pt>
                <c:pt idx="29">
                  <c:v>476</c:v>
                </c:pt>
                <c:pt idx="30">
                  <c:v>477</c:v>
                </c:pt>
                <c:pt idx="31">
                  <c:v>481</c:v>
                </c:pt>
                <c:pt idx="32">
                  <c:v>481</c:v>
                </c:pt>
                <c:pt idx="33">
                  <c:v>484</c:v>
                </c:pt>
                <c:pt idx="34">
                  <c:v>486</c:v>
                </c:pt>
                <c:pt idx="35">
                  <c:v>487</c:v>
                </c:pt>
                <c:pt idx="36">
                  <c:v>487</c:v>
                </c:pt>
                <c:pt idx="37">
                  <c:v>490</c:v>
                </c:pt>
                <c:pt idx="38">
                  <c:v>490</c:v>
                </c:pt>
                <c:pt idx="39">
                  <c:v>492</c:v>
                </c:pt>
                <c:pt idx="40">
                  <c:v>495</c:v>
                </c:pt>
                <c:pt idx="41">
                  <c:v>498</c:v>
                </c:pt>
                <c:pt idx="42">
                  <c:v>500</c:v>
                </c:pt>
                <c:pt idx="43">
                  <c:v>500</c:v>
                </c:pt>
                <c:pt idx="44">
                  <c:v>506</c:v>
                </c:pt>
                <c:pt idx="45">
                  <c:v>507</c:v>
                </c:pt>
                <c:pt idx="46">
                  <c:v>513</c:v>
                </c:pt>
                <c:pt idx="47">
                  <c:v>516</c:v>
                </c:pt>
                <c:pt idx="48">
                  <c:v>518</c:v>
                </c:pt>
                <c:pt idx="49">
                  <c:v>519</c:v>
                </c:pt>
                <c:pt idx="50">
                  <c:v>520</c:v>
                </c:pt>
                <c:pt idx="51">
                  <c:v>521</c:v>
                </c:pt>
                <c:pt idx="52">
                  <c:v>522</c:v>
                </c:pt>
                <c:pt idx="53">
                  <c:v>526</c:v>
                </c:pt>
                <c:pt idx="54">
                  <c:v>527</c:v>
                </c:pt>
                <c:pt idx="55">
                  <c:v>539</c:v>
                </c:pt>
                <c:pt idx="56">
                  <c:v>570</c:v>
                </c:pt>
                <c:pt idx="57">
                  <c:v>591</c:v>
                </c:pt>
                <c:pt idx="58">
                  <c:v>593</c:v>
                </c:pt>
                <c:pt idx="59">
                  <c:v>597</c:v>
                </c:pt>
                <c:pt idx="60">
                  <c:v>606</c:v>
                </c:pt>
                <c:pt idx="61">
                  <c:v>632</c:v>
                </c:pt>
                <c:pt idx="62">
                  <c:v>746</c:v>
                </c:pt>
                <c:pt idx="63">
                  <c:v>766</c:v>
                </c:pt>
                <c:pt idx="64">
                  <c:v>781</c:v>
                </c:pt>
                <c:pt idx="65">
                  <c:v>789</c:v>
                </c:pt>
                <c:pt idx="66">
                  <c:v>801</c:v>
                </c:pt>
                <c:pt idx="67">
                  <c:v>812</c:v>
                </c:pt>
                <c:pt idx="68">
                  <c:v>819</c:v>
                </c:pt>
                <c:pt idx="69">
                  <c:v>846</c:v>
                </c:pt>
                <c:pt idx="70">
                  <c:v>856</c:v>
                </c:pt>
                <c:pt idx="71">
                  <c:v>864</c:v>
                </c:pt>
                <c:pt idx="72">
                  <c:v>954</c:v>
                </c:pt>
                <c:pt idx="73">
                  <c:v>1000</c:v>
                </c:pt>
                <c:pt idx="74">
                  <c:v>1028</c:v>
                </c:pt>
                <c:pt idx="75">
                  <c:v>1069</c:v>
                </c:pt>
                <c:pt idx="76">
                  <c:v>1203</c:v>
                </c:pt>
                <c:pt idx="77">
                  <c:v>1235</c:v>
                </c:pt>
                <c:pt idx="78">
                  <c:v>1255</c:v>
                </c:pt>
                <c:pt idx="79">
                  <c:v>1274</c:v>
                </c:pt>
                <c:pt idx="80">
                  <c:v>1286</c:v>
                </c:pt>
                <c:pt idx="81">
                  <c:v>1316</c:v>
                </c:pt>
                <c:pt idx="82">
                  <c:v>1340</c:v>
                </c:pt>
                <c:pt idx="83">
                  <c:v>1404</c:v>
                </c:pt>
                <c:pt idx="84">
                  <c:v>1427</c:v>
                </c:pt>
                <c:pt idx="85">
                  <c:v>1456</c:v>
                </c:pt>
                <c:pt idx="86">
                  <c:v>1473</c:v>
                </c:pt>
                <c:pt idx="87">
                  <c:v>1497</c:v>
                </c:pt>
                <c:pt idx="88">
                  <c:v>1511</c:v>
                </c:pt>
                <c:pt idx="89">
                  <c:v>1517</c:v>
                </c:pt>
                <c:pt idx="90">
                  <c:v>1523</c:v>
                </c:pt>
                <c:pt idx="91">
                  <c:v>1528</c:v>
                </c:pt>
                <c:pt idx="92">
                  <c:v>1532</c:v>
                </c:pt>
                <c:pt idx="93">
                  <c:v>1546</c:v>
                </c:pt>
                <c:pt idx="94">
                  <c:v>1551</c:v>
                </c:pt>
                <c:pt idx="95">
                  <c:v>1557</c:v>
                </c:pt>
                <c:pt idx="96">
                  <c:v>1573</c:v>
                </c:pt>
                <c:pt idx="97">
                  <c:v>1583</c:v>
                </c:pt>
                <c:pt idx="98">
                  <c:v>1594</c:v>
                </c:pt>
                <c:pt idx="99">
                  <c:v>1615</c:v>
                </c:pt>
                <c:pt idx="100">
                  <c:v>1623</c:v>
                </c:pt>
                <c:pt idx="101">
                  <c:v>1636</c:v>
                </c:pt>
                <c:pt idx="102">
                  <c:v>1644</c:v>
                </c:pt>
                <c:pt idx="103">
                  <c:v>1656</c:v>
                </c:pt>
                <c:pt idx="104">
                  <c:v>1664</c:v>
                </c:pt>
                <c:pt idx="105">
                  <c:v>1673</c:v>
                </c:pt>
                <c:pt idx="106">
                  <c:v>1687</c:v>
                </c:pt>
                <c:pt idx="107">
                  <c:v>1707</c:v>
                </c:pt>
                <c:pt idx="108">
                  <c:v>1712</c:v>
                </c:pt>
                <c:pt idx="109">
                  <c:v>1712</c:v>
                </c:pt>
                <c:pt idx="110">
                  <c:v>1722</c:v>
                </c:pt>
                <c:pt idx="111">
                  <c:v>1743</c:v>
                </c:pt>
                <c:pt idx="112">
                  <c:v>1764</c:v>
                </c:pt>
                <c:pt idx="113">
                  <c:v>1779</c:v>
                </c:pt>
                <c:pt idx="114">
                  <c:v>1790</c:v>
                </c:pt>
                <c:pt idx="115">
                  <c:v>1814</c:v>
                </c:pt>
                <c:pt idx="116">
                  <c:v>1839</c:v>
                </c:pt>
                <c:pt idx="117">
                  <c:v>1855</c:v>
                </c:pt>
                <c:pt idx="118">
                  <c:v>1887</c:v>
                </c:pt>
                <c:pt idx="119">
                  <c:v>1961</c:v>
                </c:pt>
                <c:pt idx="120">
                  <c:v>2030</c:v>
                </c:pt>
                <c:pt idx="121">
                  <c:v>2079</c:v>
                </c:pt>
                <c:pt idx="122">
                  <c:v>2112</c:v>
                </c:pt>
                <c:pt idx="123">
                  <c:v>2161</c:v>
                </c:pt>
                <c:pt idx="124">
                  <c:v>2208</c:v>
                </c:pt>
                <c:pt idx="125">
                  <c:v>2229</c:v>
                </c:pt>
                <c:pt idx="126">
                  <c:v>2256</c:v>
                </c:pt>
                <c:pt idx="127">
                  <c:v>2274</c:v>
                </c:pt>
                <c:pt idx="128">
                  <c:v>2299</c:v>
                </c:pt>
                <c:pt idx="129">
                  <c:v>2320</c:v>
                </c:pt>
                <c:pt idx="130">
                  <c:v>2392</c:v>
                </c:pt>
                <c:pt idx="131">
                  <c:v>2454</c:v>
                </c:pt>
                <c:pt idx="132">
                  <c:v>2523</c:v>
                </c:pt>
                <c:pt idx="133">
                  <c:v>2563</c:v>
                </c:pt>
                <c:pt idx="134">
                  <c:v>2601</c:v>
                </c:pt>
                <c:pt idx="135">
                  <c:v>2640</c:v>
                </c:pt>
                <c:pt idx="136">
                  <c:v>2661</c:v>
                </c:pt>
                <c:pt idx="137">
                  <c:v>2697</c:v>
                </c:pt>
                <c:pt idx="138">
                  <c:v>2724</c:v>
                </c:pt>
                <c:pt idx="139">
                  <c:v>2770</c:v>
                </c:pt>
                <c:pt idx="140">
                  <c:v>2797</c:v>
                </c:pt>
                <c:pt idx="141">
                  <c:v>2818</c:v>
                </c:pt>
                <c:pt idx="142">
                  <c:v>2847</c:v>
                </c:pt>
                <c:pt idx="143">
                  <c:v>2885</c:v>
                </c:pt>
                <c:pt idx="144">
                  <c:v>2913</c:v>
                </c:pt>
                <c:pt idx="145">
                  <c:v>2928</c:v>
                </c:pt>
                <c:pt idx="146">
                  <c:v>2945</c:v>
                </c:pt>
                <c:pt idx="147">
                  <c:v>2974</c:v>
                </c:pt>
                <c:pt idx="148">
                  <c:v>2994</c:v>
                </c:pt>
                <c:pt idx="149">
                  <c:v>3018</c:v>
                </c:pt>
                <c:pt idx="150">
                  <c:v>3040</c:v>
                </c:pt>
                <c:pt idx="151">
                  <c:v>3061</c:v>
                </c:pt>
                <c:pt idx="152">
                  <c:v>3089</c:v>
                </c:pt>
                <c:pt idx="153">
                  <c:v>3098</c:v>
                </c:pt>
                <c:pt idx="154">
                  <c:v>3132</c:v>
                </c:pt>
                <c:pt idx="155">
                  <c:v>3166</c:v>
                </c:pt>
                <c:pt idx="156">
                  <c:v>3186</c:v>
                </c:pt>
                <c:pt idx="157">
                  <c:v>3205</c:v>
                </c:pt>
                <c:pt idx="158">
                  <c:v>3236</c:v>
                </c:pt>
                <c:pt idx="159">
                  <c:v>3271</c:v>
                </c:pt>
                <c:pt idx="160">
                  <c:v>3311</c:v>
                </c:pt>
                <c:pt idx="161">
                  <c:v>3338</c:v>
                </c:pt>
                <c:pt idx="162">
                  <c:v>3354</c:v>
                </c:pt>
                <c:pt idx="163">
                  <c:v>3388</c:v>
                </c:pt>
                <c:pt idx="164">
                  <c:v>3398</c:v>
                </c:pt>
                <c:pt idx="165">
                  <c:v>3410</c:v>
                </c:pt>
                <c:pt idx="166">
                  <c:v>3429</c:v>
                </c:pt>
                <c:pt idx="167">
                  <c:v>3449</c:v>
                </c:pt>
                <c:pt idx="168">
                  <c:v>3472</c:v>
                </c:pt>
                <c:pt idx="169">
                  <c:v>3482</c:v>
                </c:pt>
                <c:pt idx="170">
                  <c:v>3502</c:v>
                </c:pt>
                <c:pt idx="171">
                  <c:v>3518</c:v>
                </c:pt>
                <c:pt idx="172">
                  <c:v>3534</c:v>
                </c:pt>
                <c:pt idx="173">
                  <c:v>3561</c:v>
                </c:pt>
                <c:pt idx="174">
                  <c:v>3591</c:v>
                </c:pt>
                <c:pt idx="175">
                  <c:v>3616</c:v>
                </c:pt>
                <c:pt idx="176">
                  <c:v>3647</c:v>
                </c:pt>
                <c:pt idx="177">
                  <c:v>3674</c:v>
                </c:pt>
                <c:pt idx="178">
                  <c:v>3702</c:v>
                </c:pt>
                <c:pt idx="179">
                  <c:v>3727</c:v>
                </c:pt>
                <c:pt idx="180">
                  <c:v>3740</c:v>
                </c:pt>
                <c:pt idx="181">
                  <c:v>3757</c:v>
                </c:pt>
                <c:pt idx="182">
                  <c:v>3779</c:v>
                </c:pt>
                <c:pt idx="183">
                  <c:v>3785</c:v>
                </c:pt>
                <c:pt idx="184">
                  <c:v>3797</c:v>
                </c:pt>
                <c:pt idx="185">
                  <c:v>3806</c:v>
                </c:pt>
                <c:pt idx="186">
                  <c:v>3818</c:v>
                </c:pt>
                <c:pt idx="187">
                  <c:v>3824</c:v>
                </c:pt>
                <c:pt idx="188">
                  <c:v>3845</c:v>
                </c:pt>
                <c:pt idx="189">
                  <c:v>3885</c:v>
                </c:pt>
                <c:pt idx="190">
                  <c:v>3905</c:v>
                </c:pt>
                <c:pt idx="191">
                  <c:v>3923</c:v>
                </c:pt>
                <c:pt idx="192">
                  <c:v>3934</c:v>
                </c:pt>
                <c:pt idx="193">
                  <c:v>3963</c:v>
                </c:pt>
                <c:pt idx="194">
                  <c:v>3989</c:v>
                </c:pt>
                <c:pt idx="195">
                  <c:v>4010</c:v>
                </c:pt>
                <c:pt idx="196">
                  <c:v>4023</c:v>
                </c:pt>
                <c:pt idx="197">
                  <c:v>4035</c:v>
                </c:pt>
                <c:pt idx="198">
                  <c:v>4055</c:v>
                </c:pt>
                <c:pt idx="199">
                  <c:v>4071</c:v>
                </c:pt>
                <c:pt idx="200">
                  <c:v>4079</c:v>
                </c:pt>
                <c:pt idx="201">
                  <c:v>4092</c:v>
                </c:pt>
                <c:pt idx="202">
                  <c:v>4097</c:v>
                </c:pt>
                <c:pt idx="203">
                  <c:v>4113</c:v>
                </c:pt>
                <c:pt idx="204">
                  <c:v>4117</c:v>
                </c:pt>
                <c:pt idx="205">
                  <c:v>4131</c:v>
                </c:pt>
                <c:pt idx="206">
                  <c:v>4147</c:v>
                </c:pt>
                <c:pt idx="207">
                  <c:v>4157</c:v>
                </c:pt>
                <c:pt idx="208">
                  <c:v>4180</c:v>
                </c:pt>
                <c:pt idx="209">
                  <c:v>4211</c:v>
                </c:pt>
                <c:pt idx="210">
                  <c:v>4246</c:v>
                </c:pt>
                <c:pt idx="214">
                  <c:v>4399</c:v>
                </c:pt>
                <c:pt idx="215">
                  <c:v>4410</c:v>
                </c:pt>
                <c:pt idx="216">
                  <c:v>4430</c:v>
                </c:pt>
                <c:pt idx="217">
                  <c:v>4438</c:v>
                </c:pt>
                <c:pt idx="218">
                  <c:v>4460</c:v>
                </c:pt>
                <c:pt idx="219">
                  <c:v>4470</c:v>
                </c:pt>
                <c:pt idx="220">
                  <c:v>4490</c:v>
                </c:pt>
                <c:pt idx="221">
                  <c:v>4501</c:v>
                </c:pt>
                <c:pt idx="222">
                  <c:v>4527</c:v>
                </c:pt>
                <c:pt idx="223">
                  <c:v>4562</c:v>
                </c:pt>
                <c:pt idx="224">
                  <c:v>4587</c:v>
                </c:pt>
                <c:pt idx="225">
                  <c:v>4603</c:v>
                </c:pt>
                <c:pt idx="226">
                  <c:v>4621</c:v>
                </c:pt>
                <c:pt idx="227">
                  <c:v>4640</c:v>
                </c:pt>
                <c:pt idx="228">
                  <c:v>4657</c:v>
                </c:pt>
                <c:pt idx="229">
                  <c:v>4675</c:v>
                </c:pt>
                <c:pt idx="230">
                  <c:v>4701</c:v>
                </c:pt>
                <c:pt idx="231">
                  <c:v>4717</c:v>
                </c:pt>
                <c:pt idx="232">
                  <c:v>4730</c:v>
                </c:pt>
                <c:pt idx="233">
                  <c:v>4761</c:v>
                </c:pt>
                <c:pt idx="234">
                  <c:v>4794</c:v>
                </c:pt>
                <c:pt idx="235">
                  <c:v>4860</c:v>
                </c:pt>
                <c:pt idx="236">
                  <c:v>4898</c:v>
                </c:pt>
                <c:pt idx="237">
                  <c:v>4942</c:v>
                </c:pt>
                <c:pt idx="238">
                  <c:v>4976</c:v>
                </c:pt>
                <c:pt idx="239">
                  <c:v>5011</c:v>
                </c:pt>
                <c:pt idx="240">
                  <c:v>5040</c:v>
                </c:pt>
                <c:pt idx="241">
                  <c:v>5055</c:v>
                </c:pt>
                <c:pt idx="242">
                  <c:v>5066</c:v>
                </c:pt>
                <c:pt idx="243">
                  <c:v>5078</c:v>
                </c:pt>
                <c:pt idx="244">
                  <c:v>5097</c:v>
                </c:pt>
                <c:pt idx="245">
                  <c:v>5107</c:v>
                </c:pt>
                <c:pt idx="246">
                  <c:v>5127</c:v>
                </c:pt>
                <c:pt idx="247">
                  <c:v>5182</c:v>
                </c:pt>
                <c:pt idx="248">
                  <c:v>5194</c:v>
                </c:pt>
                <c:pt idx="249">
                  <c:v>5214</c:v>
                </c:pt>
                <c:pt idx="250">
                  <c:v>5232</c:v>
                </c:pt>
                <c:pt idx="251">
                  <c:v>5267</c:v>
                </c:pt>
                <c:pt idx="252">
                  <c:v>5300</c:v>
                </c:pt>
                <c:pt idx="253">
                  <c:v>5322</c:v>
                </c:pt>
                <c:pt idx="254">
                  <c:v>5349</c:v>
                </c:pt>
                <c:pt idx="255">
                  <c:v>5359</c:v>
                </c:pt>
                <c:pt idx="256">
                  <c:v>5379</c:v>
                </c:pt>
                <c:pt idx="257">
                  <c:v>5391</c:v>
                </c:pt>
                <c:pt idx="258">
                  <c:v>5408</c:v>
                </c:pt>
                <c:pt idx="259">
                  <c:v>5413</c:v>
                </c:pt>
                <c:pt idx="260">
                  <c:v>5426</c:v>
                </c:pt>
                <c:pt idx="261">
                  <c:v>5449</c:v>
                </c:pt>
                <c:pt idx="262">
                  <c:v>5478</c:v>
                </c:pt>
                <c:pt idx="263">
                  <c:v>5498</c:v>
                </c:pt>
                <c:pt idx="264">
                  <c:v>5531</c:v>
                </c:pt>
                <c:pt idx="265">
                  <c:v>5560</c:v>
                </c:pt>
                <c:pt idx="266">
                  <c:v>5587</c:v>
                </c:pt>
                <c:pt idx="267">
                  <c:v>5609</c:v>
                </c:pt>
                <c:pt idx="268">
                  <c:v>5616</c:v>
                </c:pt>
                <c:pt idx="269">
                  <c:v>5630</c:v>
                </c:pt>
                <c:pt idx="270">
                  <c:v>5672</c:v>
                </c:pt>
                <c:pt idx="271">
                  <c:v>5712</c:v>
                </c:pt>
                <c:pt idx="272">
                  <c:v>5726</c:v>
                </c:pt>
                <c:pt idx="273">
                  <c:v>5749</c:v>
                </c:pt>
                <c:pt idx="274">
                  <c:v>5759</c:v>
                </c:pt>
                <c:pt idx="275">
                  <c:v>5774</c:v>
                </c:pt>
                <c:pt idx="276">
                  <c:v>5778</c:v>
                </c:pt>
                <c:pt idx="277">
                  <c:v>5780</c:v>
                </c:pt>
                <c:pt idx="278">
                  <c:v>5784</c:v>
                </c:pt>
                <c:pt idx="279">
                  <c:v>5796</c:v>
                </c:pt>
                <c:pt idx="280">
                  <c:v>5787</c:v>
                </c:pt>
                <c:pt idx="281">
                  <c:v>5784</c:v>
                </c:pt>
                <c:pt idx="282">
                  <c:v>5772</c:v>
                </c:pt>
                <c:pt idx="283">
                  <c:v>5774</c:v>
                </c:pt>
                <c:pt idx="284">
                  <c:v>5800</c:v>
                </c:pt>
                <c:pt idx="285">
                  <c:v>5803</c:v>
                </c:pt>
                <c:pt idx="286">
                  <c:v>5807</c:v>
                </c:pt>
                <c:pt idx="287">
                  <c:v>5778</c:v>
                </c:pt>
                <c:pt idx="288">
                  <c:v>5780</c:v>
                </c:pt>
                <c:pt idx="289">
                  <c:v>5782</c:v>
                </c:pt>
                <c:pt idx="290">
                  <c:v>5790</c:v>
                </c:pt>
                <c:pt idx="291">
                  <c:v>5787</c:v>
                </c:pt>
                <c:pt idx="292">
                  <c:v>5791</c:v>
                </c:pt>
                <c:pt idx="293">
                  <c:v>5833</c:v>
                </c:pt>
                <c:pt idx="294">
                  <c:v>5804</c:v>
                </c:pt>
                <c:pt idx="295">
                  <c:v>5813</c:v>
                </c:pt>
                <c:pt idx="296">
                  <c:v>5820</c:v>
                </c:pt>
                <c:pt idx="297">
                  <c:v>5843</c:v>
                </c:pt>
                <c:pt idx="298">
                  <c:v>5855</c:v>
                </c:pt>
                <c:pt idx="299">
                  <c:v>5866</c:v>
                </c:pt>
                <c:pt idx="300">
                  <c:v>5879</c:v>
                </c:pt>
                <c:pt idx="301">
                  <c:v>5891</c:v>
                </c:pt>
                <c:pt idx="302">
                  <c:v>5902</c:v>
                </c:pt>
                <c:pt idx="303">
                  <c:v>5915</c:v>
                </c:pt>
                <c:pt idx="304">
                  <c:v>5941</c:v>
                </c:pt>
                <c:pt idx="305">
                  <c:v>5977</c:v>
                </c:pt>
                <c:pt idx="306">
                  <c:v>6017</c:v>
                </c:pt>
                <c:pt idx="307">
                  <c:v>6040</c:v>
                </c:pt>
                <c:pt idx="308">
                  <c:v>6056</c:v>
                </c:pt>
                <c:pt idx="309">
                  <c:v>6072</c:v>
                </c:pt>
                <c:pt idx="310">
                  <c:v>6081</c:v>
                </c:pt>
                <c:pt idx="311">
                  <c:v>6087</c:v>
                </c:pt>
                <c:pt idx="312">
                  <c:v>6094</c:v>
                </c:pt>
                <c:pt idx="313">
                  <c:v>6095</c:v>
                </c:pt>
                <c:pt idx="314">
                  <c:v>6098</c:v>
                </c:pt>
                <c:pt idx="315">
                  <c:v>6100</c:v>
                </c:pt>
                <c:pt idx="316">
                  <c:v>6102</c:v>
                </c:pt>
                <c:pt idx="317">
                  <c:v>6102</c:v>
                </c:pt>
                <c:pt idx="318">
                  <c:v>6097</c:v>
                </c:pt>
                <c:pt idx="319">
                  <c:v>6102</c:v>
                </c:pt>
                <c:pt idx="320">
                  <c:v>6118</c:v>
                </c:pt>
                <c:pt idx="321">
                  <c:v>6133</c:v>
                </c:pt>
                <c:pt idx="322">
                  <c:v>6188</c:v>
                </c:pt>
                <c:pt idx="323">
                  <c:v>6250</c:v>
                </c:pt>
                <c:pt idx="324">
                  <c:v>6308</c:v>
                </c:pt>
                <c:pt idx="325">
                  <c:v>6349</c:v>
                </c:pt>
                <c:pt idx="326">
                  <c:v>6379</c:v>
                </c:pt>
                <c:pt idx="327">
                  <c:v>6411</c:v>
                </c:pt>
                <c:pt idx="328">
                  <c:v>6434</c:v>
                </c:pt>
                <c:pt idx="329">
                  <c:v>6466</c:v>
                </c:pt>
                <c:pt idx="330">
                  <c:v>6580</c:v>
                </c:pt>
                <c:pt idx="331">
                  <c:v>6662</c:v>
                </c:pt>
                <c:pt idx="332">
                  <c:v>6710</c:v>
                </c:pt>
                <c:pt idx="333">
                  <c:v>6762</c:v>
                </c:pt>
                <c:pt idx="334">
                  <c:v>6832</c:v>
                </c:pt>
                <c:pt idx="335">
                  <c:v>6889</c:v>
                </c:pt>
                <c:pt idx="336">
                  <c:v>6984</c:v>
                </c:pt>
                <c:pt idx="337">
                  <c:v>7121</c:v>
                </c:pt>
                <c:pt idx="338">
                  <c:v>7281</c:v>
                </c:pt>
                <c:pt idx="339">
                  <c:v>7415</c:v>
                </c:pt>
                <c:pt idx="340">
                  <c:v>7498</c:v>
                </c:pt>
                <c:pt idx="341">
                  <c:v>7584</c:v>
                </c:pt>
                <c:pt idx="342">
                  <c:v>7688</c:v>
                </c:pt>
                <c:pt idx="343">
                  <c:v>7800</c:v>
                </c:pt>
                <c:pt idx="344">
                  <c:v>7881</c:v>
                </c:pt>
                <c:pt idx="345">
                  <c:v>7999</c:v>
                </c:pt>
                <c:pt idx="346">
                  <c:v>8106</c:v>
                </c:pt>
                <c:pt idx="347">
                  <c:v>8204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DE2B-445E-BCCA-0A1EE935F601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jennifersnwb</c:v>
                </c:pt>
              </c:strCache>
            </c:strRef>
          </c:tx>
          <c:spPr>
            <a:ln w="28575" cap="rnd">
              <a:solidFill>
                <a:schemeClr val="accent1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Sheet1!$A$2:$A$349</c:f>
              <c:strCache>
                <c:ptCount val="348"/>
                <c:pt idx="0">
                  <c:v>01.09.2017</c:v>
                </c:pt>
                <c:pt idx="1">
                  <c:v>02.09.2017</c:v>
                </c:pt>
                <c:pt idx="2">
                  <c:v>03.09.2017</c:v>
                </c:pt>
                <c:pt idx="3">
                  <c:v>04.09.2017</c:v>
                </c:pt>
                <c:pt idx="4">
                  <c:v>05.09.2017</c:v>
                </c:pt>
                <c:pt idx="5">
                  <c:v>06.09.2017</c:v>
                </c:pt>
                <c:pt idx="6">
                  <c:v>07.09.2017</c:v>
                </c:pt>
                <c:pt idx="7">
                  <c:v>08.09.2017</c:v>
                </c:pt>
                <c:pt idx="8">
                  <c:v>09.09.2017</c:v>
                </c:pt>
                <c:pt idx="9">
                  <c:v>10.09.2017</c:v>
                </c:pt>
                <c:pt idx="10">
                  <c:v>11.09.2017</c:v>
                </c:pt>
                <c:pt idx="11">
                  <c:v>12.09.2017</c:v>
                </c:pt>
                <c:pt idx="12">
                  <c:v>13.09.2017</c:v>
                </c:pt>
                <c:pt idx="13">
                  <c:v>14.09.2017</c:v>
                </c:pt>
                <c:pt idx="14">
                  <c:v>15.09.2017</c:v>
                </c:pt>
                <c:pt idx="15">
                  <c:v>16.09.2017</c:v>
                </c:pt>
                <c:pt idx="16">
                  <c:v>17.09.2017</c:v>
                </c:pt>
                <c:pt idx="17">
                  <c:v>18.09.2017</c:v>
                </c:pt>
                <c:pt idx="18">
                  <c:v>19.09.2017</c:v>
                </c:pt>
                <c:pt idx="19">
                  <c:v>20.09.2017</c:v>
                </c:pt>
                <c:pt idx="20">
                  <c:v>21.09.2017</c:v>
                </c:pt>
                <c:pt idx="21">
                  <c:v>22.09.2017</c:v>
                </c:pt>
                <c:pt idx="22">
                  <c:v>23.09.2017</c:v>
                </c:pt>
                <c:pt idx="23">
                  <c:v>24.09.2017</c:v>
                </c:pt>
                <c:pt idx="24">
                  <c:v>25.09.2017</c:v>
                </c:pt>
                <c:pt idx="25">
                  <c:v>26.09.2017</c:v>
                </c:pt>
                <c:pt idx="26">
                  <c:v>27.09.2017</c:v>
                </c:pt>
                <c:pt idx="27">
                  <c:v>28.09.2017</c:v>
                </c:pt>
                <c:pt idx="28">
                  <c:v>29.09.2017</c:v>
                </c:pt>
                <c:pt idx="29">
                  <c:v>30.09.2017</c:v>
                </c:pt>
                <c:pt idx="30">
                  <c:v>01.10.2017</c:v>
                </c:pt>
                <c:pt idx="31">
                  <c:v>02.10.2017</c:v>
                </c:pt>
                <c:pt idx="32">
                  <c:v>03.10.2017</c:v>
                </c:pt>
                <c:pt idx="33">
                  <c:v>04.10.2017</c:v>
                </c:pt>
                <c:pt idx="34">
                  <c:v>05.10.2017</c:v>
                </c:pt>
                <c:pt idx="35">
                  <c:v>06.10.2017</c:v>
                </c:pt>
                <c:pt idx="36">
                  <c:v>07.10.2017</c:v>
                </c:pt>
                <c:pt idx="37">
                  <c:v>08.10.2017</c:v>
                </c:pt>
                <c:pt idx="38">
                  <c:v>09.10.2017</c:v>
                </c:pt>
                <c:pt idx="39">
                  <c:v>10.10.2017</c:v>
                </c:pt>
                <c:pt idx="40">
                  <c:v>11.10.2017</c:v>
                </c:pt>
                <c:pt idx="41">
                  <c:v>12.10.2017</c:v>
                </c:pt>
                <c:pt idx="42">
                  <c:v>13.10.2017</c:v>
                </c:pt>
                <c:pt idx="43">
                  <c:v>14.10.2017</c:v>
                </c:pt>
                <c:pt idx="44">
                  <c:v>15.10.2017</c:v>
                </c:pt>
                <c:pt idx="45">
                  <c:v>16.10.2017</c:v>
                </c:pt>
                <c:pt idx="46">
                  <c:v>17.10.2017</c:v>
                </c:pt>
                <c:pt idx="47">
                  <c:v>18.10.2017</c:v>
                </c:pt>
                <c:pt idx="48">
                  <c:v>19.10.2017</c:v>
                </c:pt>
                <c:pt idx="49">
                  <c:v>20.10.2017</c:v>
                </c:pt>
                <c:pt idx="50">
                  <c:v>21.10.2017</c:v>
                </c:pt>
                <c:pt idx="51">
                  <c:v>22.10.2017</c:v>
                </c:pt>
                <c:pt idx="52">
                  <c:v>23.10.2017</c:v>
                </c:pt>
                <c:pt idx="53">
                  <c:v>24.10.2017</c:v>
                </c:pt>
                <c:pt idx="54">
                  <c:v>25.10.2017</c:v>
                </c:pt>
                <c:pt idx="55">
                  <c:v>26.10.2017</c:v>
                </c:pt>
                <c:pt idx="56">
                  <c:v>27.10.2017</c:v>
                </c:pt>
                <c:pt idx="57">
                  <c:v>28.10.2017</c:v>
                </c:pt>
                <c:pt idx="58">
                  <c:v>29.10.2017</c:v>
                </c:pt>
                <c:pt idx="59">
                  <c:v>30.10.2017</c:v>
                </c:pt>
                <c:pt idx="60">
                  <c:v>31.10.2017</c:v>
                </c:pt>
                <c:pt idx="61">
                  <c:v>01.11.2017</c:v>
                </c:pt>
                <c:pt idx="62">
                  <c:v>02.11.2017</c:v>
                </c:pt>
                <c:pt idx="63">
                  <c:v>03.11.2017</c:v>
                </c:pt>
                <c:pt idx="64">
                  <c:v>04.11.2017</c:v>
                </c:pt>
                <c:pt idx="65">
                  <c:v>05.11.2017</c:v>
                </c:pt>
                <c:pt idx="66">
                  <c:v>06.11.2017</c:v>
                </c:pt>
                <c:pt idx="67">
                  <c:v>07.11.2017</c:v>
                </c:pt>
                <c:pt idx="68">
                  <c:v>08.11.2017</c:v>
                </c:pt>
                <c:pt idx="69">
                  <c:v>09.11.2017</c:v>
                </c:pt>
                <c:pt idx="70">
                  <c:v>10.11.2017</c:v>
                </c:pt>
                <c:pt idx="71">
                  <c:v>11.11.2017</c:v>
                </c:pt>
                <c:pt idx="72">
                  <c:v>12.11.2017</c:v>
                </c:pt>
                <c:pt idx="73">
                  <c:v>13.11.2017</c:v>
                </c:pt>
                <c:pt idx="74">
                  <c:v>14.11.2017</c:v>
                </c:pt>
                <c:pt idx="75">
                  <c:v>15.11.2017</c:v>
                </c:pt>
                <c:pt idx="76">
                  <c:v>16.11.2017</c:v>
                </c:pt>
                <c:pt idx="77">
                  <c:v>17.11.2017</c:v>
                </c:pt>
                <c:pt idx="78">
                  <c:v>18.11.2017</c:v>
                </c:pt>
                <c:pt idx="79">
                  <c:v>19.11.2017</c:v>
                </c:pt>
                <c:pt idx="80">
                  <c:v>20.11.2017</c:v>
                </c:pt>
                <c:pt idx="81">
                  <c:v>21.11.2017</c:v>
                </c:pt>
                <c:pt idx="82">
                  <c:v>22.11.2017</c:v>
                </c:pt>
                <c:pt idx="83">
                  <c:v>23.11.2017</c:v>
                </c:pt>
                <c:pt idx="84">
                  <c:v>24.11.2017</c:v>
                </c:pt>
                <c:pt idx="85">
                  <c:v>25.11.2017</c:v>
                </c:pt>
                <c:pt idx="86">
                  <c:v>26.11.2017</c:v>
                </c:pt>
                <c:pt idx="87">
                  <c:v>27.11.2017</c:v>
                </c:pt>
                <c:pt idx="88">
                  <c:v>28.11.2017</c:v>
                </c:pt>
                <c:pt idx="89">
                  <c:v>29.11.2017</c:v>
                </c:pt>
                <c:pt idx="90">
                  <c:v>30.11.2017</c:v>
                </c:pt>
                <c:pt idx="91">
                  <c:v>01.12.2017</c:v>
                </c:pt>
                <c:pt idx="92">
                  <c:v>02.12.2017</c:v>
                </c:pt>
                <c:pt idx="93">
                  <c:v>03.12.2017</c:v>
                </c:pt>
                <c:pt idx="94">
                  <c:v>04.12.2017</c:v>
                </c:pt>
                <c:pt idx="95">
                  <c:v>05.12.2017</c:v>
                </c:pt>
                <c:pt idx="96">
                  <c:v>06.12.2017</c:v>
                </c:pt>
                <c:pt idx="97">
                  <c:v>07.12.2017</c:v>
                </c:pt>
                <c:pt idx="98">
                  <c:v>08.12.2017</c:v>
                </c:pt>
                <c:pt idx="99">
                  <c:v>09.12.2017</c:v>
                </c:pt>
                <c:pt idx="100">
                  <c:v>10.12.2017</c:v>
                </c:pt>
                <c:pt idx="101">
                  <c:v>11.12.2017</c:v>
                </c:pt>
                <c:pt idx="102">
                  <c:v>12.12.2017</c:v>
                </c:pt>
                <c:pt idx="103">
                  <c:v>13.12.2017</c:v>
                </c:pt>
                <c:pt idx="104">
                  <c:v>14.12.2017</c:v>
                </c:pt>
                <c:pt idx="105">
                  <c:v>15.12.2017</c:v>
                </c:pt>
                <c:pt idx="106">
                  <c:v>16.12.2017</c:v>
                </c:pt>
                <c:pt idx="107">
                  <c:v>17.12.2017</c:v>
                </c:pt>
                <c:pt idx="108">
                  <c:v>18.12.2017</c:v>
                </c:pt>
                <c:pt idx="109">
                  <c:v>19.12.2017</c:v>
                </c:pt>
                <c:pt idx="110">
                  <c:v>20.12.2017</c:v>
                </c:pt>
                <c:pt idx="111">
                  <c:v>21.12.2017</c:v>
                </c:pt>
                <c:pt idx="112">
                  <c:v>22.12.2017</c:v>
                </c:pt>
                <c:pt idx="113">
                  <c:v>23.12.2017</c:v>
                </c:pt>
                <c:pt idx="114">
                  <c:v>24.12.2017</c:v>
                </c:pt>
                <c:pt idx="115">
                  <c:v>25.12.2017</c:v>
                </c:pt>
                <c:pt idx="116">
                  <c:v>26.12.2017</c:v>
                </c:pt>
                <c:pt idx="117">
                  <c:v>27.12.2017</c:v>
                </c:pt>
                <c:pt idx="118">
                  <c:v>28.12.2017</c:v>
                </c:pt>
                <c:pt idx="119">
                  <c:v>29.12.2017</c:v>
                </c:pt>
                <c:pt idx="120">
                  <c:v>30.12.2017</c:v>
                </c:pt>
                <c:pt idx="121">
                  <c:v>31.12.2017</c:v>
                </c:pt>
                <c:pt idx="122">
                  <c:v>01.01.2018</c:v>
                </c:pt>
                <c:pt idx="123">
                  <c:v>02.01.2018</c:v>
                </c:pt>
                <c:pt idx="124">
                  <c:v>03.01.2018</c:v>
                </c:pt>
                <c:pt idx="125">
                  <c:v>04.01.2018</c:v>
                </c:pt>
                <c:pt idx="126">
                  <c:v>05.01.2018</c:v>
                </c:pt>
                <c:pt idx="127">
                  <c:v>06.01.2018</c:v>
                </c:pt>
                <c:pt idx="128">
                  <c:v>07.01.2018</c:v>
                </c:pt>
                <c:pt idx="129">
                  <c:v>08.01.2018</c:v>
                </c:pt>
                <c:pt idx="130">
                  <c:v>09.01.2018</c:v>
                </c:pt>
                <c:pt idx="131">
                  <c:v>10.01.2018</c:v>
                </c:pt>
                <c:pt idx="132">
                  <c:v>11.01.2018</c:v>
                </c:pt>
                <c:pt idx="133">
                  <c:v>12.01.2018</c:v>
                </c:pt>
                <c:pt idx="134">
                  <c:v>13.01.2018</c:v>
                </c:pt>
                <c:pt idx="135">
                  <c:v>14.01.2018</c:v>
                </c:pt>
                <c:pt idx="136">
                  <c:v>15.01.2018</c:v>
                </c:pt>
                <c:pt idx="137">
                  <c:v>16.01.2018</c:v>
                </c:pt>
                <c:pt idx="138">
                  <c:v>17.01.2018</c:v>
                </c:pt>
                <c:pt idx="139">
                  <c:v>18.01.2018</c:v>
                </c:pt>
                <c:pt idx="140">
                  <c:v>19.01.2018</c:v>
                </c:pt>
                <c:pt idx="141">
                  <c:v>20.01.2018</c:v>
                </c:pt>
                <c:pt idx="142">
                  <c:v>21.01.2018</c:v>
                </c:pt>
                <c:pt idx="143">
                  <c:v>22.01.2018</c:v>
                </c:pt>
                <c:pt idx="144">
                  <c:v>23.01.2018</c:v>
                </c:pt>
                <c:pt idx="145">
                  <c:v>24.01.2018</c:v>
                </c:pt>
                <c:pt idx="146">
                  <c:v>25.01.2018</c:v>
                </c:pt>
                <c:pt idx="147">
                  <c:v>26.01.2018</c:v>
                </c:pt>
                <c:pt idx="148">
                  <c:v>27.01.2018</c:v>
                </c:pt>
                <c:pt idx="149">
                  <c:v>28.01.2018</c:v>
                </c:pt>
                <c:pt idx="150">
                  <c:v>29.01.2018</c:v>
                </c:pt>
                <c:pt idx="151">
                  <c:v>30.01.2018</c:v>
                </c:pt>
                <c:pt idx="152">
                  <c:v>31.01.2018</c:v>
                </c:pt>
                <c:pt idx="153">
                  <c:v>01.02.2018</c:v>
                </c:pt>
                <c:pt idx="154">
                  <c:v>02.02.2018</c:v>
                </c:pt>
                <c:pt idx="155">
                  <c:v>03.02.2018</c:v>
                </c:pt>
                <c:pt idx="156">
                  <c:v>04.02.2018</c:v>
                </c:pt>
                <c:pt idx="157">
                  <c:v>05.02.2018</c:v>
                </c:pt>
                <c:pt idx="158">
                  <c:v>06.02.2018</c:v>
                </c:pt>
                <c:pt idx="159">
                  <c:v>07.02.2018</c:v>
                </c:pt>
                <c:pt idx="160">
                  <c:v>08.02.2018</c:v>
                </c:pt>
                <c:pt idx="161">
                  <c:v>09.02.2018</c:v>
                </c:pt>
                <c:pt idx="162">
                  <c:v>10.02.2018</c:v>
                </c:pt>
                <c:pt idx="163">
                  <c:v>11.02.2018</c:v>
                </c:pt>
                <c:pt idx="164">
                  <c:v>12.02.2018</c:v>
                </c:pt>
                <c:pt idx="165">
                  <c:v>13.02.2018</c:v>
                </c:pt>
                <c:pt idx="166">
                  <c:v>14.02.2018</c:v>
                </c:pt>
                <c:pt idx="167">
                  <c:v>15.02.2018</c:v>
                </c:pt>
                <c:pt idx="168">
                  <c:v>16.02.2018</c:v>
                </c:pt>
                <c:pt idx="169">
                  <c:v>17.02.2018</c:v>
                </c:pt>
                <c:pt idx="170">
                  <c:v>18.02.2018</c:v>
                </c:pt>
                <c:pt idx="171">
                  <c:v>19.02.2018</c:v>
                </c:pt>
                <c:pt idx="172">
                  <c:v>20.02.2018</c:v>
                </c:pt>
                <c:pt idx="173">
                  <c:v>21.02.2018</c:v>
                </c:pt>
                <c:pt idx="174">
                  <c:v>22.02.2018</c:v>
                </c:pt>
                <c:pt idx="175">
                  <c:v>23.02.2018</c:v>
                </c:pt>
                <c:pt idx="176">
                  <c:v>24.02.2018</c:v>
                </c:pt>
                <c:pt idx="177">
                  <c:v>25.02.2018</c:v>
                </c:pt>
                <c:pt idx="178">
                  <c:v>26.02.2018</c:v>
                </c:pt>
                <c:pt idx="179">
                  <c:v>27.02.2018</c:v>
                </c:pt>
                <c:pt idx="180">
                  <c:v>28.02.2018</c:v>
                </c:pt>
                <c:pt idx="181">
                  <c:v>01.03.2018</c:v>
                </c:pt>
                <c:pt idx="182">
                  <c:v>02.03.2018</c:v>
                </c:pt>
                <c:pt idx="183">
                  <c:v>03.03.2018</c:v>
                </c:pt>
                <c:pt idx="184">
                  <c:v>04.03.2018</c:v>
                </c:pt>
                <c:pt idx="185">
                  <c:v>05.03.2018</c:v>
                </c:pt>
                <c:pt idx="186">
                  <c:v>06.03.2018</c:v>
                </c:pt>
                <c:pt idx="187">
                  <c:v>07.03.2018</c:v>
                </c:pt>
                <c:pt idx="188">
                  <c:v>08.03.2018</c:v>
                </c:pt>
                <c:pt idx="189">
                  <c:v>09.03.2018</c:v>
                </c:pt>
                <c:pt idx="190">
                  <c:v>10.03.2018</c:v>
                </c:pt>
                <c:pt idx="191">
                  <c:v>11.03.2018</c:v>
                </c:pt>
                <c:pt idx="192">
                  <c:v>12.03.2018</c:v>
                </c:pt>
                <c:pt idx="193">
                  <c:v>13.03.2018</c:v>
                </c:pt>
                <c:pt idx="194">
                  <c:v>14.03.2018</c:v>
                </c:pt>
                <c:pt idx="195">
                  <c:v>15.03.2018</c:v>
                </c:pt>
                <c:pt idx="196">
                  <c:v>16.03.2018</c:v>
                </c:pt>
                <c:pt idx="197">
                  <c:v>17.03.2018</c:v>
                </c:pt>
                <c:pt idx="198">
                  <c:v>18.03.2018</c:v>
                </c:pt>
                <c:pt idx="199">
                  <c:v>19.03.2018</c:v>
                </c:pt>
                <c:pt idx="200">
                  <c:v>20.03.2018</c:v>
                </c:pt>
                <c:pt idx="201">
                  <c:v>21.03.2018</c:v>
                </c:pt>
                <c:pt idx="202">
                  <c:v>22.03.2018</c:v>
                </c:pt>
                <c:pt idx="203">
                  <c:v>23.03.2018</c:v>
                </c:pt>
                <c:pt idx="204">
                  <c:v>24.03.2018</c:v>
                </c:pt>
                <c:pt idx="205">
                  <c:v>25.03.2018</c:v>
                </c:pt>
                <c:pt idx="206">
                  <c:v>26.03.2018</c:v>
                </c:pt>
                <c:pt idx="207">
                  <c:v>27.03.2018</c:v>
                </c:pt>
                <c:pt idx="208">
                  <c:v>28.03.2018</c:v>
                </c:pt>
                <c:pt idx="209">
                  <c:v>29.03.2018</c:v>
                </c:pt>
                <c:pt idx="210">
                  <c:v>30.03.2018</c:v>
                </c:pt>
                <c:pt idx="211">
                  <c:v>31.03.2018</c:v>
                </c:pt>
                <c:pt idx="212">
                  <c:v>01.04.2018</c:v>
                </c:pt>
                <c:pt idx="213">
                  <c:v>02.04.2018</c:v>
                </c:pt>
                <c:pt idx="214">
                  <c:v>03.04.2018</c:v>
                </c:pt>
                <c:pt idx="215">
                  <c:v>04.04.2018</c:v>
                </c:pt>
                <c:pt idx="216">
                  <c:v>05.04.2018</c:v>
                </c:pt>
                <c:pt idx="217">
                  <c:v>06.04.2018</c:v>
                </c:pt>
                <c:pt idx="218">
                  <c:v>07.04.2018</c:v>
                </c:pt>
                <c:pt idx="219">
                  <c:v>08.04.2018</c:v>
                </c:pt>
                <c:pt idx="220">
                  <c:v>09.04.2018</c:v>
                </c:pt>
                <c:pt idx="221">
                  <c:v>10.04.2018</c:v>
                </c:pt>
                <c:pt idx="222">
                  <c:v>11.04.2018</c:v>
                </c:pt>
                <c:pt idx="223">
                  <c:v>12.04.2018</c:v>
                </c:pt>
                <c:pt idx="224">
                  <c:v>13.04.2018</c:v>
                </c:pt>
                <c:pt idx="225">
                  <c:v>14.04.2018</c:v>
                </c:pt>
                <c:pt idx="226">
                  <c:v>15.04.2018</c:v>
                </c:pt>
                <c:pt idx="227">
                  <c:v>16.04.2018</c:v>
                </c:pt>
                <c:pt idx="228">
                  <c:v>17.04.2018</c:v>
                </c:pt>
                <c:pt idx="229">
                  <c:v>18.04.2018</c:v>
                </c:pt>
                <c:pt idx="230">
                  <c:v>19.04.2018</c:v>
                </c:pt>
                <c:pt idx="231">
                  <c:v>20.04.2018</c:v>
                </c:pt>
                <c:pt idx="232">
                  <c:v>21.04.2018</c:v>
                </c:pt>
                <c:pt idx="233">
                  <c:v>22.04.2018</c:v>
                </c:pt>
                <c:pt idx="234">
                  <c:v>23.04.2018</c:v>
                </c:pt>
                <c:pt idx="235">
                  <c:v>24.04.2018</c:v>
                </c:pt>
                <c:pt idx="236">
                  <c:v>25.04.2018</c:v>
                </c:pt>
                <c:pt idx="237">
                  <c:v>26.04.2018</c:v>
                </c:pt>
                <c:pt idx="238">
                  <c:v>27.04.2018</c:v>
                </c:pt>
                <c:pt idx="239">
                  <c:v>28.04.2018</c:v>
                </c:pt>
                <c:pt idx="240">
                  <c:v>29.04.2018</c:v>
                </c:pt>
                <c:pt idx="241">
                  <c:v>30.04.2018</c:v>
                </c:pt>
                <c:pt idx="242">
                  <c:v>01.05.2018</c:v>
                </c:pt>
                <c:pt idx="243">
                  <c:v>02.05.2018</c:v>
                </c:pt>
                <c:pt idx="244">
                  <c:v>03.05.2018</c:v>
                </c:pt>
                <c:pt idx="245">
                  <c:v>04.05.2018</c:v>
                </c:pt>
                <c:pt idx="246">
                  <c:v>05.05.2018</c:v>
                </c:pt>
                <c:pt idx="247">
                  <c:v>06.05.2018</c:v>
                </c:pt>
                <c:pt idx="248">
                  <c:v>07.05.2018</c:v>
                </c:pt>
                <c:pt idx="249">
                  <c:v>08.05.2018</c:v>
                </c:pt>
                <c:pt idx="250">
                  <c:v>09.05.2018</c:v>
                </c:pt>
                <c:pt idx="251">
                  <c:v>10.05.2018</c:v>
                </c:pt>
                <c:pt idx="252">
                  <c:v>11.05.2018</c:v>
                </c:pt>
                <c:pt idx="253">
                  <c:v>12.05.2018</c:v>
                </c:pt>
                <c:pt idx="254">
                  <c:v>13.05.2018</c:v>
                </c:pt>
                <c:pt idx="255">
                  <c:v>14.05.2018</c:v>
                </c:pt>
                <c:pt idx="256">
                  <c:v>15.05.2018</c:v>
                </c:pt>
                <c:pt idx="257">
                  <c:v>16.05.2018</c:v>
                </c:pt>
                <c:pt idx="258">
                  <c:v>17.05.2018</c:v>
                </c:pt>
                <c:pt idx="259">
                  <c:v>18.05.2018</c:v>
                </c:pt>
                <c:pt idx="260">
                  <c:v>19.05.2018</c:v>
                </c:pt>
                <c:pt idx="261">
                  <c:v>20.05.2018</c:v>
                </c:pt>
                <c:pt idx="262">
                  <c:v>21.05.2018</c:v>
                </c:pt>
                <c:pt idx="263">
                  <c:v>22.05.2018</c:v>
                </c:pt>
                <c:pt idx="264">
                  <c:v>23.05.2018</c:v>
                </c:pt>
                <c:pt idx="265">
                  <c:v>24.05.2018</c:v>
                </c:pt>
                <c:pt idx="266">
                  <c:v>25.05.2018</c:v>
                </c:pt>
                <c:pt idx="267">
                  <c:v>26.05.2018</c:v>
                </c:pt>
                <c:pt idx="268">
                  <c:v>27.05.2018</c:v>
                </c:pt>
                <c:pt idx="269">
                  <c:v>28.05.2018</c:v>
                </c:pt>
                <c:pt idx="270">
                  <c:v>29.05.2018</c:v>
                </c:pt>
                <c:pt idx="271">
                  <c:v>30.05.2018</c:v>
                </c:pt>
                <c:pt idx="272">
                  <c:v>31.05.2018</c:v>
                </c:pt>
                <c:pt idx="273">
                  <c:v>01.06.2018</c:v>
                </c:pt>
                <c:pt idx="274">
                  <c:v>02.06.2018</c:v>
                </c:pt>
                <c:pt idx="275">
                  <c:v>03.06.2018</c:v>
                </c:pt>
                <c:pt idx="276">
                  <c:v>04.06.2018</c:v>
                </c:pt>
                <c:pt idx="277">
                  <c:v>05.06.2018</c:v>
                </c:pt>
                <c:pt idx="278">
                  <c:v>06.06.2018</c:v>
                </c:pt>
                <c:pt idx="279">
                  <c:v>07.06.2018</c:v>
                </c:pt>
                <c:pt idx="280">
                  <c:v>08.06.2018</c:v>
                </c:pt>
                <c:pt idx="281">
                  <c:v>09.06.2018</c:v>
                </c:pt>
                <c:pt idx="282">
                  <c:v>10.06.2018</c:v>
                </c:pt>
                <c:pt idx="283">
                  <c:v>11.06.2018</c:v>
                </c:pt>
                <c:pt idx="284">
                  <c:v>12.06.2018</c:v>
                </c:pt>
                <c:pt idx="285">
                  <c:v>13.06.2018</c:v>
                </c:pt>
                <c:pt idx="286">
                  <c:v>14.06.2018</c:v>
                </c:pt>
                <c:pt idx="287">
                  <c:v>15.06.2018</c:v>
                </c:pt>
                <c:pt idx="288">
                  <c:v>16.06.2018</c:v>
                </c:pt>
                <c:pt idx="289">
                  <c:v>17.06.2018</c:v>
                </c:pt>
                <c:pt idx="290">
                  <c:v>18.06.2018</c:v>
                </c:pt>
                <c:pt idx="291">
                  <c:v>19.06.2018</c:v>
                </c:pt>
                <c:pt idx="292">
                  <c:v>20.06.2018</c:v>
                </c:pt>
                <c:pt idx="293">
                  <c:v>21.06.2018</c:v>
                </c:pt>
                <c:pt idx="294">
                  <c:v>22.06.2018</c:v>
                </c:pt>
                <c:pt idx="295">
                  <c:v>23.06.2018</c:v>
                </c:pt>
                <c:pt idx="296">
                  <c:v>24.06.2018</c:v>
                </c:pt>
                <c:pt idx="297">
                  <c:v>25.06.2018</c:v>
                </c:pt>
                <c:pt idx="298">
                  <c:v>26.06.2018</c:v>
                </c:pt>
                <c:pt idx="299">
                  <c:v>27.06.2018</c:v>
                </c:pt>
                <c:pt idx="300">
                  <c:v>28.06.2018</c:v>
                </c:pt>
                <c:pt idx="301">
                  <c:v>29.06.2018</c:v>
                </c:pt>
                <c:pt idx="302">
                  <c:v>30.06.2018</c:v>
                </c:pt>
                <c:pt idx="303">
                  <c:v>01.07.2018</c:v>
                </c:pt>
                <c:pt idx="304">
                  <c:v>02.07.2018</c:v>
                </c:pt>
                <c:pt idx="305">
                  <c:v>03.07.2018</c:v>
                </c:pt>
                <c:pt idx="306">
                  <c:v>04.07.2018</c:v>
                </c:pt>
                <c:pt idx="307">
                  <c:v>05.07.2018</c:v>
                </c:pt>
                <c:pt idx="308">
                  <c:v>06.07.2018</c:v>
                </c:pt>
                <c:pt idx="309">
                  <c:v>07.07.2018</c:v>
                </c:pt>
                <c:pt idx="310">
                  <c:v>08.07.2018</c:v>
                </c:pt>
                <c:pt idx="311">
                  <c:v>09.07.2018</c:v>
                </c:pt>
                <c:pt idx="312">
                  <c:v>10.07.2018</c:v>
                </c:pt>
                <c:pt idx="313">
                  <c:v>11.07.2018</c:v>
                </c:pt>
                <c:pt idx="314">
                  <c:v>12.07.2018</c:v>
                </c:pt>
                <c:pt idx="315">
                  <c:v>13.07.2018</c:v>
                </c:pt>
                <c:pt idx="316">
                  <c:v>14.07.2018</c:v>
                </c:pt>
                <c:pt idx="317">
                  <c:v>15.07.2018</c:v>
                </c:pt>
                <c:pt idx="318">
                  <c:v>16.07.2018</c:v>
                </c:pt>
                <c:pt idx="319">
                  <c:v>17.07.2018</c:v>
                </c:pt>
                <c:pt idx="320">
                  <c:v>18.07.2018</c:v>
                </c:pt>
                <c:pt idx="321">
                  <c:v>19.07.2018</c:v>
                </c:pt>
                <c:pt idx="322">
                  <c:v>20.07.2018</c:v>
                </c:pt>
                <c:pt idx="323">
                  <c:v>21.07.2018</c:v>
                </c:pt>
                <c:pt idx="324">
                  <c:v>22.07.2018</c:v>
                </c:pt>
                <c:pt idx="325">
                  <c:v>23.07.2018</c:v>
                </c:pt>
                <c:pt idx="326">
                  <c:v>24.07.2018</c:v>
                </c:pt>
                <c:pt idx="327">
                  <c:v>25.07.2018</c:v>
                </c:pt>
                <c:pt idx="328">
                  <c:v>26.07.2018</c:v>
                </c:pt>
                <c:pt idx="329">
                  <c:v>27.07.2018</c:v>
                </c:pt>
                <c:pt idx="330">
                  <c:v>28.07.2018</c:v>
                </c:pt>
                <c:pt idx="331">
                  <c:v>29.07.2018</c:v>
                </c:pt>
                <c:pt idx="332">
                  <c:v>30.07.2018</c:v>
                </c:pt>
                <c:pt idx="333">
                  <c:v>31.07.2018</c:v>
                </c:pt>
                <c:pt idx="334">
                  <c:v>01.08.2018</c:v>
                </c:pt>
                <c:pt idx="335">
                  <c:v>02.08.2018</c:v>
                </c:pt>
                <c:pt idx="336">
                  <c:v>03.08.2018</c:v>
                </c:pt>
                <c:pt idx="337">
                  <c:v>04.08.2018</c:v>
                </c:pt>
                <c:pt idx="338">
                  <c:v>05.08.2018</c:v>
                </c:pt>
                <c:pt idx="339">
                  <c:v>06.08.2018</c:v>
                </c:pt>
                <c:pt idx="340">
                  <c:v>07.08.2018</c:v>
                </c:pt>
                <c:pt idx="341">
                  <c:v>08.08.2018</c:v>
                </c:pt>
                <c:pt idx="342">
                  <c:v>09.08.2018</c:v>
                </c:pt>
                <c:pt idx="343">
                  <c:v>10.08.2018</c:v>
                </c:pt>
                <c:pt idx="344">
                  <c:v>11.08.2018</c:v>
                </c:pt>
                <c:pt idx="345">
                  <c:v>12.08.2018</c:v>
                </c:pt>
                <c:pt idx="346">
                  <c:v>13.08.2018</c:v>
                </c:pt>
                <c:pt idx="347">
                  <c:v>14.08.2018</c:v>
                </c:pt>
              </c:strCache>
            </c:strRef>
          </c:cat>
          <c:val>
            <c:numRef>
              <c:f>Sheet1!$H$2:$H$349</c:f>
              <c:numCache>
                <c:formatCode>General</c:formatCode>
                <c:ptCount val="348"/>
                <c:pt idx="33">
                  <c:v>95</c:v>
                </c:pt>
                <c:pt idx="34">
                  <c:v>96</c:v>
                </c:pt>
                <c:pt idx="35">
                  <c:v>96</c:v>
                </c:pt>
                <c:pt idx="36">
                  <c:v>98</c:v>
                </c:pt>
                <c:pt idx="37">
                  <c:v>96</c:v>
                </c:pt>
                <c:pt idx="38">
                  <c:v>97</c:v>
                </c:pt>
                <c:pt idx="39">
                  <c:v>97</c:v>
                </c:pt>
                <c:pt idx="40">
                  <c:v>105</c:v>
                </c:pt>
                <c:pt idx="41">
                  <c:v>113</c:v>
                </c:pt>
                <c:pt idx="42">
                  <c:v>123</c:v>
                </c:pt>
                <c:pt idx="43">
                  <c:v>127</c:v>
                </c:pt>
                <c:pt idx="44">
                  <c:v>130</c:v>
                </c:pt>
                <c:pt idx="45">
                  <c:v>130</c:v>
                </c:pt>
                <c:pt idx="46">
                  <c:v>131</c:v>
                </c:pt>
                <c:pt idx="47">
                  <c:v>131</c:v>
                </c:pt>
                <c:pt idx="48">
                  <c:v>131</c:v>
                </c:pt>
                <c:pt idx="49">
                  <c:v>130</c:v>
                </c:pt>
                <c:pt idx="50">
                  <c:v>131</c:v>
                </c:pt>
                <c:pt idx="51">
                  <c:v>131</c:v>
                </c:pt>
                <c:pt idx="52">
                  <c:v>131</c:v>
                </c:pt>
                <c:pt idx="53">
                  <c:v>131</c:v>
                </c:pt>
                <c:pt idx="54">
                  <c:v>132</c:v>
                </c:pt>
                <c:pt idx="55">
                  <c:v>133</c:v>
                </c:pt>
                <c:pt idx="56">
                  <c:v>133</c:v>
                </c:pt>
                <c:pt idx="57">
                  <c:v>134</c:v>
                </c:pt>
                <c:pt idx="58">
                  <c:v>134</c:v>
                </c:pt>
                <c:pt idx="59">
                  <c:v>135</c:v>
                </c:pt>
                <c:pt idx="60">
                  <c:v>134</c:v>
                </c:pt>
                <c:pt idx="61">
                  <c:v>134</c:v>
                </c:pt>
                <c:pt idx="62">
                  <c:v>135</c:v>
                </c:pt>
                <c:pt idx="63">
                  <c:v>134</c:v>
                </c:pt>
                <c:pt idx="64">
                  <c:v>133</c:v>
                </c:pt>
                <c:pt idx="65">
                  <c:v>134</c:v>
                </c:pt>
                <c:pt idx="66">
                  <c:v>134</c:v>
                </c:pt>
                <c:pt idx="67">
                  <c:v>134</c:v>
                </c:pt>
                <c:pt idx="68">
                  <c:v>134</c:v>
                </c:pt>
                <c:pt idx="69">
                  <c:v>134</c:v>
                </c:pt>
                <c:pt idx="70">
                  <c:v>134</c:v>
                </c:pt>
                <c:pt idx="71">
                  <c:v>133</c:v>
                </c:pt>
                <c:pt idx="72">
                  <c:v>133</c:v>
                </c:pt>
                <c:pt idx="73">
                  <c:v>133</c:v>
                </c:pt>
                <c:pt idx="74">
                  <c:v>133</c:v>
                </c:pt>
                <c:pt idx="75">
                  <c:v>134</c:v>
                </c:pt>
                <c:pt idx="76">
                  <c:v>135</c:v>
                </c:pt>
                <c:pt idx="77">
                  <c:v>135</c:v>
                </c:pt>
                <c:pt idx="78">
                  <c:v>136</c:v>
                </c:pt>
                <c:pt idx="79">
                  <c:v>138</c:v>
                </c:pt>
                <c:pt idx="80">
                  <c:v>139</c:v>
                </c:pt>
                <c:pt idx="81">
                  <c:v>140</c:v>
                </c:pt>
                <c:pt idx="82">
                  <c:v>140</c:v>
                </c:pt>
                <c:pt idx="83">
                  <c:v>140</c:v>
                </c:pt>
                <c:pt idx="84">
                  <c:v>140</c:v>
                </c:pt>
                <c:pt idx="85">
                  <c:v>140</c:v>
                </c:pt>
                <c:pt idx="86">
                  <c:v>143</c:v>
                </c:pt>
                <c:pt idx="87">
                  <c:v>143</c:v>
                </c:pt>
                <c:pt idx="88">
                  <c:v>143</c:v>
                </c:pt>
                <c:pt idx="89">
                  <c:v>143</c:v>
                </c:pt>
                <c:pt idx="90">
                  <c:v>144</c:v>
                </c:pt>
                <c:pt idx="91">
                  <c:v>146</c:v>
                </c:pt>
                <c:pt idx="92">
                  <c:v>146</c:v>
                </c:pt>
                <c:pt idx="93">
                  <c:v>147</c:v>
                </c:pt>
                <c:pt idx="94">
                  <c:v>148</c:v>
                </c:pt>
                <c:pt idx="95">
                  <c:v>149</c:v>
                </c:pt>
                <c:pt idx="96">
                  <c:v>149</c:v>
                </c:pt>
                <c:pt idx="97">
                  <c:v>149</c:v>
                </c:pt>
                <c:pt idx="98">
                  <c:v>151</c:v>
                </c:pt>
                <c:pt idx="99">
                  <c:v>152</c:v>
                </c:pt>
                <c:pt idx="100">
                  <c:v>151</c:v>
                </c:pt>
                <c:pt idx="101">
                  <c:v>153</c:v>
                </c:pt>
                <c:pt idx="102">
                  <c:v>153</c:v>
                </c:pt>
                <c:pt idx="103">
                  <c:v>156</c:v>
                </c:pt>
                <c:pt idx="104">
                  <c:v>159</c:v>
                </c:pt>
                <c:pt idx="105">
                  <c:v>159</c:v>
                </c:pt>
                <c:pt idx="106">
                  <c:v>159</c:v>
                </c:pt>
                <c:pt idx="107">
                  <c:v>160</c:v>
                </c:pt>
                <c:pt idx="108">
                  <c:v>161</c:v>
                </c:pt>
                <c:pt idx="109">
                  <c:v>163</c:v>
                </c:pt>
                <c:pt idx="110">
                  <c:v>166</c:v>
                </c:pt>
                <c:pt idx="111">
                  <c:v>167</c:v>
                </c:pt>
                <c:pt idx="112">
                  <c:v>168</c:v>
                </c:pt>
                <c:pt idx="113">
                  <c:v>170</c:v>
                </c:pt>
                <c:pt idx="114">
                  <c:v>174</c:v>
                </c:pt>
                <c:pt idx="115">
                  <c:v>175</c:v>
                </c:pt>
                <c:pt idx="116">
                  <c:v>176</c:v>
                </c:pt>
                <c:pt idx="117">
                  <c:v>177</c:v>
                </c:pt>
                <c:pt idx="118">
                  <c:v>178</c:v>
                </c:pt>
                <c:pt idx="119">
                  <c:v>179</c:v>
                </c:pt>
                <c:pt idx="120">
                  <c:v>182</c:v>
                </c:pt>
                <c:pt idx="121">
                  <c:v>185</c:v>
                </c:pt>
                <c:pt idx="122">
                  <c:v>195</c:v>
                </c:pt>
                <c:pt idx="123">
                  <c:v>204</c:v>
                </c:pt>
                <c:pt idx="124">
                  <c:v>226</c:v>
                </c:pt>
                <c:pt idx="125">
                  <c:v>236</c:v>
                </c:pt>
                <c:pt idx="126">
                  <c:v>248</c:v>
                </c:pt>
                <c:pt idx="127">
                  <c:v>255</c:v>
                </c:pt>
                <c:pt idx="128">
                  <c:v>261</c:v>
                </c:pt>
                <c:pt idx="129">
                  <c:v>263</c:v>
                </c:pt>
                <c:pt idx="130">
                  <c:v>264</c:v>
                </c:pt>
                <c:pt idx="131">
                  <c:v>265</c:v>
                </c:pt>
                <c:pt idx="132">
                  <c:v>267</c:v>
                </c:pt>
                <c:pt idx="133">
                  <c:v>268</c:v>
                </c:pt>
                <c:pt idx="134">
                  <c:v>267</c:v>
                </c:pt>
                <c:pt idx="135">
                  <c:v>267</c:v>
                </c:pt>
                <c:pt idx="136">
                  <c:v>267</c:v>
                </c:pt>
                <c:pt idx="137">
                  <c:v>269</c:v>
                </c:pt>
                <c:pt idx="138">
                  <c:v>271</c:v>
                </c:pt>
                <c:pt idx="139">
                  <c:v>271</c:v>
                </c:pt>
                <c:pt idx="140">
                  <c:v>271</c:v>
                </c:pt>
                <c:pt idx="141">
                  <c:v>273</c:v>
                </c:pt>
                <c:pt idx="142">
                  <c:v>272</c:v>
                </c:pt>
                <c:pt idx="143">
                  <c:v>272</c:v>
                </c:pt>
                <c:pt idx="144">
                  <c:v>271</c:v>
                </c:pt>
                <c:pt idx="145">
                  <c:v>271</c:v>
                </c:pt>
                <c:pt idx="146">
                  <c:v>271</c:v>
                </c:pt>
                <c:pt idx="147">
                  <c:v>272</c:v>
                </c:pt>
                <c:pt idx="148">
                  <c:v>271</c:v>
                </c:pt>
                <c:pt idx="149">
                  <c:v>270</c:v>
                </c:pt>
                <c:pt idx="150">
                  <c:v>271</c:v>
                </c:pt>
                <c:pt idx="151">
                  <c:v>270</c:v>
                </c:pt>
                <c:pt idx="152">
                  <c:v>271</c:v>
                </c:pt>
                <c:pt idx="153">
                  <c:v>271</c:v>
                </c:pt>
                <c:pt idx="154">
                  <c:v>271</c:v>
                </c:pt>
                <c:pt idx="155">
                  <c:v>271</c:v>
                </c:pt>
                <c:pt idx="156">
                  <c:v>271</c:v>
                </c:pt>
                <c:pt idx="157">
                  <c:v>272</c:v>
                </c:pt>
                <c:pt idx="158">
                  <c:v>272</c:v>
                </c:pt>
                <c:pt idx="159">
                  <c:v>272</c:v>
                </c:pt>
                <c:pt idx="160">
                  <c:v>273</c:v>
                </c:pt>
                <c:pt idx="161">
                  <c:v>273</c:v>
                </c:pt>
                <c:pt idx="162">
                  <c:v>273</c:v>
                </c:pt>
                <c:pt idx="163">
                  <c:v>273</c:v>
                </c:pt>
                <c:pt idx="164">
                  <c:v>274</c:v>
                </c:pt>
                <c:pt idx="165">
                  <c:v>276</c:v>
                </c:pt>
                <c:pt idx="166">
                  <c:v>277</c:v>
                </c:pt>
                <c:pt idx="167">
                  <c:v>278</c:v>
                </c:pt>
                <c:pt idx="168">
                  <c:v>278</c:v>
                </c:pt>
                <c:pt idx="169">
                  <c:v>279</c:v>
                </c:pt>
                <c:pt idx="170">
                  <c:v>280</c:v>
                </c:pt>
                <c:pt idx="171">
                  <c:v>278</c:v>
                </c:pt>
                <c:pt idx="172">
                  <c:v>278</c:v>
                </c:pt>
                <c:pt idx="173">
                  <c:v>278</c:v>
                </c:pt>
                <c:pt idx="174">
                  <c:v>278</c:v>
                </c:pt>
                <c:pt idx="175">
                  <c:v>279</c:v>
                </c:pt>
                <c:pt idx="176">
                  <c:v>278</c:v>
                </c:pt>
                <c:pt idx="177">
                  <c:v>279</c:v>
                </c:pt>
                <c:pt idx="178">
                  <c:v>279</c:v>
                </c:pt>
                <c:pt idx="179">
                  <c:v>278</c:v>
                </c:pt>
                <c:pt idx="180">
                  <c:v>278</c:v>
                </c:pt>
                <c:pt idx="181">
                  <c:v>278</c:v>
                </c:pt>
                <c:pt idx="182">
                  <c:v>278</c:v>
                </c:pt>
                <c:pt idx="183">
                  <c:v>279</c:v>
                </c:pt>
                <c:pt idx="184">
                  <c:v>279</c:v>
                </c:pt>
                <c:pt idx="185">
                  <c:v>279</c:v>
                </c:pt>
                <c:pt idx="186">
                  <c:v>279</c:v>
                </c:pt>
                <c:pt idx="187">
                  <c:v>279</c:v>
                </c:pt>
                <c:pt idx="188">
                  <c:v>279</c:v>
                </c:pt>
                <c:pt idx="189">
                  <c:v>278</c:v>
                </c:pt>
                <c:pt idx="190">
                  <c:v>278</c:v>
                </c:pt>
                <c:pt idx="191">
                  <c:v>277</c:v>
                </c:pt>
                <c:pt idx="192">
                  <c:v>278</c:v>
                </c:pt>
                <c:pt idx="193">
                  <c:v>278</c:v>
                </c:pt>
                <c:pt idx="194">
                  <c:v>278</c:v>
                </c:pt>
                <c:pt idx="195">
                  <c:v>278</c:v>
                </c:pt>
                <c:pt idx="196">
                  <c:v>279</c:v>
                </c:pt>
                <c:pt idx="197">
                  <c:v>279</c:v>
                </c:pt>
                <c:pt idx="198">
                  <c:v>279</c:v>
                </c:pt>
                <c:pt idx="199">
                  <c:v>279</c:v>
                </c:pt>
                <c:pt idx="200">
                  <c:v>279</c:v>
                </c:pt>
                <c:pt idx="201">
                  <c:v>279</c:v>
                </c:pt>
                <c:pt idx="202">
                  <c:v>279</c:v>
                </c:pt>
                <c:pt idx="203">
                  <c:v>280</c:v>
                </c:pt>
                <c:pt idx="204">
                  <c:v>280</c:v>
                </c:pt>
                <c:pt idx="205">
                  <c:v>280</c:v>
                </c:pt>
                <c:pt idx="206">
                  <c:v>279</c:v>
                </c:pt>
                <c:pt idx="207">
                  <c:v>278</c:v>
                </c:pt>
                <c:pt idx="208">
                  <c:v>277</c:v>
                </c:pt>
                <c:pt idx="209">
                  <c:v>277</c:v>
                </c:pt>
                <c:pt idx="210">
                  <c:v>277</c:v>
                </c:pt>
                <c:pt idx="211">
                  <c:v>277</c:v>
                </c:pt>
                <c:pt idx="212">
                  <c:v>276</c:v>
                </c:pt>
                <c:pt idx="213">
                  <c:v>276</c:v>
                </c:pt>
                <c:pt idx="214">
                  <c:v>275</c:v>
                </c:pt>
                <c:pt idx="215">
                  <c:v>274</c:v>
                </c:pt>
                <c:pt idx="216">
                  <c:v>274</c:v>
                </c:pt>
                <c:pt idx="217">
                  <c:v>274</c:v>
                </c:pt>
                <c:pt idx="218">
                  <c:v>272</c:v>
                </c:pt>
                <c:pt idx="219">
                  <c:v>272</c:v>
                </c:pt>
                <c:pt idx="220">
                  <c:v>272</c:v>
                </c:pt>
                <c:pt idx="221">
                  <c:v>272</c:v>
                </c:pt>
                <c:pt idx="222">
                  <c:v>272</c:v>
                </c:pt>
                <c:pt idx="223">
                  <c:v>272</c:v>
                </c:pt>
                <c:pt idx="224">
                  <c:v>273</c:v>
                </c:pt>
                <c:pt idx="225">
                  <c:v>271</c:v>
                </c:pt>
                <c:pt idx="226">
                  <c:v>271</c:v>
                </c:pt>
                <c:pt idx="227">
                  <c:v>271</c:v>
                </c:pt>
                <c:pt idx="228">
                  <c:v>271</c:v>
                </c:pt>
                <c:pt idx="229">
                  <c:v>271</c:v>
                </c:pt>
                <c:pt idx="230">
                  <c:v>272</c:v>
                </c:pt>
                <c:pt idx="231">
                  <c:v>272</c:v>
                </c:pt>
                <c:pt idx="232">
                  <c:v>271</c:v>
                </c:pt>
                <c:pt idx="233">
                  <c:v>270</c:v>
                </c:pt>
                <c:pt idx="234">
                  <c:v>271</c:v>
                </c:pt>
                <c:pt idx="235">
                  <c:v>272</c:v>
                </c:pt>
                <c:pt idx="236">
                  <c:v>273</c:v>
                </c:pt>
                <c:pt idx="237">
                  <c:v>273</c:v>
                </c:pt>
                <c:pt idx="238">
                  <c:v>273</c:v>
                </c:pt>
                <c:pt idx="239">
                  <c:v>272</c:v>
                </c:pt>
                <c:pt idx="240">
                  <c:v>272</c:v>
                </c:pt>
                <c:pt idx="241">
                  <c:v>272</c:v>
                </c:pt>
                <c:pt idx="242">
                  <c:v>273</c:v>
                </c:pt>
                <c:pt idx="243">
                  <c:v>274</c:v>
                </c:pt>
                <c:pt idx="244">
                  <c:v>274</c:v>
                </c:pt>
                <c:pt idx="245">
                  <c:v>274</c:v>
                </c:pt>
                <c:pt idx="246">
                  <c:v>274</c:v>
                </c:pt>
                <c:pt idx="247">
                  <c:v>274</c:v>
                </c:pt>
                <c:pt idx="248">
                  <c:v>274</c:v>
                </c:pt>
                <c:pt idx="249">
                  <c:v>274</c:v>
                </c:pt>
                <c:pt idx="250">
                  <c:v>273</c:v>
                </c:pt>
                <c:pt idx="251">
                  <c:v>273</c:v>
                </c:pt>
                <c:pt idx="252">
                  <c:v>274</c:v>
                </c:pt>
                <c:pt idx="253">
                  <c:v>273</c:v>
                </c:pt>
                <c:pt idx="254">
                  <c:v>273</c:v>
                </c:pt>
                <c:pt idx="255">
                  <c:v>273</c:v>
                </c:pt>
                <c:pt idx="256">
                  <c:v>273</c:v>
                </c:pt>
                <c:pt idx="257">
                  <c:v>273</c:v>
                </c:pt>
                <c:pt idx="258">
                  <c:v>273</c:v>
                </c:pt>
                <c:pt idx="259">
                  <c:v>272</c:v>
                </c:pt>
                <c:pt idx="260">
                  <c:v>272</c:v>
                </c:pt>
                <c:pt idx="261">
                  <c:v>273</c:v>
                </c:pt>
                <c:pt idx="262">
                  <c:v>272</c:v>
                </c:pt>
                <c:pt idx="263">
                  <c:v>273</c:v>
                </c:pt>
                <c:pt idx="264">
                  <c:v>272</c:v>
                </c:pt>
                <c:pt idx="265">
                  <c:v>273</c:v>
                </c:pt>
                <c:pt idx="266">
                  <c:v>273</c:v>
                </c:pt>
                <c:pt idx="267">
                  <c:v>273</c:v>
                </c:pt>
                <c:pt idx="268">
                  <c:v>272</c:v>
                </c:pt>
                <c:pt idx="269">
                  <c:v>272</c:v>
                </c:pt>
                <c:pt idx="270">
                  <c:v>272</c:v>
                </c:pt>
                <c:pt idx="271">
                  <c:v>272</c:v>
                </c:pt>
                <c:pt idx="272">
                  <c:v>272</c:v>
                </c:pt>
                <c:pt idx="273">
                  <c:v>271</c:v>
                </c:pt>
                <c:pt idx="274">
                  <c:v>271</c:v>
                </c:pt>
                <c:pt idx="275">
                  <c:v>270</c:v>
                </c:pt>
                <c:pt idx="276">
                  <c:v>271</c:v>
                </c:pt>
                <c:pt idx="277">
                  <c:v>271</c:v>
                </c:pt>
                <c:pt idx="278">
                  <c:v>271</c:v>
                </c:pt>
                <c:pt idx="279">
                  <c:v>271</c:v>
                </c:pt>
                <c:pt idx="280">
                  <c:v>271</c:v>
                </c:pt>
                <c:pt idx="281">
                  <c:v>271</c:v>
                </c:pt>
                <c:pt idx="282">
                  <c:v>271</c:v>
                </c:pt>
                <c:pt idx="283">
                  <c:v>272</c:v>
                </c:pt>
                <c:pt idx="284">
                  <c:v>272</c:v>
                </c:pt>
                <c:pt idx="285">
                  <c:v>272</c:v>
                </c:pt>
                <c:pt idx="286">
                  <c:v>272</c:v>
                </c:pt>
                <c:pt idx="287">
                  <c:v>272</c:v>
                </c:pt>
                <c:pt idx="288">
                  <c:v>272</c:v>
                </c:pt>
                <c:pt idx="289">
                  <c:v>272</c:v>
                </c:pt>
                <c:pt idx="290">
                  <c:v>271</c:v>
                </c:pt>
                <c:pt idx="291">
                  <c:v>271</c:v>
                </c:pt>
                <c:pt idx="292">
                  <c:v>271</c:v>
                </c:pt>
                <c:pt idx="293">
                  <c:v>274</c:v>
                </c:pt>
                <c:pt idx="294">
                  <c:v>274</c:v>
                </c:pt>
                <c:pt idx="295">
                  <c:v>274</c:v>
                </c:pt>
                <c:pt idx="296">
                  <c:v>274</c:v>
                </c:pt>
                <c:pt idx="297">
                  <c:v>274</c:v>
                </c:pt>
                <c:pt idx="298">
                  <c:v>273</c:v>
                </c:pt>
                <c:pt idx="299">
                  <c:v>273</c:v>
                </c:pt>
                <c:pt idx="300">
                  <c:v>273</c:v>
                </c:pt>
                <c:pt idx="301">
                  <c:v>273</c:v>
                </c:pt>
                <c:pt idx="302">
                  <c:v>272</c:v>
                </c:pt>
                <c:pt idx="303">
                  <c:v>275</c:v>
                </c:pt>
                <c:pt idx="304">
                  <c:v>275</c:v>
                </c:pt>
                <c:pt idx="305">
                  <c:v>275</c:v>
                </c:pt>
                <c:pt idx="306">
                  <c:v>275</c:v>
                </c:pt>
                <c:pt idx="307">
                  <c:v>276</c:v>
                </c:pt>
                <c:pt idx="308">
                  <c:v>276</c:v>
                </c:pt>
                <c:pt idx="309">
                  <c:v>276</c:v>
                </c:pt>
                <c:pt idx="310">
                  <c:v>276</c:v>
                </c:pt>
                <c:pt idx="311">
                  <c:v>276</c:v>
                </c:pt>
                <c:pt idx="312">
                  <c:v>277</c:v>
                </c:pt>
                <c:pt idx="313">
                  <c:v>278</c:v>
                </c:pt>
                <c:pt idx="314">
                  <c:v>278</c:v>
                </c:pt>
                <c:pt idx="315">
                  <c:v>278</c:v>
                </c:pt>
                <c:pt idx="316">
                  <c:v>278</c:v>
                </c:pt>
                <c:pt idx="317">
                  <c:v>277</c:v>
                </c:pt>
                <c:pt idx="318">
                  <c:v>277</c:v>
                </c:pt>
                <c:pt idx="319">
                  <c:v>277</c:v>
                </c:pt>
                <c:pt idx="320">
                  <c:v>277</c:v>
                </c:pt>
                <c:pt idx="321">
                  <c:v>277</c:v>
                </c:pt>
                <c:pt idx="322">
                  <c:v>277</c:v>
                </c:pt>
                <c:pt idx="323">
                  <c:v>277</c:v>
                </c:pt>
                <c:pt idx="324">
                  <c:v>277</c:v>
                </c:pt>
                <c:pt idx="325">
                  <c:v>277</c:v>
                </c:pt>
                <c:pt idx="326">
                  <c:v>276</c:v>
                </c:pt>
                <c:pt idx="327">
                  <c:v>276</c:v>
                </c:pt>
                <c:pt idx="328">
                  <c:v>276</c:v>
                </c:pt>
                <c:pt idx="329">
                  <c:v>276</c:v>
                </c:pt>
                <c:pt idx="330">
                  <c:v>276</c:v>
                </c:pt>
                <c:pt idx="331">
                  <c:v>276</c:v>
                </c:pt>
                <c:pt idx="332">
                  <c:v>276</c:v>
                </c:pt>
                <c:pt idx="333">
                  <c:v>276</c:v>
                </c:pt>
                <c:pt idx="334">
                  <c:v>277</c:v>
                </c:pt>
                <c:pt idx="335">
                  <c:v>277</c:v>
                </c:pt>
                <c:pt idx="336">
                  <c:v>277</c:v>
                </c:pt>
                <c:pt idx="337">
                  <c:v>277</c:v>
                </c:pt>
                <c:pt idx="338">
                  <c:v>278</c:v>
                </c:pt>
                <c:pt idx="339">
                  <c:v>278</c:v>
                </c:pt>
                <c:pt idx="340">
                  <c:v>278</c:v>
                </c:pt>
                <c:pt idx="341">
                  <c:v>278</c:v>
                </c:pt>
                <c:pt idx="342">
                  <c:v>278</c:v>
                </c:pt>
                <c:pt idx="343">
                  <c:v>279</c:v>
                </c:pt>
                <c:pt idx="344">
                  <c:v>278</c:v>
                </c:pt>
                <c:pt idx="345">
                  <c:v>278</c:v>
                </c:pt>
                <c:pt idx="346">
                  <c:v>278</c:v>
                </c:pt>
                <c:pt idx="347">
                  <c:v>278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6-DE2B-445E-BCCA-0A1EE935F60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82435480"/>
        <c:axId val="282435808"/>
      </c:lineChart>
      <c:catAx>
        <c:axId val="28243548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2435808"/>
        <c:crosses val="autoZero"/>
        <c:auto val="1"/>
        <c:lblAlgn val="ctr"/>
        <c:lblOffset val="100"/>
        <c:noMultiLvlLbl val="0"/>
      </c:catAx>
      <c:valAx>
        <c:axId val="28243580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243548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Likes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tagesschau</c:v>
                </c:pt>
                <c:pt idx="1">
                  <c:v>extra3</c:v>
                </c:pt>
                <c:pt idx="2">
                  <c:v>eurovision_de</c:v>
                </c:pt>
                <c:pt idx="3">
                  <c:v>njoyde</c:v>
                </c:pt>
                <c:pt idx="4">
                  <c:v>ndr2</c:v>
                </c:pt>
                <c:pt idx="5">
                  <c:v>treckerfahrerduerfendas</c:v>
                </c:pt>
                <c:pt idx="6">
                  <c:v>jennifersnwb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2505710</c:v>
                </c:pt>
                <c:pt idx="1">
                  <c:v>2306125</c:v>
                </c:pt>
                <c:pt idx="2">
                  <c:v>94718</c:v>
                </c:pt>
                <c:pt idx="3">
                  <c:v>214443</c:v>
                </c:pt>
                <c:pt idx="4">
                  <c:v>155928</c:v>
                </c:pt>
                <c:pt idx="5">
                  <c:v>222222</c:v>
                </c:pt>
                <c:pt idx="6">
                  <c:v>749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EC1-42DD-BE0F-7143123A5506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Comments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tagesschau</c:v>
                </c:pt>
                <c:pt idx="1">
                  <c:v>extra3</c:v>
                </c:pt>
                <c:pt idx="2">
                  <c:v>eurovision_de</c:v>
                </c:pt>
                <c:pt idx="3">
                  <c:v>njoyde</c:v>
                </c:pt>
                <c:pt idx="4">
                  <c:v>ndr2</c:v>
                </c:pt>
                <c:pt idx="5">
                  <c:v>treckerfahrerduerfendas</c:v>
                </c:pt>
                <c:pt idx="6">
                  <c:v>jennifersnwb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  <c:pt idx="0">
                  <c:v>60369</c:v>
                </c:pt>
                <c:pt idx="1">
                  <c:v>29195</c:v>
                </c:pt>
                <c:pt idx="2">
                  <c:v>6489</c:v>
                </c:pt>
                <c:pt idx="3">
                  <c:v>5074</c:v>
                </c:pt>
                <c:pt idx="4">
                  <c:v>3520</c:v>
                </c:pt>
                <c:pt idx="5">
                  <c:v>3079</c:v>
                </c:pt>
                <c:pt idx="6">
                  <c:v>17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3EC1-42DD-BE0F-7143123A550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403857696"/>
        <c:axId val="403863600"/>
      </c:barChart>
      <c:catAx>
        <c:axId val="40385769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03863600"/>
        <c:crosses val="autoZero"/>
        <c:auto val="1"/>
        <c:lblAlgn val="ctr"/>
        <c:lblOffset val="100"/>
        <c:noMultiLvlLbl val="0"/>
      </c:catAx>
      <c:valAx>
        <c:axId val="40386360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0385769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Normal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tagesschau</c:v>
                </c:pt>
                <c:pt idx="1">
                  <c:v>extra3</c:v>
                </c:pt>
                <c:pt idx="2">
                  <c:v>eurovision_de</c:v>
                </c:pt>
                <c:pt idx="3">
                  <c:v>njoyde</c:v>
                </c:pt>
                <c:pt idx="4">
                  <c:v>ndr2</c:v>
                </c:pt>
                <c:pt idx="5">
                  <c:v>treckerfahrerduerfendas</c:v>
                </c:pt>
                <c:pt idx="6">
                  <c:v>jennifersnwb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238</c:v>
                </c:pt>
                <c:pt idx="1">
                  <c:v>341</c:v>
                </c:pt>
                <c:pt idx="2">
                  <c:v>212</c:v>
                </c:pt>
                <c:pt idx="3">
                  <c:v>304</c:v>
                </c:pt>
                <c:pt idx="4">
                  <c:v>376</c:v>
                </c:pt>
                <c:pt idx="5">
                  <c:v>220</c:v>
                </c:pt>
                <c:pt idx="6">
                  <c:v>10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C1F-4EC8-87BC-95591672411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403855400"/>
        <c:axId val="403865568"/>
      </c:barChart>
      <c:catAx>
        <c:axId val="40385540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03865568"/>
        <c:crosses val="autoZero"/>
        <c:auto val="1"/>
        <c:lblAlgn val="ctr"/>
        <c:lblOffset val="100"/>
        <c:noMultiLvlLbl val="0"/>
      </c:catAx>
      <c:valAx>
        <c:axId val="40386556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0385540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tagesschau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107</c:v>
                </c:pt>
                <c:pt idx="1">
                  <c:v>125</c:v>
                </c:pt>
                <c:pt idx="2">
                  <c:v>116</c:v>
                </c:pt>
                <c:pt idx="3">
                  <c:v>143</c:v>
                </c:pt>
                <c:pt idx="4">
                  <c:v>121</c:v>
                </c:pt>
                <c:pt idx="5">
                  <c:v>30</c:v>
                </c:pt>
                <c:pt idx="6">
                  <c:v>39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E99-4463-9843-D09639F7CCFA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extra3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  <c:pt idx="0">
                  <c:v>83</c:v>
                </c:pt>
                <c:pt idx="1">
                  <c:v>87</c:v>
                </c:pt>
                <c:pt idx="2">
                  <c:v>82</c:v>
                </c:pt>
                <c:pt idx="3">
                  <c:v>82</c:v>
                </c:pt>
                <c:pt idx="4">
                  <c:v>59</c:v>
                </c:pt>
                <c:pt idx="5">
                  <c:v>11</c:v>
                </c:pt>
                <c:pt idx="6">
                  <c:v>18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FE99-4463-9843-D09639F7CCFA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eurovision_de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Sheet1!$D$2:$D$8</c:f>
              <c:numCache>
                <c:formatCode>General</c:formatCode>
                <c:ptCount val="7"/>
                <c:pt idx="0">
                  <c:v>22</c:v>
                </c:pt>
                <c:pt idx="1">
                  <c:v>37</c:v>
                </c:pt>
                <c:pt idx="2">
                  <c:v>37</c:v>
                </c:pt>
                <c:pt idx="3">
                  <c:v>42</c:v>
                </c:pt>
                <c:pt idx="4">
                  <c:v>23</c:v>
                </c:pt>
                <c:pt idx="5">
                  <c:v>61</c:v>
                </c:pt>
                <c:pt idx="6">
                  <c:v>33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FE99-4463-9843-D09639F7CCFA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njoyde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Sheet1!$E$2:$E$8</c:f>
              <c:numCache>
                <c:formatCode>General</c:formatCode>
                <c:ptCount val="7"/>
                <c:pt idx="0">
                  <c:v>44</c:v>
                </c:pt>
                <c:pt idx="1">
                  <c:v>53</c:v>
                </c:pt>
                <c:pt idx="2">
                  <c:v>47</c:v>
                </c:pt>
                <c:pt idx="3">
                  <c:v>57</c:v>
                </c:pt>
                <c:pt idx="4">
                  <c:v>71</c:v>
                </c:pt>
                <c:pt idx="5">
                  <c:v>58</c:v>
                </c:pt>
                <c:pt idx="6">
                  <c:v>40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FE99-4463-9843-D09639F7CCFA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ndr2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Sheet1!$F$2:$F$8</c:f>
              <c:numCache>
                <c:formatCode>General</c:formatCode>
                <c:ptCount val="7"/>
                <c:pt idx="0">
                  <c:v>79</c:v>
                </c:pt>
                <c:pt idx="1">
                  <c:v>56</c:v>
                </c:pt>
                <c:pt idx="2">
                  <c:v>67</c:v>
                </c:pt>
                <c:pt idx="3">
                  <c:v>79</c:v>
                </c:pt>
                <c:pt idx="4">
                  <c:v>99</c:v>
                </c:pt>
                <c:pt idx="5">
                  <c:v>101</c:v>
                </c:pt>
                <c:pt idx="6">
                  <c:v>55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FE99-4463-9843-D09639F7CCFA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treckerfahrerduerfendas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Sheet1!$G$2:$G$8</c:f>
              <c:numCache>
                <c:formatCode>General</c:formatCode>
                <c:ptCount val="7"/>
                <c:pt idx="0">
                  <c:v>48</c:v>
                </c:pt>
                <c:pt idx="1">
                  <c:v>57</c:v>
                </c:pt>
                <c:pt idx="2">
                  <c:v>56</c:v>
                </c:pt>
                <c:pt idx="3">
                  <c:v>54</c:v>
                </c:pt>
                <c:pt idx="4">
                  <c:v>54</c:v>
                </c:pt>
                <c:pt idx="5">
                  <c:v>50</c:v>
                </c:pt>
                <c:pt idx="6">
                  <c:v>44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FE99-4463-9843-D09639F7CCFA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jennifersnwb</c:v>
                </c:pt>
              </c:strCache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Sheet1!$H$2:$H$8</c:f>
              <c:numCache>
                <c:formatCode>General</c:formatCode>
                <c:ptCount val="7"/>
                <c:pt idx="0">
                  <c:v>1</c:v>
                </c:pt>
                <c:pt idx="1">
                  <c:v>3</c:v>
                </c:pt>
                <c:pt idx="2">
                  <c:v>2</c:v>
                </c:pt>
                <c:pt idx="3">
                  <c:v>1</c:v>
                </c:pt>
                <c:pt idx="4">
                  <c:v>2</c:v>
                </c:pt>
                <c:pt idx="5">
                  <c:v>1</c:v>
                </c:pt>
                <c:pt idx="6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FE99-4463-9843-D09639F7CCF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443331136"/>
        <c:axId val="443331464"/>
      </c:barChart>
      <c:catAx>
        <c:axId val="44333113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43331464"/>
        <c:crosses val="autoZero"/>
        <c:auto val="1"/>
        <c:lblAlgn val="ctr"/>
        <c:lblOffset val="100"/>
        <c:noMultiLvlLbl val="0"/>
      </c:catAx>
      <c:valAx>
        <c:axId val="44333146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4333113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9/4/2018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9/4/2018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9/4/2018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9/4/2018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9/4/2018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9/4/2018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CC306D-98BB-4D86-BA92-356C80344D9D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MeFo - Instagram - öffentliche Daten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1CC16FE-C346-45DE-B4D4-4A2334C736E4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NDR</a:t>
            </a:r>
          </a:p>
        </p:txBody>
      </p:sp>
    </p:spTree>
    <p:extLst>
      <p:ext uri="{BB962C8B-B14F-4D97-AF65-F5344CB8AC3E}">
        <p14:creationId xmlns:p14="http://schemas.microsoft.com/office/powerpoint/2010/main" val="30276377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C0994C-2312-4FF7-A1BF-1D4113AD26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Übersicht | Instagram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42C358F-84D8-4AE8-A686-85059C9C7B5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98452893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75103">
                  <a:extLst>
                    <a:ext uri="{9D8B030D-6E8A-4147-A177-3AD203B41FA5}">
                      <a16:colId xmlns:a16="http://schemas.microsoft.com/office/drawing/2014/main" val="227583978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600670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19148182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76673902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94176650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01112421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36453638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8950923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27694952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89323362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21679254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Carousels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Interaktionen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937241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tagesschau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275381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153653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2566079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2505710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60369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1.8978 %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498993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extra3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185408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84263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2335320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2306125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29195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3.8624 %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770517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eurovision_de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6947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4208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101207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94718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6489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8.1951 %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625501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njoyde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31925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9763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219517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214443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5074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2.1939 %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427137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ndr2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13174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8975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159448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155928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3520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3.4248 %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121693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treckerfahrerduerfendas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8204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225301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222222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856696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jennifersnwb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8132338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7CA8F74-7C48-479E-B1D6-6E6FF8B1907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01.09.2017 - 14.08.2018</a:t>
            </a:r>
          </a:p>
        </p:txBody>
      </p:sp>
    </p:spTree>
    <p:extLst>
      <p:ext uri="{BB962C8B-B14F-4D97-AF65-F5344CB8AC3E}">
        <p14:creationId xmlns:p14="http://schemas.microsoft.com/office/powerpoint/2010/main" val="239270663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40C6FE-0F4C-4FE1-8335-9344AA692C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| Instagram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979A2BC3-A7CD-481D-B788-54C46B435BF0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82328382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951F856-574C-4AD2-B03A-096E90911FE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01.09.2017 - 14.08.2018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B7765B8-08EC-488D-9458-F6D72429FD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639218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278047-FFA7-4CAF-9EF3-2498530564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Type Distribution Per Profile | Instagram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3C1E67D6-C136-44F5-AB0E-0591D3B36041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29124260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F0E8B2E-6B91-4026-88F4-6DC427FC638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01.09.2017 - 14.08.2018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E78C2DE-4D38-429F-9199-0F8B7E36D7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8832955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852EDB-9293-48CF-8B72-63379266BC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Total | Instagram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0F91CE2A-257E-4AF1-B06D-4315242ECA26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15605870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AE3BE9B-6644-4D5E-B4A4-CC1B10556D5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01.09.2017 - 14.08.2018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250FBC0-45C7-4A3D-8FD0-A4AEE767D3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8463904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1402BE-EF81-4C95-828F-9FE544A7A4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Instagram - 1 of 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3255522-7B69-442F-B643-729B0ABBDE9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25305670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79392">
                  <a:extLst>
                    <a:ext uri="{9D8B030D-6E8A-4147-A177-3AD203B41FA5}">
                      <a16:colId xmlns:a16="http://schemas.microsoft.com/office/drawing/2014/main" val="2584419527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782182188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320077150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55987198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5630102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976088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tagesschau - 2018-02-16 14:10:54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Nach 367 Tagen in Haft: „Welt“-Korrespondent Deniz Yücel und seine Frau Dilek sind wieder vereint. #tagesschau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31421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18.5800 %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710128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tagesschau - 2018-07-12 19:59:44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Für die Note 1,0 im Abitur gibt es in #Brandenburg eine spezielle Urkunde. Darauf kein #Zitat von Goethe, Schiller oder Heine – sondern von der „besten Band der Welt“. So bezeichnet sich die #Punk-Band "Die Ärzte" selbst. Die Entscheidung für das Zitat hat nicht Bildungsministerin Ernst getroffen, sondern ihr Vorgänger, der ehemalige Bildungsminister Baaske. Insgesamt haben in diesem Jahr 245 #Schülerinnen und #Schüler aus Brandenburg die Traumnote 1,0 im Abitur erreicht.
#aerzte #abitur #abi #schule #tagesschau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20543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8.6261 %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732417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tagesschau - 2018-07-26 09:45:10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Der #Stern von US-Präsident #Trump auf dem #Hollywood "Walk of Fame" ist mutmaßlich mit einer Spitzhacke zerstört worden. Nach Angaben der #Polizei wurde ein Verdächtiger wegen #Vandalismus festgenommen. Der Mann stellte sich selbst, das Tatmotiv war zunächst unklar. Es war bereits das zweite Mal, dass der Stern des US-Präsidenten mit einer Hacke beschädigt wurde. Im Oktober 2016 hatte sich ein Mann als Bauarbeiter verkleidet und mit einem Vorschlaghammer auf den Stern eingeschlagen - Berichten zufolge aus Protest gegen Trumps Behandlung von #Frauen. Er wurde damals zu drei Jahren #Haft auf #Bewährung und einer #Geldstrafe verurteilt. 
#tagesschau #walkoffame #star #usa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19599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8.0070 %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2539716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7C6E9EB-1AA8-49D5-BB1D-E6C4FE7E426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01.09.2017 - 14.08.2018</a:t>
            </a:r>
          </a:p>
        </p:txBody>
      </p:sp>
    </p:spTree>
    <p:extLst>
      <p:ext uri="{BB962C8B-B14F-4D97-AF65-F5344CB8AC3E}">
        <p14:creationId xmlns:p14="http://schemas.microsoft.com/office/powerpoint/2010/main" val="35027759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35F070-1AFA-4FE5-832F-9EAF93992D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Instagram - 2 of 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413DD15-7F24-4A60-B452-619430303AE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68165749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79392">
                  <a:extLst>
                    <a:ext uri="{9D8B030D-6E8A-4147-A177-3AD203B41FA5}">
                      <a16:colId xmlns:a16="http://schemas.microsoft.com/office/drawing/2014/main" val="538233299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689394318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446123567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4197681468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55660637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952392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tagesschau - 2018-06-21 08:28:40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39 Jahre lang durften iranische Frauen nicht ins Stadion. Nach weltweiten Protesten wurden sie nun erstmals zum Public Viewing im Azadi-Stadion in Teheran zugelassen.
#IRNESP #WM2018 #fussball #iran #frauen #sieg #publicviewing #stadion #teheran #azadi #women #jubel #soccer #womenrights #tagesschau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18702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8.3320 %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546269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tagesschau - 2018-06-25 15:28:59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Die schwedische Fußball-Nationalmannschaft hat ein Zeichen gegen #Rassismus gesetzt. Beim ersten Training nach der 1:2-Niederlage gegen #Deutschland versammelte sich die Mannschaft hinter Mittelfeldspieler Jimmy #Durmaz. Der 29-Jährige mit türkischer Abstammung war in den sozialen Netzwerken nach dem Spiel massiv beleidigt und bedroht worden. Er hatte in der Nachspielzeit Timo #Werner gefoult und so den Freistoß verursacht, den Toni #Kroos zum 2:1 verwandelte. Der schwedische Verband erstattete nach den Beleidigungen und Drohungen Anzeige.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18660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8.2396 %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181776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tagesschau - 2018-03-14 16:49:12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#Stephen #Hawking ist #tot. Der wahrscheinlich berühmteste #Astrophysiker unserer Zeit starb im Alter von #76 Jahren. Er hatte versucht, die Geheimnisse von Raum und Zeit zu ergründen und ließ sich dabei auch nicht von seiner schweren #Nervenkrankheit #ALS behindern. Berühmt ist der #Physiker auch für seine Sprüche. Weitere finden Sie in den #Kommentaren. #tagesschau
#physic #stephenhawking #einstein #britain #physik #science #wissenschaft #uk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18536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10.2163 %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6728316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4EA7D1E-FCB2-43F6-96ED-1851E4A5778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01.09.2017 - 14.08.2018</a:t>
            </a:r>
          </a:p>
        </p:txBody>
      </p:sp>
    </p:spTree>
    <p:extLst>
      <p:ext uri="{BB962C8B-B14F-4D97-AF65-F5344CB8AC3E}">
        <p14:creationId xmlns:p14="http://schemas.microsoft.com/office/powerpoint/2010/main" val="373739440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A4BC13-F57B-4E6E-8405-7DB86454AA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Instagram - 3 of 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555A4EB-3520-4C1D-BEE1-71A1C0B94C1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61675188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79392">
                  <a:extLst>
                    <a:ext uri="{9D8B030D-6E8A-4147-A177-3AD203B41FA5}">
                      <a16:colId xmlns:a16="http://schemas.microsoft.com/office/drawing/2014/main" val="3183269385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4265616202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039707478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827025079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64729290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818159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tagesschau - 2018-04-20 18:46:40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Der #DJ und #Musikproduzent #Avicii ("Levels", "Wake Me Up") ist tot. Der schwedische Superstar mit dem bürgerlichen Namen Tim #Bergling wurde nur 28 Jahre alt. Avicii galt als Pionier der zeitgenössischen #Elektromusik. Er gewann zahlreiche Auszeichnungen, darunter zwei MTV Music Awards und ein Billboard Music Award. Zweimal war er für einen Grammy nominiert worden. #Levels war sein größter Hit.
#tagesschau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16089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802160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tagesschau - 2018-05-28 14:29:44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Nur durch Zufall sieht der 22-Jährige Mamoudou Gassama ein kleines Kind im vierten Stock, an einem Balkon-Geländer hängen. Er denkt nicht lange nach und klettert an den Balkonen nach oben – ohne Sicherung. Schließlich kann er den vierjährigen Jungen in Sicherheit bringen. Ganz #Paris feiert ihn als Helden. Im Netz hat er nur noch den Namen „Spiderman“. Der französische Präsident versprach dem Einwanderer aus Mali dafür die Staatsbürgerschaft.
#hero #mamoudougassama #frankreich #spiderman #tagesschau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15651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7.3859 %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038696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extra3 - 2018-07-26 09:06:15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Es wäre nicht einmal ein Eingriff in das Ökosystem des Mars. Denn es würde dort auch weiterhin kein intelligentes Leben geben. #Wasser #Mars #Hitze #Sachsen #extra3 #derirrsinnderwoche #irrsinnderwoche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15331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9.2594 %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5071575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776198B-03A5-4E07-9676-CF2B613F72A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01.09.2017 - 14.08.2018</a:t>
            </a:r>
          </a:p>
        </p:txBody>
      </p:sp>
    </p:spTree>
    <p:extLst>
      <p:ext uri="{BB962C8B-B14F-4D97-AF65-F5344CB8AC3E}">
        <p14:creationId xmlns:p14="http://schemas.microsoft.com/office/powerpoint/2010/main" val="414447201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2FE0B4-5087-4330-95B0-257395637D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Instagram - 4 of 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E43E417-DFB9-4D81-9C71-41C3E2D40E8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39991963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79392">
                  <a:extLst>
                    <a:ext uri="{9D8B030D-6E8A-4147-A177-3AD203B41FA5}">
                      <a16:colId xmlns:a16="http://schemas.microsoft.com/office/drawing/2014/main" val="3451868152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4042298700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339869761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745353691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4724386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773231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tagesschau - 2018-07-23 16:01:42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Mehr als 10 Millionen Tonnen #Abfall gelangen jährlich in die Meere. Auf dieses Problem möchte diese "Müll-Skulptur" in #China hinweisen. 
#Naturschutz #Natur #Umweltschutz #Verschmutzung #Meer #Hai #Walhai #Haifisch #Mikroplastik #Plastik #Garbage #Erde #Ocean #tagesschau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14683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5.9571 %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8556362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D63A8B0-6AC5-43F6-91D5-1000C9A2474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01.09.2017 - 14.08.2018</a:t>
            </a:r>
          </a:p>
        </p:txBody>
      </p:sp>
    </p:spTree>
    <p:extLst>
      <p:ext uri="{BB962C8B-B14F-4D97-AF65-F5344CB8AC3E}">
        <p14:creationId xmlns:p14="http://schemas.microsoft.com/office/powerpoint/2010/main" val="148042574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43C69B-769E-48DA-94F7-5DD41562F2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Interactions Distribution | Instagram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3223E6AC-4991-4AA1-B213-E2E58E6BEDC0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71139951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3E6594D-B76D-499F-AAAD-1A10D4F59F7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01.09.2017 - 14.08.2018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D2530C2-3E27-4BF6-B26A-0FD3F056AC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7446738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F66839-B6FA-4F0F-9AAE-A3AC026929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Image Filter Distribution | Instagram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04E2DC6B-4607-4640-874A-6ED6002C03A3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98464722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97A2EFF-B439-4BD0-8932-6B619DD81D1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01.09.2017 - 14.08.2018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AEEB16A-F623-4DD1-A5D9-FE94DBC9F0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2700372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3429F3-270E-4EE8-86C9-CECC0A5294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Hashtag Detection | Instagram - 1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EB9C6A4-08BD-43AD-B4AE-E1C827D474A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43500960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04288">
                  <a:extLst>
                    <a:ext uri="{9D8B030D-6E8A-4147-A177-3AD203B41FA5}">
                      <a16:colId xmlns:a16="http://schemas.microsoft.com/office/drawing/2014/main" val="3770276080"/>
                    </a:ext>
                  </a:extLst>
                </a:gridCol>
                <a:gridCol w="1481328">
                  <a:extLst>
                    <a:ext uri="{9D8B030D-6E8A-4147-A177-3AD203B41FA5}">
                      <a16:colId xmlns:a16="http://schemas.microsoft.com/office/drawing/2014/main" val="1520965461"/>
                    </a:ext>
                  </a:extLst>
                </a:gridCol>
                <a:gridCol w="1481328">
                  <a:extLst>
                    <a:ext uri="{9D8B030D-6E8A-4147-A177-3AD203B41FA5}">
                      <a16:colId xmlns:a16="http://schemas.microsoft.com/office/drawing/2014/main" val="910689805"/>
                    </a:ext>
                  </a:extLst>
                </a:gridCol>
                <a:gridCol w="1481328">
                  <a:extLst>
                    <a:ext uri="{9D8B030D-6E8A-4147-A177-3AD203B41FA5}">
                      <a16:colId xmlns:a16="http://schemas.microsoft.com/office/drawing/2014/main" val="1103322412"/>
                    </a:ext>
                  </a:extLst>
                </a:gridCol>
                <a:gridCol w="1481328">
                  <a:extLst>
                    <a:ext uri="{9D8B030D-6E8A-4147-A177-3AD203B41FA5}">
                      <a16:colId xmlns:a16="http://schemas.microsoft.com/office/drawing/2014/main" val="175181742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Hashtag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 per Post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671955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#jennifersehnsuchtnachwasbesseres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2385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#jsnwb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81.8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84.4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623709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#NDR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666.14285714286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13.142857142857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679.28571428571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955095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#JSNWB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40.5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000636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#gülletanks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1075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22825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#trecker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689.04273504273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9.3846153846154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698.42735042735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453134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#traktor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711.13917525773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9.680412371134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720.81958762887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462067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#traktoren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848.09565217391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11.417391304348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859.51304347826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612466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#tractors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819.9649122807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9.5701754385965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829.5350877193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088689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#schlepper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726.41908713693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10.448132780083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736.86721991701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8218279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8A5A29A-4E72-4413-9A68-58CB04E008F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01.09.2017 - 14.08.2018</a:t>
            </a:r>
          </a:p>
        </p:txBody>
      </p:sp>
    </p:spTree>
    <p:extLst>
      <p:ext uri="{BB962C8B-B14F-4D97-AF65-F5344CB8AC3E}">
        <p14:creationId xmlns:p14="http://schemas.microsoft.com/office/powerpoint/2010/main" val="26821772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B4F024-AFE7-4A29-B24C-C02D6CB365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Hashtag Detection | Instagram - 2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D491271-CC92-44CC-8B96-53454D942C2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26547961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04288">
                  <a:extLst>
                    <a:ext uri="{9D8B030D-6E8A-4147-A177-3AD203B41FA5}">
                      <a16:colId xmlns:a16="http://schemas.microsoft.com/office/drawing/2014/main" val="3613060802"/>
                    </a:ext>
                  </a:extLst>
                </a:gridCol>
                <a:gridCol w="1481328">
                  <a:extLst>
                    <a:ext uri="{9D8B030D-6E8A-4147-A177-3AD203B41FA5}">
                      <a16:colId xmlns:a16="http://schemas.microsoft.com/office/drawing/2014/main" val="485834755"/>
                    </a:ext>
                  </a:extLst>
                </a:gridCol>
                <a:gridCol w="1481328">
                  <a:extLst>
                    <a:ext uri="{9D8B030D-6E8A-4147-A177-3AD203B41FA5}">
                      <a16:colId xmlns:a16="http://schemas.microsoft.com/office/drawing/2014/main" val="638532423"/>
                    </a:ext>
                  </a:extLst>
                </a:gridCol>
                <a:gridCol w="1481328">
                  <a:extLst>
                    <a:ext uri="{9D8B030D-6E8A-4147-A177-3AD203B41FA5}">
                      <a16:colId xmlns:a16="http://schemas.microsoft.com/office/drawing/2014/main" val="2596846046"/>
                    </a:ext>
                  </a:extLst>
                </a:gridCol>
                <a:gridCol w="1481328">
                  <a:extLst>
                    <a:ext uri="{9D8B030D-6E8A-4147-A177-3AD203B41FA5}">
                      <a16:colId xmlns:a16="http://schemas.microsoft.com/office/drawing/2014/main" val="111763978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Hashtag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 per Post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76163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#schwimmen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2678.5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2712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380904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#rettungsboot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833.33333333333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842.33333333333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050207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#spassbeiderarbeit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760.4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10.6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771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236346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#dreharbeiten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13.454545454545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757.45454545455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255099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#fun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409.66666666667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5.4814814814815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415.14814814815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544244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#schlüter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1006.6666666667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7.3333333333333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1014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688832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#oldtimer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701.62931034483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7.0431034482759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708.6724137931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637381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#oldtimertractor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915.46153846154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8.0769230769231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923.53846153846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7726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#oldtimertraktor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859.75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9.0416666666667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868.79166666667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555255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#tractor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761.17857142857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8.35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769.52857142857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8458392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9DE8620-5437-4B66-8511-BB9E3B43079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01.09.2017 - 14.08.2018</a:t>
            </a:r>
          </a:p>
        </p:txBody>
      </p:sp>
    </p:spTree>
    <p:extLst>
      <p:ext uri="{BB962C8B-B14F-4D97-AF65-F5344CB8AC3E}">
        <p14:creationId xmlns:p14="http://schemas.microsoft.com/office/powerpoint/2010/main" val="76063986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EB106A-28A2-474A-B2B3-C022460DE1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Hashtag Detection | Instagram - 3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7CDA089-C1EB-438D-8343-8D3C6B7B03E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11657164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04288">
                  <a:extLst>
                    <a:ext uri="{9D8B030D-6E8A-4147-A177-3AD203B41FA5}">
                      <a16:colId xmlns:a16="http://schemas.microsoft.com/office/drawing/2014/main" val="1241975845"/>
                    </a:ext>
                  </a:extLst>
                </a:gridCol>
                <a:gridCol w="1481328">
                  <a:extLst>
                    <a:ext uri="{9D8B030D-6E8A-4147-A177-3AD203B41FA5}">
                      <a16:colId xmlns:a16="http://schemas.microsoft.com/office/drawing/2014/main" val="2864999905"/>
                    </a:ext>
                  </a:extLst>
                </a:gridCol>
                <a:gridCol w="1481328">
                  <a:extLst>
                    <a:ext uri="{9D8B030D-6E8A-4147-A177-3AD203B41FA5}">
                      <a16:colId xmlns:a16="http://schemas.microsoft.com/office/drawing/2014/main" val="2131583272"/>
                    </a:ext>
                  </a:extLst>
                </a:gridCol>
                <a:gridCol w="1481328">
                  <a:extLst>
                    <a:ext uri="{9D8B030D-6E8A-4147-A177-3AD203B41FA5}">
                      <a16:colId xmlns:a16="http://schemas.microsoft.com/office/drawing/2014/main" val="4003071403"/>
                    </a:ext>
                  </a:extLst>
                </a:gridCol>
                <a:gridCol w="1481328">
                  <a:extLst>
                    <a:ext uri="{9D8B030D-6E8A-4147-A177-3AD203B41FA5}">
                      <a16:colId xmlns:a16="http://schemas.microsoft.com/office/drawing/2014/main" val="141057145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Hashtag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 per Post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748644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#trattori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892.83333333333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5.8333333333333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898.66666666667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696361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#traktøren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1035.7741935484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12.387096774194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1048.1612903226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208076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#landmaschinen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824.14814814815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9.1944444444444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833.34259259259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810278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#ndrfernsehen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738.47169811321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9.377358490566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747.84905660377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35574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#schlütertrecker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725.33333333333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12.666666666667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738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279118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A29CCD5-68B4-4DD5-B57D-32A1579859C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01.09.2017 - 14.08.2018</a:t>
            </a:r>
          </a:p>
        </p:txBody>
      </p:sp>
    </p:spTree>
    <p:extLst>
      <p:ext uri="{BB962C8B-B14F-4D97-AF65-F5344CB8AC3E}">
        <p14:creationId xmlns:p14="http://schemas.microsoft.com/office/powerpoint/2010/main" val="406164467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471BF-7897-46BA-A90E-C858AE30FA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By Weekday | Instagram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A2A97EE4-DA41-44B5-8E3E-FAA91ABF165F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00780808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7F87175-29FC-433D-AAAC-05E4D2BF8A6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01.09.2017 - 14.08.2018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78C01FC-3799-4EEF-921C-DE0C73E6BC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66785177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568</Words>
  <Application>Microsoft Office PowerPoint</Application>
  <PresentationFormat>On-screen Show (4:3)</PresentationFormat>
  <Paragraphs>334</Paragraphs>
  <Slides>15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8" baseType="lpstr">
      <vt:lpstr>Arial</vt:lpstr>
      <vt:lpstr>Calibri</vt:lpstr>
      <vt:lpstr>quintly_template</vt:lpstr>
      <vt:lpstr>MeFo - Instagram - öffentliche Daten</vt:lpstr>
      <vt:lpstr>Instagram Übersicht | Instagram</vt:lpstr>
      <vt:lpstr>Instagram Posts | Instagram</vt:lpstr>
      <vt:lpstr>Instagram Posts Type Distribution Per Profile | Instagram</vt:lpstr>
      <vt:lpstr>Instagram Followers Total | Instagram</vt:lpstr>
      <vt:lpstr>Instagram Posts Table | Instagram - 1 of 4</vt:lpstr>
      <vt:lpstr>Instagram Posts Table | Instagram - 2 of 4</vt:lpstr>
      <vt:lpstr>Instagram Posts Table | Instagram - 3 of 4</vt:lpstr>
      <vt:lpstr>Instagram Posts Table | Instagram - 4 of 4</vt:lpstr>
      <vt:lpstr>Instagram Interactions Distribution | Instagram</vt:lpstr>
      <vt:lpstr>Instagram Image Filter Distribution | Instagram</vt:lpstr>
      <vt:lpstr>Instagram Hashtag Detection | Instagram - 1 of 3</vt:lpstr>
      <vt:lpstr>Instagram Hashtag Detection | Instagram - 2 of 3</vt:lpstr>
      <vt:lpstr>Instagram Hashtag Detection | Instagram - 3 of 3</vt:lpstr>
      <vt:lpstr>Instagram Posts By Weekday | Instagram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MeFo - Instagram - öffentliche Daten</dc:title>
  <dc:creator>Administrator</dc:creator>
  <cp:lastModifiedBy>Administrator</cp:lastModifiedBy>
  <cp:revision>1</cp:revision>
  <dcterms:created xsi:type="dcterms:W3CDTF">2018-09-04T08:27:19Z</dcterms:created>
  <dcterms:modified xsi:type="dcterms:W3CDTF">2018-09-04T08:27:52Z</dcterms:modified>
</cp:coreProperties>
</file>