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41F1-4649-A374-910D6C095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44408"/>
        <c:axId val="295455520"/>
      </c:lineChart>
      <c:catAx>
        <c:axId val="29804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55520"/>
        <c:crosses val="autoZero"/>
        <c:auto val="1"/>
        <c:lblAlgn val="ctr"/>
        <c:lblOffset val="100"/>
        <c:noMultiLvlLbl val="0"/>
      </c:catAx>
      <c:valAx>
        <c:axId val="29545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E335-CC99-4292-9B9D-AE1170C1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78FFD-3952-4BA6-8DF9-72FEAC5640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097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87B4D-A4D6-4130-90B7-72EF8CEEF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ADC00-9782-492F-A149-E63ECA41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56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 | treckerfahrerduerfendas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 | treckerfahrerduerfendas</dc:title>
  <dc:creator>Administrator</dc:creator>
  <cp:lastModifiedBy>Administrator</cp:lastModifiedBy>
  <cp:revision>1</cp:revision>
  <dcterms:created xsi:type="dcterms:W3CDTF">2018-08-30T12:19:31Z</dcterms:created>
  <dcterms:modified xsi:type="dcterms:W3CDTF">2018-08-30T12:19:35Z</dcterms:modified>
</cp:coreProperties>
</file>