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5" r:id="rId18"/>
    <p:sldId id="276" r:id="rId19"/>
    <p:sldId id="277" r:id="rId20"/>
    <p:sldId id="279" r:id="rId21"/>
    <p:sldId id="280" r:id="rId22"/>
    <p:sldId id="281" r:id="rId23"/>
    <p:sldId id="282" r:id="rId24"/>
    <p:sldId id="283" r:id="rId25"/>
    <p:sldId id="284" r:id="rId26"/>
    <p:sldId id="285" r:id="rId27"/>
    <p:sldId id="286" r:id="rId28"/>
    <p:sldId id="287" r:id="rId29"/>
    <p:sldId id="288" r:id="rId30"/>
    <p:sldId id="289" r:id="rId31"/>
    <p:sldId id="291" r:id="rId32"/>
    <p:sldId id="292" r:id="rId33"/>
    <p:sldId id="293" r:id="rId34"/>
    <p:sldId id="294" r:id="rId35"/>
    <p:sldId id="296" r:id="rId36"/>
    <p:sldId id="297" r:id="rId37"/>
    <p:sldId id="299" r:id="rId38"/>
    <p:sldId id="300"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5" r:id="rId52"/>
    <p:sldId id="316" r:id="rId53"/>
    <p:sldId id="317" r:id="rId54"/>
    <p:sldId id="318" r:id="rId55"/>
    <p:sldId id="319" r:id="rId56"/>
    <p:sldId id="320" r:id="rId57"/>
    <p:sldId id="321" r:id="rId58"/>
    <p:sldId id="322" r:id="rId59"/>
    <p:sldId id="323" r:id="rId60"/>
    <p:sldId id="324"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10975</c:v>
                </c:pt>
                <c:pt idx="1">
                  <c:v>11031</c:v>
                </c:pt>
                <c:pt idx="2">
                  <c:v>11910</c:v>
                </c:pt>
                <c:pt idx="3">
                  <c:v>11586</c:v>
                </c:pt>
                <c:pt idx="4">
                  <c:v>10921</c:v>
                </c:pt>
                <c:pt idx="5">
                  <c:v>9891</c:v>
                </c:pt>
                <c:pt idx="6">
                  <c:v>10317</c:v>
                </c:pt>
                <c:pt idx="7">
                  <c:v>12858</c:v>
                </c:pt>
                <c:pt idx="8">
                  <c:v>12122</c:v>
                </c:pt>
                <c:pt idx="9">
                  <c:v>11251</c:v>
                </c:pt>
                <c:pt idx="10">
                  <c:v>11600</c:v>
                </c:pt>
                <c:pt idx="11">
                  <c:v>14300</c:v>
                </c:pt>
                <c:pt idx="12">
                  <c:v>10299</c:v>
                </c:pt>
                <c:pt idx="13">
                  <c:v>9684</c:v>
                </c:pt>
                <c:pt idx="14">
                  <c:v>13927</c:v>
                </c:pt>
                <c:pt idx="15">
                  <c:v>13712</c:v>
                </c:pt>
                <c:pt idx="16">
                  <c:v>12124</c:v>
                </c:pt>
                <c:pt idx="17">
                  <c:v>10658</c:v>
                </c:pt>
                <c:pt idx="18">
                  <c:v>7257</c:v>
                </c:pt>
                <c:pt idx="19">
                  <c:v>19769</c:v>
                </c:pt>
                <c:pt idx="20">
                  <c:v>13370</c:v>
                </c:pt>
                <c:pt idx="21">
                  <c:v>11461</c:v>
                </c:pt>
                <c:pt idx="22">
                  <c:v>7316</c:v>
                </c:pt>
                <c:pt idx="23">
                  <c:v>5745</c:v>
                </c:pt>
                <c:pt idx="24">
                  <c:v>5131</c:v>
                </c:pt>
                <c:pt idx="25">
                  <c:v>5606</c:v>
                </c:pt>
                <c:pt idx="26">
                  <c:v>4043</c:v>
                </c:pt>
                <c:pt idx="27">
                  <c:v>3689</c:v>
                </c:pt>
                <c:pt idx="28">
                  <c:v>7809</c:v>
                </c:pt>
                <c:pt idx="29">
                  <c:v>9665</c:v>
                </c:pt>
                <c:pt idx="30">
                  <c:v>5946</c:v>
                </c:pt>
                <c:pt idx="31">
                  <c:v>6830</c:v>
                </c:pt>
                <c:pt idx="32">
                  <c:v>4760</c:v>
                </c:pt>
                <c:pt idx="33">
                  <c:v>7925</c:v>
                </c:pt>
                <c:pt idx="34">
                  <c:v>5879</c:v>
                </c:pt>
                <c:pt idx="35">
                  <c:v>5135</c:v>
                </c:pt>
                <c:pt idx="36">
                  <c:v>7173</c:v>
                </c:pt>
                <c:pt idx="37">
                  <c:v>8768</c:v>
                </c:pt>
                <c:pt idx="38">
                  <c:v>12764</c:v>
                </c:pt>
                <c:pt idx="39">
                  <c:v>9274</c:v>
                </c:pt>
                <c:pt idx="40">
                  <c:v>8570</c:v>
                </c:pt>
                <c:pt idx="41">
                  <c:v>5775</c:v>
                </c:pt>
                <c:pt idx="42">
                  <c:v>9064</c:v>
                </c:pt>
                <c:pt idx="43">
                  <c:v>10121</c:v>
                </c:pt>
                <c:pt idx="44">
                  <c:v>9544</c:v>
                </c:pt>
                <c:pt idx="45">
                  <c:v>8807</c:v>
                </c:pt>
                <c:pt idx="46">
                  <c:v>7716</c:v>
                </c:pt>
                <c:pt idx="47">
                  <c:v>8655</c:v>
                </c:pt>
                <c:pt idx="48">
                  <c:v>9614</c:v>
                </c:pt>
                <c:pt idx="49">
                  <c:v>11674</c:v>
                </c:pt>
                <c:pt idx="50">
                  <c:v>11718</c:v>
                </c:pt>
                <c:pt idx="51">
                  <c:v>9286</c:v>
                </c:pt>
                <c:pt idx="52">
                  <c:v>14298</c:v>
                </c:pt>
                <c:pt idx="53">
                  <c:v>13983</c:v>
                </c:pt>
                <c:pt idx="54">
                  <c:v>8643</c:v>
                </c:pt>
                <c:pt idx="55">
                  <c:v>8782</c:v>
                </c:pt>
                <c:pt idx="56">
                  <c:v>10958</c:v>
                </c:pt>
                <c:pt idx="57">
                  <c:v>15968</c:v>
                </c:pt>
                <c:pt idx="58">
                  <c:v>12066</c:v>
                </c:pt>
                <c:pt idx="59">
                  <c:v>25246</c:v>
                </c:pt>
                <c:pt idx="60">
                  <c:v>14330</c:v>
                </c:pt>
                <c:pt idx="61">
                  <c:v>9438</c:v>
                </c:pt>
                <c:pt idx="62">
                  <c:v>10862</c:v>
                </c:pt>
                <c:pt idx="63">
                  <c:v>18007</c:v>
                </c:pt>
                <c:pt idx="64">
                  <c:v>19416</c:v>
                </c:pt>
                <c:pt idx="65">
                  <c:v>16383</c:v>
                </c:pt>
                <c:pt idx="66">
                  <c:v>15394</c:v>
                </c:pt>
                <c:pt idx="67">
                  <c:v>17341</c:v>
                </c:pt>
                <c:pt idx="68">
                  <c:v>24146</c:v>
                </c:pt>
                <c:pt idx="69">
                  <c:v>22839</c:v>
                </c:pt>
                <c:pt idx="70">
                  <c:v>25584</c:v>
                </c:pt>
                <c:pt idx="71">
                  <c:v>27099</c:v>
                </c:pt>
                <c:pt idx="72">
                  <c:v>27757</c:v>
                </c:pt>
                <c:pt idx="73">
                  <c:v>19942</c:v>
                </c:pt>
                <c:pt idx="74">
                  <c:v>15792</c:v>
                </c:pt>
                <c:pt idx="75">
                  <c:v>17757</c:v>
                </c:pt>
                <c:pt idx="76">
                  <c:v>18809</c:v>
                </c:pt>
                <c:pt idx="77">
                  <c:v>21584</c:v>
                </c:pt>
                <c:pt idx="78">
                  <c:v>17282</c:v>
                </c:pt>
                <c:pt idx="79">
                  <c:v>28092</c:v>
                </c:pt>
                <c:pt idx="80">
                  <c:v>21020</c:v>
                </c:pt>
                <c:pt idx="81">
                  <c:v>25982</c:v>
                </c:pt>
                <c:pt idx="82">
                  <c:v>16294</c:v>
                </c:pt>
                <c:pt idx="83">
                  <c:v>16199</c:v>
                </c:pt>
                <c:pt idx="84">
                  <c:v>24872</c:v>
                </c:pt>
                <c:pt idx="85">
                  <c:v>33241</c:v>
                </c:pt>
                <c:pt idx="86">
                  <c:v>15339</c:v>
                </c:pt>
                <c:pt idx="87">
                  <c:v>19462</c:v>
                </c:pt>
                <c:pt idx="88">
                  <c:v>17634</c:v>
                </c:pt>
                <c:pt idx="89">
                  <c:v>11891</c:v>
                </c:pt>
                <c:pt idx="90">
                  <c:v>11316</c:v>
                </c:pt>
                <c:pt idx="91">
                  <c:v>14801</c:v>
                </c:pt>
                <c:pt idx="92">
                  <c:v>13619</c:v>
                </c:pt>
                <c:pt idx="93">
                  <c:v>12682</c:v>
                </c:pt>
                <c:pt idx="94">
                  <c:v>12923</c:v>
                </c:pt>
                <c:pt idx="95">
                  <c:v>15717</c:v>
                </c:pt>
                <c:pt idx="96">
                  <c:v>17473</c:v>
                </c:pt>
                <c:pt idx="97">
                  <c:v>13766</c:v>
                </c:pt>
                <c:pt idx="98">
                  <c:v>14042</c:v>
                </c:pt>
                <c:pt idx="99">
                  <c:v>24374</c:v>
                </c:pt>
                <c:pt idx="100">
                  <c:v>29479</c:v>
                </c:pt>
                <c:pt idx="101">
                  <c:v>26948</c:v>
                </c:pt>
                <c:pt idx="102">
                  <c:v>21921</c:v>
                </c:pt>
                <c:pt idx="103">
                  <c:v>17847</c:v>
                </c:pt>
                <c:pt idx="104">
                  <c:v>13899</c:v>
                </c:pt>
                <c:pt idx="105">
                  <c:v>17720</c:v>
                </c:pt>
                <c:pt idx="106">
                  <c:v>19473</c:v>
                </c:pt>
                <c:pt idx="107">
                  <c:v>15141</c:v>
                </c:pt>
                <c:pt idx="108">
                  <c:v>20830</c:v>
                </c:pt>
                <c:pt idx="109">
                  <c:v>15666</c:v>
                </c:pt>
                <c:pt idx="110">
                  <c:v>18940</c:v>
                </c:pt>
                <c:pt idx="111">
                  <c:v>20315</c:v>
                </c:pt>
                <c:pt idx="112">
                  <c:v>26785</c:v>
                </c:pt>
                <c:pt idx="113">
                  <c:v>17204</c:v>
                </c:pt>
                <c:pt idx="114">
                  <c:v>17137</c:v>
                </c:pt>
                <c:pt idx="115">
                  <c:v>19341</c:v>
                </c:pt>
                <c:pt idx="116">
                  <c:v>15887</c:v>
                </c:pt>
                <c:pt idx="117">
                  <c:v>12348</c:v>
                </c:pt>
                <c:pt idx="118">
                  <c:v>11737</c:v>
                </c:pt>
                <c:pt idx="119">
                  <c:v>11801</c:v>
                </c:pt>
                <c:pt idx="120">
                  <c:v>17285</c:v>
                </c:pt>
                <c:pt idx="121">
                  <c:v>17943</c:v>
                </c:pt>
                <c:pt idx="122">
                  <c:v>18814</c:v>
                </c:pt>
                <c:pt idx="123">
                  <c:v>14420</c:v>
                </c:pt>
                <c:pt idx="124">
                  <c:v>12020</c:v>
                </c:pt>
                <c:pt idx="125">
                  <c:v>13258</c:v>
                </c:pt>
                <c:pt idx="126">
                  <c:v>20736</c:v>
                </c:pt>
                <c:pt idx="127">
                  <c:v>18058</c:v>
                </c:pt>
                <c:pt idx="128">
                  <c:v>15031</c:v>
                </c:pt>
                <c:pt idx="129">
                  <c:v>46926</c:v>
                </c:pt>
                <c:pt idx="130">
                  <c:v>43531</c:v>
                </c:pt>
                <c:pt idx="131">
                  <c:v>25029</c:v>
                </c:pt>
                <c:pt idx="132">
                  <c:v>20571</c:v>
                </c:pt>
                <c:pt idx="133">
                  <c:v>27007</c:v>
                </c:pt>
                <c:pt idx="134">
                  <c:v>20821</c:v>
                </c:pt>
                <c:pt idx="135">
                  <c:v>23034</c:v>
                </c:pt>
                <c:pt idx="136">
                  <c:v>25184</c:v>
                </c:pt>
                <c:pt idx="137">
                  <c:v>17952</c:v>
                </c:pt>
                <c:pt idx="138">
                  <c:v>19368</c:v>
                </c:pt>
                <c:pt idx="139">
                  <c:v>20878</c:v>
                </c:pt>
                <c:pt idx="140">
                  <c:v>23653</c:v>
                </c:pt>
                <c:pt idx="141">
                  <c:v>18918</c:v>
                </c:pt>
                <c:pt idx="142">
                  <c:v>20386</c:v>
                </c:pt>
                <c:pt idx="143">
                  <c:v>23291</c:v>
                </c:pt>
                <c:pt idx="144">
                  <c:v>19279</c:v>
                </c:pt>
                <c:pt idx="145">
                  <c:v>14584</c:v>
                </c:pt>
                <c:pt idx="146">
                  <c:v>13424</c:v>
                </c:pt>
                <c:pt idx="147">
                  <c:v>19364</c:v>
                </c:pt>
                <c:pt idx="148">
                  <c:v>20081</c:v>
                </c:pt>
                <c:pt idx="149">
                  <c:v>18728</c:v>
                </c:pt>
                <c:pt idx="150">
                  <c:v>26377</c:v>
                </c:pt>
                <c:pt idx="151">
                  <c:v>27157</c:v>
                </c:pt>
                <c:pt idx="152">
                  <c:v>17422</c:v>
                </c:pt>
                <c:pt idx="153">
                  <c:v>17077</c:v>
                </c:pt>
                <c:pt idx="154">
                  <c:v>18941</c:v>
                </c:pt>
                <c:pt idx="155">
                  <c:v>18328</c:v>
                </c:pt>
                <c:pt idx="156">
                  <c:v>19134</c:v>
                </c:pt>
                <c:pt idx="157">
                  <c:v>24244</c:v>
                </c:pt>
                <c:pt idx="158">
                  <c:v>24606</c:v>
                </c:pt>
                <c:pt idx="159">
                  <c:v>15445</c:v>
                </c:pt>
                <c:pt idx="160">
                  <c:v>14091</c:v>
                </c:pt>
                <c:pt idx="161">
                  <c:v>21119</c:v>
                </c:pt>
                <c:pt idx="162">
                  <c:v>22271</c:v>
                </c:pt>
                <c:pt idx="163">
                  <c:v>16864</c:v>
                </c:pt>
                <c:pt idx="164">
                  <c:v>26785</c:v>
                </c:pt>
                <c:pt idx="165">
                  <c:v>22759</c:v>
                </c:pt>
                <c:pt idx="166">
                  <c:v>17502</c:v>
                </c:pt>
                <c:pt idx="167">
                  <c:v>18058</c:v>
                </c:pt>
                <c:pt idx="168">
                  <c:v>19489</c:v>
                </c:pt>
                <c:pt idx="169">
                  <c:v>16459</c:v>
                </c:pt>
                <c:pt idx="170">
                  <c:v>16223</c:v>
                </c:pt>
                <c:pt idx="171">
                  <c:v>25217</c:v>
                </c:pt>
                <c:pt idx="172">
                  <c:v>31808</c:v>
                </c:pt>
                <c:pt idx="173">
                  <c:v>20083</c:v>
                </c:pt>
                <c:pt idx="174">
                  <c:v>20144</c:v>
                </c:pt>
                <c:pt idx="175">
                  <c:v>21862</c:v>
                </c:pt>
                <c:pt idx="176">
                  <c:v>20234</c:v>
                </c:pt>
                <c:pt idx="177">
                  <c:v>24427</c:v>
                </c:pt>
                <c:pt idx="178">
                  <c:v>37890</c:v>
                </c:pt>
                <c:pt idx="179">
                  <c:v>29037</c:v>
                </c:pt>
                <c:pt idx="180">
                  <c:v>37285</c:v>
                </c:pt>
                <c:pt idx="181">
                  <c:v>30328</c:v>
                </c:pt>
                <c:pt idx="182">
                  <c:v>37315</c:v>
                </c:pt>
                <c:pt idx="183">
                  <c:v>37219</c:v>
                </c:pt>
                <c:pt idx="184">
                  <c:v>32210</c:v>
                </c:pt>
                <c:pt idx="185">
                  <c:v>40326</c:v>
                </c:pt>
                <c:pt idx="186">
                  <c:v>38482</c:v>
                </c:pt>
                <c:pt idx="187">
                  <c:v>40587</c:v>
                </c:pt>
                <c:pt idx="188">
                  <c:v>79690</c:v>
                </c:pt>
                <c:pt idx="189">
                  <c:v>45242</c:v>
                </c:pt>
                <c:pt idx="190">
                  <c:v>35890</c:v>
                </c:pt>
                <c:pt idx="191">
                  <c:v>33850</c:v>
                </c:pt>
                <c:pt idx="192">
                  <c:v>24020</c:v>
                </c:pt>
                <c:pt idx="193">
                  <c:v>26866</c:v>
                </c:pt>
                <c:pt idx="194">
                  <c:v>21749</c:v>
                </c:pt>
                <c:pt idx="195">
                  <c:v>18310</c:v>
                </c:pt>
                <c:pt idx="196">
                  <c:v>19791</c:v>
                </c:pt>
                <c:pt idx="197">
                  <c:v>17370</c:v>
                </c:pt>
                <c:pt idx="198">
                  <c:v>21112</c:v>
                </c:pt>
                <c:pt idx="199">
                  <c:v>25171</c:v>
                </c:pt>
                <c:pt idx="200">
                  <c:v>29325</c:v>
                </c:pt>
                <c:pt idx="201">
                  <c:v>17016</c:v>
                </c:pt>
                <c:pt idx="202">
                  <c:v>15601</c:v>
                </c:pt>
                <c:pt idx="203">
                  <c:v>18817</c:v>
                </c:pt>
                <c:pt idx="204">
                  <c:v>31241</c:v>
                </c:pt>
                <c:pt idx="205">
                  <c:v>22264</c:v>
                </c:pt>
                <c:pt idx="206">
                  <c:v>19782</c:v>
                </c:pt>
                <c:pt idx="207">
                  <c:v>27945</c:v>
                </c:pt>
                <c:pt idx="208">
                  <c:v>18089</c:v>
                </c:pt>
                <c:pt idx="209">
                  <c:v>17027</c:v>
                </c:pt>
                <c:pt idx="210">
                  <c:v>20270</c:v>
                </c:pt>
                <c:pt idx="211">
                  <c:v>20366</c:v>
                </c:pt>
                <c:pt idx="212">
                  <c:v>26816</c:v>
                </c:pt>
                <c:pt idx="213">
                  <c:v>19865</c:v>
                </c:pt>
                <c:pt idx="214">
                  <c:v>17707</c:v>
                </c:pt>
                <c:pt idx="215">
                  <c:v>14934</c:v>
                </c:pt>
                <c:pt idx="216">
                  <c:v>13951</c:v>
                </c:pt>
                <c:pt idx="217">
                  <c:v>16894</c:v>
                </c:pt>
                <c:pt idx="218">
                  <c:v>17659</c:v>
                </c:pt>
                <c:pt idx="219">
                  <c:v>18568</c:v>
                </c:pt>
                <c:pt idx="220">
                  <c:v>17726</c:v>
                </c:pt>
                <c:pt idx="221">
                  <c:v>30640</c:v>
                </c:pt>
                <c:pt idx="222">
                  <c:v>25767</c:v>
                </c:pt>
                <c:pt idx="223">
                  <c:v>19781</c:v>
                </c:pt>
                <c:pt idx="224">
                  <c:v>22621</c:v>
                </c:pt>
                <c:pt idx="225">
                  <c:v>19053</c:v>
                </c:pt>
                <c:pt idx="226">
                  <c:v>28971</c:v>
                </c:pt>
                <c:pt idx="227">
                  <c:v>44060</c:v>
                </c:pt>
                <c:pt idx="228">
                  <c:v>31322</c:v>
                </c:pt>
                <c:pt idx="229">
                  <c:v>23717</c:v>
                </c:pt>
                <c:pt idx="230">
                  <c:v>19612</c:v>
                </c:pt>
                <c:pt idx="231">
                  <c:v>20272</c:v>
                </c:pt>
                <c:pt idx="232">
                  <c:v>20496</c:v>
                </c:pt>
                <c:pt idx="233">
                  <c:v>19490</c:v>
                </c:pt>
                <c:pt idx="234">
                  <c:v>30155</c:v>
                </c:pt>
                <c:pt idx="235">
                  <c:v>24599</c:v>
                </c:pt>
                <c:pt idx="236">
                  <c:v>19022</c:v>
                </c:pt>
                <c:pt idx="237">
                  <c:v>16498</c:v>
                </c:pt>
                <c:pt idx="238">
                  <c:v>20237</c:v>
                </c:pt>
                <c:pt idx="239">
                  <c:v>19095</c:v>
                </c:pt>
                <c:pt idx="240">
                  <c:v>20359</c:v>
                </c:pt>
                <c:pt idx="241">
                  <c:v>27224</c:v>
                </c:pt>
                <c:pt idx="242">
                  <c:v>30350</c:v>
                </c:pt>
                <c:pt idx="243">
                  <c:v>21616</c:v>
                </c:pt>
                <c:pt idx="244">
                  <c:v>18972</c:v>
                </c:pt>
                <c:pt idx="245">
                  <c:v>22650</c:v>
                </c:pt>
                <c:pt idx="246">
                  <c:v>30630</c:v>
                </c:pt>
                <c:pt idx="247">
                  <c:v>27000</c:v>
                </c:pt>
                <c:pt idx="248">
                  <c:v>24847</c:v>
                </c:pt>
                <c:pt idx="249">
                  <c:v>38130</c:v>
                </c:pt>
                <c:pt idx="250">
                  <c:v>23587</c:v>
                </c:pt>
                <c:pt idx="251">
                  <c:v>20713</c:v>
                </c:pt>
                <c:pt idx="252">
                  <c:v>25870</c:v>
                </c:pt>
                <c:pt idx="253">
                  <c:v>24657</c:v>
                </c:pt>
                <c:pt idx="254">
                  <c:v>135189</c:v>
                </c:pt>
                <c:pt idx="255">
                  <c:v>128999</c:v>
                </c:pt>
                <c:pt idx="256">
                  <c:v>46004</c:v>
                </c:pt>
                <c:pt idx="257">
                  <c:v>31663</c:v>
                </c:pt>
                <c:pt idx="258">
                  <c:v>28346</c:v>
                </c:pt>
                <c:pt idx="259">
                  <c:v>31769</c:v>
                </c:pt>
                <c:pt idx="260">
                  <c:v>41347</c:v>
                </c:pt>
                <c:pt idx="261">
                  <c:v>29345</c:v>
                </c:pt>
                <c:pt idx="262">
                  <c:v>33746</c:v>
                </c:pt>
                <c:pt idx="263">
                  <c:v>26227</c:v>
                </c:pt>
                <c:pt idx="264">
                  <c:v>22417</c:v>
                </c:pt>
                <c:pt idx="265">
                  <c:v>28374</c:v>
                </c:pt>
                <c:pt idx="266">
                  <c:v>51787</c:v>
                </c:pt>
                <c:pt idx="267">
                  <c:v>71970</c:v>
                </c:pt>
                <c:pt idx="268">
                  <c:v>36613</c:v>
                </c:pt>
                <c:pt idx="269">
                  <c:v>26087</c:v>
                </c:pt>
                <c:pt idx="270">
                  <c:v>34027</c:v>
                </c:pt>
                <c:pt idx="271">
                  <c:v>22049</c:v>
                </c:pt>
                <c:pt idx="272">
                  <c:v>21063</c:v>
                </c:pt>
                <c:pt idx="273">
                  <c:v>22679</c:v>
                </c:pt>
                <c:pt idx="274">
                  <c:v>21981</c:v>
                </c:pt>
                <c:pt idx="275">
                  <c:v>26245</c:v>
                </c:pt>
                <c:pt idx="276">
                  <c:v>34126</c:v>
                </c:pt>
                <c:pt idx="277">
                  <c:v>23375</c:v>
                </c:pt>
                <c:pt idx="278">
                  <c:v>18691</c:v>
                </c:pt>
                <c:pt idx="279">
                  <c:v>20239</c:v>
                </c:pt>
                <c:pt idx="280">
                  <c:v>23228</c:v>
                </c:pt>
                <c:pt idx="281">
                  <c:v>20228</c:v>
                </c:pt>
                <c:pt idx="282">
                  <c:v>29991</c:v>
                </c:pt>
                <c:pt idx="283">
                  <c:v>20081</c:v>
                </c:pt>
                <c:pt idx="284">
                  <c:v>25381</c:v>
                </c:pt>
                <c:pt idx="285">
                  <c:v>16362</c:v>
                </c:pt>
                <c:pt idx="286">
                  <c:v>15870</c:v>
                </c:pt>
                <c:pt idx="287">
                  <c:v>21696</c:v>
                </c:pt>
                <c:pt idx="288">
                  <c:v>19491</c:v>
                </c:pt>
                <c:pt idx="289">
                  <c:v>20396</c:v>
                </c:pt>
                <c:pt idx="290">
                  <c:v>24287</c:v>
                </c:pt>
                <c:pt idx="291">
                  <c:v>23825</c:v>
                </c:pt>
                <c:pt idx="292">
                  <c:v>16170</c:v>
                </c:pt>
                <c:pt idx="293">
                  <c:v>17263</c:v>
                </c:pt>
                <c:pt idx="294">
                  <c:v>20517</c:v>
                </c:pt>
                <c:pt idx="295">
                  <c:v>19184</c:v>
                </c:pt>
                <c:pt idx="296">
                  <c:v>19450</c:v>
                </c:pt>
                <c:pt idx="297">
                  <c:v>26858</c:v>
                </c:pt>
                <c:pt idx="298">
                  <c:v>21551</c:v>
                </c:pt>
                <c:pt idx="299">
                  <c:v>16423</c:v>
                </c:pt>
                <c:pt idx="300">
                  <c:v>17022</c:v>
                </c:pt>
                <c:pt idx="301">
                  <c:v>19166</c:v>
                </c:pt>
                <c:pt idx="302">
                  <c:v>15905</c:v>
                </c:pt>
                <c:pt idx="303">
                  <c:v>17725</c:v>
                </c:pt>
                <c:pt idx="304">
                  <c:v>18958</c:v>
                </c:pt>
                <c:pt idx="305">
                  <c:v>18002</c:v>
                </c:pt>
                <c:pt idx="306">
                  <c:v>18461</c:v>
                </c:pt>
                <c:pt idx="307">
                  <c:v>15823</c:v>
                </c:pt>
                <c:pt idx="308">
                  <c:v>23439</c:v>
                </c:pt>
                <c:pt idx="309">
                  <c:v>20909</c:v>
                </c:pt>
                <c:pt idx="310">
                  <c:v>19326</c:v>
                </c:pt>
                <c:pt idx="311">
                  <c:v>21330</c:v>
                </c:pt>
                <c:pt idx="312">
                  <c:v>23329</c:v>
                </c:pt>
                <c:pt idx="313">
                  <c:v>17987</c:v>
                </c:pt>
                <c:pt idx="314">
                  <c:v>16510</c:v>
                </c:pt>
                <c:pt idx="315">
                  <c:v>23320</c:v>
                </c:pt>
                <c:pt idx="316">
                  <c:v>20972</c:v>
                </c:pt>
                <c:pt idx="317">
                  <c:v>21064</c:v>
                </c:pt>
                <c:pt idx="318">
                  <c:v>23898</c:v>
                </c:pt>
                <c:pt idx="319">
                  <c:v>23796</c:v>
                </c:pt>
                <c:pt idx="320">
                  <c:v>18305</c:v>
                </c:pt>
                <c:pt idx="321">
                  <c:v>16243</c:v>
                </c:pt>
                <c:pt idx="322">
                  <c:v>25348</c:v>
                </c:pt>
                <c:pt idx="323">
                  <c:v>26415</c:v>
                </c:pt>
                <c:pt idx="324">
                  <c:v>23654</c:v>
                </c:pt>
                <c:pt idx="325">
                  <c:v>25147</c:v>
                </c:pt>
                <c:pt idx="326">
                  <c:v>22941</c:v>
                </c:pt>
                <c:pt idx="327">
                  <c:v>16111</c:v>
                </c:pt>
                <c:pt idx="328">
                  <c:v>17541</c:v>
                </c:pt>
                <c:pt idx="329">
                  <c:v>22800</c:v>
                </c:pt>
                <c:pt idx="330">
                  <c:v>21853</c:v>
                </c:pt>
                <c:pt idx="331">
                  <c:v>21343</c:v>
                </c:pt>
                <c:pt idx="332">
                  <c:v>19530</c:v>
                </c:pt>
                <c:pt idx="333">
                  <c:v>22649</c:v>
                </c:pt>
                <c:pt idx="334">
                  <c:v>20151</c:v>
                </c:pt>
                <c:pt idx="335">
                  <c:v>18368</c:v>
                </c:pt>
                <c:pt idx="336">
                  <c:v>23986</c:v>
                </c:pt>
                <c:pt idx="337">
                  <c:v>22062</c:v>
                </c:pt>
                <c:pt idx="338">
                  <c:v>20388</c:v>
                </c:pt>
                <c:pt idx="339">
                  <c:v>26375</c:v>
                </c:pt>
                <c:pt idx="340">
                  <c:v>22223</c:v>
                </c:pt>
                <c:pt idx="341">
                  <c:v>11337</c:v>
                </c:pt>
                <c:pt idx="342">
                  <c:v>17595</c:v>
                </c:pt>
                <c:pt idx="343">
                  <c:v>23204</c:v>
                </c:pt>
                <c:pt idx="344">
                  <c:v>21160</c:v>
                </c:pt>
                <c:pt idx="345">
                  <c:v>19880</c:v>
                </c:pt>
                <c:pt idx="346">
                  <c:v>21888</c:v>
                </c:pt>
                <c:pt idx="347">
                  <c:v>18308</c:v>
                </c:pt>
                <c:pt idx="348">
                  <c:v>15395</c:v>
                </c:pt>
                <c:pt idx="349">
                  <c:v>15249</c:v>
                </c:pt>
                <c:pt idx="350">
                  <c:v>21412</c:v>
                </c:pt>
                <c:pt idx="351">
                  <c:v>20259</c:v>
                </c:pt>
                <c:pt idx="352">
                  <c:v>21458</c:v>
                </c:pt>
                <c:pt idx="353">
                  <c:v>16913</c:v>
                </c:pt>
                <c:pt idx="354">
                  <c:v>19677</c:v>
                </c:pt>
                <c:pt idx="355">
                  <c:v>17944</c:v>
                </c:pt>
                <c:pt idx="356">
                  <c:v>20826</c:v>
                </c:pt>
                <c:pt idx="357">
                  <c:v>13743</c:v>
                </c:pt>
                <c:pt idx="358">
                  <c:v>14089</c:v>
                </c:pt>
                <c:pt idx="359">
                  <c:v>16022</c:v>
                </c:pt>
                <c:pt idx="360">
                  <c:v>15676</c:v>
                </c:pt>
                <c:pt idx="361">
                  <c:v>19674</c:v>
                </c:pt>
                <c:pt idx="362">
                  <c:v>18576</c:v>
                </c:pt>
                <c:pt idx="363">
                  <c:v>17012</c:v>
                </c:pt>
                <c:pt idx="364">
                  <c:v>13072</c:v>
                </c:pt>
              </c:numCache>
            </c:numRef>
          </c:val>
          <c:smooth val="0"/>
          <c:extLst>
            <c:ext xmlns:c16="http://schemas.microsoft.com/office/drawing/2014/chart" uri="{C3380CC4-5D6E-409C-BE32-E72D297353CC}">
              <c16:uniqueId val="{00000000-E9B2-4B71-9DE6-BB156E026FB9}"/>
            </c:ext>
          </c:extLst>
        </c:ser>
        <c:dLbls>
          <c:showLegendKey val="0"/>
          <c:showVal val="0"/>
          <c:showCatName val="0"/>
          <c:showSerName val="0"/>
          <c:showPercent val="0"/>
          <c:showBubbleSize val="0"/>
        </c:dLbls>
        <c:smooth val="0"/>
        <c:axId val="528503184"/>
        <c:axId val="528500560"/>
      </c:lineChart>
      <c:catAx>
        <c:axId val="52850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500560"/>
        <c:crosses val="autoZero"/>
        <c:auto val="1"/>
        <c:lblAlgn val="ctr"/>
        <c:lblOffset val="100"/>
        <c:noMultiLvlLbl val="0"/>
      </c:catAx>
      <c:valAx>
        <c:axId val="52850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50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559472</c:v>
                </c:pt>
                <c:pt idx="1">
                  <c:v>812450</c:v>
                </c:pt>
                <c:pt idx="2">
                  <c:v>356336</c:v>
                </c:pt>
                <c:pt idx="3">
                  <c:v>220263</c:v>
                </c:pt>
                <c:pt idx="4">
                  <c:v>253898</c:v>
                </c:pt>
                <c:pt idx="5">
                  <c:v>391926</c:v>
                </c:pt>
                <c:pt idx="6">
                  <c:v>160944</c:v>
                </c:pt>
                <c:pt idx="7">
                  <c:v>269419</c:v>
                </c:pt>
                <c:pt idx="8">
                  <c:v>287773</c:v>
                </c:pt>
                <c:pt idx="9">
                  <c:v>624962</c:v>
                </c:pt>
                <c:pt idx="10">
                  <c:v>1137270</c:v>
                </c:pt>
                <c:pt idx="11">
                  <c:v>882028</c:v>
                </c:pt>
                <c:pt idx="12">
                  <c:v>890551</c:v>
                </c:pt>
                <c:pt idx="13">
                  <c:v>635295</c:v>
                </c:pt>
                <c:pt idx="14">
                  <c:v>350180</c:v>
                </c:pt>
                <c:pt idx="15">
                  <c:v>297973</c:v>
                </c:pt>
                <c:pt idx="16">
                  <c:v>509210</c:v>
                </c:pt>
                <c:pt idx="17">
                  <c:v>581903</c:v>
                </c:pt>
                <c:pt idx="18">
                  <c:v>488903</c:v>
                </c:pt>
                <c:pt idx="19">
                  <c:v>550406</c:v>
                </c:pt>
                <c:pt idx="20">
                  <c:v>524891</c:v>
                </c:pt>
                <c:pt idx="21">
                  <c:v>472195</c:v>
                </c:pt>
                <c:pt idx="22">
                  <c:v>559046</c:v>
                </c:pt>
                <c:pt idx="23">
                  <c:v>596962</c:v>
                </c:pt>
                <c:pt idx="24">
                  <c:v>712734</c:v>
                </c:pt>
                <c:pt idx="25">
                  <c:v>773491</c:v>
                </c:pt>
                <c:pt idx="26">
                  <c:v>1106535</c:v>
                </c:pt>
                <c:pt idx="27">
                  <c:v>569844</c:v>
                </c:pt>
                <c:pt idx="28">
                  <c:v>284777</c:v>
                </c:pt>
                <c:pt idx="29">
                  <c:v>550687</c:v>
                </c:pt>
                <c:pt idx="30">
                  <c:v>695263</c:v>
                </c:pt>
                <c:pt idx="31">
                  <c:v>576365</c:v>
                </c:pt>
                <c:pt idx="32">
                  <c:v>565981</c:v>
                </c:pt>
                <c:pt idx="33">
                  <c:v>475958</c:v>
                </c:pt>
                <c:pt idx="34">
                  <c:v>279416</c:v>
                </c:pt>
                <c:pt idx="35">
                  <c:v>429217</c:v>
                </c:pt>
                <c:pt idx="36">
                  <c:v>449686</c:v>
                </c:pt>
                <c:pt idx="37">
                  <c:v>801101</c:v>
                </c:pt>
                <c:pt idx="38">
                  <c:v>441151</c:v>
                </c:pt>
                <c:pt idx="39">
                  <c:v>486452</c:v>
                </c:pt>
                <c:pt idx="40">
                  <c:v>889130</c:v>
                </c:pt>
                <c:pt idx="41">
                  <c:v>571059</c:v>
                </c:pt>
                <c:pt idx="42">
                  <c:v>692649</c:v>
                </c:pt>
                <c:pt idx="43">
                  <c:v>556332</c:v>
                </c:pt>
                <c:pt idx="44">
                  <c:v>714550</c:v>
                </c:pt>
                <c:pt idx="45">
                  <c:v>579720</c:v>
                </c:pt>
                <c:pt idx="46">
                  <c:v>556393</c:v>
                </c:pt>
                <c:pt idx="47">
                  <c:v>939858</c:v>
                </c:pt>
                <c:pt idx="48">
                  <c:v>778572</c:v>
                </c:pt>
                <c:pt idx="49">
                  <c:v>476263</c:v>
                </c:pt>
                <c:pt idx="50">
                  <c:v>563801</c:v>
                </c:pt>
                <c:pt idx="51">
                  <c:v>653871</c:v>
                </c:pt>
                <c:pt idx="52">
                  <c:v>622350</c:v>
                </c:pt>
                <c:pt idx="53">
                  <c:v>517315</c:v>
                </c:pt>
                <c:pt idx="54">
                  <c:v>405216</c:v>
                </c:pt>
                <c:pt idx="55">
                  <c:v>335354</c:v>
                </c:pt>
                <c:pt idx="56">
                  <c:v>473977</c:v>
                </c:pt>
                <c:pt idx="57">
                  <c:v>671636</c:v>
                </c:pt>
                <c:pt idx="58">
                  <c:v>478868</c:v>
                </c:pt>
                <c:pt idx="59">
                  <c:v>490923</c:v>
                </c:pt>
                <c:pt idx="60">
                  <c:v>518815</c:v>
                </c:pt>
                <c:pt idx="61">
                  <c:v>714898</c:v>
                </c:pt>
                <c:pt idx="62">
                  <c:v>634386</c:v>
                </c:pt>
                <c:pt idx="63">
                  <c:v>487123</c:v>
                </c:pt>
                <c:pt idx="64">
                  <c:v>410745</c:v>
                </c:pt>
                <c:pt idx="65">
                  <c:v>370452</c:v>
                </c:pt>
                <c:pt idx="66">
                  <c:v>428762</c:v>
                </c:pt>
                <c:pt idx="67">
                  <c:v>445858</c:v>
                </c:pt>
                <c:pt idx="68">
                  <c:v>332344</c:v>
                </c:pt>
                <c:pt idx="69">
                  <c:v>318233</c:v>
                </c:pt>
                <c:pt idx="70">
                  <c:v>222482</c:v>
                </c:pt>
                <c:pt idx="71">
                  <c:v>371338</c:v>
                </c:pt>
                <c:pt idx="72">
                  <c:v>883976</c:v>
                </c:pt>
                <c:pt idx="73">
                  <c:v>853503</c:v>
                </c:pt>
                <c:pt idx="74">
                  <c:v>599611</c:v>
                </c:pt>
                <c:pt idx="75">
                  <c:v>496131</c:v>
                </c:pt>
                <c:pt idx="76">
                  <c:v>596867</c:v>
                </c:pt>
                <c:pt idx="77">
                  <c:v>494787</c:v>
                </c:pt>
                <c:pt idx="78">
                  <c:v>557824</c:v>
                </c:pt>
                <c:pt idx="79">
                  <c:v>758285</c:v>
                </c:pt>
                <c:pt idx="80">
                  <c:v>632053</c:v>
                </c:pt>
                <c:pt idx="81">
                  <c:v>326484</c:v>
                </c:pt>
                <c:pt idx="82">
                  <c:v>284413</c:v>
                </c:pt>
                <c:pt idx="83">
                  <c:v>210254</c:v>
                </c:pt>
                <c:pt idx="84">
                  <c:v>224350</c:v>
                </c:pt>
                <c:pt idx="85">
                  <c:v>236686</c:v>
                </c:pt>
                <c:pt idx="86">
                  <c:v>342900</c:v>
                </c:pt>
                <c:pt idx="87">
                  <c:v>428747</c:v>
                </c:pt>
                <c:pt idx="88">
                  <c:v>268236</c:v>
                </c:pt>
                <c:pt idx="89">
                  <c:v>302808</c:v>
                </c:pt>
                <c:pt idx="90">
                  <c:v>162760</c:v>
                </c:pt>
                <c:pt idx="91">
                  <c:v>178343</c:v>
                </c:pt>
                <c:pt idx="92">
                  <c:v>283466</c:v>
                </c:pt>
                <c:pt idx="93">
                  <c:v>529361</c:v>
                </c:pt>
                <c:pt idx="94">
                  <c:v>1170177</c:v>
                </c:pt>
                <c:pt idx="95">
                  <c:v>762053</c:v>
                </c:pt>
                <c:pt idx="96">
                  <c:v>714524</c:v>
                </c:pt>
                <c:pt idx="97">
                  <c:v>197070</c:v>
                </c:pt>
                <c:pt idx="98">
                  <c:v>142222</c:v>
                </c:pt>
                <c:pt idx="99">
                  <c:v>325516</c:v>
                </c:pt>
                <c:pt idx="100">
                  <c:v>728964</c:v>
                </c:pt>
                <c:pt idx="101">
                  <c:v>527782</c:v>
                </c:pt>
                <c:pt idx="102">
                  <c:v>614005</c:v>
                </c:pt>
                <c:pt idx="103">
                  <c:v>420065</c:v>
                </c:pt>
                <c:pt idx="104">
                  <c:v>185572</c:v>
                </c:pt>
                <c:pt idx="105">
                  <c:v>291637</c:v>
                </c:pt>
                <c:pt idx="106">
                  <c:v>217037</c:v>
                </c:pt>
                <c:pt idx="107">
                  <c:v>517938</c:v>
                </c:pt>
                <c:pt idx="108">
                  <c:v>706541</c:v>
                </c:pt>
                <c:pt idx="109">
                  <c:v>568470</c:v>
                </c:pt>
                <c:pt idx="110">
                  <c:v>417339</c:v>
                </c:pt>
                <c:pt idx="111">
                  <c:v>395523</c:v>
                </c:pt>
                <c:pt idx="112">
                  <c:v>516089</c:v>
                </c:pt>
                <c:pt idx="113">
                  <c:v>279538</c:v>
                </c:pt>
                <c:pt idx="114">
                  <c:v>403619</c:v>
                </c:pt>
                <c:pt idx="115">
                  <c:v>382910</c:v>
                </c:pt>
                <c:pt idx="116">
                  <c:v>487354</c:v>
                </c:pt>
                <c:pt idx="117">
                  <c:v>331501</c:v>
                </c:pt>
                <c:pt idx="118">
                  <c:v>281483</c:v>
                </c:pt>
                <c:pt idx="119">
                  <c:v>281871</c:v>
                </c:pt>
                <c:pt idx="120">
                  <c:v>158148</c:v>
                </c:pt>
                <c:pt idx="121">
                  <c:v>273178</c:v>
                </c:pt>
                <c:pt idx="122">
                  <c:v>324225</c:v>
                </c:pt>
                <c:pt idx="123">
                  <c:v>656220</c:v>
                </c:pt>
                <c:pt idx="124">
                  <c:v>601038</c:v>
                </c:pt>
                <c:pt idx="125">
                  <c:v>374900</c:v>
                </c:pt>
                <c:pt idx="126">
                  <c:v>430778</c:v>
                </c:pt>
                <c:pt idx="127">
                  <c:v>292409</c:v>
                </c:pt>
                <c:pt idx="128">
                  <c:v>418426</c:v>
                </c:pt>
                <c:pt idx="129">
                  <c:v>429755</c:v>
                </c:pt>
                <c:pt idx="130">
                  <c:v>533450</c:v>
                </c:pt>
                <c:pt idx="131">
                  <c:v>540370</c:v>
                </c:pt>
                <c:pt idx="132">
                  <c:v>331686</c:v>
                </c:pt>
                <c:pt idx="133">
                  <c:v>297632</c:v>
                </c:pt>
                <c:pt idx="134">
                  <c:v>542376</c:v>
                </c:pt>
                <c:pt idx="135">
                  <c:v>932780</c:v>
                </c:pt>
                <c:pt idx="136">
                  <c:v>864816</c:v>
                </c:pt>
                <c:pt idx="137">
                  <c:v>827405</c:v>
                </c:pt>
                <c:pt idx="138">
                  <c:v>552191</c:v>
                </c:pt>
                <c:pt idx="139">
                  <c:v>383023</c:v>
                </c:pt>
                <c:pt idx="140">
                  <c:v>403850</c:v>
                </c:pt>
                <c:pt idx="141">
                  <c:v>270252</c:v>
                </c:pt>
                <c:pt idx="142">
                  <c:v>280360</c:v>
                </c:pt>
                <c:pt idx="143">
                  <c:v>370008</c:v>
                </c:pt>
                <c:pt idx="144">
                  <c:v>514848</c:v>
                </c:pt>
                <c:pt idx="145">
                  <c:v>489907</c:v>
                </c:pt>
                <c:pt idx="146">
                  <c:v>451926</c:v>
                </c:pt>
                <c:pt idx="147">
                  <c:v>618268</c:v>
                </c:pt>
                <c:pt idx="148">
                  <c:v>781245</c:v>
                </c:pt>
                <c:pt idx="149">
                  <c:v>607599</c:v>
                </c:pt>
                <c:pt idx="150">
                  <c:v>662479</c:v>
                </c:pt>
                <c:pt idx="151">
                  <c:v>584311</c:v>
                </c:pt>
                <c:pt idx="152">
                  <c:v>704078</c:v>
                </c:pt>
                <c:pt idx="153">
                  <c:v>508622</c:v>
                </c:pt>
                <c:pt idx="154">
                  <c:v>425386</c:v>
                </c:pt>
                <c:pt idx="155">
                  <c:v>407344</c:v>
                </c:pt>
                <c:pt idx="156">
                  <c:v>406301</c:v>
                </c:pt>
                <c:pt idx="157">
                  <c:v>574285</c:v>
                </c:pt>
                <c:pt idx="158">
                  <c:v>2242292</c:v>
                </c:pt>
                <c:pt idx="159">
                  <c:v>7511441</c:v>
                </c:pt>
                <c:pt idx="160">
                  <c:v>18844868</c:v>
                </c:pt>
                <c:pt idx="161">
                  <c:v>24681211</c:v>
                </c:pt>
                <c:pt idx="162">
                  <c:v>17124917</c:v>
                </c:pt>
                <c:pt idx="163">
                  <c:v>10709451</c:v>
                </c:pt>
                <c:pt idx="164">
                  <c:v>6769571</c:v>
                </c:pt>
                <c:pt idx="165">
                  <c:v>5113983</c:v>
                </c:pt>
                <c:pt idx="166">
                  <c:v>3501841</c:v>
                </c:pt>
                <c:pt idx="167">
                  <c:v>2625062</c:v>
                </c:pt>
                <c:pt idx="168">
                  <c:v>2216114</c:v>
                </c:pt>
                <c:pt idx="169">
                  <c:v>1518059</c:v>
                </c:pt>
                <c:pt idx="170">
                  <c:v>1342927</c:v>
                </c:pt>
                <c:pt idx="171">
                  <c:v>1108091</c:v>
                </c:pt>
                <c:pt idx="172">
                  <c:v>932584</c:v>
                </c:pt>
                <c:pt idx="173">
                  <c:v>670410</c:v>
                </c:pt>
                <c:pt idx="174">
                  <c:v>599261</c:v>
                </c:pt>
                <c:pt idx="175">
                  <c:v>867196</c:v>
                </c:pt>
                <c:pt idx="176">
                  <c:v>847359</c:v>
                </c:pt>
                <c:pt idx="177">
                  <c:v>1528301</c:v>
                </c:pt>
                <c:pt idx="178">
                  <c:v>967461</c:v>
                </c:pt>
                <c:pt idx="179">
                  <c:v>924461</c:v>
                </c:pt>
                <c:pt idx="180">
                  <c:v>953818</c:v>
                </c:pt>
                <c:pt idx="181">
                  <c:v>647708</c:v>
                </c:pt>
                <c:pt idx="182">
                  <c:v>421278</c:v>
                </c:pt>
                <c:pt idx="183">
                  <c:v>665723</c:v>
                </c:pt>
                <c:pt idx="184">
                  <c:v>907728</c:v>
                </c:pt>
                <c:pt idx="185">
                  <c:v>1186600</c:v>
                </c:pt>
                <c:pt idx="186">
                  <c:v>1216335</c:v>
                </c:pt>
                <c:pt idx="187">
                  <c:v>2078114</c:v>
                </c:pt>
                <c:pt idx="188">
                  <c:v>1693466</c:v>
                </c:pt>
                <c:pt idx="189">
                  <c:v>1263257</c:v>
                </c:pt>
                <c:pt idx="190">
                  <c:v>872738</c:v>
                </c:pt>
                <c:pt idx="191">
                  <c:v>719652</c:v>
                </c:pt>
                <c:pt idx="192">
                  <c:v>557977</c:v>
                </c:pt>
                <c:pt idx="193">
                  <c:v>915494</c:v>
                </c:pt>
                <c:pt idx="194">
                  <c:v>668021</c:v>
                </c:pt>
                <c:pt idx="195">
                  <c:v>321598</c:v>
                </c:pt>
                <c:pt idx="196">
                  <c:v>408628</c:v>
                </c:pt>
                <c:pt idx="197">
                  <c:v>269251</c:v>
                </c:pt>
                <c:pt idx="198">
                  <c:v>307996</c:v>
                </c:pt>
                <c:pt idx="199">
                  <c:v>509338</c:v>
                </c:pt>
                <c:pt idx="200">
                  <c:v>439140</c:v>
                </c:pt>
                <c:pt idx="201">
                  <c:v>504962</c:v>
                </c:pt>
                <c:pt idx="202">
                  <c:v>292164</c:v>
                </c:pt>
                <c:pt idx="203">
                  <c:v>364310</c:v>
                </c:pt>
                <c:pt idx="204">
                  <c:v>424658</c:v>
                </c:pt>
                <c:pt idx="205">
                  <c:v>389553</c:v>
                </c:pt>
                <c:pt idx="206">
                  <c:v>518995</c:v>
                </c:pt>
                <c:pt idx="207">
                  <c:v>383692</c:v>
                </c:pt>
                <c:pt idx="208">
                  <c:v>513234</c:v>
                </c:pt>
                <c:pt idx="209">
                  <c:v>417201</c:v>
                </c:pt>
                <c:pt idx="210">
                  <c:v>198554</c:v>
                </c:pt>
                <c:pt idx="211">
                  <c:v>354248</c:v>
                </c:pt>
                <c:pt idx="212">
                  <c:v>365717</c:v>
                </c:pt>
                <c:pt idx="213">
                  <c:v>414188</c:v>
                </c:pt>
                <c:pt idx="214">
                  <c:v>541352</c:v>
                </c:pt>
                <c:pt idx="215">
                  <c:v>426306</c:v>
                </c:pt>
                <c:pt idx="216">
                  <c:v>405690</c:v>
                </c:pt>
                <c:pt idx="217">
                  <c:v>451556</c:v>
                </c:pt>
                <c:pt idx="218">
                  <c:v>507786</c:v>
                </c:pt>
                <c:pt idx="219">
                  <c:v>543892</c:v>
                </c:pt>
                <c:pt idx="220">
                  <c:v>622364</c:v>
                </c:pt>
                <c:pt idx="221">
                  <c:v>552074</c:v>
                </c:pt>
                <c:pt idx="222">
                  <c:v>617528</c:v>
                </c:pt>
                <c:pt idx="223">
                  <c:v>490593</c:v>
                </c:pt>
                <c:pt idx="224">
                  <c:v>578311</c:v>
                </c:pt>
                <c:pt idx="225">
                  <c:v>563203</c:v>
                </c:pt>
                <c:pt idx="226">
                  <c:v>939308</c:v>
                </c:pt>
                <c:pt idx="227">
                  <c:v>599614</c:v>
                </c:pt>
                <c:pt idx="228">
                  <c:v>722312</c:v>
                </c:pt>
                <c:pt idx="229">
                  <c:v>384437</c:v>
                </c:pt>
                <c:pt idx="230">
                  <c:v>206367</c:v>
                </c:pt>
                <c:pt idx="231">
                  <c:v>322170</c:v>
                </c:pt>
                <c:pt idx="232">
                  <c:v>450325</c:v>
                </c:pt>
                <c:pt idx="233">
                  <c:v>401614</c:v>
                </c:pt>
                <c:pt idx="234">
                  <c:v>433991</c:v>
                </c:pt>
                <c:pt idx="235">
                  <c:v>576004</c:v>
                </c:pt>
                <c:pt idx="236">
                  <c:v>703655</c:v>
                </c:pt>
                <c:pt idx="237">
                  <c:v>390718</c:v>
                </c:pt>
                <c:pt idx="238">
                  <c:v>408777</c:v>
                </c:pt>
                <c:pt idx="239">
                  <c:v>507445</c:v>
                </c:pt>
                <c:pt idx="240">
                  <c:v>907579</c:v>
                </c:pt>
                <c:pt idx="241">
                  <c:v>603036</c:v>
                </c:pt>
                <c:pt idx="242">
                  <c:v>547774</c:v>
                </c:pt>
                <c:pt idx="243">
                  <c:v>368840</c:v>
                </c:pt>
                <c:pt idx="244">
                  <c:v>316518</c:v>
                </c:pt>
                <c:pt idx="245">
                  <c:v>337015</c:v>
                </c:pt>
                <c:pt idx="246">
                  <c:v>630962</c:v>
                </c:pt>
                <c:pt idx="247">
                  <c:v>680554</c:v>
                </c:pt>
                <c:pt idx="248">
                  <c:v>533283</c:v>
                </c:pt>
                <c:pt idx="249">
                  <c:v>702768</c:v>
                </c:pt>
                <c:pt idx="250">
                  <c:v>510241</c:v>
                </c:pt>
                <c:pt idx="251">
                  <c:v>332165</c:v>
                </c:pt>
                <c:pt idx="252">
                  <c:v>516221</c:v>
                </c:pt>
                <c:pt idx="253">
                  <c:v>714874</c:v>
                </c:pt>
                <c:pt idx="254">
                  <c:v>2174299</c:v>
                </c:pt>
                <c:pt idx="255">
                  <c:v>1034320</c:v>
                </c:pt>
                <c:pt idx="256">
                  <c:v>748876</c:v>
                </c:pt>
                <c:pt idx="257">
                  <c:v>602046</c:v>
                </c:pt>
                <c:pt idx="258">
                  <c:v>342897</c:v>
                </c:pt>
                <c:pt idx="259">
                  <c:v>377513</c:v>
                </c:pt>
                <c:pt idx="260">
                  <c:v>836012</c:v>
                </c:pt>
                <c:pt idx="261">
                  <c:v>683008</c:v>
                </c:pt>
                <c:pt idx="262">
                  <c:v>525321</c:v>
                </c:pt>
                <c:pt idx="263">
                  <c:v>395781</c:v>
                </c:pt>
                <c:pt idx="264">
                  <c:v>529980</c:v>
                </c:pt>
                <c:pt idx="265">
                  <c:v>514947</c:v>
                </c:pt>
                <c:pt idx="266">
                  <c:v>2153183</c:v>
                </c:pt>
                <c:pt idx="267">
                  <c:v>1542256</c:v>
                </c:pt>
                <c:pt idx="268">
                  <c:v>669226</c:v>
                </c:pt>
                <c:pt idx="269">
                  <c:v>460822</c:v>
                </c:pt>
                <c:pt idx="270">
                  <c:v>499201</c:v>
                </c:pt>
                <c:pt idx="271">
                  <c:v>389759</c:v>
                </c:pt>
                <c:pt idx="272">
                  <c:v>264191</c:v>
                </c:pt>
                <c:pt idx="273">
                  <c:v>603104</c:v>
                </c:pt>
                <c:pt idx="274">
                  <c:v>400463</c:v>
                </c:pt>
                <c:pt idx="275">
                  <c:v>377072</c:v>
                </c:pt>
                <c:pt idx="276">
                  <c:v>656559</c:v>
                </c:pt>
                <c:pt idx="277">
                  <c:v>473338</c:v>
                </c:pt>
                <c:pt idx="278">
                  <c:v>702681</c:v>
                </c:pt>
                <c:pt idx="279">
                  <c:v>496653</c:v>
                </c:pt>
                <c:pt idx="280">
                  <c:v>381194</c:v>
                </c:pt>
                <c:pt idx="281">
                  <c:v>340974</c:v>
                </c:pt>
                <c:pt idx="282">
                  <c:v>392348</c:v>
                </c:pt>
                <c:pt idx="283">
                  <c:v>338142</c:v>
                </c:pt>
                <c:pt idx="284">
                  <c:v>420955</c:v>
                </c:pt>
                <c:pt idx="285">
                  <c:v>328839</c:v>
                </c:pt>
                <c:pt idx="286">
                  <c:v>280037</c:v>
                </c:pt>
                <c:pt idx="287">
                  <c:v>685259</c:v>
                </c:pt>
                <c:pt idx="288">
                  <c:v>684266</c:v>
                </c:pt>
                <c:pt idx="289">
                  <c:v>725400</c:v>
                </c:pt>
                <c:pt idx="290">
                  <c:v>568334</c:v>
                </c:pt>
                <c:pt idx="291">
                  <c:v>538015</c:v>
                </c:pt>
                <c:pt idx="292">
                  <c:v>686032</c:v>
                </c:pt>
                <c:pt idx="293">
                  <c:v>379575</c:v>
                </c:pt>
                <c:pt idx="294">
                  <c:v>476083</c:v>
                </c:pt>
                <c:pt idx="295">
                  <c:v>514599</c:v>
                </c:pt>
                <c:pt idx="296">
                  <c:v>537307</c:v>
                </c:pt>
                <c:pt idx="297">
                  <c:v>437109</c:v>
                </c:pt>
                <c:pt idx="298">
                  <c:v>490022</c:v>
                </c:pt>
                <c:pt idx="299">
                  <c:v>528763</c:v>
                </c:pt>
                <c:pt idx="300">
                  <c:v>872941</c:v>
                </c:pt>
                <c:pt idx="301">
                  <c:v>769635</c:v>
                </c:pt>
                <c:pt idx="302">
                  <c:v>682343</c:v>
                </c:pt>
                <c:pt idx="303">
                  <c:v>482906</c:v>
                </c:pt>
                <c:pt idx="304">
                  <c:v>519341</c:v>
                </c:pt>
                <c:pt idx="305">
                  <c:v>501599</c:v>
                </c:pt>
                <c:pt idx="306">
                  <c:v>653789</c:v>
                </c:pt>
                <c:pt idx="307">
                  <c:v>473268</c:v>
                </c:pt>
                <c:pt idx="308">
                  <c:v>734847</c:v>
                </c:pt>
                <c:pt idx="309">
                  <c:v>764056</c:v>
                </c:pt>
                <c:pt idx="310">
                  <c:v>611091</c:v>
                </c:pt>
                <c:pt idx="311">
                  <c:v>837243</c:v>
                </c:pt>
                <c:pt idx="312">
                  <c:v>551449</c:v>
                </c:pt>
                <c:pt idx="313">
                  <c:v>395446</c:v>
                </c:pt>
                <c:pt idx="314">
                  <c:v>336824</c:v>
                </c:pt>
                <c:pt idx="315">
                  <c:v>371268</c:v>
                </c:pt>
                <c:pt idx="316">
                  <c:v>396331</c:v>
                </c:pt>
                <c:pt idx="317">
                  <c:v>533616</c:v>
                </c:pt>
                <c:pt idx="318">
                  <c:v>455584</c:v>
                </c:pt>
                <c:pt idx="319">
                  <c:v>465432</c:v>
                </c:pt>
                <c:pt idx="320">
                  <c:v>403231</c:v>
                </c:pt>
                <c:pt idx="321">
                  <c:v>260652</c:v>
                </c:pt>
                <c:pt idx="322">
                  <c:v>629453</c:v>
                </c:pt>
                <c:pt idx="323">
                  <c:v>644445</c:v>
                </c:pt>
                <c:pt idx="324">
                  <c:v>359011</c:v>
                </c:pt>
                <c:pt idx="325">
                  <c:v>579036</c:v>
                </c:pt>
                <c:pt idx="326">
                  <c:v>470779</c:v>
                </c:pt>
                <c:pt idx="327">
                  <c:v>442943</c:v>
                </c:pt>
                <c:pt idx="328">
                  <c:v>372465</c:v>
                </c:pt>
                <c:pt idx="329">
                  <c:v>372298</c:v>
                </c:pt>
                <c:pt idx="330">
                  <c:v>424719</c:v>
                </c:pt>
                <c:pt idx="331">
                  <c:v>539475</c:v>
                </c:pt>
                <c:pt idx="332">
                  <c:v>507104</c:v>
                </c:pt>
                <c:pt idx="333">
                  <c:v>580507</c:v>
                </c:pt>
                <c:pt idx="334">
                  <c:v>549220</c:v>
                </c:pt>
                <c:pt idx="335">
                  <c:v>625441</c:v>
                </c:pt>
                <c:pt idx="336">
                  <c:v>346428</c:v>
                </c:pt>
                <c:pt idx="337">
                  <c:v>365307</c:v>
                </c:pt>
                <c:pt idx="338">
                  <c:v>493455</c:v>
                </c:pt>
                <c:pt idx="339">
                  <c:v>396491</c:v>
                </c:pt>
                <c:pt idx="340">
                  <c:v>293667</c:v>
                </c:pt>
                <c:pt idx="341">
                  <c:v>251538</c:v>
                </c:pt>
                <c:pt idx="342">
                  <c:v>350000</c:v>
                </c:pt>
                <c:pt idx="343">
                  <c:v>349842</c:v>
                </c:pt>
                <c:pt idx="344">
                  <c:v>371689</c:v>
                </c:pt>
                <c:pt idx="345">
                  <c:v>332745</c:v>
                </c:pt>
                <c:pt idx="346">
                  <c:v>765780</c:v>
                </c:pt>
                <c:pt idx="347">
                  <c:v>775301</c:v>
                </c:pt>
                <c:pt idx="348">
                  <c:v>451473</c:v>
                </c:pt>
                <c:pt idx="349">
                  <c:v>371274</c:v>
                </c:pt>
                <c:pt idx="350">
                  <c:v>239530</c:v>
                </c:pt>
                <c:pt idx="351">
                  <c:v>346396</c:v>
                </c:pt>
                <c:pt idx="352">
                  <c:v>414855</c:v>
                </c:pt>
                <c:pt idx="353">
                  <c:v>322552</c:v>
                </c:pt>
                <c:pt idx="354">
                  <c:v>342081</c:v>
                </c:pt>
                <c:pt idx="355">
                  <c:v>378095</c:v>
                </c:pt>
                <c:pt idx="356">
                  <c:v>264219</c:v>
                </c:pt>
                <c:pt idx="357">
                  <c:v>244699</c:v>
                </c:pt>
                <c:pt idx="358">
                  <c:v>252743</c:v>
                </c:pt>
                <c:pt idx="359">
                  <c:v>282752</c:v>
                </c:pt>
                <c:pt idx="360">
                  <c:v>324224</c:v>
                </c:pt>
                <c:pt idx="361">
                  <c:v>532945</c:v>
                </c:pt>
                <c:pt idx="362">
                  <c:v>366809</c:v>
                </c:pt>
                <c:pt idx="363">
                  <c:v>334082</c:v>
                </c:pt>
                <c:pt idx="364">
                  <c:v>386557</c:v>
                </c:pt>
              </c:numCache>
            </c:numRef>
          </c:val>
          <c:smooth val="0"/>
          <c:extLst>
            <c:ext xmlns:c16="http://schemas.microsoft.com/office/drawing/2014/chart" uri="{C3380CC4-5D6E-409C-BE32-E72D297353CC}">
              <c16:uniqueId val="{00000000-60A4-4B12-A37B-4FCCDBB15A91}"/>
            </c:ext>
          </c:extLst>
        </c:ser>
        <c:dLbls>
          <c:showLegendKey val="0"/>
          <c:showVal val="0"/>
          <c:showCatName val="0"/>
          <c:showSerName val="0"/>
          <c:showPercent val="0"/>
          <c:showBubbleSize val="0"/>
        </c:dLbls>
        <c:smooth val="0"/>
        <c:axId val="647950360"/>
        <c:axId val="647955608"/>
      </c:lineChart>
      <c:catAx>
        <c:axId val="64795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955608"/>
        <c:crosses val="autoZero"/>
        <c:auto val="1"/>
        <c:lblAlgn val="ctr"/>
        <c:lblOffset val="100"/>
        <c:noMultiLvlLbl val="0"/>
      </c:catAx>
      <c:valAx>
        <c:axId val="64795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95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559472</c:v>
                </c:pt>
                <c:pt idx="1">
                  <c:v>812450</c:v>
                </c:pt>
                <c:pt idx="2">
                  <c:v>356336</c:v>
                </c:pt>
                <c:pt idx="3">
                  <c:v>220263</c:v>
                </c:pt>
                <c:pt idx="4">
                  <c:v>253898</c:v>
                </c:pt>
                <c:pt idx="5">
                  <c:v>391926</c:v>
                </c:pt>
                <c:pt idx="6">
                  <c:v>160944</c:v>
                </c:pt>
                <c:pt idx="7">
                  <c:v>269419</c:v>
                </c:pt>
                <c:pt idx="8">
                  <c:v>287773</c:v>
                </c:pt>
                <c:pt idx="9">
                  <c:v>624962</c:v>
                </c:pt>
                <c:pt idx="10">
                  <c:v>1137270</c:v>
                </c:pt>
                <c:pt idx="11">
                  <c:v>882028</c:v>
                </c:pt>
                <c:pt idx="12">
                  <c:v>890551</c:v>
                </c:pt>
                <c:pt idx="13">
                  <c:v>635295</c:v>
                </c:pt>
                <c:pt idx="14">
                  <c:v>350180</c:v>
                </c:pt>
                <c:pt idx="15">
                  <c:v>297973</c:v>
                </c:pt>
                <c:pt idx="16">
                  <c:v>509210</c:v>
                </c:pt>
                <c:pt idx="17">
                  <c:v>581903</c:v>
                </c:pt>
                <c:pt idx="18">
                  <c:v>488903</c:v>
                </c:pt>
                <c:pt idx="19">
                  <c:v>550406</c:v>
                </c:pt>
                <c:pt idx="20">
                  <c:v>524891</c:v>
                </c:pt>
                <c:pt idx="21">
                  <c:v>472195</c:v>
                </c:pt>
                <c:pt idx="22">
                  <c:v>559046</c:v>
                </c:pt>
                <c:pt idx="23">
                  <c:v>596962</c:v>
                </c:pt>
                <c:pt idx="24">
                  <c:v>712734</c:v>
                </c:pt>
                <c:pt idx="25">
                  <c:v>773491</c:v>
                </c:pt>
                <c:pt idx="26">
                  <c:v>1106535</c:v>
                </c:pt>
                <c:pt idx="27">
                  <c:v>569844</c:v>
                </c:pt>
                <c:pt idx="28">
                  <c:v>284777</c:v>
                </c:pt>
                <c:pt idx="29">
                  <c:v>550687</c:v>
                </c:pt>
                <c:pt idx="30">
                  <c:v>695263</c:v>
                </c:pt>
                <c:pt idx="31">
                  <c:v>576365</c:v>
                </c:pt>
                <c:pt idx="32">
                  <c:v>565981</c:v>
                </c:pt>
                <c:pt idx="33">
                  <c:v>475958</c:v>
                </c:pt>
                <c:pt idx="34">
                  <c:v>279416</c:v>
                </c:pt>
                <c:pt idx="35">
                  <c:v>429217</c:v>
                </c:pt>
                <c:pt idx="36">
                  <c:v>449686</c:v>
                </c:pt>
                <c:pt idx="37">
                  <c:v>801101</c:v>
                </c:pt>
                <c:pt idx="38">
                  <c:v>441151</c:v>
                </c:pt>
                <c:pt idx="39">
                  <c:v>486452</c:v>
                </c:pt>
                <c:pt idx="40">
                  <c:v>889130</c:v>
                </c:pt>
                <c:pt idx="41">
                  <c:v>571059</c:v>
                </c:pt>
                <c:pt idx="42">
                  <c:v>692649</c:v>
                </c:pt>
                <c:pt idx="43">
                  <c:v>556332</c:v>
                </c:pt>
                <c:pt idx="44">
                  <c:v>714550</c:v>
                </c:pt>
                <c:pt idx="45">
                  <c:v>579720</c:v>
                </c:pt>
                <c:pt idx="46">
                  <c:v>556393</c:v>
                </c:pt>
                <c:pt idx="47">
                  <c:v>939858</c:v>
                </c:pt>
                <c:pt idx="48">
                  <c:v>778572</c:v>
                </c:pt>
                <c:pt idx="49">
                  <c:v>476263</c:v>
                </c:pt>
                <c:pt idx="50">
                  <c:v>563801</c:v>
                </c:pt>
                <c:pt idx="51">
                  <c:v>653871</c:v>
                </c:pt>
                <c:pt idx="52">
                  <c:v>622350</c:v>
                </c:pt>
                <c:pt idx="53">
                  <c:v>517315</c:v>
                </c:pt>
                <c:pt idx="54">
                  <c:v>405216</c:v>
                </c:pt>
                <c:pt idx="55">
                  <c:v>335354</c:v>
                </c:pt>
                <c:pt idx="56">
                  <c:v>473977</c:v>
                </c:pt>
                <c:pt idx="57">
                  <c:v>671636</c:v>
                </c:pt>
                <c:pt idx="58">
                  <c:v>478868</c:v>
                </c:pt>
                <c:pt idx="59">
                  <c:v>490923</c:v>
                </c:pt>
                <c:pt idx="60">
                  <c:v>518815</c:v>
                </c:pt>
                <c:pt idx="61">
                  <c:v>714898</c:v>
                </c:pt>
                <c:pt idx="62">
                  <c:v>634386</c:v>
                </c:pt>
                <c:pt idx="63">
                  <c:v>487123</c:v>
                </c:pt>
                <c:pt idx="64">
                  <c:v>410745</c:v>
                </c:pt>
                <c:pt idx="65">
                  <c:v>370452</c:v>
                </c:pt>
                <c:pt idx="66">
                  <c:v>428762</c:v>
                </c:pt>
                <c:pt idx="67">
                  <c:v>445858</c:v>
                </c:pt>
                <c:pt idx="68">
                  <c:v>332344</c:v>
                </c:pt>
                <c:pt idx="69">
                  <c:v>318233</c:v>
                </c:pt>
                <c:pt idx="70">
                  <c:v>222482</c:v>
                </c:pt>
                <c:pt idx="71">
                  <c:v>371338</c:v>
                </c:pt>
                <c:pt idx="72">
                  <c:v>883976</c:v>
                </c:pt>
                <c:pt idx="73">
                  <c:v>853503</c:v>
                </c:pt>
                <c:pt idx="74">
                  <c:v>599611</c:v>
                </c:pt>
                <c:pt idx="75">
                  <c:v>496131</c:v>
                </c:pt>
                <c:pt idx="76">
                  <c:v>596867</c:v>
                </c:pt>
                <c:pt idx="77">
                  <c:v>494787</c:v>
                </c:pt>
                <c:pt idx="78">
                  <c:v>557824</c:v>
                </c:pt>
                <c:pt idx="79">
                  <c:v>758285</c:v>
                </c:pt>
                <c:pt idx="80">
                  <c:v>632053</c:v>
                </c:pt>
                <c:pt idx="81">
                  <c:v>326484</c:v>
                </c:pt>
                <c:pt idx="82">
                  <c:v>284413</c:v>
                </c:pt>
                <c:pt idx="83">
                  <c:v>210254</c:v>
                </c:pt>
                <c:pt idx="84">
                  <c:v>224350</c:v>
                </c:pt>
                <c:pt idx="85">
                  <c:v>236686</c:v>
                </c:pt>
                <c:pt idx="86">
                  <c:v>342900</c:v>
                </c:pt>
                <c:pt idx="87">
                  <c:v>428747</c:v>
                </c:pt>
                <c:pt idx="88">
                  <c:v>268236</c:v>
                </c:pt>
                <c:pt idx="89">
                  <c:v>302808</c:v>
                </c:pt>
                <c:pt idx="90">
                  <c:v>162760</c:v>
                </c:pt>
                <c:pt idx="91">
                  <c:v>178343</c:v>
                </c:pt>
                <c:pt idx="92">
                  <c:v>283466</c:v>
                </c:pt>
                <c:pt idx="93">
                  <c:v>529361</c:v>
                </c:pt>
                <c:pt idx="94">
                  <c:v>1170177</c:v>
                </c:pt>
                <c:pt idx="95">
                  <c:v>762053</c:v>
                </c:pt>
                <c:pt idx="96">
                  <c:v>714524</c:v>
                </c:pt>
                <c:pt idx="97">
                  <c:v>197070</c:v>
                </c:pt>
                <c:pt idx="98">
                  <c:v>142222</c:v>
                </c:pt>
                <c:pt idx="99">
                  <c:v>325516</c:v>
                </c:pt>
                <c:pt idx="100">
                  <c:v>728964</c:v>
                </c:pt>
                <c:pt idx="101">
                  <c:v>527782</c:v>
                </c:pt>
                <c:pt idx="102">
                  <c:v>614005</c:v>
                </c:pt>
                <c:pt idx="103">
                  <c:v>420065</c:v>
                </c:pt>
                <c:pt idx="104">
                  <c:v>185572</c:v>
                </c:pt>
                <c:pt idx="105">
                  <c:v>291637</c:v>
                </c:pt>
                <c:pt idx="106">
                  <c:v>217037</c:v>
                </c:pt>
                <c:pt idx="107">
                  <c:v>517938</c:v>
                </c:pt>
                <c:pt idx="108">
                  <c:v>706541</c:v>
                </c:pt>
                <c:pt idx="109">
                  <c:v>568470</c:v>
                </c:pt>
                <c:pt idx="110">
                  <c:v>417339</c:v>
                </c:pt>
                <c:pt idx="111">
                  <c:v>395523</c:v>
                </c:pt>
                <c:pt idx="112">
                  <c:v>516089</c:v>
                </c:pt>
                <c:pt idx="113">
                  <c:v>279538</c:v>
                </c:pt>
                <c:pt idx="114">
                  <c:v>403619</c:v>
                </c:pt>
                <c:pt idx="115">
                  <c:v>382910</c:v>
                </c:pt>
                <c:pt idx="116">
                  <c:v>487354</c:v>
                </c:pt>
                <c:pt idx="117">
                  <c:v>331501</c:v>
                </c:pt>
                <c:pt idx="118">
                  <c:v>281483</c:v>
                </c:pt>
                <c:pt idx="119">
                  <c:v>281871</c:v>
                </c:pt>
                <c:pt idx="120">
                  <c:v>158148</c:v>
                </c:pt>
                <c:pt idx="121">
                  <c:v>273178</c:v>
                </c:pt>
                <c:pt idx="122">
                  <c:v>324225</c:v>
                </c:pt>
                <c:pt idx="123">
                  <c:v>656220</c:v>
                </c:pt>
                <c:pt idx="124">
                  <c:v>601038</c:v>
                </c:pt>
                <c:pt idx="125">
                  <c:v>374900</c:v>
                </c:pt>
                <c:pt idx="126">
                  <c:v>430778</c:v>
                </c:pt>
                <c:pt idx="127">
                  <c:v>292409</c:v>
                </c:pt>
                <c:pt idx="128">
                  <c:v>418426</c:v>
                </c:pt>
                <c:pt idx="129">
                  <c:v>429755</c:v>
                </c:pt>
                <c:pt idx="130">
                  <c:v>533450</c:v>
                </c:pt>
                <c:pt idx="131">
                  <c:v>540370</c:v>
                </c:pt>
                <c:pt idx="132">
                  <c:v>331686</c:v>
                </c:pt>
                <c:pt idx="133">
                  <c:v>297632</c:v>
                </c:pt>
                <c:pt idx="134">
                  <c:v>542376</c:v>
                </c:pt>
                <c:pt idx="135">
                  <c:v>932780</c:v>
                </c:pt>
                <c:pt idx="136">
                  <c:v>864816</c:v>
                </c:pt>
                <c:pt idx="137">
                  <c:v>827405</c:v>
                </c:pt>
                <c:pt idx="138">
                  <c:v>552191</c:v>
                </c:pt>
                <c:pt idx="139">
                  <c:v>383023</c:v>
                </c:pt>
                <c:pt idx="140">
                  <c:v>403850</c:v>
                </c:pt>
                <c:pt idx="141">
                  <c:v>270252</c:v>
                </c:pt>
                <c:pt idx="142">
                  <c:v>280360</c:v>
                </c:pt>
                <c:pt idx="143">
                  <c:v>370008</c:v>
                </c:pt>
                <c:pt idx="144">
                  <c:v>514848</c:v>
                </c:pt>
                <c:pt idx="145">
                  <c:v>489907</c:v>
                </c:pt>
                <c:pt idx="146">
                  <c:v>451926</c:v>
                </c:pt>
                <c:pt idx="147">
                  <c:v>618268</c:v>
                </c:pt>
                <c:pt idx="148">
                  <c:v>781245</c:v>
                </c:pt>
                <c:pt idx="149">
                  <c:v>607599</c:v>
                </c:pt>
                <c:pt idx="150">
                  <c:v>662479</c:v>
                </c:pt>
                <c:pt idx="151">
                  <c:v>584311</c:v>
                </c:pt>
                <c:pt idx="152">
                  <c:v>704078</c:v>
                </c:pt>
                <c:pt idx="153">
                  <c:v>508622</c:v>
                </c:pt>
                <c:pt idx="154">
                  <c:v>425386</c:v>
                </c:pt>
                <c:pt idx="155">
                  <c:v>407344</c:v>
                </c:pt>
                <c:pt idx="156">
                  <c:v>406301</c:v>
                </c:pt>
                <c:pt idx="157">
                  <c:v>574285</c:v>
                </c:pt>
                <c:pt idx="158">
                  <c:v>2242292</c:v>
                </c:pt>
                <c:pt idx="159">
                  <c:v>7511441</c:v>
                </c:pt>
                <c:pt idx="160">
                  <c:v>18844868</c:v>
                </c:pt>
                <c:pt idx="161">
                  <c:v>24681211</c:v>
                </c:pt>
                <c:pt idx="162">
                  <c:v>17124917</c:v>
                </c:pt>
                <c:pt idx="163">
                  <c:v>10709451</c:v>
                </c:pt>
                <c:pt idx="164">
                  <c:v>6769571</c:v>
                </c:pt>
                <c:pt idx="165">
                  <c:v>5113983</c:v>
                </c:pt>
                <c:pt idx="166">
                  <c:v>3501841</c:v>
                </c:pt>
                <c:pt idx="167">
                  <c:v>2625062</c:v>
                </c:pt>
                <c:pt idx="168">
                  <c:v>2216114</c:v>
                </c:pt>
                <c:pt idx="169">
                  <c:v>1518059</c:v>
                </c:pt>
                <c:pt idx="170">
                  <c:v>1342927</c:v>
                </c:pt>
                <c:pt idx="171">
                  <c:v>1108091</c:v>
                </c:pt>
                <c:pt idx="172">
                  <c:v>932584</c:v>
                </c:pt>
                <c:pt idx="173">
                  <c:v>670410</c:v>
                </c:pt>
                <c:pt idx="174">
                  <c:v>599261</c:v>
                </c:pt>
                <c:pt idx="175">
                  <c:v>867196</c:v>
                </c:pt>
                <c:pt idx="176">
                  <c:v>847359</c:v>
                </c:pt>
                <c:pt idx="177">
                  <c:v>1528301</c:v>
                </c:pt>
                <c:pt idx="178">
                  <c:v>967461</c:v>
                </c:pt>
                <c:pt idx="179">
                  <c:v>924461</c:v>
                </c:pt>
                <c:pt idx="180">
                  <c:v>953818</c:v>
                </c:pt>
                <c:pt idx="181">
                  <c:v>647708</c:v>
                </c:pt>
                <c:pt idx="182">
                  <c:v>421278</c:v>
                </c:pt>
                <c:pt idx="183">
                  <c:v>665723</c:v>
                </c:pt>
                <c:pt idx="184">
                  <c:v>907728</c:v>
                </c:pt>
                <c:pt idx="185">
                  <c:v>1186600</c:v>
                </c:pt>
                <c:pt idx="186">
                  <c:v>1216335</c:v>
                </c:pt>
                <c:pt idx="187">
                  <c:v>2078114</c:v>
                </c:pt>
                <c:pt idx="188">
                  <c:v>1693466</c:v>
                </c:pt>
                <c:pt idx="189">
                  <c:v>1263257</c:v>
                </c:pt>
                <c:pt idx="190">
                  <c:v>872738</c:v>
                </c:pt>
                <c:pt idx="191">
                  <c:v>719652</c:v>
                </c:pt>
                <c:pt idx="192">
                  <c:v>557977</c:v>
                </c:pt>
                <c:pt idx="193">
                  <c:v>915494</c:v>
                </c:pt>
                <c:pt idx="194">
                  <c:v>668021</c:v>
                </c:pt>
                <c:pt idx="195">
                  <c:v>321598</c:v>
                </c:pt>
                <c:pt idx="196">
                  <c:v>408628</c:v>
                </c:pt>
                <c:pt idx="197">
                  <c:v>269251</c:v>
                </c:pt>
                <c:pt idx="198">
                  <c:v>307996</c:v>
                </c:pt>
                <c:pt idx="199">
                  <c:v>509338</c:v>
                </c:pt>
                <c:pt idx="200">
                  <c:v>439140</c:v>
                </c:pt>
                <c:pt idx="201">
                  <c:v>504962</c:v>
                </c:pt>
                <c:pt idx="202">
                  <c:v>292164</c:v>
                </c:pt>
                <c:pt idx="203">
                  <c:v>364310</c:v>
                </c:pt>
                <c:pt idx="204">
                  <c:v>424658</c:v>
                </c:pt>
                <c:pt idx="205">
                  <c:v>389553</c:v>
                </c:pt>
                <c:pt idx="206">
                  <c:v>518995</c:v>
                </c:pt>
                <c:pt idx="207">
                  <c:v>383692</c:v>
                </c:pt>
                <c:pt idx="208">
                  <c:v>513234</c:v>
                </c:pt>
                <c:pt idx="209">
                  <c:v>417201</c:v>
                </c:pt>
                <c:pt idx="210">
                  <c:v>198554</c:v>
                </c:pt>
                <c:pt idx="211">
                  <c:v>354248</c:v>
                </c:pt>
                <c:pt idx="212">
                  <c:v>365717</c:v>
                </c:pt>
                <c:pt idx="213">
                  <c:v>414188</c:v>
                </c:pt>
                <c:pt idx="214">
                  <c:v>541352</c:v>
                </c:pt>
                <c:pt idx="215">
                  <c:v>426306</c:v>
                </c:pt>
                <c:pt idx="216">
                  <c:v>405690</c:v>
                </c:pt>
                <c:pt idx="217">
                  <c:v>451556</c:v>
                </c:pt>
                <c:pt idx="218">
                  <c:v>507786</c:v>
                </c:pt>
                <c:pt idx="219">
                  <c:v>543892</c:v>
                </c:pt>
                <c:pt idx="220">
                  <c:v>622364</c:v>
                </c:pt>
                <c:pt idx="221">
                  <c:v>552074</c:v>
                </c:pt>
                <c:pt idx="222">
                  <c:v>617528</c:v>
                </c:pt>
                <c:pt idx="223">
                  <c:v>490593</c:v>
                </c:pt>
                <c:pt idx="224">
                  <c:v>578311</c:v>
                </c:pt>
                <c:pt idx="225">
                  <c:v>563203</c:v>
                </c:pt>
                <c:pt idx="226">
                  <c:v>939308</c:v>
                </c:pt>
                <c:pt idx="227">
                  <c:v>599614</c:v>
                </c:pt>
                <c:pt idx="228">
                  <c:v>722312</c:v>
                </c:pt>
                <c:pt idx="229">
                  <c:v>384437</c:v>
                </c:pt>
                <c:pt idx="230">
                  <c:v>206367</c:v>
                </c:pt>
                <c:pt idx="231">
                  <c:v>322170</c:v>
                </c:pt>
                <c:pt idx="232">
                  <c:v>450325</c:v>
                </c:pt>
                <c:pt idx="233">
                  <c:v>401614</c:v>
                </c:pt>
                <c:pt idx="234">
                  <c:v>433991</c:v>
                </c:pt>
                <c:pt idx="235">
                  <c:v>576004</c:v>
                </c:pt>
                <c:pt idx="236">
                  <c:v>703655</c:v>
                </c:pt>
                <c:pt idx="237">
                  <c:v>390718</c:v>
                </c:pt>
                <c:pt idx="238">
                  <c:v>408777</c:v>
                </c:pt>
                <c:pt idx="239">
                  <c:v>507445</c:v>
                </c:pt>
                <c:pt idx="240">
                  <c:v>907579</c:v>
                </c:pt>
                <c:pt idx="241">
                  <c:v>603036</c:v>
                </c:pt>
                <c:pt idx="242">
                  <c:v>547774</c:v>
                </c:pt>
                <c:pt idx="243">
                  <c:v>368840</c:v>
                </c:pt>
                <c:pt idx="244">
                  <c:v>316518</c:v>
                </c:pt>
                <c:pt idx="245">
                  <c:v>337015</c:v>
                </c:pt>
                <c:pt idx="246">
                  <c:v>630962</c:v>
                </c:pt>
                <c:pt idx="247">
                  <c:v>680554</c:v>
                </c:pt>
                <c:pt idx="248">
                  <c:v>533283</c:v>
                </c:pt>
                <c:pt idx="249">
                  <c:v>702768</c:v>
                </c:pt>
                <c:pt idx="250">
                  <c:v>510241</c:v>
                </c:pt>
                <c:pt idx="251">
                  <c:v>332165</c:v>
                </c:pt>
                <c:pt idx="252">
                  <c:v>516221</c:v>
                </c:pt>
                <c:pt idx="253">
                  <c:v>714874</c:v>
                </c:pt>
                <c:pt idx="254">
                  <c:v>2174299</c:v>
                </c:pt>
                <c:pt idx="255">
                  <c:v>1034320</c:v>
                </c:pt>
                <c:pt idx="256">
                  <c:v>748876</c:v>
                </c:pt>
                <c:pt idx="257">
                  <c:v>602046</c:v>
                </c:pt>
                <c:pt idx="258">
                  <c:v>342897</c:v>
                </c:pt>
                <c:pt idx="259">
                  <c:v>377513</c:v>
                </c:pt>
                <c:pt idx="260">
                  <c:v>836012</c:v>
                </c:pt>
                <c:pt idx="261">
                  <c:v>683008</c:v>
                </c:pt>
                <c:pt idx="262">
                  <c:v>525321</c:v>
                </c:pt>
                <c:pt idx="263">
                  <c:v>395781</c:v>
                </c:pt>
                <c:pt idx="264">
                  <c:v>529980</c:v>
                </c:pt>
                <c:pt idx="265">
                  <c:v>514947</c:v>
                </c:pt>
                <c:pt idx="266">
                  <c:v>2153183</c:v>
                </c:pt>
                <c:pt idx="267">
                  <c:v>1542256</c:v>
                </c:pt>
                <c:pt idx="268">
                  <c:v>669226</c:v>
                </c:pt>
                <c:pt idx="269">
                  <c:v>460822</c:v>
                </c:pt>
                <c:pt idx="270">
                  <c:v>499201</c:v>
                </c:pt>
                <c:pt idx="271">
                  <c:v>389759</c:v>
                </c:pt>
                <c:pt idx="272">
                  <c:v>264191</c:v>
                </c:pt>
                <c:pt idx="273">
                  <c:v>603104</c:v>
                </c:pt>
                <c:pt idx="274">
                  <c:v>400463</c:v>
                </c:pt>
                <c:pt idx="275">
                  <c:v>377072</c:v>
                </c:pt>
                <c:pt idx="276">
                  <c:v>656559</c:v>
                </c:pt>
                <c:pt idx="277">
                  <c:v>473338</c:v>
                </c:pt>
                <c:pt idx="278">
                  <c:v>702681</c:v>
                </c:pt>
                <c:pt idx="279">
                  <c:v>496653</c:v>
                </c:pt>
                <c:pt idx="280">
                  <c:v>381194</c:v>
                </c:pt>
                <c:pt idx="281">
                  <c:v>340974</c:v>
                </c:pt>
                <c:pt idx="282">
                  <c:v>392348</c:v>
                </c:pt>
                <c:pt idx="283">
                  <c:v>338142</c:v>
                </c:pt>
                <c:pt idx="284">
                  <c:v>420955</c:v>
                </c:pt>
                <c:pt idx="285">
                  <c:v>328839</c:v>
                </c:pt>
                <c:pt idx="286">
                  <c:v>280037</c:v>
                </c:pt>
                <c:pt idx="287">
                  <c:v>685259</c:v>
                </c:pt>
                <c:pt idx="288">
                  <c:v>684266</c:v>
                </c:pt>
                <c:pt idx="289">
                  <c:v>725400</c:v>
                </c:pt>
                <c:pt idx="290">
                  <c:v>568334</c:v>
                </c:pt>
                <c:pt idx="291">
                  <c:v>538015</c:v>
                </c:pt>
                <c:pt idx="292">
                  <c:v>686032</c:v>
                </c:pt>
                <c:pt idx="293">
                  <c:v>379575</c:v>
                </c:pt>
                <c:pt idx="294">
                  <c:v>476083</c:v>
                </c:pt>
                <c:pt idx="295">
                  <c:v>514599</c:v>
                </c:pt>
                <c:pt idx="296">
                  <c:v>537307</c:v>
                </c:pt>
                <c:pt idx="297">
                  <c:v>437109</c:v>
                </c:pt>
                <c:pt idx="298">
                  <c:v>490022</c:v>
                </c:pt>
                <c:pt idx="299">
                  <c:v>528763</c:v>
                </c:pt>
                <c:pt idx="300">
                  <c:v>872941</c:v>
                </c:pt>
                <c:pt idx="301">
                  <c:v>769635</c:v>
                </c:pt>
                <c:pt idx="302">
                  <c:v>682343</c:v>
                </c:pt>
                <c:pt idx="303">
                  <c:v>482906</c:v>
                </c:pt>
                <c:pt idx="304">
                  <c:v>519341</c:v>
                </c:pt>
                <c:pt idx="305">
                  <c:v>501599</c:v>
                </c:pt>
                <c:pt idx="306">
                  <c:v>653789</c:v>
                </c:pt>
                <c:pt idx="307">
                  <c:v>473268</c:v>
                </c:pt>
                <c:pt idx="308">
                  <c:v>734847</c:v>
                </c:pt>
                <c:pt idx="309">
                  <c:v>764056</c:v>
                </c:pt>
                <c:pt idx="310">
                  <c:v>611091</c:v>
                </c:pt>
                <c:pt idx="311">
                  <c:v>837243</c:v>
                </c:pt>
                <c:pt idx="312">
                  <c:v>551449</c:v>
                </c:pt>
                <c:pt idx="313">
                  <c:v>395446</c:v>
                </c:pt>
                <c:pt idx="314">
                  <c:v>336824</c:v>
                </c:pt>
                <c:pt idx="315">
                  <c:v>371268</c:v>
                </c:pt>
                <c:pt idx="316">
                  <c:v>396331</c:v>
                </c:pt>
                <c:pt idx="317">
                  <c:v>533616</c:v>
                </c:pt>
                <c:pt idx="318">
                  <c:v>455584</c:v>
                </c:pt>
                <c:pt idx="319">
                  <c:v>465432</c:v>
                </c:pt>
                <c:pt idx="320">
                  <c:v>403231</c:v>
                </c:pt>
                <c:pt idx="321">
                  <c:v>260652</c:v>
                </c:pt>
                <c:pt idx="322">
                  <c:v>629453</c:v>
                </c:pt>
                <c:pt idx="323">
                  <c:v>644445</c:v>
                </c:pt>
                <c:pt idx="324">
                  <c:v>359011</c:v>
                </c:pt>
                <c:pt idx="325">
                  <c:v>579036</c:v>
                </c:pt>
                <c:pt idx="326">
                  <c:v>470779</c:v>
                </c:pt>
                <c:pt idx="327">
                  <c:v>442943</c:v>
                </c:pt>
                <c:pt idx="328">
                  <c:v>372465</c:v>
                </c:pt>
                <c:pt idx="329">
                  <c:v>372298</c:v>
                </c:pt>
                <c:pt idx="330">
                  <c:v>424719</c:v>
                </c:pt>
                <c:pt idx="331">
                  <c:v>539475</c:v>
                </c:pt>
                <c:pt idx="332">
                  <c:v>507104</c:v>
                </c:pt>
                <c:pt idx="333">
                  <c:v>580507</c:v>
                </c:pt>
                <c:pt idx="334">
                  <c:v>549220</c:v>
                </c:pt>
                <c:pt idx="335">
                  <c:v>625441</c:v>
                </c:pt>
                <c:pt idx="336">
                  <c:v>346428</c:v>
                </c:pt>
                <c:pt idx="337">
                  <c:v>365307</c:v>
                </c:pt>
                <c:pt idx="338">
                  <c:v>493455</c:v>
                </c:pt>
                <c:pt idx="339">
                  <c:v>396491</c:v>
                </c:pt>
                <c:pt idx="340">
                  <c:v>293667</c:v>
                </c:pt>
                <c:pt idx="341">
                  <c:v>251538</c:v>
                </c:pt>
                <c:pt idx="342">
                  <c:v>350000</c:v>
                </c:pt>
                <c:pt idx="343">
                  <c:v>349842</c:v>
                </c:pt>
                <c:pt idx="344">
                  <c:v>371689</c:v>
                </c:pt>
                <c:pt idx="345">
                  <c:v>332745</c:v>
                </c:pt>
                <c:pt idx="346">
                  <c:v>765780</c:v>
                </c:pt>
                <c:pt idx="347">
                  <c:v>775301</c:v>
                </c:pt>
                <c:pt idx="348">
                  <c:v>451473</c:v>
                </c:pt>
                <c:pt idx="349">
                  <c:v>371274</c:v>
                </c:pt>
                <c:pt idx="350">
                  <c:v>239530</c:v>
                </c:pt>
                <c:pt idx="351">
                  <c:v>346396</c:v>
                </c:pt>
                <c:pt idx="352">
                  <c:v>414855</c:v>
                </c:pt>
                <c:pt idx="353">
                  <c:v>322552</c:v>
                </c:pt>
                <c:pt idx="354">
                  <c:v>342081</c:v>
                </c:pt>
                <c:pt idx="355">
                  <c:v>378095</c:v>
                </c:pt>
                <c:pt idx="356">
                  <c:v>264219</c:v>
                </c:pt>
                <c:pt idx="357">
                  <c:v>244699</c:v>
                </c:pt>
                <c:pt idx="358">
                  <c:v>252743</c:v>
                </c:pt>
                <c:pt idx="359">
                  <c:v>282752</c:v>
                </c:pt>
                <c:pt idx="360">
                  <c:v>324224</c:v>
                </c:pt>
                <c:pt idx="361">
                  <c:v>532945</c:v>
                </c:pt>
                <c:pt idx="362">
                  <c:v>366809</c:v>
                </c:pt>
                <c:pt idx="363">
                  <c:v>334082</c:v>
                </c:pt>
                <c:pt idx="364">
                  <c:v>386557</c:v>
                </c:pt>
              </c:numCache>
            </c:numRef>
          </c:val>
          <c:smooth val="0"/>
          <c:extLst>
            <c:ext xmlns:c16="http://schemas.microsoft.com/office/drawing/2014/chart" uri="{C3380CC4-5D6E-409C-BE32-E72D297353CC}">
              <c16:uniqueId val="{00000000-FF77-4B43-B437-EEC7423EA896}"/>
            </c:ext>
          </c:extLst>
        </c:ser>
        <c:dLbls>
          <c:showLegendKey val="0"/>
          <c:showVal val="0"/>
          <c:showCatName val="0"/>
          <c:showSerName val="0"/>
          <c:showPercent val="0"/>
          <c:showBubbleSize val="0"/>
        </c:dLbls>
        <c:smooth val="0"/>
        <c:axId val="647948720"/>
        <c:axId val="647949048"/>
      </c:lineChart>
      <c:catAx>
        <c:axId val="64794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949048"/>
        <c:crosses val="autoZero"/>
        <c:auto val="1"/>
        <c:lblAlgn val="ctr"/>
        <c:lblOffset val="100"/>
        <c:noMultiLvlLbl val="0"/>
      </c:catAx>
      <c:valAx>
        <c:axId val="64794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94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1175476</c:v>
                </c:pt>
                <c:pt idx="1">
                  <c:v>1758358</c:v>
                </c:pt>
                <c:pt idx="2">
                  <c:v>879482</c:v>
                </c:pt>
                <c:pt idx="3">
                  <c:v>536530</c:v>
                </c:pt>
                <c:pt idx="4">
                  <c:v>657372</c:v>
                </c:pt>
                <c:pt idx="5">
                  <c:v>813062</c:v>
                </c:pt>
                <c:pt idx="6">
                  <c:v>382186</c:v>
                </c:pt>
                <c:pt idx="7">
                  <c:v>588229</c:v>
                </c:pt>
                <c:pt idx="8">
                  <c:v>655711</c:v>
                </c:pt>
                <c:pt idx="9">
                  <c:v>1157445</c:v>
                </c:pt>
                <c:pt idx="10">
                  <c:v>2176353</c:v>
                </c:pt>
                <c:pt idx="11">
                  <c:v>1725895</c:v>
                </c:pt>
                <c:pt idx="12">
                  <c:v>1768728</c:v>
                </c:pt>
                <c:pt idx="13">
                  <c:v>1266154</c:v>
                </c:pt>
                <c:pt idx="14">
                  <c:v>743788</c:v>
                </c:pt>
                <c:pt idx="15">
                  <c:v>608362</c:v>
                </c:pt>
                <c:pt idx="16">
                  <c:v>1160997</c:v>
                </c:pt>
                <c:pt idx="17">
                  <c:v>1217496</c:v>
                </c:pt>
                <c:pt idx="18">
                  <c:v>998884</c:v>
                </c:pt>
                <c:pt idx="19">
                  <c:v>1065221</c:v>
                </c:pt>
                <c:pt idx="20">
                  <c:v>1125542</c:v>
                </c:pt>
                <c:pt idx="21">
                  <c:v>1095539</c:v>
                </c:pt>
                <c:pt idx="22">
                  <c:v>1190094</c:v>
                </c:pt>
                <c:pt idx="23">
                  <c:v>1257469</c:v>
                </c:pt>
                <c:pt idx="24">
                  <c:v>1478611</c:v>
                </c:pt>
                <c:pt idx="25">
                  <c:v>1561299</c:v>
                </c:pt>
                <c:pt idx="26">
                  <c:v>2223639</c:v>
                </c:pt>
                <c:pt idx="27">
                  <c:v>1221448</c:v>
                </c:pt>
                <c:pt idx="28">
                  <c:v>679041</c:v>
                </c:pt>
                <c:pt idx="29">
                  <c:v>1115380</c:v>
                </c:pt>
                <c:pt idx="30">
                  <c:v>1363662</c:v>
                </c:pt>
                <c:pt idx="31">
                  <c:v>1205919</c:v>
                </c:pt>
                <c:pt idx="32">
                  <c:v>1225734</c:v>
                </c:pt>
                <c:pt idx="33">
                  <c:v>905409</c:v>
                </c:pt>
                <c:pt idx="34">
                  <c:v>619858</c:v>
                </c:pt>
                <c:pt idx="35">
                  <c:v>882504</c:v>
                </c:pt>
                <c:pt idx="36">
                  <c:v>875354</c:v>
                </c:pt>
                <c:pt idx="37">
                  <c:v>1595556</c:v>
                </c:pt>
                <c:pt idx="38">
                  <c:v>962942</c:v>
                </c:pt>
                <c:pt idx="39">
                  <c:v>1007866</c:v>
                </c:pt>
                <c:pt idx="40">
                  <c:v>1706707</c:v>
                </c:pt>
                <c:pt idx="41">
                  <c:v>1117460</c:v>
                </c:pt>
                <c:pt idx="42">
                  <c:v>1611539</c:v>
                </c:pt>
                <c:pt idx="43">
                  <c:v>1126854</c:v>
                </c:pt>
                <c:pt idx="44">
                  <c:v>1339363</c:v>
                </c:pt>
                <c:pt idx="45">
                  <c:v>1179374</c:v>
                </c:pt>
                <c:pt idx="46">
                  <c:v>1126992</c:v>
                </c:pt>
                <c:pt idx="47">
                  <c:v>1667277</c:v>
                </c:pt>
                <c:pt idx="48">
                  <c:v>1449804</c:v>
                </c:pt>
                <c:pt idx="49">
                  <c:v>908733</c:v>
                </c:pt>
                <c:pt idx="50">
                  <c:v>1125855</c:v>
                </c:pt>
                <c:pt idx="51">
                  <c:v>1343180</c:v>
                </c:pt>
                <c:pt idx="52">
                  <c:v>1433004</c:v>
                </c:pt>
                <c:pt idx="53">
                  <c:v>1087545</c:v>
                </c:pt>
                <c:pt idx="54">
                  <c:v>816224</c:v>
                </c:pt>
                <c:pt idx="55">
                  <c:v>777511</c:v>
                </c:pt>
                <c:pt idx="56">
                  <c:v>1073638</c:v>
                </c:pt>
                <c:pt idx="57">
                  <c:v>1389488</c:v>
                </c:pt>
                <c:pt idx="58">
                  <c:v>972412</c:v>
                </c:pt>
                <c:pt idx="59">
                  <c:v>1008599</c:v>
                </c:pt>
                <c:pt idx="60">
                  <c:v>1045124</c:v>
                </c:pt>
                <c:pt idx="61">
                  <c:v>1388721</c:v>
                </c:pt>
                <c:pt idx="62">
                  <c:v>1228541</c:v>
                </c:pt>
                <c:pt idx="63">
                  <c:v>984622</c:v>
                </c:pt>
                <c:pt idx="64">
                  <c:v>829669</c:v>
                </c:pt>
                <c:pt idx="65">
                  <c:v>876061</c:v>
                </c:pt>
                <c:pt idx="66">
                  <c:v>900261</c:v>
                </c:pt>
                <c:pt idx="67">
                  <c:v>946139</c:v>
                </c:pt>
                <c:pt idx="68">
                  <c:v>651515</c:v>
                </c:pt>
                <c:pt idx="69">
                  <c:v>622017</c:v>
                </c:pt>
                <c:pt idx="70">
                  <c:v>499992</c:v>
                </c:pt>
                <c:pt idx="71">
                  <c:v>874174</c:v>
                </c:pt>
                <c:pt idx="72">
                  <c:v>1773101</c:v>
                </c:pt>
                <c:pt idx="73">
                  <c:v>1705391</c:v>
                </c:pt>
                <c:pt idx="74">
                  <c:v>1202729</c:v>
                </c:pt>
                <c:pt idx="75">
                  <c:v>1055555</c:v>
                </c:pt>
                <c:pt idx="76">
                  <c:v>1273212</c:v>
                </c:pt>
                <c:pt idx="77">
                  <c:v>1068136</c:v>
                </c:pt>
                <c:pt idx="78">
                  <c:v>1204345</c:v>
                </c:pt>
                <c:pt idx="79">
                  <c:v>1633974</c:v>
                </c:pt>
                <c:pt idx="80">
                  <c:v>1417696</c:v>
                </c:pt>
                <c:pt idx="81">
                  <c:v>770381</c:v>
                </c:pt>
                <c:pt idx="82">
                  <c:v>668274</c:v>
                </c:pt>
                <c:pt idx="83">
                  <c:v>518991</c:v>
                </c:pt>
                <c:pt idx="84">
                  <c:v>557647</c:v>
                </c:pt>
                <c:pt idx="85">
                  <c:v>528515</c:v>
                </c:pt>
                <c:pt idx="86">
                  <c:v>707389</c:v>
                </c:pt>
                <c:pt idx="87">
                  <c:v>913855</c:v>
                </c:pt>
                <c:pt idx="88">
                  <c:v>609621</c:v>
                </c:pt>
                <c:pt idx="89">
                  <c:v>670335</c:v>
                </c:pt>
                <c:pt idx="90">
                  <c:v>389303</c:v>
                </c:pt>
                <c:pt idx="91">
                  <c:v>450630</c:v>
                </c:pt>
                <c:pt idx="92">
                  <c:v>662656</c:v>
                </c:pt>
                <c:pt idx="93">
                  <c:v>1062765</c:v>
                </c:pt>
                <c:pt idx="94">
                  <c:v>2079964</c:v>
                </c:pt>
                <c:pt idx="95">
                  <c:v>1445294</c:v>
                </c:pt>
                <c:pt idx="96">
                  <c:v>1578054</c:v>
                </c:pt>
                <c:pt idx="97">
                  <c:v>462075</c:v>
                </c:pt>
                <c:pt idx="98">
                  <c:v>349527</c:v>
                </c:pt>
                <c:pt idx="99">
                  <c:v>829344</c:v>
                </c:pt>
                <c:pt idx="100">
                  <c:v>1528369</c:v>
                </c:pt>
                <c:pt idx="101">
                  <c:v>1204333</c:v>
                </c:pt>
                <c:pt idx="102">
                  <c:v>1279466</c:v>
                </c:pt>
                <c:pt idx="103">
                  <c:v>877189</c:v>
                </c:pt>
                <c:pt idx="104">
                  <c:v>440704</c:v>
                </c:pt>
                <c:pt idx="105">
                  <c:v>690033</c:v>
                </c:pt>
                <c:pt idx="106">
                  <c:v>539356</c:v>
                </c:pt>
                <c:pt idx="107">
                  <c:v>1031926</c:v>
                </c:pt>
                <c:pt idx="108">
                  <c:v>1506358</c:v>
                </c:pt>
                <c:pt idx="109">
                  <c:v>1238272</c:v>
                </c:pt>
                <c:pt idx="110">
                  <c:v>1012939</c:v>
                </c:pt>
                <c:pt idx="111">
                  <c:v>877724</c:v>
                </c:pt>
                <c:pt idx="112">
                  <c:v>1181754</c:v>
                </c:pt>
                <c:pt idx="113">
                  <c:v>717051</c:v>
                </c:pt>
                <c:pt idx="114">
                  <c:v>865153</c:v>
                </c:pt>
                <c:pt idx="115">
                  <c:v>863056</c:v>
                </c:pt>
                <c:pt idx="116">
                  <c:v>1091462</c:v>
                </c:pt>
                <c:pt idx="117">
                  <c:v>765225</c:v>
                </c:pt>
                <c:pt idx="118">
                  <c:v>596599</c:v>
                </c:pt>
                <c:pt idx="119">
                  <c:v>666139</c:v>
                </c:pt>
                <c:pt idx="120">
                  <c:v>400990</c:v>
                </c:pt>
                <c:pt idx="121">
                  <c:v>590048</c:v>
                </c:pt>
                <c:pt idx="122">
                  <c:v>734302</c:v>
                </c:pt>
                <c:pt idx="123">
                  <c:v>1353792</c:v>
                </c:pt>
                <c:pt idx="124">
                  <c:v>1261578</c:v>
                </c:pt>
                <c:pt idx="125">
                  <c:v>845446</c:v>
                </c:pt>
                <c:pt idx="126">
                  <c:v>984898</c:v>
                </c:pt>
                <c:pt idx="127">
                  <c:v>670904</c:v>
                </c:pt>
                <c:pt idx="128">
                  <c:v>848165</c:v>
                </c:pt>
                <c:pt idx="129">
                  <c:v>839956</c:v>
                </c:pt>
                <c:pt idx="130">
                  <c:v>1148050</c:v>
                </c:pt>
                <c:pt idx="131">
                  <c:v>1184948</c:v>
                </c:pt>
                <c:pt idx="132">
                  <c:v>771273</c:v>
                </c:pt>
                <c:pt idx="133">
                  <c:v>669217</c:v>
                </c:pt>
                <c:pt idx="134">
                  <c:v>978615</c:v>
                </c:pt>
                <c:pt idx="135">
                  <c:v>1701170</c:v>
                </c:pt>
                <c:pt idx="136">
                  <c:v>1691873</c:v>
                </c:pt>
                <c:pt idx="137">
                  <c:v>1704007</c:v>
                </c:pt>
                <c:pt idx="138">
                  <c:v>1138735</c:v>
                </c:pt>
                <c:pt idx="139">
                  <c:v>779248</c:v>
                </c:pt>
                <c:pt idx="140">
                  <c:v>829256</c:v>
                </c:pt>
                <c:pt idx="141">
                  <c:v>600409</c:v>
                </c:pt>
                <c:pt idx="142">
                  <c:v>655747</c:v>
                </c:pt>
                <c:pt idx="143">
                  <c:v>813443</c:v>
                </c:pt>
                <c:pt idx="144">
                  <c:v>1122173</c:v>
                </c:pt>
                <c:pt idx="145">
                  <c:v>1029906</c:v>
                </c:pt>
                <c:pt idx="146">
                  <c:v>1029080</c:v>
                </c:pt>
                <c:pt idx="147">
                  <c:v>1346285</c:v>
                </c:pt>
                <c:pt idx="148">
                  <c:v>1628911</c:v>
                </c:pt>
                <c:pt idx="149">
                  <c:v>1357108</c:v>
                </c:pt>
                <c:pt idx="150">
                  <c:v>1402966</c:v>
                </c:pt>
                <c:pt idx="151">
                  <c:v>1307061</c:v>
                </c:pt>
                <c:pt idx="152">
                  <c:v>1563865</c:v>
                </c:pt>
                <c:pt idx="153">
                  <c:v>1126728</c:v>
                </c:pt>
                <c:pt idx="154">
                  <c:v>1089284</c:v>
                </c:pt>
                <c:pt idx="155">
                  <c:v>931103</c:v>
                </c:pt>
                <c:pt idx="156">
                  <c:v>935447</c:v>
                </c:pt>
                <c:pt idx="157">
                  <c:v>1278530</c:v>
                </c:pt>
                <c:pt idx="158">
                  <c:v>3799997</c:v>
                </c:pt>
                <c:pt idx="159">
                  <c:v>10712210</c:v>
                </c:pt>
                <c:pt idx="160">
                  <c:v>25853902</c:v>
                </c:pt>
                <c:pt idx="161">
                  <c:v>34066530</c:v>
                </c:pt>
                <c:pt idx="162">
                  <c:v>24077925</c:v>
                </c:pt>
                <c:pt idx="163">
                  <c:v>15496007</c:v>
                </c:pt>
                <c:pt idx="164">
                  <c:v>10197635</c:v>
                </c:pt>
                <c:pt idx="165">
                  <c:v>7925654</c:v>
                </c:pt>
                <c:pt idx="166">
                  <c:v>5648774</c:v>
                </c:pt>
                <c:pt idx="167">
                  <c:v>4233300</c:v>
                </c:pt>
                <c:pt idx="168">
                  <c:v>3468992</c:v>
                </c:pt>
                <c:pt idx="169">
                  <c:v>2524229</c:v>
                </c:pt>
                <c:pt idx="170">
                  <c:v>2399676</c:v>
                </c:pt>
                <c:pt idx="171">
                  <c:v>2003315</c:v>
                </c:pt>
                <c:pt idx="172">
                  <c:v>1667187</c:v>
                </c:pt>
                <c:pt idx="173">
                  <c:v>1199382</c:v>
                </c:pt>
                <c:pt idx="174">
                  <c:v>1076888</c:v>
                </c:pt>
                <c:pt idx="175">
                  <c:v>1646981</c:v>
                </c:pt>
                <c:pt idx="176">
                  <c:v>1671920</c:v>
                </c:pt>
                <c:pt idx="177">
                  <c:v>2793559</c:v>
                </c:pt>
                <c:pt idx="178">
                  <c:v>1744318</c:v>
                </c:pt>
                <c:pt idx="179">
                  <c:v>1889467</c:v>
                </c:pt>
                <c:pt idx="180">
                  <c:v>2044290</c:v>
                </c:pt>
                <c:pt idx="181">
                  <c:v>1397442</c:v>
                </c:pt>
                <c:pt idx="182">
                  <c:v>972615</c:v>
                </c:pt>
                <c:pt idx="183">
                  <c:v>1550733</c:v>
                </c:pt>
                <c:pt idx="184">
                  <c:v>1755749</c:v>
                </c:pt>
                <c:pt idx="185">
                  <c:v>2311240</c:v>
                </c:pt>
                <c:pt idx="186">
                  <c:v>2397952</c:v>
                </c:pt>
                <c:pt idx="187">
                  <c:v>3957538</c:v>
                </c:pt>
                <c:pt idx="188">
                  <c:v>3488088</c:v>
                </c:pt>
                <c:pt idx="189">
                  <c:v>2387952</c:v>
                </c:pt>
                <c:pt idx="190">
                  <c:v>1786671</c:v>
                </c:pt>
                <c:pt idx="191">
                  <c:v>1590417</c:v>
                </c:pt>
                <c:pt idx="192">
                  <c:v>1296352</c:v>
                </c:pt>
                <c:pt idx="193">
                  <c:v>1910563</c:v>
                </c:pt>
                <c:pt idx="194">
                  <c:v>1385254</c:v>
                </c:pt>
                <c:pt idx="195">
                  <c:v>665539</c:v>
                </c:pt>
                <c:pt idx="196">
                  <c:v>990393</c:v>
                </c:pt>
                <c:pt idx="197">
                  <c:v>605313</c:v>
                </c:pt>
                <c:pt idx="198">
                  <c:v>629284</c:v>
                </c:pt>
                <c:pt idx="199">
                  <c:v>1085689</c:v>
                </c:pt>
                <c:pt idx="200">
                  <c:v>958317</c:v>
                </c:pt>
                <c:pt idx="201">
                  <c:v>1072173</c:v>
                </c:pt>
                <c:pt idx="202">
                  <c:v>592564</c:v>
                </c:pt>
                <c:pt idx="203">
                  <c:v>788302</c:v>
                </c:pt>
                <c:pt idx="204">
                  <c:v>972526</c:v>
                </c:pt>
                <c:pt idx="205">
                  <c:v>850844</c:v>
                </c:pt>
                <c:pt idx="206">
                  <c:v>1087298</c:v>
                </c:pt>
                <c:pt idx="207">
                  <c:v>871330</c:v>
                </c:pt>
                <c:pt idx="208">
                  <c:v>1104201</c:v>
                </c:pt>
                <c:pt idx="209">
                  <c:v>791834</c:v>
                </c:pt>
                <c:pt idx="210">
                  <c:v>420626</c:v>
                </c:pt>
                <c:pt idx="211">
                  <c:v>773712</c:v>
                </c:pt>
                <c:pt idx="212">
                  <c:v>815023</c:v>
                </c:pt>
                <c:pt idx="213">
                  <c:v>1064220</c:v>
                </c:pt>
                <c:pt idx="214">
                  <c:v>1147123</c:v>
                </c:pt>
                <c:pt idx="215">
                  <c:v>861201</c:v>
                </c:pt>
                <c:pt idx="216">
                  <c:v>849593</c:v>
                </c:pt>
                <c:pt idx="217">
                  <c:v>920181</c:v>
                </c:pt>
                <c:pt idx="218">
                  <c:v>1066628</c:v>
                </c:pt>
                <c:pt idx="219">
                  <c:v>1195280</c:v>
                </c:pt>
                <c:pt idx="220">
                  <c:v>1378017</c:v>
                </c:pt>
                <c:pt idx="221">
                  <c:v>1183537</c:v>
                </c:pt>
                <c:pt idx="222">
                  <c:v>1390482</c:v>
                </c:pt>
                <c:pt idx="223">
                  <c:v>1019785</c:v>
                </c:pt>
                <c:pt idx="224">
                  <c:v>1239601</c:v>
                </c:pt>
                <c:pt idx="225">
                  <c:v>1114039</c:v>
                </c:pt>
                <c:pt idx="226">
                  <c:v>1939734</c:v>
                </c:pt>
                <c:pt idx="227">
                  <c:v>1308891</c:v>
                </c:pt>
                <c:pt idx="228">
                  <c:v>1691636</c:v>
                </c:pt>
                <c:pt idx="229">
                  <c:v>1002386</c:v>
                </c:pt>
                <c:pt idx="230">
                  <c:v>487028</c:v>
                </c:pt>
                <c:pt idx="231">
                  <c:v>797731</c:v>
                </c:pt>
                <c:pt idx="232">
                  <c:v>996043</c:v>
                </c:pt>
                <c:pt idx="233">
                  <c:v>959391</c:v>
                </c:pt>
                <c:pt idx="234">
                  <c:v>959772</c:v>
                </c:pt>
                <c:pt idx="235">
                  <c:v>1316719</c:v>
                </c:pt>
                <c:pt idx="236">
                  <c:v>1640616</c:v>
                </c:pt>
                <c:pt idx="237">
                  <c:v>921037</c:v>
                </c:pt>
                <c:pt idx="238">
                  <c:v>953623</c:v>
                </c:pt>
                <c:pt idx="239">
                  <c:v>1101071</c:v>
                </c:pt>
                <c:pt idx="240">
                  <c:v>1992174</c:v>
                </c:pt>
                <c:pt idx="241">
                  <c:v>1461612</c:v>
                </c:pt>
                <c:pt idx="242">
                  <c:v>1228705</c:v>
                </c:pt>
                <c:pt idx="243">
                  <c:v>929932</c:v>
                </c:pt>
                <c:pt idx="244">
                  <c:v>750100</c:v>
                </c:pt>
                <c:pt idx="245">
                  <c:v>778809</c:v>
                </c:pt>
                <c:pt idx="246">
                  <c:v>1478851</c:v>
                </c:pt>
                <c:pt idx="247">
                  <c:v>1549103</c:v>
                </c:pt>
                <c:pt idx="248">
                  <c:v>1142764</c:v>
                </c:pt>
                <c:pt idx="249">
                  <c:v>1380642</c:v>
                </c:pt>
                <c:pt idx="250">
                  <c:v>1113770</c:v>
                </c:pt>
                <c:pt idx="251">
                  <c:v>751507</c:v>
                </c:pt>
                <c:pt idx="252">
                  <c:v>961970</c:v>
                </c:pt>
                <c:pt idx="253">
                  <c:v>1456191</c:v>
                </c:pt>
                <c:pt idx="254">
                  <c:v>4195826</c:v>
                </c:pt>
                <c:pt idx="255">
                  <c:v>2114048</c:v>
                </c:pt>
                <c:pt idx="256">
                  <c:v>1523553</c:v>
                </c:pt>
                <c:pt idx="257">
                  <c:v>1374053</c:v>
                </c:pt>
                <c:pt idx="258">
                  <c:v>786398</c:v>
                </c:pt>
                <c:pt idx="259">
                  <c:v>794098</c:v>
                </c:pt>
                <c:pt idx="260">
                  <c:v>1725414</c:v>
                </c:pt>
                <c:pt idx="261">
                  <c:v>1521113</c:v>
                </c:pt>
                <c:pt idx="262">
                  <c:v>1249527</c:v>
                </c:pt>
                <c:pt idx="263">
                  <c:v>897057</c:v>
                </c:pt>
                <c:pt idx="264">
                  <c:v>1104662</c:v>
                </c:pt>
                <c:pt idx="265">
                  <c:v>1105739</c:v>
                </c:pt>
                <c:pt idx="266">
                  <c:v>4009567</c:v>
                </c:pt>
                <c:pt idx="267">
                  <c:v>2991922</c:v>
                </c:pt>
                <c:pt idx="268">
                  <c:v>1417581</c:v>
                </c:pt>
                <c:pt idx="269">
                  <c:v>1002457</c:v>
                </c:pt>
                <c:pt idx="270">
                  <c:v>1064534</c:v>
                </c:pt>
                <c:pt idx="271">
                  <c:v>872701</c:v>
                </c:pt>
                <c:pt idx="272">
                  <c:v>604889</c:v>
                </c:pt>
                <c:pt idx="273">
                  <c:v>1185226</c:v>
                </c:pt>
                <c:pt idx="274">
                  <c:v>835128</c:v>
                </c:pt>
                <c:pt idx="275">
                  <c:v>862392</c:v>
                </c:pt>
                <c:pt idx="276">
                  <c:v>1276636</c:v>
                </c:pt>
                <c:pt idx="277">
                  <c:v>979275</c:v>
                </c:pt>
                <c:pt idx="278">
                  <c:v>1287944</c:v>
                </c:pt>
                <c:pt idx="279">
                  <c:v>1018601</c:v>
                </c:pt>
                <c:pt idx="280">
                  <c:v>834353</c:v>
                </c:pt>
                <c:pt idx="281">
                  <c:v>764871</c:v>
                </c:pt>
                <c:pt idx="282">
                  <c:v>869448</c:v>
                </c:pt>
                <c:pt idx="283">
                  <c:v>788933</c:v>
                </c:pt>
                <c:pt idx="284">
                  <c:v>964026</c:v>
                </c:pt>
                <c:pt idx="285">
                  <c:v>676785</c:v>
                </c:pt>
                <c:pt idx="286">
                  <c:v>617978</c:v>
                </c:pt>
                <c:pt idx="287">
                  <c:v>1391956</c:v>
                </c:pt>
                <c:pt idx="288">
                  <c:v>1428236</c:v>
                </c:pt>
                <c:pt idx="289">
                  <c:v>1475806</c:v>
                </c:pt>
                <c:pt idx="290">
                  <c:v>1193231</c:v>
                </c:pt>
                <c:pt idx="291">
                  <c:v>1095337</c:v>
                </c:pt>
                <c:pt idx="292">
                  <c:v>1268783</c:v>
                </c:pt>
                <c:pt idx="293">
                  <c:v>741364</c:v>
                </c:pt>
                <c:pt idx="294">
                  <c:v>953006</c:v>
                </c:pt>
                <c:pt idx="295">
                  <c:v>1045511</c:v>
                </c:pt>
                <c:pt idx="296">
                  <c:v>1067219</c:v>
                </c:pt>
                <c:pt idx="297">
                  <c:v>893134</c:v>
                </c:pt>
                <c:pt idx="298">
                  <c:v>967203</c:v>
                </c:pt>
                <c:pt idx="299">
                  <c:v>947517</c:v>
                </c:pt>
                <c:pt idx="300">
                  <c:v>1434044</c:v>
                </c:pt>
                <c:pt idx="301">
                  <c:v>1349445</c:v>
                </c:pt>
                <c:pt idx="302">
                  <c:v>1121497</c:v>
                </c:pt>
                <c:pt idx="303">
                  <c:v>915804</c:v>
                </c:pt>
                <c:pt idx="304">
                  <c:v>1043854</c:v>
                </c:pt>
                <c:pt idx="305">
                  <c:v>932116</c:v>
                </c:pt>
                <c:pt idx="306">
                  <c:v>1185159</c:v>
                </c:pt>
                <c:pt idx="307">
                  <c:v>836303</c:v>
                </c:pt>
                <c:pt idx="308">
                  <c:v>1395901</c:v>
                </c:pt>
                <c:pt idx="309">
                  <c:v>1518204</c:v>
                </c:pt>
                <c:pt idx="310">
                  <c:v>1283770</c:v>
                </c:pt>
                <c:pt idx="311">
                  <c:v>1563622</c:v>
                </c:pt>
                <c:pt idx="312">
                  <c:v>1085465</c:v>
                </c:pt>
                <c:pt idx="313">
                  <c:v>802391</c:v>
                </c:pt>
                <c:pt idx="314">
                  <c:v>646186</c:v>
                </c:pt>
                <c:pt idx="315">
                  <c:v>778216</c:v>
                </c:pt>
                <c:pt idx="316">
                  <c:v>801576</c:v>
                </c:pt>
                <c:pt idx="317">
                  <c:v>1182661</c:v>
                </c:pt>
                <c:pt idx="318">
                  <c:v>1028596</c:v>
                </c:pt>
                <c:pt idx="319">
                  <c:v>1017183</c:v>
                </c:pt>
                <c:pt idx="320">
                  <c:v>974492</c:v>
                </c:pt>
                <c:pt idx="321">
                  <c:v>601548</c:v>
                </c:pt>
                <c:pt idx="322">
                  <c:v>1279119</c:v>
                </c:pt>
                <c:pt idx="323">
                  <c:v>1403439</c:v>
                </c:pt>
                <c:pt idx="324">
                  <c:v>772840</c:v>
                </c:pt>
                <c:pt idx="325">
                  <c:v>1156814</c:v>
                </c:pt>
                <c:pt idx="326">
                  <c:v>951920</c:v>
                </c:pt>
                <c:pt idx="327">
                  <c:v>874689</c:v>
                </c:pt>
                <c:pt idx="328">
                  <c:v>758396</c:v>
                </c:pt>
                <c:pt idx="329">
                  <c:v>829442</c:v>
                </c:pt>
                <c:pt idx="330">
                  <c:v>928763</c:v>
                </c:pt>
                <c:pt idx="331">
                  <c:v>1093063</c:v>
                </c:pt>
                <c:pt idx="332">
                  <c:v>1074568</c:v>
                </c:pt>
                <c:pt idx="333">
                  <c:v>1253873</c:v>
                </c:pt>
                <c:pt idx="334">
                  <c:v>1171190</c:v>
                </c:pt>
                <c:pt idx="335">
                  <c:v>1278581</c:v>
                </c:pt>
                <c:pt idx="336">
                  <c:v>721662</c:v>
                </c:pt>
                <c:pt idx="337">
                  <c:v>800638</c:v>
                </c:pt>
                <c:pt idx="338">
                  <c:v>1027384</c:v>
                </c:pt>
                <c:pt idx="339">
                  <c:v>884339</c:v>
                </c:pt>
                <c:pt idx="340">
                  <c:v>619104</c:v>
                </c:pt>
                <c:pt idx="341">
                  <c:v>541552</c:v>
                </c:pt>
                <c:pt idx="342">
                  <c:v>783750</c:v>
                </c:pt>
                <c:pt idx="343">
                  <c:v>720250</c:v>
                </c:pt>
                <c:pt idx="344">
                  <c:v>750927</c:v>
                </c:pt>
                <c:pt idx="345">
                  <c:v>714932</c:v>
                </c:pt>
                <c:pt idx="346">
                  <c:v>1379764</c:v>
                </c:pt>
                <c:pt idx="347">
                  <c:v>1508903</c:v>
                </c:pt>
                <c:pt idx="348">
                  <c:v>932229</c:v>
                </c:pt>
                <c:pt idx="349">
                  <c:v>775612</c:v>
                </c:pt>
                <c:pt idx="350">
                  <c:v>489813</c:v>
                </c:pt>
                <c:pt idx="351">
                  <c:v>765665</c:v>
                </c:pt>
                <c:pt idx="352">
                  <c:v>914743</c:v>
                </c:pt>
                <c:pt idx="353">
                  <c:v>683458</c:v>
                </c:pt>
                <c:pt idx="354">
                  <c:v>774717</c:v>
                </c:pt>
                <c:pt idx="355">
                  <c:v>826955</c:v>
                </c:pt>
                <c:pt idx="356">
                  <c:v>602273</c:v>
                </c:pt>
                <c:pt idx="357">
                  <c:v>587468</c:v>
                </c:pt>
                <c:pt idx="358">
                  <c:v>574789</c:v>
                </c:pt>
                <c:pt idx="359">
                  <c:v>614671</c:v>
                </c:pt>
                <c:pt idx="360">
                  <c:v>738347</c:v>
                </c:pt>
                <c:pt idx="361">
                  <c:v>1081974</c:v>
                </c:pt>
                <c:pt idx="362">
                  <c:v>774446</c:v>
                </c:pt>
                <c:pt idx="363">
                  <c:v>806613</c:v>
                </c:pt>
                <c:pt idx="364">
                  <c:v>828889</c:v>
                </c:pt>
              </c:numCache>
            </c:numRef>
          </c:val>
          <c:smooth val="0"/>
          <c:extLst>
            <c:ext xmlns:c16="http://schemas.microsoft.com/office/drawing/2014/chart" uri="{C3380CC4-5D6E-409C-BE32-E72D297353CC}">
              <c16:uniqueId val="{00000000-FDB6-4D31-BE2F-E41EC2A07660}"/>
            </c:ext>
          </c:extLst>
        </c:ser>
        <c:dLbls>
          <c:showLegendKey val="0"/>
          <c:showVal val="0"/>
          <c:showCatName val="0"/>
          <c:showSerName val="0"/>
          <c:showPercent val="0"/>
          <c:showBubbleSize val="0"/>
        </c:dLbls>
        <c:smooth val="0"/>
        <c:axId val="647962824"/>
        <c:axId val="647959544"/>
      </c:lineChart>
      <c:catAx>
        <c:axId val="64796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959544"/>
        <c:crosses val="autoZero"/>
        <c:auto val="1"/>
        <c:lblAlgn val="ctr"/>
        <c:lblOffset val="100"/>
        <c:noMultiLvlLbl val="0"/>
      </c:catAx>
      <c:valAx>
        <c:axId val="64795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96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7D91-7A85-499B-BDA3-6263C49E7895}"/>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A011E9AE-9F35-4066-AEBE-8AE5589B12C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976615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4D83B-D516-4A4B-A126-8E97CBA39668}"/>
              </a:ext>
            </a:extLst>
          </p:cNvPr>
          <p:cNvSpPr>
            <a:spLocks noGrp="1"/>
          </p:cNvSpPr>
          <p:nvPr>
            <p:ph type="title"/>
          </p:nvPr>
        </p:nvSpPr>
        <p:spPr/>
        <p:txBody>
          <a:bodyPr/>
          <a:lstStyle/>
          <a:p>
            <a:r>
              <a:rPr lang="de-DE"/>
              <a:t>Profil - Po.Reichw. Aktive Nutzer, Starts, Fans | Tagesschau</a:t>
            </a:r>
            <a:endParaRPr lang="en-US"/>
          </a:p>
        </p:txBody>
      </p:sp>
      <p:graphicFrame>
        <p:nvGraphicFramePr>
          <p:cNvPr id="5" name="Table Placeholder 4">
            <a:extLst>
              <a:ext uri="{FF2B5EF4-FFF2-40B4-BE49-F238E27FC236}">
                <a16:creationId xmlns:a16="http://schemas.microsoft.com/office/drawing/2014/main" id="{A4531890-3512-4AC0-B732-0A2BD818DC4F}"/>
              </a:ext>
            </a:extLst>
          </p:cNvPr>
          <p:cNvGraphicFramePr>
            <a:graphicFrameLocks noGrp="1"/>
          </p:cNvGraphicFramePr>
          <p:nvPr>
            <p:ph type="tbl" sz="quarter" idx="13"/>
            <p:extLst>
              <p:ext uri="{D42A27DB-BD31-4B8C-83A1-F6EECF244321}">
                <p14:modId xmlns:p14="http://schemas.microsoft.com/office/powerpoint/2010/main" val="185059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098722809"/>
                    </a:ext>
                  </a:extLst>
                </a:gridCol>
                <a:gridCol w="1234440">
                  <a:extLst>
                    <a:ext uri="{9D8B030D-6E8A-4147-A177-3AD203B41FA5}">
                      <a16:colId xmlns:a16="http://schemas.microsoft.com/office/drawing/2014/main" val="1191780498"/>
                    </a:ext>
                  </a:extLst>
                </a:gridCol>
                <a:gridCol w="1234440">
                  <a:extLst>
                    <a:ext uri="{9D8B030D-6E8A-4147-A177-3AD203B41FA5}">
                      <a16:colId xmlns:a16="http://schemas.microsoft.com/office/drawing/2014/main" val="630817547"/>
                    </a:ext>
                  </a:extLst>
                </a:gridCol>
                <a:gridCol w="1234440">
                  <a:extLst>
                    <a:ext uri="{9D8B030D-6E8A-4147-A177-3AD203B41FA5}">
                      <a16:colId xmlns:a16="http://schemas.microsoft.com/office/drawing/2014/main" val="1132916100"/>
                    </a:ext>
                  </a:extLst>
                </a:gridCol>
                <a:gridCol w="1234440">
                  <a:extLst>
                    <a:ext uri="{9D8B030D-6E8A-4147-A177-3AD203B41FA5}">
                      <a16:colId xmlns:a16="http://schemas.microsoft.com/office/drawing/2014/main" val="441188295"/>
                    </a:ext>
                  </a:extLst>
                </a:gridCol>
                <a:gridCol w="1234440">
                  <a:extLst>
                    <a:ext uri="{9D8B030D-6E8A-4147-A177-3AD203B41FA5}">
                      <a16:colId xmlns:a16="http://schemas.microsoft.com/office/drawing/2014/main" val="1581173240"/>
                    </a:ext>
                  </a:extLst>
                </a:gridCol>
                <a:gridCol w="1234440">
                  <a:extLst>
                    <a:ext uri="{9D8B030D-6E8A-4147-A177-3AD203B41FA5}">
                      <a16:colId xmlns:a16="http://schemas.microsoft.com/office/drawing/2014/main" val="1495238472"/>
                    </a:ext>
                  </a:extLst>
                </a:gridCol>
                <a:gridCol w="411480">
                  <a:extLst>
                    <a:ext uri="{9D8B030D-6E8A-4147-A177-3AD203B41FA5}">
                      <a16:colId xmlns:a16="http://schemas.microsoft.com/office/drawing/2014/main" val="315107469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664764498"/>
                  </a:ext>
                </a:extLst>
              </a:tr>
              <a:tr h="370840">
                <a:tc>
                  <a:txBody>
                    <a:bodyPr/>
                    <a:lstStyle/>
                    <a:p>
                      <a:r>
                        <a:rPr lang="en-US" sz="1000"/>
                        <a:t>tagesschau</a:t>
                      </a:r>
                    </a:p>
                  </a:txBody>
                  <a:tcPr/>
                </a:tc>
                <a:tc>
                  <a:txBody>
                    <a:bodyPr/>
                    <a:lstStyle/>
                    <a:p>
                      <a:r>
                        <a:rPr lang="en-US" sz="1000"/>
                        <a:t>3496009</a:t>
                      </a:r>
                    </a:p>
                  </a:txBody>
                  <a:tcPr/>
                </a:tc>
                <a:tc>
                  <a:txBody>
                    <a:bodyPr/>
                    <a:lstStyle/>
                    <a:p>
                      <a:r>
                        <a:rPr lang="en-US" sz="1000"/>
                        <a:t>14725765</a:t>
                      </a:r>
                    </a:p>
                  </a:txBody>
                  <a:tcPr/>
                </a:tc>
                <a:tc>
                  <a:txBody>
                    <a:bodyPr/>
                    <a:lstStyle/>
                    <a:p>
                      <a:r>
                        <a:rPr lang="en-US" sz="1000"/>
                        <a:t>2258529</a:t>
                      </a:r>
                    </a:p>
                  </a:txBody>
                  <a:tcPr/>
                </a:tc>
                <a:tc>
                  <a:txBody>
                    <a:bodyPr/>
                    <a:lstStyle/>
                    <a:p>
                      <a:r>
                        <a:rPr lang="en-US" sz="1000"/>
                        <a:t>347496</a:t>
                      </a:r>
                    </a:p>
                  </a:txBody>
                  <a:tcPr/>
                </a:tc>
                <a:tc>
                  <a:txBody>
                    <a:bodyPr/>
                    <a:lstStyle/>
                    <a:p>
                      <a:r>
                        <a:rPr lang="en-US" sz="1000"/>
                        <a:t>803688</a:t>
                      </a:r>
                    </a:p>
                  </a:txBody>
                  <a:tcPr/>
                </a:tc>
                <a:tc>
                  <a:txBody>
                    <a:bodyPr/>
                    <a:lstStyle/>
                    <a:p>
                      <a:r>
                        <a:rPr lang="en-US" sz="1000"/>
                        <a:t>1493606</a:t>
                      </a:r>
                    </a:p>
                  </a:txBody>
                  <a:tcPr/>
                </a:tc>
                <a:tc>
                  <a:txBody>
                    <a:bodyPr/>
                    <a:lstStyle/>
                    <a:p>
                      <a:r>
                        <a:rPr lang="en-US" sz="1000"/>
                        <a:t>1452796</a:t>
                      </a:r>
                    </a:p>
                  </a:txBody>
                  <a:tcPr/>
                </a:tc>
                <a:extLst>
                  <a:ext uri="{0D108BD9-81ED-4DB2-BD59-A6C34878D82A}">
                    <a16:rowId xmlns:a16="http://schemas.microsoft.com/office/drawing/2014/main" val="2203655628"/>
                  </a:ext>
                </a:extLst>
              </a:tr>
            </a:tbl>
          </a:graphicData>
        </a:graphic>
      </p:graphicFrame>
      <p:sp>
        <p:nvSpPr>
          <p:cNvPr id="4" name="Text Placeholder 3">
            <a:extLst>
              <a:ext uri="{FF2B5EF4-FFF2-40B4-BE49-F238E27FC236}">
                <a16:creationId xmlns:a16="http://schemas.microsoft.com/office/drawing/2014/main" id="{0E932BF1-26F7-4235-AE81-3773CFFEC3A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34928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B3751-45D7-4C0F-B44F-831878BBDA33}"/>
              </a:ext>
            </a:extLst>
          </p:cNvPr>
          <p:cNvSpPr>
            <a:spLocks noGrp="1"/>
          </p:cNvSpPr>
          <p:nvPr>
            <p:ph type="title"/>
          </p:nvPr>
        </p:nvSpPr>
        <p:spPr/>
        <p:txBody>
          <a:bodyPr/>
          <a:lstStyle/>
          <a:p>
            <a:r>
              <a:rPr lang="de-DE"/>
              <a:t>Eigene Posts - Videostarts - Export_alt | Tagesschau - 1 of 7</a:t>
            </a:r>
            <a:endParaRPr lang="en-US"/>
          </a:p>
        </p:txBody>
      </p:sp>
      <p:graphicFrame>
        <p:nvGraphicFramePr>
          <p:cNvPr id="5" name="Table Placeholder 4">
            <a:extLst>
              <a:ext uri="{FF2B5EF4-FFF2-40B4-BE49-F238E27FC236}">
                <a16:creationId xmlns:a16="http://schemas.microsoft.com/office/drawing/2014/main" id="{5EE57210-D4AF-4B67-B572-3B0A8DC3088F}"/>
              </a:ext>
            </a:extLst>
          </p:cNvPr>
          <p:cNvGraphicFramePr>
            <a:graphicFrameLocks noGrp="1"/>
          </p:cNvGraphicFramePr>
          <p:nvPr>
            <p:ph type="tbl" sz="quarter" idx="13"/>
            <p:extLst>
              <p:ext uri="{D42A27DB-BD31-4B8C-83A1-F6EECF244321}">
                <p14:modId xmlns:p14="http://schemas.microsoft.com/office/powerpoint/2010/main" val="1985692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5685443"/>
                    </a:ext>
                  </a:extLst>
                </a:gridCol>
                <a:gridCol w="822960">
                  <a:extLst>
                    <a:ext uri="{9D8B030D-6E8A-4147-A177-3AD203B41FA5}">
                      <a16:colId xmlns:a16="http://schemas.microsoft.com/office/drawing/2014/main" val="4200337126"/>
                    </a:ext>
                  </a:extLst>
                </a:gridCol>
                <a:gridCol w="822960">
                  <a:extLst>
                    <a:ext uri="{9D8B030D-6E8A-4147-A177-3AD203B41FA5}">
                      <a16:colId xmlns:a16="http://schemas.microsoft.com/office/drawing/2014/main" val="3520547084"/>
                    </a:ext>
                  </a:extLst>
                </a:gridCol>
                <a:gridCol w="822960">
                  <a:extLst>
                    <a:ext uri="{9D8B030D-6E8A-4147-A177-3AD203B41FA5}">
                      <a16:colId xmlns:a16="http://schemas.microsoft.com/office/drawing/2014/main" val="2649353089"/>
                    </a:ext>
                  </a:extLst>
                </a:gridCol>
                <a:gridCol w="822960">
                  <a:extLst>
                    <a:ext uri="{9D8B030D-6E8A-4147-A177-3AD203B41FA5}">
                      <a16:colId xmlns:a16="http://schemas.microsoft.com/office/drawing/2014/main" val="2542700633"/>
                    </a:ext>
                  </a:extLst>
                </a:gridCol>
                <a:gridCol w="822960">
                  <a:extLst>
                    <a:ext uri="{9D8B030D-6E8A-4147-A177-3AD203B41FA5}">
                      <a16:colId xmlns:a16="http://schemas.microsoft.com/office/drawing/2014/main" val="3416564067"/>
                    </a:ext>
                  </a:extLst>
                </a:gridCol>
                <a:gridCol w="822960">
                  <a:extLst>
                    <a:ext uri="{9D8B030D-6E8A-4147-A177-3AD203B41FA5}">
                      <a16:colId xmlns:a16="http://schemas.microsoft.com/office/drawing/2014/main" val="78283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72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- 2017-06-08 18:00:00 </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180173494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289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05:00:00 </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406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- 2017-08-14 18:15:53 </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811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- 2017-02-17 16:15:00 </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07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- 2017-02-10 05:34:13 </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0883669"/>
                  </a:ext>
                </a:extLst>
              </a:tr>
            </a:tbl>
          </a:graphicData>
        </a:graphic>
      </p:graphicFrame>
      <p:sp>
        <p:nvSpPr>
          <p:cNvPr id="4" name="Text Placeholder 3">
            <a:extLst>
              <a:ext uri="{FF2B5EF4-FFF2-40B4-BE49-F238E27FC236}">
                <a16:creationId xmlns:a16="http://schemas.microsoft.com/office/drawing/2014/main" id="{2268E474-9A3A-4726-9960-D73C2ADC943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58571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924D-0216-44B1-A056-A87D67AF56E7}"/>
              </a:ext>
            </a:extLst>
          </p:cNvPr>
          <p:cNvSpPr>
            <a:spLocks noGrp="1"/>
          </p:cNvSpPr>
          <p:nvPr>
            <p:ph type="title"/>
          </p:nvPr>
        </p:nvSpPr>
        <p:spPr/>
        <p:txBody>
          <a:bodyPr/>
          <a:lstStyle/>
          <a:p>
            <a:r>
              <a:rPr lang="de-DE"/>
              <a:t>Eigene Posts - Videostarts - Export_alt | Tagesschau - 2 of 7</a:t>
            </a:r>
            <a:endParaRPr lang="en-US"/>
          </a:p>
        </p:txBody>
      </p:sp>
      <p:graphicFrame>
        <p:nvGraphicFramePr>
          <p:cNvPr id="5" name="Table Placeholder 4">
            <a:extLst>
              <a:ext uri="{FF2B5EF4-FFF2-40B4-BE49-F238E27FC236}">
                <a16:creationId xmlns:a16="http://schemas.microsoft.com/office/drawing/2014/main" id="{D9984003-0462-4BBF-B2B2-88174972109A}"/>
              </a:ext>
            </a:extLst>
          </p:cNvPr>
          <p:cNvGraphicFramePr>
            <a:graphicFrameLocks noGrp="1"/>
          </p:cNvGraphicFramePr>
          <p:nvPr>
            <p:ph type="tbl" sz="quarter" idx="13"/>
            <p:extLst>
              <p:ext uri="{D42A27DB-BD31-4B8C-83A1-F6EECF244321}">
                <p14:modId xmlns:p14="http://schemas.microsoft.com/office/powerpoint/2010/main" val="126816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4941672"/>
                    </a:ext>
                  </a:extLst>
                </a:gridCol>
                <a:gridCol w="822960">
                  <a:extLst>
                    <a:ext uri="{9D8B030D-6E8A-4147-A177-3AD203B41FA5}">
                      <a16:colId xmlns:a16="http://schemas.microsoft.com/office/drawing/2014/main" val="3055781399"/>
                    </a:ext>
                  </a:extLst>
                </a:gridCol>
                <a:gridCol w="822960">
                  <a:extLst>
                    <a:ext uri="{9D8B030D-6E8A-4147-A177-3AD203B41FA5}">
                      <a16:colId xmlns:a16="http://schemas.microsoft.com/office/drawing/2014/main" val="2803332212"/>
                    </a:ext>
                  </a:extLst>
                </a:gridCol>
                <a:gridCol w="822960">
                  <a:extLst>
                    <a:ext uri="{9D8B030D-6E8A-4147-A177-3AD203B41FA5}">
                      <a16:colId xmlns:a16="http://schemas.microsoft.com/office/drawing/2014/main" val="2473293874"/>
                    </a:ext>
                  </a:extLst>
                </a:gridCol>
                <a:gridCol w="822960">
                  <a:extLst>
                    <a:ext uri="{9D8B030D-6E8A-4147-A177-3AD203B41FA5}">
                      <a16:colId xmlns:a16="http://schemas.microsoft.com/office/drawing/2014/main" val="3387392752"/>
                    </a:ext>
                  </a:extLst>
                </a:gridCol>
                <a:gridCol w="822960">
                  <a:extLst>
                    <a:ext uri="{9D8B030D-6E8A-4147-A177-3AD203B41FA5}">
                      <a16:colId xmlns:a16="http://schemas.microsoft.com/office/drawing/2014/main" val="320889076"/>
                    </a:ext>
                  </a:extLst>
                </a:gridCol>
                <a:gridCol w="822960">
                  <a:extLst>
                    <a:ext uri="{9D8B030D-6E8A-4147-A177-3AD203B41FA5}">
                      <a16:colId xmlns:a16="http://schemas.microsoft.com/office/drawing/2014/main" val="2083030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167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- 2017-04-04 21:07:04 </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979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- 2017-05-15 17:48:23 </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521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- 2017-08-25 03:30:00 </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521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- 2017-01-27 12:45:00 </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0488176"/>
                  </a:ext>
                </a:extLst>
              </a:tr>
            </a:tbl>
          </a:graphicData>
        </a:graphic>
      </p:graphicFrame>
      <p:sp>
        <p:nvSpPr>
          <p:cNvPr id="4" name="Text Placeholder 3">
            <a:extLst>
              <a:ext uri="{FF2B5EF4-FFF2-40B4-BE49-F238E27FC236}">
                <a16:creationId xmlns:a16="http://schemas.microsoft.com/office/drawing/2014/main" id="{733AF003-5EED-42BC-A686-B3BF91D5D64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954801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0B4C-FA9A-4BB5-A66F-9930F2BAE914}"/>
              </a:ext>
            </a:extLst>
          </p:cNvPr>
          <p:cNvSpPr>
            <a:spLocks noGrp="1"/>
          </p:cNvSpPr>
          <p:nvPr>
            <p:ph type="title"/>
          </p:nvPr>
        </p:nvSpPr>
        <p:spPr/>
        <p:txBody>
          <a:bodyPr/>
          <a:lstStyle/>
          <a:p>
            <a:r>
              <a:rPr lang="de-DE"/>
              <a:t>Eigene Posts - Videostarts - Export_alt | Tagesschau - 3 of 7</a:t>
            </a:r>
            <a:endParaRPr lang="en-US"/>
          </a:p>
        </p:txBody>
      </p:sp>
      <p:graphicFrame>
        <p:nvGraphicFramePr>
          <p:cNvPr id="5" name="Table Placeholder 4">
            <a:extLst>
              <a:ext uri="{FF2B5EF4-FFF2-40B4-BE49-F238E27FC236}">
                <a16:creationId xmlns:a16="http://schemas.microsoft.com/office/drawing/2014/main" id="{003D2067-56A3-44C5-9562-367CB82161AB}"/>
              </a:ext>
            </a:extLst>
          </p:cNvPr>
          <p:cNvGraphicFramePr>
            <a:graphicFrameLocks noGrp="1"/>
          </p:cNvGraphicFramePr>
          <p:nvPr>
            <p:ph type="tbl" sz="quarter" idx="13"/>
            <p:extLst>
              <p:ext uri="{D42A27DB-BD31-4B8C-83A1-F6EECF244321}">
                <p14:modId xmlns:p14="http://schemas.microsoft.com/office/powerpoint/2010/main" val="2330816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2624791"/>
                    </a:ext>
                  </a:extLst>
                </a:gridCol>
                <a:gridCol w="822960">
                  <a:extLst>
                    <a:ext uri="{9D8B030D-6E8A-4147-A177-3AD203B41FA5}">
                      <a16:colId xmlns:a16="http://schemas.microsoft.com/office/drawing/2014/main" val="22156458"/>
                    </a:ext>
                  </a:extLst>
                </a:gridCol>
                <a:gridCol w="822960">
                  <a:extLst>
                    <a:ext uri="{9D8B030D-6E8A-4147-A177-3AD203B41FA5}">
                      <a16:colId xmlns:a16="http://schemas.microsoft.com/office/drawing/2014/main" val="1999166620"/>
                    </a:ext>
                  </a:extLst>
                </a:gridCol>
                <a:gridCol w="822960">
                  <a:extLst>
                    <a:ext uri="{9D8B030D-6E8A-4147-A177-3AD203B41FA5}">
                      <a16:colId xmlns:a16="http://schemas.microsoft.com/office/drawing/2014/main" val="371653910"/>
                    </a:ext>
                  </a:extLst>
                </a:gridCol>
                <a:gridCol w="822960">
                  <a:extLst>
                    <a:ext uri="{9D8B030D-6E8A-4147-A177-3AD203B41FA5}">
                      <a16:colId xmlns:a16="http://schemas.microsoft.com/office/drawing/2014/main" val="1631955197"/>
                    </a:ext>
                  </a:extLst>
                </a:gridCol>
                <a:gridCol w="822960">
                  <a:extLst>
                    <a:ext uri="{9D8B030D-6E8A-4147-A177-3AD203B41FA5}">
                      <a16:colId xmlns:a16="http://schemas.microsoft.com/office/drawing/2014/main" val="4272867302"/>
                    </a:ext>
                  </a:extLst>
                </a:gridCol>
                <a:gridCol w="822960">
                  <a:extLst>
                    <a:ext uri="{9D8B030D-6E8A-4147-A177-3AD203B41FA5}">
                      <a16:colId xmlns:a16="http://schemas.microsoft.com/office/drawing/2014/main" val="120773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880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- 2017-09-24 16:32:07 </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021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- 2017-01-26 20:18:09 </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079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- 2017-06-13 17:31:00 </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8055945"/>
                  </a:ext>
                </a:extLst>
              </a:tr>
            </a:tbl>
          </a:graphicData>
        </a:graphic>
      </p:graphicFrame>
      <p:sp>
        <p:nvSpPr>
          <p:cNvPr id="4" name="Text Placeholder 3">
            <a:extLst>
              <a:ext uri="{FF2B5EF4-FFF2-40B4-BE49-F238E27FC236}">
                <a16:creationId xmlns:a16="http://schemas.microsoft.com/office/drawing/2014/main" id="{3BA7957D-4D77-46B8-AFDA-1B7004F4AA0E}"/>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503677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D8AE7-A069-4CC5-88F3-36798827DE2A}"/>
              </a:ext>
            </a:extLst>
          </p:cNvPr>
          <p:cNvSpPr>
            <a:spLocks noGrp="1"/>
          </p:cNvSpPr>
          <p:nvPr>
            <p:ph type="title"/>
          </p:nvPr>
        </p:nvSpPr>
        <p:spPr/>
        <p:txBody>
          <a:bodyPr/>
          <a:lstStyle/>
          <a:p>
            <a:r>
              <a:rPr lang="de-DE"/>
              <a:t>Eigene Posts - Videostarts - Export_alt | Tagesschau - 4 of 7</a:t>
            </a:r>
            <a:endParaRPr lang="en-US"/>
          </a:p>
        </p:txBody>
      </p:sp>
      <p:graphicFrame>
        <p:nvGraphicFramePr>
          <p:cNvPr id="5" name="Table Placeholder 4">
            <a:extLst>
              <a:ext uri="{FF2B5EF4-FFF2-40B4-BE49-F238E27FC236}">
                <a16:creationId xmlns:a16="http://schemas.microsoft.com/office/drawing/2014/main" id="{13EEFBDF-1B94-426E-931E-B5FF6F80855B}"/>
              </a:ext>
            </a:extLst>
          </p:cNvPr>
          <p:cNvGraphicFramePr>
            <a:graphicFrameLocks noGrp="1"/>
          </p:cNvGraphicFramePr>
          <p:nvPr>
            <p:ph type="tbl" sz="quarter" idx="13"/>
            <p:extLst>
              <p:ext uri="{D42A27DB-BD31-4B8C-83A1-F6EECF244321}">
                <p14:modId xmlns:p14="http://schemas.microsoft.com/office/powerpoint/2010/main" val="3717955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3973796"/>
                    </a:ext>
                  </a:extLst>
                </a:gridCol>
                <a:gridCol w="822960">
                  <a:extLst>
                    <a:ext uri="{9D8B030D-6E8A-4147-A177-3AD203B41FA5}">
                      <a16:colId xmlns:a16="http://schemas.microsoft.com/office/drawing/2014/main" val="2579784380"/>
                    </a:ext>
                  </a:extLst>
                </a:gridCol>
                <a:gridCol w="822960">
                  <a:extLst>
                    <a:ext uri="{9D8B030D-6E8A-4147-A177-3AD203B41FA5}">
                      <a16:colId xmlns:a16="http://schemas.microsoft.com/office/drawing/2014/main" val="4039856889"/>
                    </a:ext>
                  </a:extLst>
                </a:gridCol>
                <a:gridCol w="822960">
                  <a:extLst>
                    <a:ext uri="{9D8B030D-6E8A-4147-A177-3AD203B41FA5}">
                      <a16:colId xmlns:a16="http://schemas.microsoft.com/office/drawing/2014/main" val="1998071015"/>
                    </a:ext>
                  </a:extLst>
                </a:gridCol>
                <a:gridCol w="822960">
                  <a:extLst>
                    <a:ext uri="{9D8B030D-6E8A-4147-A177-3AD203B41FA5}">
                      <a16:colId xmlns:a16="http://schemas.microsoft.com/office/drawing/2014/main" val="2234235965"/>
                    </a:ext>
                  </a:extLst>
                </a:gridCol>
                <a:gridCol w="822960">
                  <a:extLst>
                    <a:ext uri="{9D8B030D-6E8A-4147-A177-3AD203B41FA5}">
                      <a16:colId xmlns:a16="http://schemas.microsoft.com/office/drawing/2014/main" val="2625118915"/>
                    </a:ext>
                  </a:extLst>
                </a:gridCol>
                <a:gridCol w="822960">
                  <a:extLst>
                    <a:ext uri="{9D8B030D-6E8A-4147-A177-3AD203B41FA5}">
                      <a16:colId xmlns:a16="http://schemas.microsoft.com/office/drawing/2014/main" val="394734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169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- 2017-08-28 19:59:00 </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8274629"/>
                  </a:ext>
                </a:extLst>
              </a:tr>
            </a:tbl>
          </a:graphicData>
        </a:graphic>
      </p:graphicFrame>
      <p:sp>
        <p:nvSpPr>
          <p:cNvPr id="4" name="Text Placeholder 3">
            <a:extLst>
              <a:ext uri="{FF2B5EF4-FFF2-40B4-BE49-F238E27FC236}">
                <a16:creationId xmlns:a16="http://schemas.microsoft.com/office/drawing/2014/main" id="{BB18882A-AFB7-4E60-A15C-E6B3F322806E}"/>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6961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8177-9696-4BEE-8B1B-9EE8D5A00E9C}"/>
              </a:ext>
            </a:extLst>
          </p:cNvPr>
          <p:cNvSpPr>
            <a:spLocks noGrp="1"/>
          </p:cNvSpPr>
          <p:nvPr>
            <p:ph type="title"/>
          </p:nvPr>
        </p:nvSpPr>
        <p:spPr/>
        <p:txBody>
          <a:bodyPr/>
          <a:lstStyle/>
          <a:p>
            <a:r>
              <a:rPr lang="de-DE"/>
              <a:t>Eigene Posts - Videostarts - Export_alt | Tagesschau - 5 of 7</a:t>
            </a:r>
            <a:endParaRPr lang="en-US"/>
          </a:p>
        </p:txBody>
      </p:sp>
      <p:graphicFrame>
        <p:nvGraphicFramePr>
          <p:cNvPr id="5" name="Table Placeholder 4">
            <a:extLst>
              <a:ext uri="{FF2B5EF4-FFF2-40B4-BE49-F238E27FC236}">
                <a16:creationId xmlns:a16="http://schemas.microsoft.com/office/drawing/2014/main" id="{D93FA995-37D0-4F74-9105-0CD88B58DC24}"/>
              </a:ext>
            </a:extLst>
          </p:cNvPr>
          <p:cNvGraphicFramePr>
            <a:graphicFrameLocks noGrp="1"/>
          </p:cNvGraphicFramePr>
          <p:nvPr>
            <p:ph type="tbl" sz="quarter" idx="13"/>
            <p:extLst>
              <p:ext uri="{D42A27DB-BD31-4B8C-83A1-F6EECF244321}">
                <p14:modId xmlns:p14="http://schemas.microsoft.com/office/powerpoint/2010/main" val="137463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3926915"/>
                    </a:ext>
                  </a:extLst>
                </a:gridCol>
                <a:gridCol w="822960">
                  <a:extLst>
                    <a:ext uri="{9D8B030D-6E8A-4147-A177-3AD203B41FA5}">
                      <a16:colId xmlns:a16="http://schemas.microsoft.com/office/drawing/2014/main" val="2449110473"/>
                    </a:ext>
                  </a:extLst>
                </a:gridCol>
                <a:gridCol w="822960">
                  <a:extLst>
                    <a:ext uri="{9D8B030D-6E8A-4147-A177-3AD203B41FA5}">
                      <a16:colId xmlns:a16="http://schemas.microsoft.com/office/drawing/2014/main" val="1697294056"/>
                    </a:ext>
                  </a:extLst>
                </a:gridCol>
                <a:gridCol w="822960">
                  <a:extLst>
                    <a:ext uri="{9D8B030D-6E8A-4147-A177-3AD203B41FA5}">
                      <a16:colId xmlns:a16="http://schemas.microsoft.com/office/drawing/2014/main" val="2390703180"/>
                    </a:ext>
                  </a:extLst>
                </a:gridCol>
                <a:gridCol w="822960">
                  <a:extLst>
                    <a:ext uri="{9D8B030D-6E8A-4147-A177-3AD203B41FA5}">
                      <a16:colId xmlns:a16="http://schemas.microsoft.com/office/drawing/2014/main" val="3447240832"/>
                    </a:ext>
                  </a:extLst>
                </a:gridCol>
                <a:gridCol w="822960">
                  <a:extLst>
                    <a:ext uri="{9D8B030D-6E8A-4147-A177-3AD203B41FA5}">
                      <a16:colId xmlns:a16="http://schemas.microsoft.com/office/drawing/2014/main" val="4064537831"/>
                    </a:ext>
                  </a:extLst>
                </a:gridCol>
                <a:gridCol w="822960">
                  <a:extLst>
                    <a:ext uri="{9D8B030D-6E8A-4147-A177-3AD203B41FA5}">
                      <a16:colId xmlns:a16="http://schemas.microsoft.com/office/drawing/2014/main" val="370143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244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- 2017-04-19 03:30:00 </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002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- 2017-05-29 12:24:00 </a:t>
                      </a:r>
                      <a:r>
                        <a:rPr kumimoji="0" lang="de-DE" sz="1000" b="0" i="0" u="none" strike="noStrike" kern="1200" cap="none" spc="0" normalizeH="0" baseline="0" noProof="0">
                          <a:ln>
                            <a:noFill/>
                          </a:ln>
                          <a:solidFill>
                            <a:prstClr val="black"/>
                          </a:solidFill>
                          <a:effectLst/>
                          <a:uLnTx/>
                          <a:uFillTx/>
                          <a:latin typeface="+mn-lt"/>
                          <a:ea typeface="+mn-ea"/>
                          <a:cs typeface="+mn-cs"/>
                        </a:rPr>
                        <a:t> 
 Mit dem Smartphone ins Freibad? In einigen Bädern geht das jetzt nur noch mit abgeklebter Kameralinse. Das Foto-Verbot soll verhindern, dass Besucher heimlich fotografiert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747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- 2017-10-28 18:20:16 </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383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- 2017-07-09 17:14:52 </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305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- 2017-05-16 15:30:00 </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9493958"/>
                  </a:ext>
                </a:extLst>
              </a:tr>
            </a:tbl>
          </a:graphicData>
        </a:graphic>
      </p:graphicFrame>
      <p:sp>
        <p:nvSpPr>
          <p:cNvPr id="4" name="Text Placeholder 3">
            <a:extLst>
              <a:ext uri="{FF2B5EF4-FFF2-40B4-BE49-F238E27FC236}">
                <a16:creationId xmlns:a16="http://schemas.microsoft.com/office/drawing/2014/main" id="{793A7C9A-FD91-45ED-9A63-9B1FF59CC3C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097466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CB7ED-52DF-40DF-8A97-FCCFB414DF3C}"/>
              </a:ext>
            </a:extLst>
          </p:cNvPr>
          <p:cNvSpPr>
            <a:spLocks noGrp="1"/>
          </p:cNvSpPr>
          <p:nvPr>
            <p:ph type="title"/>
          </p:nvPr>
        </p:nvSpPr>
        <p:spPr/>
        <p:txBody>
          <a:bodyPr/>
          <a:lstStyle/>
          <a:p>
            <a:r>
              <a:rPr lang="de-DE"/>
              <a:t>Eigene Posts - Videostarts - Export_alt | Tagesschau - 6 of 7</a:t>
            </a:r>
            <a:endParaRPr lang="en-US"/>
          </a:p>
        </p:txBody>
      </p:sp>
      <p:graphicFrame>
        <p:nvGraphicFramePr>
          <p:cNvPr id="5" name="Table Placeholder 4">
            <a:extLst>
              <a:ext uri="{FF2B5EF4-FFF2-40B4-BE49-F238E27FC236}">
                <a16:creationId xmlns:a16="http://schemas.microsoft.com/office/drawing/2014/main" id="{BA007E51-5138-4BB5-8896-591D10A44D48}"/>
              </a:ext>
            </a:extLst>
          </p:cNvPr>
          <p:cNvGraphicFramePr>
            <a:graphicFrameLocks noGrp="1"/>
          </p:cNvGraphicFramePr>
          <p:nvPr>
            <p:ph type="tbl" sz="quarter" idx="13"/>
            <p:extLst>
              <p:ext uri="{D42A27DB-BD31-4B8C-83A1-F6EECF244321}">
                <p14:modId xmlns:p14="http://schemas.microsoft.com/office/powerpoint/2010/main" val="428214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6976275"/>
                    </a:ext>
                  </a:extLst>
                </a:gridCol>
                <a:gridCol w="822960">
                  <a:extLst>
                    <a:ext uri="{9D8B030D-6E8A-4147-A177-3AD203B41FA5}">
                      <a16:colId xmlns:a16="http://schemas.microsoft.com/office/drawing/2014/main" val="3806236477"/>
                    </a:ext>
                  </a:extLst>
                </a:gridCol>
                <a:gridCol w="822960">
                  <a:extLst>
                    <a:ext uri="{9D8B030D-6E8A-4147-A177-3AD203B41FA5}">
                      <a16:colId xmlns:a16="http://schemas.microsoft.com/office/drawing/2014/main" val="4228305421"/>
                    </a:ext>
                  </a:extLst>
                </a:gridCol>
                <a:gridCol w="822960">
                  <a:extLst>
                    <a:ext uri="{9D8B030D-6E8A-4147-A177-3AD203B41FA5}">
                      <a16:colId xmlns:a16="http://schemas.microsoft.com/office/drawing/2014/main" val="1290503218"/>
                    </a:ext>
                  </a:extLst>
                </a:gridCol>
                <a:gridCol w="822960">
                  <a:extLst>
                    <a:ext uri="{9D8B030D-6E8A-4147-A177-3AD203B41FA5}">
                      <a16:colId xmlns:a16="http://schemas.microsoft.com/office/drawing/2014/main" val="2993295370"/>
                    </a:ext>
                  </a:extLst>
                </a:gridCol>
                <a:gridCol w="822960">
                  <a:extLst>
                    <a:ext uri="{9D8B030D-6E8A-4147-A177-3AD203B41FA5}">
                      <a16:colId xmlns:a16="http://schemas.microsoft.com/office/drawing/2014/main" val="1257576807"/>
                    </a:ext>
                  </a:extLst>
                </a:gridCol>
                <a:gridCol w="822960">
                  <a:extLst>
                    <a:ext uri="{9D8B030D-6E8A-4147-A177-3AD203B41FA5}">
                      <a16:colId xmlns:a16="http://schemas.microsoft.com/office/drawing/2014/main" val="4019188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7221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- 2017-06-02 14:00:00 </a:t>
                      </a:r>
                      <a:r>
                        <a:rPr kumimoji="0" lang="de-DE" sz="1000" b="0" i="0" u="none" strike="noStrike" kern="1200" cap="none" spc="0" normalizeH="0" baseline="0" noProof="0">
                          <a:ln>
                            <a:noFill/>
                          </a:ln>
                          <a:solidFill>
                            <a:prstClr val="black"/>
                          </a:solidFill>
                          <a:effectLst/>
                          <a:uLnTx/>
                          <a:uFillTx/>
                          <a:latin typeface="+mn-lt"/>
                          <a:ea typeface="+mn-ea"/>
                          <a:cs typeface="+mn-cs"/>
                        </a:rPr>
                        <a:t> 
 Wir sollten häufiger miteinander reden.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856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- 2017-01-14 10:30:00 </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977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- 2017-05-26 14:45:56 </a:t>
                      </a:r>
                      <a:r>
                        <a:rPr kumimoji="0" lang="de-DE" sz="1000" b="0" i="0" u="none" strike="noStrike" kern="1200" cap="none" spc="0" normalizeH="0" baseline="0" noProof="0">
                          <a:ln>
                            <a:noFill/>
                          </a:ln>
                          <a:solidFill>
                            <a:prstClr val="black"/>
                          </a:solidFill>
                          <a:effectLst/>
                          <a:uLnTx/>
                          <a:uFillTx/>
                          <a:latin typeface="+mn-lt"/>
                          <a:ea typeface="+mn-ea"/>
                          <a:cs typeface="+mn-cs"/>
                        </a:rPr>
                        <a:t> 
 Millionen Menschen in Deutschland helfen ehrenamtlich Geflüchteten. Anstatt auf sie stolz zu sein, werden sie als „Gutmenschen“ beleidigt, kommentiert Isabel Schayani: „Aber wenn man darauf nicht stolz ist – worauf denn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592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- 2017-05-04 08:56:54 </a:t>
                      </a:r>
                      <a:r>
                        <a:rPr kumimoji="0" lang="de-DE" sz="1000" b="0" i="0" u="none" strike="noStrike" kern="1200" cap="none" spc="0" normalizeH="0" baseline="0" noProof="0">
                          <a:ln>
                            <a:noFill/>
                          </a:ln>
                          <a:solidFill>
                            <a:prstClr val="black"/>
                          </a:solidFill>
                          <a:effectLst/>
                          <a:uLnTx/>
                          <a:uFillTx/>
                          <a:latin typeface="+mn-lt"/>
                          <a:ea typeface="+mn-ea"/>
                          <a:cs typeface="+mn-cs"/>
                        </a:rPr>
                        <a:t> 
 Medikamente sollen heilen - eigentlich. Doch ausgerechnet die Pharmaindustrie trägt offenbar dazu bei, dass sich multiresistente Erreger verbreiten.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8757554"/>
                  </a:ext>
                </a:extLst>
              </a:tr>
            </a:tbl>
          </a:graphicData>
        </a:graphic>
      </p:graphicFrame>
      <p:sp>
        <p:nvSpPr>
          <p:cNvPr id="4" name="Text Placeholder 3">
            <a:extLst>
              <a:ext uri="{FF2B5EF4-FFF2-40B4-BE49-F238E27FC236}">
                <a16:creationId xmlns:a16="http://schemas.microsoft.com/office/drawing/2014/main" id="{61492965-B9A9-4A60-8116-689D51E7704E}"/>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26345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6ED9-2ADF-4F45-B20D-E5105B00B333}"/>
              </a:ext>
            </a:extLst>
          </p:cNvPr>
          <p:cNvSpPr>
            <a:spLocks noGrp="1"/>
          </p:cNvSpPr>
          <p:nvPr>
            <p:ph type="title"/>
          </p:nvPr>
        </p:nvSpPr>
        <p:spPr/>
        <p:txBody>
          <a:bodyPr/>
          <a:lstStyle/>
          <a:p>
            <a:r>
              <a:rPr lang="de-DE"/>
              <a:t>Eigene Posts - Videostarts - Export_alt | Tagesschau - 7 of 7</a:t>
            </a:r>
            <a:endParaRPr lang="en-US"/>
          </a:p>
        </p:txBody>
      </p:sp>
      <p:graphicFrame>
        <p:nvGraphicFramePr>
          <p:cNvPr id="5" name="Table Placeholder 4">
            <a:extLst>
              <a:ext uri="{FF2B5EF4-FFF2-40B4-BE49-F238E27FC236}">
                <a16:creationId xmlns:a16="http://schemas.microsoft.com/office/drawing/2014/main" id="{BBB09277-71E9-41BD-8372-FADC88B6C2D1}"/>
              </a:ext>
            </a:extLst>
          </p:cNvPr>
          <p:cNvGraphicFramePr>
            <a:graphicFrameLocks noGrp="1"/>
          </p:cNvGraphicFramePr>
          <p:nvPr>
            <p:ph type="tbl" sz="quarter" idx="13"/>
            <p:extLst>
              <p:ext uri="{D42A27DB-BD31-4B8C-83A1-F6EECF244321}">
                <p14:modId xmlns:p14="http://schemas.microsoft.com/office/powerpoint/2010/main" val="419554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9979731"/>
                    </a:ext>
                  </a:extLst>
                </a:gridCol>
                <a:gridCol w="822960">
                  <a:extLst>
                    <a:ext uri="{9D8B030D-6E8A-4147-A177-3AD203B41FA5}">
                      <a16:colId xmlns:a16="http://schemas.microsoft.com/office/drawing/2014/main" val="3178629109"/>
                    </a:ext>
                  </a:extLst>
                </a:gridCol>
                <a:gridCol w="822960">
                  <a:extLst>
                    <a:ext uri="{9D8B030D-6E8A-4147-A177-3AD203B41FA5}">
                      <a16:colId xmlns:a16="http://schemas.microsoft.com/office/drawing/2014/main" val="1924754159"/>
                    </a:ext>
                  </a:extLst>
                </a:gridCol>
                <a:gridCol w="822960">
                  <a:extLst>
                    <a:ext uri="{9D8B030D-6E8A-4147-A177-3AD203B41FA5}">
                      <a16:colId xmlns:a16="http://schemas.microsoft.com/office/drawing/2014/main" val="1330500442"/>
                    </a:ext>
                  </a:extLst>
                </a:gridCol>
                <a:gridCol w="822960">
                  <a:extLst>
                    <a:ext uri="{9D8B030D-6E8A-4147-A177-3AD203B41FA5}">
                      <a16:colId xmlns:a16="http://schemas.microsoft.com/office/drawing/2014/main" val="3632620492"/>
                    </a:ext>
                  </a:extLst>
                </a:gridCol>
                <a:gridCol w="822960">
                  <a:extLst>
                    <a:ext uri="{9D8B030D-6E8A-4147-A177-3AD203B41FA5}">
                      <a16:colId xmlns:a16="http://schemas.microsoft.com/office/drawing/2014/main" val="1936680415"/>
                    </a:ext>
                  </a:extLst>
                </a:gridCol>
                <a:gridCol w="822960">
                  <a:extLst>
                    <a:ext uri="{9D8B030D-6E8A-4147-A177-3AD203B41FA5}">
                      <a16:colId xmlns:a16="http://schemas.microsoft.com/office/drawing/2014/main" val="96377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436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- 2017-07-05 20:00:00 </a:t>
                      </a:r>
                      <a:r>
                        <a:rPr kumimoji="0" lang="de-DE" sz="1000" b="0" i="0" u="none" strike="noStrike" kern="1200" cap="none" spc="0" normalizeH="0" baseline="0" noProof="0">
                          <a:ln>
                            <a:noFill/>
                          </a:ln>
                          <a:solidFill>
                            <a:prstClr val="black"/>
                          </a:solidFill>
                          <a:effectLst/>
                          <a:uLnTx/>
                          <a:uFillTx/>
                          <a:latin typeface="+mn-lt"/>
                          <a:ea typeface="+mn-ea"/>
                          <a:cs typeface="+mn-cs"/>
                        </a:rPr>
                        <a:t> 
 "Sehr geehrte Majestät, Lieber König Salman von Saudi-Arabien. Schade, dass Sie ihren Auftritt in Deutschland zum G20-Gipfel kurzfristig abgesagt haben. Dann hätten Sie erlebt, wie bei uns Menschen ihre Meinung äußern dürfen. Wir haben hier nämlich etwas, das sie nicht haben: Freiheit." - kommentiert Constantin Schreiber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392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- 2017-09-14 12:50:44 </a:t>
                      </a:r>
                      <a:r>
                        <a:rPr kumimoji="0" lang="de-DE" sz="1000" b="0" i="0" u="none" strike="noStrike" kern="1200" cap="none" spc="0" normalizeH="0" baseline="0" noProof="0">
                          <a:ln>
                            <a:noFill/>
                          </a:ln>
                          <a:solidFill>
                            <a:prstClr val="black"/>
                          </a:solidFill>
                          <a:effectLst/>
                          <a:uLnTx/>
                          <a:uFillTx/>
                          <a:latin typeface="+mn-lt"/>
                          <a:ea typeface="+mn-ea"/>
                          <a:cs typeface="+mn-cs"/>
                        </a:rPr>
                        <a:t> 
 FDP-Chef Christian Lindner wirbt aktuell mit dem Plakatspruch "Schulranzen verändern die Welt, nicht Aktenkoffer" für seine Partei. 1997 ging er für einen Beitrag mit Aktenkoffer in die Schule.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51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- 2017-07-07 20:49:27 </a:t>
                      </a:r>
                      <a:r>
                        <a:rPr kumimoji="0" lang="de-DE" sz="1000" b="0" i="0" u="none" strike="noStrike" kern="1200" cap="none" spc="0" normalizeH="0" baseline="0" noProof="0">
                          <a:ln>
                            <a:noFill/>
                          </a:ln>
                          <a:solidFill>
                            <a:prstClr val="black"/>
                          </a:solidFill>
                          <a:effectLst/>
                          <a:uLnTx/>
                          <a:uFillTx/>
                          <a:latin typeface="+mn-lt"/>
                          <a:ea typeface="+mn-ea"/>
                          <a:cs typeface="+mn-cs"/>
                        </a:rPr>
                        <a:t> 
 Brennende Barrikaden, geplünderte Läden - im Hamburger Schanzenviertel herrschen chaotische Zustände. Der Livestream (unkommentiert)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829148"/>
                  </a:ext>
                </a:extLst>
              </a:tr>
            </a:tbl>
          </a:graphicData>
        </a:graphic>
      </p:graphicFrame>
      <p:sp>
        <p:nvSpPr>
          <p:cNvPr id="4" name="Text Placeholder 3">
            <a:extLst>
              <a:ext uri="{FF2B5EF4-FFF2-40B4-BE49-F238E27FC236}">
                <a16:creationId xmlns:a16="http://schemas.microsoft.com/office/drawing/2014/main" id="{DD855BB9-19C4-4B81-9C9C-320674CF2AA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514000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10CC-01CA-4996-BD24-97EA06180D59}"/>
              </a:ext>
            </a:extLst>
          </p:cNvPr>
          <p:cNvSpPr>
            <a:spLocks noGrp="1"/>
          </p:cNvSpPr>
          <p:nvPr>
            <p:ph type="title"/>
          </p:nvPr>
        </p:nvSpPr>
        <p:spPr/>
        <p:txBody>
          <a:bodyPr/>
          <a:lstStyle/>
          <a:p>
            <a:r>
              <a:rPr lang="de-DE"/>
              <a:t>Eigene Posts - Videostarts - Export | Tagesschau - 1 of 7</a:t>
            </a:r>
            <a:endParaRPr lang="en-US"/>
          </a:p>
        </p:txBody>
      </p:sp>
      <p:graphicFrame>
        <p:nvGraphicFramePr>
          <p:cNvPr id="5" name="Table Placeholder 4">
            <a:extLst>
              <a:ext uri="{FF2B5EF4-FFF2-40B4-BE49-F238E27FC236}">
                <a16:creationId xmlns:a16="http://schemas.microsoft.com/office/drawing/2014/main" id="{C8951158-0B40-45B0-B0B2-CB78171B3E20}"/>
              </a:ext>
            </a:extLst>
          </p:cNvPr>
          <p:cNvGraphicFramePr>
            <a:graphicFrameLocks noGrp="1"/>
          </p:cNvGraphicFramePr>
          <p:nvPr>
            <p:ph type="tbl" sz="quarter" idx="13"/>
            <p:extLst>
              <p:ext uri="{D42A27DB-BD31-4B8C-83A1-F6EECF244321}">
                <p14:modId xmlns:p14="http://schemas.microsoft.com/office/powerpoint/2010/main" val="39485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9002912"/>
                    </a:ext>
                  </a:extLst>
                </a:gridCol>
                <a:gridCol w="822960">
                  <a:extLst>
                    <a:ext uri="{9D8B030D-6E8A-4147-A177-3AD203B41FA5}">
                      <a16:colId xmlns:a16="http://schemas.microsoft.com/office/drawing/2014/main" val="1321422681"/>
                    </a:ext>
                  </a:extLst>
                </a:gridCol>
                <a:gridCol w="822960">
                  <a:extLst>
                    <a:ext uri="{9D8B030D-6E8A-4147-A177-3AD203B41FA5}">
                      <a16:colId xmlns:a16="http://schemas.microsoft.com/office/drawing/2014/main" val="307084213"/>
                    </a:ext>
                  </a:extLst>
                </a:gridCol>
                <a:gridCol w="822960">
                  <a:extLst>
                    <a:ext uri="{9D8B030D-6E8A-4147-A177-3AD203B41FA5}">
                      <a16:colId xmlns:a16="http://schemas.microsoft.com/office/drawing/2014/main" val="3615025022"/>
                    </a:ext>
                  </a:extLst>
                </a:gridCol>
                <a:gridCol w="822960">
                  <a:extLst>
                    <a:ext uri="{9D8B030D-6E8A-4147-A177-3AD203B41FA5}">
                      <a16:colId xmlns:a16="http://schemas.microsoft.com/office/drawing/2014/main" val="364949251"/>
                    </a:ext>
                  </a:extLst>
                </a:gridCol>
                <a:gridCol w="822960">
                  <a:extLst>
                    <a:ext uri="{9D8B030D-6E8A-4147-A177-3AD203B41FA5}">
                      <a16:colId xmlns:a16="http://schemas.microsoft.com/office/drawing/2014/main" val="3466596318"/>
                    </a:ext>
                  </a:extLst>
                </a:gridCol>
                <a:gridCol w="822960">
                  <a:extLst>
                    <a:ext uri="{9D8B030D-6E8A-4147-A177-3AD203B41FA5}">
                      <a16:colId xmlns:a16="http://schemas.microsoft.com/office/drawing/2014/main" val="2956593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63018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- 2017-06-08 18:00:00 </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180173494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415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05:00:00 </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851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- 2017-08-14 18:15:53 </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458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- 2017-02-17 16:15:00 </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511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- 2017-02-10 05:34:13 </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6415547"/>
                  </a:ext>
                </a:extLst>
              </a:tr>
            </a:tbl>
          </a:graphicData>
        </a:graphic>
      </p:graphicFrame>
      <p:sp>
        <p:nvSpPr>
          <p:cNvPr id="4" name="Text Placeholder 3">
            <a:extLst>
              <a:ext uri="{FF2B5EF4-FFF2-40B4-BE49-F238E27FC236}">
                <a16:creationId xmlns:a16="http://schemas.microsoft.com/office/drawing/2014/main" id="{87DDCE9A-6E3D-48FE-8F70-3C04153C558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87695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9FC6-CB9E-455A-9D1B-61BCB97EE43C}"/>
              </a:ext>
            </a:extLst>
          </p:cNvPr>
          <p:cNvSpPr>
            <a:spLocks noGrp="1"/>
          </p:cNvSpPr>
          <p:nvPr>
            <p:ph type="title"/>
          </p:nvPr>
        </p:nvSpPr>
        <p:spPr/>
        <p:txBody>
          <a:bodyPr/>
          <a:lstStyle/>
          <a:p>
            <a:r>
              <a:rPr lang="de-DE"/>
              <a:t>Eigene Posts - Videostarts - Export | Tagesschau - 2 of 7</a:t>
            </a:r>
            <a:endParaRPr lang="en-US"/>
          </a:p>
        </p:txBody>
      </p:sp>
      <p:graphicFrame>
        <p:nvGraphicFramePr>
          <p:cNvPr id="5" name="Table Placeholder 4">
            <a:extLst>
              <a:ext uri="{FF2B5EF4-FFF2-40B4-BE49-F238E27FC236}">
                <a16:creationId xmlns:a16="http://schemas.microsoft.com/office/drawing/2014/main" id="{801446CE-5097-4ACE-8797-E3B238E95207}"/>
              </a:ext>
            </a:extLst>
          </p:cNvPr>
          <p:cNvGraphicFramePr>
            <a:graphicFrameLocks noGrp="1"/>
          </p:cNvGraphicFramePr>
          <p:nvPr>
            <p:ph type="tbl" sz="quarter" idx="13"/>
            <p:extLst>
              <p:ext uri="{D42A27DB-BD31-4B8C-83A1-F6EECF244321}">
                <p14:modId xmlns:p14="http://schemas.microsoft.com/office/powerpoint/2010/main" val="287669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7829098"/>
                    </a:ext>
                  </a:extLst>
                </a:gridCol>
                <a:gridCol w="822960">
                  <a:extLst>
                    <a:ext uri="{9D8B030D-6E8A-4147-A177-3AD203B41FA5}">
                      <a16:colId xmlns:a16="http://schemas.microsoft.com/office/drawing/2014/main" val="2400155156"/>
                    </a:ext>
                  </a:extLst>
                </a:gridCol>
                <a:gridCol w="822960">
                  <a:extLst>
                    <a:ext uri="{9D8B030D-6E8A-4147-A177-3AD203B41FA5}">
                      <a16:colId xmlns:a16="http://schemas.microsoft.com/office/drawing/2014/main" val="405370525"/>
                    </a:ext>
                  </a:extLst>
                </a:gridCol>
                <a:gridCol w="822960">
                  <a:extLst>
                    <a:ext uri="{9D8B030D-6E8A-4147-A177-3AD203B41FA5}">
                      <a16:colId xmlns:a16="http://schemas.microsoft.com/office/drawing/2014/main" val="1415859755"/>
                    </a:ext>
                  </a:extLst>
                </a:gridCol>
                <a:gridCol w="822960">
                  <a:extLst>
                    <a:ext uri="{9D8B030D-6E8A-4147-A177-3AD203B41FA5}">
                      <a16:colId xmlns:a16="http://schemas.microsoft.com/office/drawing/2014/main" val="2370169702"/>
                    </a:ext>
                  </a:extLst>
                </a:gridCol>
                <a:gridCol w="822960">
                  <a:extLst>
                    <a:ext uri="{9D8B030D-6E8A-4147-A177-3AD203B41FA5}">
                      <a16:colId xmlns:a16="http://schemas.microsoft.com/office/drawing/2014/main" val="3464700226"/>
                    </a:ext>
                  </a:extLst>
                </a:gridCol>
                <a:gridCol w="822960">
                  <a:extLst>
                    <a:ext uri="{9D8B030D-6E8A-4147-A177-3AD203B41FA5}">
                      <a16:colId xmlns:a16="http://schemas.microsoft.com/office/drawing/2014/main" val="32680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21758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- 2017-04-04 21:07:04 </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76768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- 2017-05-15 17:48:23 </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836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- 2017-08-25 03:30:00 </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7880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- 2017-01-27 12:45:00 </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162059403"/>
                  </a:ext>
                </a:extLst>
              </a:tr>
            </a:tbl>
          </a:graphicData>
        </a:graphic>
      </p:graphicFrame>
      <p:sp>
        <p:nvSpPr>
          <p:cNvPr id="4" name="Text Placeholder 3">
            <a:extLst>
              <a:ext uri="{FF2B5EF4-FFF2-40B4-BE49-F238E27FC236}">
                <a16:creationId xmlns:a16="http://schemas.microsoft.com/office/drawing/2014/main" id="{D96483FC-FBCF-4E6E-97E5-429A2CCFDE1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32689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4362-5939-4F70-A7AD-33C7753A9EAF}"/>
              </a:ext>
            </a:extLst>
          </p:cNvPr>
          <p:cNvSpPr>
            <a:spLocks noGrp="1"/>
          </p:cNvSpPr>
          <p:nvPr>
            <p:ph type="title"/>
          </p:nvPr>
        </p:nvSpPr>
        <p:spPr/>
        <p:txBody>
          <a:bodyPr/>
          <a:lstStyle/>
          <a:p>
            <a:r>
              <a:rPr lang="de-DE"/>
              <a:t>Eigene Posts - Videostarts - Export | Tagesschau - 3 of 7</a:t>
            </a:r>
            <a:endParaRPr lang="en-US"/>
          </a:p>
        </p:txBody>
      </p:sp>
      <p:graphicFrame>
        <p:nvGraphicFramePr>
          <p:cNvPr id="5" name="Table Placeholder 4">
            <a:extLst>
              <a:ext uri="{FF2B5EF4-FFF2-40B4-BE49-F238E27FC236}">
                <a16:creationId xmlns:a16="http://schemas.microsoft.com/office/drawing/2014/main" id="{08CD6A5A-1ED1-4366-A389-B6E8991CB3F2}"/>
              </a:ext>
            </a:extLst>
          </p:cNvPr>
          <p:cNvGraphicFramePr>
            <a:graphicFrameLocks noGrp="1"/>
          </p:cNvGraphicFramePr>
          <p:nvPr>
            <p:ph type="tbl" sz="quarter" idx="13"/>
            <p:extLst>
              <p:ext uri="{D42A27DB-BD31-4B8C-83A1-F6EECF244321}">
                <p14:modId xmlns:p14="http://schemas.microsoft.com/office/powerpoint/2010/main" val="303687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4731850"/>
                    </a:ext>
                  </a:extLst>
                </a:gridCol>
                <a:gridCol w="822960">
                  <a:extLst>
                    <a:ext uri="{9D8B030D-6E8A-4147-A177-3AD203B41FA5}">
                      <a16:colId xmlns:a16="http://schemas.microsoft.com/office/drawing/2014/main" val="1881523463"/>
                    </a:ext>
                  </a:extLst>
                </a:gridCol>
                <a:gridCol w="822960">
                  <a:extLst>
                    <a:ext uri="{9D8B030D-6E8A-4147-A177-3AD203B41FA5}">
                      <a16:colId xmlns:a16="http://schemas.microsoft.com/office/drawing/2014/main" val="980553285"/>
                    </a:ext>
                  </a:extLst>
                </a:gridCol>
                <a:gridCol w="822960">
                  <a:extLst>
                    <a:ext uri="{9D8B030D-6E8A-4147-A177-3AD203B41FA5}">
                      <a16:colId xmlns:a16="http://schemas.microsoft.com/office/drawing/2014/main" val="3073415663"/>
                    </a:ext>
                  </a:extLst>
                </a:gridCol>
                <a:gridCol w="822960">
                  <a:extLst>
                    <a:ext uri="{9D8B030D-6E8A-4147-A177-3AD203B41FA5}">
                      <a16:colId xmlns:a16="http://schemas.microsoft.com/office/drawing/2014/main" val="1878342228"/>
                    </a:ext>
                  </a:extLst>
                </a:gridCol>
                <a:gridCol w="822960">
                  <a:extLst>
                    <a:ext uri="{9D8B030D-6E8A-4147-A177-3AD203B41FA5}">
                      <a16:colId xmlns:a16="http://schemas.microsoft.com/office/drawing/2014/main" val="527199486"/>
                    </a:ext>
                  </a:extLst>
                </a:gridCol>
                <a:gridCol w="822960">
                  <a:extLst>
                    <a:ext uri="{9D8B030D-6E8A-4147-A177-3AD203B41FA5}">
                      <a16:colId xmlns:a16="http://schemas.microsoft.com/office/drawing/2014/main" val="3080115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68073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- 2017-09-24 16:32:07 </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396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- 2017-01-26 20:18:09 </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285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- 2017-06-13 17:31:00 </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9758597"/>
                  </a:ext>
                </a:extLst>
              </a:tr>
            </a:tbl>
          </a:graphicData>
        </a:graphic>
      </p:graphicFrame>
      <p:sp>
        <p:nvSpPr>
          <p:cNvPr id="4" name="Text Placeholder 3">
            <a:extLst>
              <a:ext uri="{FF2B5EF4-FFF2-40B4-BE49-F238E27FC236}">
                <a16:creationId xmlns:a16="http://schemas.microsoft.com/office/drawing/2014/main" id="{DADD8BE3-EFED-448D-9F2D-F99E8F9A6AB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122105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2EA4-A7D4-44ED-BBEF-170E05479ED1}"/>
              </a:ext>
            </a:extLst>
          </p:cNvPr>
          <p:cNvSpPr>
            <a:spLocks noGrp="1"/>
          </p:cNvSpPr>
          <p:nvPr>
            <p:ph type="title"/>
          </p:nvPr>
        </p:nvSpPr>
        <p:spPr/>
        <p:txBody>
          <a:bodyPr/>
          <a:lstStyle/>
          <a:p>
            <a:r>
              <a:rPr lang="de-DE"/>
              <a:t>Eigene Posts - Videostarts - Export | Tagesschau - 4 of 7</a:t>
            </a:r>
            <a:endParaRPr lang="en-US"/>
          </a:p>
        </p:txBody>
      </p:sp>
      <p:graphicFrame>
        <p:nvGraphicFramePr>
          <p:cNvPr id="5" name="Table Placeholder 4">
            <a:extLst>
              <a:ext uri="{FF2B5EF4-FFF2-40B4-BE49-F238E27FC236}">
                <a16:creationId xmlns:a16="http://schemas.microsoft.com/office/drawing/2014/main" id="{2462731F-20A1-4DE8-ADC3-91FDAB6D53CC}"/>
              </a:ext>
            </a:extLst>
          </p:cNvPr>
          <p:cNvGraphicFramePr>
            <a:graphicFrameLocks noGrp="1"/>
          </p:cNvGraphicFramePr>
          <p:nvPr>
            <p:ph type="tbl" sz="quarter" idx="13"/>
            <p:extLst>
              <p:ext uri="{D42A27DB-BD31-4B8C-83A1-F6EECF244321}">
                <p14:modId xmlns:p14="http://schemas.microsoft.com/office/powerpoint/2010/main" val="400620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5159406"/>
                    </a:ext>
                  </a:extLst>
                </a:gridCol>
                <a:gridCol w="822960">
                  <a:extLst>
                    <a:ext uri="{9D8B030D-6E8A-4147-A177-3AD203B41FA5}">
                      <a16:colId xmlns:a16="http://schemas.microsoft.com/office/drawing/2014/main" val="3542466223"/>
                    </a:ext>
                  </a:extLst>
                </a:gridCol>
                <a:gridCol w="822960">
                  <a:extLst>
                    <a:ext uri="{9D8B030D-6E8A-4147-A177-3AD203B41FA5}">
                      <a16:colId xmlns:a16="http://schemas.microsoft.com/office/drawing/2014/main" val="665731281"/>
                    </a:ext>
                  </a:extLst>
                </a:gridCol>
                <a:gridCol w="822960">
                  <a:extLst>
                    <a:ext uri="{9D8B030D-6E8A-4147-A177-3AD203B41FA5}">
                      <a16:colId xmlns:a16="http://schemas.microsoft.com/office/drawing/2014/main" val="2249280040"/>
                    </a:ext>
                  </a:extLst>
                </a:gridCol>
                <a:gridCol w="822960">
                  <a:extLst>
                    <a:ext uri="{9D8B030D-6E8A-4147-A177-3AD203B41FA5}">
                      <a16:colId xmlns:a16="http://schemas.microsoft.com/office/drawing/2014/main" val="138306896"/>
                    </a:ext>
                  </a:extLst>
                </a:gridCol>
                <a:gridCol w="822960">
                  <a:extLst>
                    <a:ext uri="{9D8B030D-6E8A-4147-A177-3AD203B41FA5}">
                      <a16:colId xmlns:a16="http://schemas.microsoft.com/office/drawing/2014/main" val="2378264108"/>
                    </a:ext>
                  </a:extLst>
                </a:gridCol>
                <a:gridCol w="822960">
                  <a:extLst>
                    <a:ext uri="{9D8B030D-6E8A-4147-A177-3AD203B41FA5}">
                      <a16:colId xmlns:a16="http://schemas.microsoft.com/office/drawing/2014/main" val="276862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84087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- 2017-08-28 19:59:00 </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75302709"/>
                  </a:ext>
                </a:extLst>
              </a:tr>
            </a:tbl>
          </a:graphicData>
        </a:graphic>
      </p:graphicFrame>
      <p:sp>
        <p:nvSpPr>
          <p:cNvPr id="4" name="Text Placeholder 3">
            <a:extLst>
              <a:ext uri="{FF2B5EF4-FFF2-40B4-BE49-F238E27FC236}">
                <a16:creationId xmlns:a16="http://schemas.microsoft.com/office/drawing/2014/main" id="{A1A917E4-4F6D-4D09-B71E-6A66EBBBB1F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476410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A144D-664F-4206-B305-77FB00487AF3}"/>
              </a:ext>
            </a:extLst>
          </p:cNvPr>
          <p:cNvSpPr>
            <a:spLocks noGrp="1"/>
          </p:cNvSpPr>
          <p:nvPr>
            <p:ph type="title"/>
          </p:nvPr>
        </p:nvSpPr>
        <p:spPr/>
        <p:txBody>
          <a:bodyPr/>
          <a:lstStyle/>
          <a:p>
            <a:r>
              <a:rPr lang="de-DE"/>
              <a:t>Eigene Posts - Videostarts - Export | Tagesschau - 5 of 7</a:t>
            </a:r>
            <a:endParaRPr lang="en-US"/>
          </a:p>
        </p:txBody>
      </p:sp>
      <p:graphicFrame>
        <p:nvGraphicFramePr>
          <p:cNvPr id="5" name="Table Placeholder 4">
            <a:extLst>
              <a:ext uri="{FF2B5EF4-FFF2-40B4-BE49-F238E27FC236}">
                <a16:creationId xmlns:a16="http://schemas.microsoft.com/office/drawing/2014/main" id="{2BD9D74E-8DF5-47D8-B817-72C27D72864D}"/>
              </a:ext>
            </a:extLst>
          </p:cNvPr>
          <p:cNvGraphicFramePr>
            <a:graphicFrameLocks noGrp="1"/>
          </p:cNvGraphicFramePr>
          <p:nvPr>
            <p:ph type="tbl" sz="quarter" idx="13"/>
            <p:extLst>
              <p:ext uri="{D42A27DB-BD31-4B8C-83A1-F6EECF244321}">
                <p14:modId xmlns:p14="http://schemas.microsoft.com/office/powerpoint/2010/main" val="228083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532079"/>
                    </a:ext>
                  </a:extLst>
                </a:gridCol>
                <a:gridCol w="822960">
                  <a:extLst>
                    <a:ext uri="{9D8B030D-6E8A-4147-A177-3AD203B41FA5}">
                      <a16:colId xmlns:a16="http://schemas.microsoft.com/office/drawing/2014/main" val="343747833"/>
                    </a:ext>
                  </a:extLst>
                </a:gridCol>
                <a:gridCol w="822960">
                  <a:extLst>
                    <a:ext uri="{9D8B030D-6E8A-4147-A177-3AD203B41FA5}">
                      <a16:colId xmlns:a16="http://schemas.microsoft.com/office/drawing/2014/main" val="1974678798"/>
                    </a:ext>
                  </a:extLst>
                </a:gridCol>
                <a:gridCol w="822960">
                  <a:extLst>
                    <a:ext uri="{9D8B030D-6E8A-4147-A177-3AD203B41FA5}">
                      <a16:colId xmlns:a16="http://schemas.microsoft.com/office/drawing/2014/main" val="1651536284"/>
                    </a:ext>
                  </a:extLst>
                </a:gridCol>
                <a:gridCol w="822960">
                  <a:extLst>
                    <a:ext uri="{9D8B030D-6E8A-4147-A177-3AD203B41FA5}">
                      <a16:colId xmlns:a16="http://schemas.microsoft.com/office/drawing/2014/main" val="3102575380"/>
                    </a:ext>
                  </a:extLst>
                </a:gridCol>
                <a:gridCol w="822960">
                  <a:extLst>
                    <a:ext uri="{9D8B030D-6E8A-4147-A177-3AD203B41FA5}">
                      <a16:colId xmlns:a16="http://schemas.microsoft.com/office/drawing/2014/main" val="48564242"/>
                    </a:ext>
                  </a:extLst>
                </a:gridCol>
                <a:gridCol w="822960">
                  <a:extLst>
                    <a:ext uri="{9D8B030D-6E8A-4147-A177-3AD203B41FA5}">
                      <a16:colId xmlns:a16="http://schemas.microsoft.com/office/drawing/2014/main" val="2950324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04249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- 2017-04-19 03:30:00 </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734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- 2017-05-29 12:24:00 </a:t>
                      </a:r>
                      <a:r>
                        <a:rPr kumimoji="0" lang="de-DE" sz="1000" b="0" i="0" u="none" strike="noStrike" kern="1200" cap="none" spc="0" normalizeH="0" baseline="0" noProof="0">
                          <a:ln>
                            <a:noFill/>
                          </a:ln>
                          <a:solidFill>
                            <a:prstClr val="black"/>
                          </a:solidFill>
                          <a:effectLst/>
                          <a:uLnTx/>
                          <a:uFillTx/>
                          <a:latin typeface="+mn-lt"/>
                          <a:ea typeface="+mn-ea"/>
                          <a:cs typeface="+mn-cs"/>
                        </a:rPr>
                        <a:t> 
 Mit dem Smartphone ins Freibad? In einigen Bädern geht das jetzt nur noch mit abgeklebter Kameralinse. Das Foto-Verbot soll verhindern, dass Besucher heimlich fotografiert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235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- 2017-10-28 18:20:16 </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341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- 2017-07-09 17:14:52 </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684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- 2017-05-16 15:30:00 </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0368970"/>
                  </a:ext>
                </a:extLst>
              </a:tr>
            </a:tbl>
          </a:graphicData>
        </a:graphic>
      </p:graphicFrame>
      <p:sp>
        <p:nvSpPr>
          <p:cNvPr id="4" name="Text Placeholder 3">
            <a:extLst>
              <a:ext uri="{FF2B5EF4-FFF2-40B4-BE49-F238E27FC236}">
                <a16:creationId xmlns:a16="http://schemas.microsoft.com/office/drawing/2014/main" id="{09394475-3BE1-47F7-A537-489DF0EC00F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220199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E2FB2-4512-404B-9CDB-79A42452C380}"/>
              </a:ext>
            </a:extLst>
          </p:cNvPr>
          <p:cNvSpPr>
            <a:spLocks noGrp="1"/>
          </p:cNvSpPr>
          <p:nvPr>
            <p:ph type="title"/>
          </p:nvPr>
        </p:nvSpPr>
        <p:spPr/>
        <p:txBody>
          <a:bodyPr/>
          <a:lstStyle/>
          <a:p>
            <a:r>
              <a:rPr lang="de-DE"/>
              <a:t>Eigene Posts - Videostarts - Export | Tagesschau - 6 of 7</a:t>
            </a:r>
            <a:endParaRPr lang="en-US"/>
          </a:p>
        </p:txBody>
      </p:sp>
      <p:graphicFrame>
        <p:nvGraphicFramePr>
          <p:cNvPr id="5" name="Table Placeholder 4">
            <a:extLst>
              <a:ext uri="{FF2B5EF4-FFF2-40B4-BE49-F238E27FC236}">
                <a16:creationId xmlns:a16="http://schemas.microsoft.com/office/drawing/2014/main" id="{FBB7F83B-24B0-4B8A-9A94-917026EA1EAC}"/>
              </a:ext>
            </a:extLst>
          </p:cNvPr>
          <p:cNvGraphicFramePr>
            <a:graphicFrameLocks noGrp="1"/>
          </p:cNvGraphicFramePr>
          <p:nvPr>
            <p:ph type="tbl" sz="quarter" idx="13"/>
            <p:extLst>
              <p:ext uri="{D42A27DB-BD31-4B8C-83A1-F6EECF244321}">
                <p14:modId xmlns:p14="http://schemas.microsoft.com/office/powerpoint/2010/main" val="375934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2156815"/>
                    </a:ext>
                  </a:extLst>
                </a:gridCol>
                <a:gridCol w="822960">
                  <a:extLst>
                    <a:ext uri="{9D8B030D-6E8A-4147-A177-3AD203B41FA5}">
                      <a16:colId xmlns:a16="http://schemas.microsoft.com/office/drawing/2014/main" val="371773830"/>
                    </a:ext>
                  </a:extLst>
                </a:gridCol>
                <a:gridCol w="822960">
                  <a:extLst>
                    <a:ext uri="{9D8B030D-6E8A-4147-A177-3AD203B41FA5}">
                      <a16:colId xmlns:a16="http://schemas.microsoft.com/office/drawing/2014/main" val="2789696988"/>
                    </a:ext>
                  </a:extLst>
                </a:gridCol>
                <a:gridCol w="822960">
                  <a:extLst>
                    <a:ext uri="{9D8B030D-6E8A-4147-A177-3AD203B41FA5}">
                      <a16:colId xmlns:a16="http://schemas.microsoft.com/office/drawing/2014/main" val="3040371949"/>
                    </a:ext>
                  </a:extLst>
                </a:gridCol>
                <a:gridCol w="822960">
                  <a:extLst>
                    <a:ext uri="{9D8B030D-6E8A-4147-A177-3AD203B41FA5}">
                      <a16:colId xmlns:a16="http://schemas.microsoft.com/office/drawing/2014/main" val="2999024112"/>
                    </a:ext>
                  </a:extLst>
                </a:gridCol>
                <a:gridCol w="822960">
                  <a:extLst>
                    <a:ext uri="{9D8B030D-6E8A-4147-A177-3AD203B41FA5}">
                      <a16:colId xmlns:a16="http://schemas.microsoft.com/office/drawing/2014/main" val="2186871790"/>
                    </a:ext>
                  </a:extLst>
                </a:gridCol>
                <a:gridCol w="822960">
                  <a:extLst>
                    <a:ext uri="{9D8B030D-6E8A-4147-A177-3AD203B41FA5}">
                      <a16:colId xmlns:a16="http://schemas.microsoft.com/office/drawing/2014/main" val="551741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80753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- 2017-06-02 14:00:00 </a:t>
                      </a:r>
                      <a:r>
                        <a:rPr kumimoji="0" lang="de-DE" sz="1000" b="0" i="0" u="none" strike="noStrike" kern="1200" cap="none" spc="0" normalizeH="0" baseline="0" noProof="0">
                          <a:ln>
                            <a:noFill/>
                          </a:ln>
                          <a:solidFill>
                            <a:prstClr val="black"/>
                          </a:solidFill>
                          <a:effectLst/>
                          <a:uLnTx/>
                          <a:uFillTx/>
                          <a:latin typeface="+mn-lt"/>
                          <a:ea typeface="+mn-ea"/>
                          <a:cs typeface="+mn-cs"/>
                        </a:rPr>
                        <a:t> 
 Wir sollten häufiger miteinander reden.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549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- 2017-01-14 10:30:00 </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91536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- 2017-05-26 14:45:56 </a:t>
                      </a:r>
                      <a:r>
                        <a:rPr kumimoji="0" lang="de-DE" sz="1000" b="0" i="0" u="none" strike="noStrike" kern="1200" cap="none" spc="0" normalizeH="0" baseline="0" noProof="0">
                          <a:ln>
                            <a:noFill/>
                          </a:ln>
                          <a:solidFill>
                            <a:prstClr val="black"/>
                          </a:solidFill>
                          <a:effectLst/>
                          <a:uLnTx/>
                          <a:uFillTx/>
                          <a:latin typeface="+mn-lt"/>
                          <a:ea typeface="+mn-ea"/>
                          <a:cs typeface="+mn-cs"/>
                        </a:rPr>
                        <a:t> 
 Millionen Menschen in Deutschland helfen ehrenamtlich Geflüchteten. Anstatt auf sie stolz zu sein, werden sie als „Gutmenschen“ beleidigt, kommentiert Isabel Schayani: „Aber wenn man darauf nicht stolz ist – worauf denn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42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- 2017-05-04 08:56:54 </a:t>
                      </a:r>
                      <a:r>
                        <a:rPr kumimoji="0" lang="de-DE" sz="1000" b="0" i="0" u="none" strike="noStrike" kern="1200" cap="none" spc="0" normalizeH="0" baseline="0" noProof="0">
                          <a:ln>
                            <a:noFill/>
                          </a:ln>
                          <a:solidFill>
                            <a:prstClr val="black"/>
                          </a:solidFill>
                          <a:effectLst/>
                          <a:uLnTx/>
                          <a:uFillTx/>
                          <a:latin typeface="+mn-lt"/>
                          <a:ea typeface="+mn-ea"/>
                          <a:cs typeface="+mn-cs"/>
                        </a:rPr>
                        <a:t> 
 Medikamente sollen heilen - eigentlich. Doch ausgerechnet die Pharmaindustrie trägt offenbar dazu bei, dass sich multiresistente Erreger verbreiten.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0259756"/>
                  </a:ext>
                </a:extLst>
              </a:tr>
            </a:tbl>
          </a:graphicData>
        </a:graphic>
      </p:graphicFrame>
      <p:sp>
        <p:nvSpPr>
          <p:cNvPr id="4" name="Text Placeholder 3">
            <a:extLst>
              <a:ext uri="{FF2B5EF4-FFF2-40B4-BE49-F238E27FC236}">
                <a16:creationId xmlns:a16="http://schemas.microsoft.com/office/drawing/2014/main" id="{70D4C72D-29FE-4AAB-B095-D4880FDC5CD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58369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10622-A77F-4A13-89B3-1CF550DA99AC}"/>
              </a:ext>
            </a:extLst>
          </p:cNvPr>
          <p:cNvSpPr>
            <a:spLocks noGrp="1"/>
          </p:cNvSpPr>
          <p:nvPr>
            <p:ph type="title"/>
          </p:nvPr>
        </p:nvSpPr>
        <p:spPr/>
        <p:txBody>
          <a:bodyPr/>
          <a:lstStyle/>
          <a:p>
            <a:r>
              <a:rPr lang="de-DE"/>
              <a:t>Eigene Posts - Videostarts - Export | Tagesschau - 7 of 7</a:t>
            </a:r>
            <a:endParaRPr lang="en-US"/>
          </a:p>
        </p:txBody>
      </p:sp>
      <p:graphicFrame>
        <p:nvGraphicFramePr>
          <p:cNvPr id="5" name="Table Placeholder 4">
            <a:extLst>
              <a:ext uri="{FF2B5EF4-FFF2-40B4-BE49-F238E27FC236}">
                <a16:creationId xmlns:a16="http://schemas.microsoft.com/office/drawing/2014/main" id="{F3BD7A6E-E919-4900-9EA1-249874B3AE40}"/>
              </a:ext>
            </a:extLst>
          </p:cNvPr>
          <p:cNvGraphicFramePr>
            <a:graphicFrameLocks noGrp="1"/>
          </p:cNvGraphicFramePr>
          <p:nvPr>
            <p:ph type="tbl" sz="quarter" idx="13"/>
            <p:extLst>
              <p:ext uri="{D42A27DB-BD31-4B8C-83A1-F6EECF244321}">
                <p14:modId xmlns:p14="http://schemas.microsoft.com/office/powerpoint/2010/main" val="242518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9929455"/>
                    </a:ext>
                  </a:extLst>
                </a:gridCol>
                <a:gridCol w="822960">
                  <a:extLst>
                    <a:ext uri="{9D8B030D-6E8A-4147-A177-3AD203B41FA5}">
                      <a16:colId xmlns:a16="http://schemas.microsoft.com/office/drawing/2014/main" val="1427035320"/>
                    </a:ext>
                  </a:extLst>
                </a:gridCol>
                <a:gridCol w="822960">
                  <a:extLst>
                    <a:ext uri="{9D8B030D-6E8A-4147-A177-3AD203B41FA5}">
                      <a16:colId xmlns:a16="http://schemas.microsoft.com/office/drawing/2014/main" val="622461432"/>
                    </a:ext>
                  </a:extLst>
                </a:gridCol>
                <a:gridCol w="822960">
                  <a:extLst>
                    <a:ext uri="{9D8B030D-6E8A-4147-A177-3AD203B41FA5}">
                      <a16:colId xmlns:a16="http://schemas.microsoft.com/office/drawing/2014/main" val="2855364440"/>
                    </a:ext>
                  </a:extLst>
                </a:gridCol>
                <a:gridCol w="822960">
                  <a:extLst>
                    <a:ext uri="{9D8B030D-6E8A-4147-A177-3AD203B41FA5}">
                      <a16:colId xmlns:a16="http://schemas.microsoft.com/office/drawing/2014/main" val="3501230317"/>
                    </a:ext>
                  </a:extLst>
                </a:gridCol>
                <a:gridCol w="822960">
                  <a:extLst>
                    <a:ext uri="{9D8B030D-6E8A-4147-A177-3AD203B41FA5}">
                      <a16:colId xmlns:a16="http://schemas.microsoft.com/office/drawing/2014/main" val="2857808634"/>
                    </a:ext>
                  </a:extLst>
                </a:gridCol>
                <a:gridCol w="822960">
                  <a:extLst>
                    <a:ext uri="{9D8B030D-6E8A-4147-A177-3AD203B41FA5}">
                      <a16:colId xmlns:a16="http://schemas.microsoft.com/office/drawing/2014/main" val="2833037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68211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- 2017-07-05 20:00:00 </a:t>
                      </a:r>
                      <a:r>
                        <a:rPr kumimoji="0" lang="de-DE" sz="1000" b="0" i="0" u="none" strike="noStrike" kern="1200" cap="none" spc="0" normalizeH="0" baseline="0" noProof="0">
                          <a:ln>
                            <a:noFill/>
                          </a:ln>
                          <a:solidFill>
                            <a:prstClr val="black"/>
                          </a:solidFill>
                          <a:effectLst/>
                          <a:uLnTx/>
                          <a:uFillTx/>
                          <a:latin typeface="+mn-lt"/>
                          <a:ea typeface="+mn-ea"/>
                          <a:cs typeface="+mn-cs"/>
                        </a:rPr>
                        <a:t> 
 "Sehr geehrte Majestät, Lieber König Salman von Saudi-Arabien. Schade, dass Sie ihren Auftritt in Deutschland zum G20-Gipfel kurzfristig abgesagt haben. Dann hätten Sie erlebt, wie bei uns Menschen ihre Meinung äußern dürfen. Wir haben hier nämlich etwas, das sie nicht haben: Freiheit." - kommentiert Constantin Schreiber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8177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- 2017-09-14 12:50:44 </a:t>
                      </a:r>
                      <a:r>
                        <a:rPr kumimoji="0" lang="de-DE" sz="1000" b="0" i="0" u="none" strike="noStrike" kern="1200" cap="none" spc="0" normalizeH="0" baseline="0" noProof="0">
                          <a:ln>
                            <a:noFill/>
                          </a:ln>
                          <a:solidFill>
                            <a:prstClr val="black"/>
                          </a:solidFill>
                          <a:effectLst/>
                          <a:uLnTx/>
                          <a:uFillTx/>
                          <a:latin typeface="+mn-lt"/>
                          <a:ea typeface="+mn-ea"/>
                          <a:cs typeface="+mn-cs"/>
                        </a:rPr>
                        <a:t> 
 FDP-Chef Christian Lindner wirbt aktuell mit dem Plakatspruch "Schulranzen verändern die Welt, nicht Aktenkoffer" für seine Partei. 1997 ging er für einen Beitrag mit Aktenkoffer in die Schule.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112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- 2017-07-07 20:49:27 </a:t>
                      </a:r>
                      <a:r>
                        <a:rPr kumimoji="0" lang="de-DE" sz="1000" b="0" i="0" u="none" strike="noStrike" kern="1200" cap="none" spc="0" normalizeH="0" baseline="0" noProof="0">
                          <a:ln>
                            <a:noFill/>
                          </a:ln>
                          <a:solidFill>
                            <a:prstClr val="black"/>
                          </a:solidFill>
                          <a:effectLst/>
                          <a:uLnTx/>
                          <a:uFillTx/>
                          <a:latin typeface="+mn-lt"/>
                          <a:ea typeface="+mn-ea"/>
                          <a:cs typeface="+mn-cs"/>
                        </a:rPr>
                        <a:t> 
 Brennende Barrikaden, geplünderte Läden - im Hamburger Schanzenviertel herrschen chaotische Zustände. Der Livestream (unkommentiert)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132947"/>
                  </a:ext>
                </a:extLst>
              </a:tr>
            </a:tbl>
          </a:graphicData>
        </a:graphic>
      </p:graphicFrame>
      <p:sp>
        <p:nvSpPr>
          <p:cNvPr id="4" name="Text Placeholder 3">
            <a:extLst>
              <a:ext uri="{FF2B5EF4-FFF2-40B4-BE49-F238E27FC236}">
                <a16:creationId xmlns:a16="http://schemas.microsoft.com/office/drawing/2014/main" id="{812F4026-E227-4764-BB76-116E3902B81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34109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DB32-3F7A-45C1-BE72-AC588B321CEF}"/>
              </a:ext>
            </a:extLst>
          </p:cNvPr>
          <p:cNvSpPr>
            <a:spLocks noGrp="1"/>
          </p:cNvSpPr>
          <p:nvPr>
            <p:ph type="title"/>
          </p:nvPr>
        </p:nvSpPr>
        <p:spPr/>
        <p:txBody>
          <a:bodyPr/>
          <a:lstStyle/>
          <a:p>
            <a:r>
              <a:rPr lang="en-US"/>
              <a:t>Facebook - Videostarts | Tagesschau - 1 of 3</a:t>
            </a:r>
          </a:p>
        </p:txBody>
      </p:sp>
      <p:graphicFrame>
        <p:nvGraphicFramePr>
          <p:cNvPr id="5" name="Table Placeholder 4">
            <a:extLst>
              <a:ext uri="{FF2B5EF4-FFF2-40B4-BE49-F238E27FC236}">
                <a16:creationId xmlns:a16="http://schemas.microsoft.com/office/drawing/2014/main" id="{8B9871C6-E4B5-4E5F-BFEC-614816B49D0E}"/>
              </a:ext>
            </a:extLst>
          </p:cNvPr>
          <p:cNvGraphicFramePr>
            <a:graphicFrameLocks noGrp="1"/>
          </p:cNvGraphicFramePr>
          <p:nvPr>
            <p:ph type="tbl" sz="quarter" idx="13"/>
            <p:extLst>
              <p:ext uri="{D42A27DB-BD31-4B8C-83A1-F6EECF244321}">
                <p14:modId xmlns:p14="http://schemas.microsoft.com/office/powerpoint/2010/main" val="2068177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1066877"/>
                    </a:ext>
                  </a:extLst>
                </a:gridCol>
                <a:gridCol w="822960">
                  <a:extLst>
                    <a:ext uri="{9D8B030D-6E8A-4147-A177-3AD203B41FA5}">
                      <a16:colId xmlns:a16="http://schemas.microsoft.com/office/drawing/2014/main" val="1862146880"/>
                    </a:ext>
                  </a:extLst>
                </a:gridCol>
                <a:gridCol w="822960">
                  <a:extLst>
                    <a:ext uri="{9D8B030D-6E8A-4147-A177-3AD203B41FA5}">
                      <a16:colId xmlns:a16="http://schemas.microsoft.com/office/drawing/2014/main" val="3097390067"/>
                    </a:ext>
                  </a:extLst>
                </a:gridCol>
                <a:gridCol w="822960">
                  <a:extLst>
                    <a:ext uri="{9D8B030D-6E8A-4147-A177-3AD203B41FA5}">
                      <a16:colId xmlns:a16="http://schemas.microsoft.com/office/drawing/2014/main" val="1266351651"/>
                    </a:ext>
                  </a:extLst>
                </a:gridCol>
                <a:gridCol w="822960">
                  <a:extLst>
                    <a:ext uri="{9D8B030D-6E8A-4147-A177-3AD203B41FA5}">
                      <a16:colId xmlns:a16="http://schemas.microsoft.com/office/drawing/2014/main" val="3215025268"/>
                    </a:ext>
                  </a:extLst>
                </a:gridCol>
                <a:gridCol w="822960">
                  <a:extLst>
                    <a:ext uri="{9D8B030D-6E8A-4147-A177-3AD203B41FA5}">
                      <a16:colId xmlns:a16="http://schemas.microsoft.com/office/drawing/2014/main" val="3872158158"/>
                    </a:ext>
                  </a:extLst>
                </a:gridCol>
                <a:gridCol w="822960">
                  <a:extLst>
                    <a:ext uri="{9D8B030D-6E8A-4147-A177-3AD203B41FA5}">
                      <a16:colId xmlns:a16="http://schemas.microsoft.com/office/drawing/2014/main" val="2698582634"/>
                    </a:ext>
                  </a:extLst>
                </a:gridCol>
                <a:gridCol w="822960">
                  <a:extLst>
                    <a:ext uri="{9D8B030D-6E8A-4147-A177-3AD203B41FA5}">
                      <a16:colId xmlns:a16="http://schemas.microsoft.com/office/drawing/2014/main" val="3387760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932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Turnoma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180173494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36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05:00:00</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415645"/>
                  </a:ext>
                </a:extLst>
              </a:tr>
            </a:tbl>
          </a:graphicData>
        </a:graphic>
      </p:graphicFrame>
      <p:sp>
        <p:nvSpPr>
          <p:cNvPr id="4" name="Text Placeholder 3">
            <a:extLst>
              <a:ext uri="{FF2B5EF4-FFF2-40B4-BE49-F238E27FC236}">
                <a16:creationId xmlns:a16="http://schemas.microsoft.com/office/drawing/2014/main" id="{49453BF9-BF8B-4E4C-832E-0E906DD71CB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984486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D9EB-642B-41D7-9A92-F7E26D119B73}"/>
              </a:ext>
            </a:extLst>
          </p:cNvPr>
          <p:cNvSpPr>
            <a:spLocks noGrp="1"/>
          </p:cNvSpPr>
          <p:nvPr>
            <p:ph type="title"/>
          </p:nvPr>
        </p:nvSpPr>
        <p:spPr/>
        <p:txBody>
          <a:bodyPr/>
          <a:lstStyle/>
          <a:p>
            <a:r>
              <a:rPr lang="en-US"/>
              <a:t>Facebook - Videostarts | Tagesschau - 2 of 3</a:t>
            </a:r>
          </a:p>
        </p:txBody>
      </p:sp>
      <p:graphicFrame>
        <p:nvGraphicFramePr>
          <p:cNvPr id="5" name="Table Placeholder 4">
            <a:extLst>
              <a:ext uri="{FF2B5EF4-FFF2-40B4-BE49-F238E27FC236}">
                <a16:creationId xmlns:a16="http://schemas.microsoft.com/office/drawing/2014/main" id="{88A204E9-64F5-425B-A341-0BB9DEC6D33D}"/>
              </a:ext>
            </a:extLst>
          </p:cNvPr>
          <p:cNvGraphicFramePr>
            <a:graphicFrameLocks noGrp="1"/>
          </p:cNvGraphicFramePr>
          <p:nvPr>
            <p:ph type="tbl" sz="quarter" idx="13"/>
            <p:extLst>
              <p:ext uri="{D42A27DB-BD31-4B8C-83A1-F6EECF244321}">
                <p14:modId xmlns:p14="http://schemas.microsoft.com/office/powerpoint/2010/main" val="123635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1043637"/>
                    </a:ext>
                  </a:extLst>
                </a:gridCol>
                <a:gridCol w="822960">
                  <a:extLst>
                    <a:ext uri="{9D8B030D-6E8A-4147-A177-3AD203B41FA5}">
                      <a16:colId xmlns:a16="http://schemas.microsoft.com/office/drawing/2014/main" val="3169962238"/>
                    </a:ext>
                  </a:extLst>
                </a:gridCol>
                <a:gridCol w="822960">
                  <a:extLst>
                    <a:ext uri="{9D8B030D-6E8A-4147-A177-3AD203B41FA5}">
                      <a16:colId xmlns:a16="http://schemas.microsoft.com/office/drawing/2014/main" val="1613516235"/>
                    </a:ext>
                  </a:extLst>
                </a:gridCol>
                <a:gridCol w="822960">
                  <a:extLst>
                    <a:ext uri="{9D8B030D-6E8A-4147-A177-3AD203B41FA5}">
                      <a16:colId xmlns:a16="http://schemas.microsoft.com/office/drawing/2014/main" val="718580449"/>
                    </a:ext>
                  </a:extLst>
                </a:gridCol>
                <a:gridCol w="822960">
                  <a:extLst>
                    <a:ext uri="{9D8B030D-6E8A-4147-A177-3AD203B41FA5}">
                      <a16:colId xmlns:a16="http://schemas.microsoft.com/office/drawing/2014/main" val="2781251677"/>
                    </a:ext>
                  </a:extLst>
                </a:gridCol>
                <a:gridCol w="822960">
                  <a:extLst>
                    <a:ext uri="{9D8B030D-6E8A-4147-A177-3AD203B41FA5}">
                      <a16:colId xmlns:a16="http://schemas.microsoft.com/office/drawing/2014/main" val="3653413690"/>
                    </a:ext>
                  </a:extLst>
                </a:gridCol>
                <a:gridCol w="822960">
                  <a:extLst>
                    <a:ext uri="{9D8B030D-6E8A-4147-A177-3AD203B41FA5}">
                      <a16:colId xmlns:a16="http://schemas.microsoft.com/office/drawing/2014/main" val="3788048897"/>
                    </a:ext>
                  </a:extLst>
                </a:gridCol>
                <a:gridCol w="822960">
                  <a:extLst>
                    <a:ext uri="{9D8B030D-6E8A-4147-A177-3AD203B41FA5}">
                      <a16:colId xmlns:a16="http://schemas.microsoft.com/office/drawing/2014/main" val="3496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7750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- 2017-08-14 18:15:53</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844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- 2017-02-17 16:15:00</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582795"/>
                  </a:ext>
                </a:extLst>
              </a:tr>
            </a:tbl>
          </a:graphicData>
        </a:graphic>
      </p:graphicFrame>
      <p:sp>
        <p:nvSpPr>
          <p:cNvPr id="4" name="Text Placeholder 3">
            <a:extLst>
              <a:ext uri="{FF2B5EF4-FFF2-40B4-BE49-F238E27FC236}">
                <a16:creationId xmlns:a16="http://schemas.microsoft.com/office/drawing/2014/main" id="{601EE8F7-33F0-4637-A60B-6C837CFB3F9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215700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74EA-2A26-4FA1-B127-845A93BEC565}"/>
              </a:ext>
            </a:extLst>
          </p:cNvPr>
          <p:cNvSpPr>
            <a:spLocks noGrp="1"/>
          </p:cNvSpPr>
          <p:nvPr>
            <p:ph type="title"/>
          </p:nvPr>
        </p:nvSpPr>
        <p:spPr/>
        <p:txBody>
          <a:bodyPr/>
          <a:lstStyle/>
          <a:p>
            <a:r>
              <a:rPr lang="en-US"/>
              <a:t>Facebook - Videostarts | Tagesschau - 3 of 3</a:t>
            </a:r>
          </a:p>
        </p:txBody>
      </p:sp>
      <p:graphicFrame>
        <p:nvGraphicFramePr>
          <p:cNvPr id="5" name="Table Placeholder 4">
            <a:extLst>
              <a:ext uri="{FF2B5EF4-FFF2-40B4-BE49-F238E27FC236}">
                <a16:creationId xmlns:a16="http://schemas.microsoft.com/office/drawing/2014/main" id="{415E8BCB-47CA-40CF-BF03-FDECA1B5F5A4}"/>
              </a:ext>
            </a:extLst>
          </p:cNvPr>
          <p:cNvGraphicFramePr>
            <a:graphicFrameLocks noGrp="1"/>
          </p:cNvGraphicFramePr>
          <p:nvPr>
            <p:ph type="tbl" sz="quarter" idx="13"/>
            <p:extLst>
              <p:ext uri="{D42A27DB-BD31-4B8C-83A1-F6EECF244321}">
                <p14:modId xmlns:p14="http://schemas.microsoft.com/office/powerpoint/2010/main" val="237686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96988310"/>
                    </a:ext>
                  </a:extLst>
                </a:gridCol>
                <a:gridCol w="822960">
                  <a:extLst>
                    <a:ext uri="{9D8B030D-6E8A-4147-A177-3AD203B41FA5}">
                      <a16:colId xmlns:a16="http://schemas.microsoft.com/office/drawing/2014/main" val="1426084361"/>
                    </a:ext>
                  </a:extLst>
                </a:gridCol>
                <a:gridCol w="822960">
                  <a:extLst>
                    <a:ext uri="{9D8B030D-6E8A-4147-A177-3AD203B41FA5}">
                      <a16:colId xmlns:a16="http://schemas.microsoft.com/office/drawing/2014/main" val="3909507852"/>
                    </a:ext>
                  </a:extLst>
                </a:gridCol>
                <a:gridCol w="822960">
                  <a:extLst>
                    <a:ext uri="{9D8B030D-6E8A-4147-A177-3AD203B41FA5}">
                      <a16:colId xmlns:a16="http://schemas.microsoft.com/office/drawing/2014/main" val="1207074550"/>
                    </a:ext>
                  </a:extLst>
                </a:gridCol>
                <a:gridCol w="822960">
                  <a:extLst>
                    <a:ext uri="{9D8B030D-6E8A-4147-A177-3AD203B41FA5}">
                      <a16:colId xmlns:a16="http://schemas.microsoft.com/office/drawing/2014/main" val="828160750"/>
                    </a:ext>
                  </a:extLst>
                </a:gridCol>
                <a:gridCol w="822960">
                  <a:extLst>
                    <a:ext uri="{9D8B030D-6E8A-4147-A177-3AD203B41FA5}">
                      <a16:colId xmlns:a16="http://schemas.microsoft.com/office/drawing/2014/main" val="259570057"/>
                    </a:ext>
                  </a:extLst>
                </a:gridCol>
                <a:gridCol w="822960">
                  <a:extLst>
                    <a:ext uri="{9D8B030D-6E8A-4147-A177-3AD203B41FA5}">
                      <a16:colId xmlns:a16="http://schemas.microsoft.com/office/drawing/2014/main" val="304685181"/>
                    </a:ext>
                  </a:extLst>
                </a:gridCol>
                <a:gridCol w="822960">
                  <a:extLst>
                    <a:ext uri="{9D8B030D-6E8A-4147-A177-3AD203B41FA5}">
                      <a16:colId xmlns:a16="http://schemas.microsoft.com/office/drawing/2014/main" val="499114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4097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- 2017-02-10 05:34:13</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2122496"/>
                  </a:ext>
                </a:extLst>
              </a:tr>
            </a:tbl>
          </a:graphicData>
        </a:graphic>
      </p:graphicFrame>
      <p:sp>
        <p:nvSpPr>
          <p:cNvPr id="4" name="Text Placeholder 3">
            <a:extLst>
              <a:ext uri="{FF2B5EF4-FFF2-40B4-BE49-F238E27FC236}">
                <a16:creationId xmlns:a16="http://schemas.microsoft.com/office/drawing/2014/main" id="{76039B65-CC8F-419C-865D-15C8721D925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02633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B92A3-1DF4-409C-8CD0-24104F6FBCF9}"/>
              </a:ext>
            </a:extLst>
          </p:cNvPr>
          <p:cNvSpPr>
            <a:spLocks noGrp="1"/>
          </p:cNvSpPr>
          <p:nvPr>
            <p:ph type="title"/>
          </p:nvPr>
        </p:nvSpPr>
        <p:spPr/>
        <p:txBody>
          <a:bodyPr/>
          <a:lstStyle/>
          <a:p>
            <a:r>
              <a:rPr lang="de-DE"/>
              <a:t>Eigene Videos - Crossposts - Export | Tagesschau - 1 of 10</a:t>
            </a:r>
            <a:endParaRPr lang="en-US"/>
          </a:p>
        </p:txBody>
      </p:sp>
      <p:graphicFrame>
        <p:nvGraphicFramePr>
          <p:cNvPr id="5" name="Table Placeholder 4">
            <a:extLst>
              <a:ext uri="{FF2B5EF4-FFF2-40B4-BE49-F238E27FC236}">
                <a16:creationId xmlns:a16="http://schemas.microsoft.com/office/drawing/2014/main" id="{94006BBA-10C1-44F8-9F78-98ABE03D0808}"/>
              </a:ext>
            </a:extLst>
          </p:cNvPr>
          <p:cNvGraphicFramePr>
            <a:graphicFrameLocks noGrp="1"/>
          </p:cNvGraphicFramePr>
          <p:nvPr>
            <p:ph type="tbl" sz="quarter" idx="13"/>
            <p:extLst>
              <p:ext uri="{D42A27DB-BD31-4B8C-83A1-F6EECF244321}">
                <p14:modId xmlns:p14="http://schemas.microsoft.com/office/powerpoint/2010/main" val="226462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90717277"/>
                    </a:ext>
                  </a:extLst>
                </a:gridCol>
                <a:gridCol w="493776">
                  <a:extLst>
                    <a:ext uri="{9D8B030D-6E8A-4147-A177-3AD203B41FA5}">
                      <a16:colId xmlns:a16="http://schemas.microsoft.com/office/drawing/2014/main" val="2639163094"/>
                    </a:ext>
                  </a:extLst>
                </a:gridCol>
                <a:gridCol w="411480">
                  <a:extLst>
                    <a:ext uri="{9D8B030D-6E8A-4147-A177-3AD203B41FA5}">
                      <a16:colId xmlns:a16="http://schemas.microsoft.com/office/drawing/2014/main" val="2566782347"/>
                    </a:ext>
                  </a:extLst>
                </a:gridCol>
                <a:gridCol w="411480">
                  <a:extLst>
                    <a:ext uri="{9D8B030D-6E8A-4147-A177-3AD203B41FA5}">
                      <a16:colId xmlns:a16="http://schemas.microsoft.com/office/drawing/2014/main" val="545078726"/>
                    </a:ext>
                  </a:extLst>
                </a:gridCol>
                <a:gridCol w="246888">
                  <a:extLst>
                    <a:ext uri="{9D8B030D-6E8A-4147-A177-3AD203B41FA5}">
                      <a16:colId xmlns:a16="http://schemas.microsoft.com/office/drawing/2014/main" val="1271633285"/>
                    </a:ext>
                  </a:extLst>
                </a:gridCol>
                <a:gridCol w="658368">
                  <a:extLst>
                    <a:ext uri="{9D8B030D-6E8A-4147-A177-3AD203B41FA5}">
                      <a16:colId xmlns:a16="http://schemas.microsoft.com/office/drawing/2014/main" val="159039458"/>
                    </a:ext>
                  </a:extLst>
                </a:gridCol>
                <a:gridCol w="576072">
                  <a:extLst>
                    <a:ext uri="{9D8B030D-6E8A-4147-A177-3AD203B41FA5}">
                      <a16:colId xmlns:a16="http://schemas.microsoft.com/office/drawing/2014/main" val="2891214608"/>
                    </a:ext>
                  </a:extLst>
                </a:gridCol>
                <a:gridCol w="576072">
                  <a:extLst>
                    <a:ext uri="{9D8B030D-6E8A-4147-A177-3AD203B41FA5}">
                      <a16:colId xmlns:a16="http://schemas.microsoft.com/office/drawing/2014/main" val="1602044424"/>
                    </a:ext>
                  </a:extLst>
                </a:gridCol>
                <a:gridCol w="411480">
                  <a:extLst>
                    <a:ext uri="{9D8B030D-6E8A-4147-A177-3AD203B41FA5}">
                      <a16:colId xmlns:a16="http://schemas.microsoft.com/office/drawing/2014/main" val="2800881388"/>
                    </a:ext>
                  </a:extLst>
                </a:gridCol>
                <a:gridCol w="658368">
                  <a:extLst>
                    <a:ext uri="{9D8B030D-6E8A-4147-A177-3AD203B41FA5}">
                      <a16:colId xmlns:a16="http://schemas.microsoft.com/office/drawing/2014/main" val="3835061854"/>
                    </a:ext>
                  </a:extLst>
                </a:gridCol>
                <a:gridCol w="329184">
                  <a:extLst>
                    <a:ext uri="{9D8B030D-6E8A-4147-A177-3AD203B41FA5}">
                      <a16:colId xmlns:a16="http://schemas.microsoft.com/office/drawing/2014/main" val="1067540245"/>
                    </a:ext>
                  </a:extLst>
                </a:gridCol>
                <a:gridCol w="493776">
                  <a:extLst>
                    <a:ext uri="{9D8B030D-6E8A-4147-A177-3AD203B41FA5}">
                      <a16:colId xmlns:a16="http://schemas.microsoft.com/office/drawing/2014/main" val="1975929812"/>
                    </a:ext>
                  </a:extLst>
                </a:gridCol>
                <a:gridCol w="329184">
                  <a:extLst>
                    <a:ext uri="{9D8B030D-6E8A-4147-A177-3AD203B41FA5}">
                      <a16:colId xmlns:a16="http://schemas.microsoft.com/office/drawing/2014/main" val="2513683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3928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- 2017-06-08 18:00:00 </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180174033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318109585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11245309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3486964</a:t>
                      </a:r>
                    </a:p>
                  </a:txBody>
                  <a:tcPr/>
                </a:tc>
                <a:extLst>
                  <a:ext uri="{0D108BD9-81ED-4DB2-BD59-A6C34878D82A}">
                    <a16:rowId xmlns:a16="http://schemas.microsoft.com/office/drawing/2014/main" val="50959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05:00:00 </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11467173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79228</a:t>
                      </a:r>
                    </a:p>
                  </a:txBody>
                  <a:tcPr/>
                </a:tc>
                <a:extLst>
                  <a:ext uri="{0D108BD9-81ED-4DB2-BD59-A6C34878D82A}">
                    <a16:rowId xmlns:a16="http://schemas.microsoft.com/office/drawing/2014/main" val="148436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- 2017-08-14 18:15:53 </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88062</a:t>
                      </a:r>
                    </a:p>
                  </a:txBody>
                  <a:tcPr/>
                </a:tc>
                <a:extLst>
                  <a:ext uri="{0D108BD9-81ED-4DB2-BD59-A6C34878D82A}">
                    <a16:rowId xmlns:a16="http://schemas.microsoft.com/office/drawing/2014/main" val="1685133750"/>
                  </a:ext>
                </a:extLst>
              </a:tr>
            </a:tbl>
          </a:graphicData>
        </a:graphic>
      </p:graphicFrame>
      <p:sp>
        <p:nvSpPr>
          <p:cNvPr id="4" name="Text Placeholder 3">
            <a:extLst>
              <a:ext uri="{FF2B5EF4-FFF2-40B4-BE49-F238E27FC236}">
                <a16:creationId xmlns:a16="http://schemas.microsoft.com/office/drawing/2014/main" id="{E11141CC-3763-4022-B211-4E6E85202AD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420864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8959F-F05A-49B1-B2A2-27F78F883DF3}"/>
              </a:ext>
            </a:extLst>
          </p:cNvPr>
          <p:cNvSpPr>
            <a:spLocks noGrp="1"/>
          </p:cNvSpPr>
          <p:nvPr>
            <p:ph type="title"/>
          </p:nvPr>
        </p:nvSpPr>
        <p:spPr/>
        <p:txBody>
          <a:bodyPr/>
          <a:lstStyle/>
          <a:p>
            <a:r>
              <a:rPr lang="de-DE"/>
              <a:t>Eigene Videos - Crossposts - Export | Tagesschau - 2 of 10</a:t>
            </a:r>
            <a:endParaRPr lang="en-US"/>
          </a:p>
        </p:txBody>
      </p:sp>
      <p:graphicFrame>
        <p:nvGraphicFramePr>
          <p:cNvPr id="5" name="Table Placeholder 4">
            <a:extLst>
              <a:ext uri="{FF2B5EF4-FFF2-40B4-BE49-F238E27FC236}">
                <a16:creationId xmlns:a16="http://schemas.microsoft.com/office/drawing/2014/main" id="{681418AA-5C4C-48A9-BC0D-C913BCD442C7}"/>
              </a:ext>
            </a:extLst>
          </p:cNvPr>
          <p:cNvGraphicFramePr>
            <a:graphicFrameLocks noGrp="1"/>
          </p:cNvGraphicFramePr>
          <p:nvPr>
            <p:ph type="tbl" sz="quarter" idx="13"/>
            <p:extLst>
              <p:ext uri="{D42A27DB-BD31-4B8C-83A1-F6EECF244321}">
                <p14:modId xmlns:p14="http://schemas.microsoft.com/office/powerpoint/2010/main" val="1442810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50393424"/>
                    </a:ext>
                  </a:extLst>
                </a:gridCol>
                <a:gridCol w="493776">
                  <a:extLst>
                    <a:ext uri="{9D8B030D-6E8A-4147-A177-3AD203B41FA5}">
                      <a16:colId xmlns:a16="http://schemas.microsoft.com/office/drawing/2014/main" val="271995981"/>
                    </a:ext>
                  </a:extLst>
                </a:gridCol>
                <a:gridCol w="411480">
                  <a:extLst>
                    <a:ext uri="{9D8B030D-6E8A-4147-A177-3AD203B41FA5}">
                      <a16:colId xmlns:a16="http://schemas.microsoft.com/office/drawing/2014/main" val="211404040"/>
                    </a:ext>
                  </a:extLst>
                </a:gridCol>
                <a:gridCol w="411480">
                  <a:extLst>
                    <a:ext uri="{9D8B030D-6E8A-4147-A177-3AD203B41FA5}">
                      <a16:colId xmlns:a16="http://schemas.microsoft.com/office/drawing/2014/main" val="1033572285"/>
                    </a:ext>
                  </a:extLst>
                </a:gridCol>
                <a:gridCol w="246888">
                  <a:extLst>
                    <a:ext uri="{9D8B030D-6E8A-4147-A177-3AD203B41FA5}">
                      <a16:colId xmlns:a16="http://schemas.microsoft.com/office/drawing/2014/main" val="2812723114"/>
                    </a:ext>
                  </a:extLst>
                </a:gridCol>
                <a:gridCol w="658368">
                  <a:extLst>
                    <a:ext uri="{9D8B030D-6E8A-4147-A177-3AD203B41FA5}">
                      <a16:colId xmlns:a16="http://schemas.microsoft.com/office/drawing/2014/main" val="159957856"/>
                    </a:ext>
                  </a:extLst>
                </a:gridCol>
                <a:gridCol w="576072">
                  <a:extLst>
                    <a:ext uri="{9D8B030D-6E8A-4147-A177-3AD203B41FA5}">
                      <a16:colId xmlns:a16="http://schemas.microsoft.com/office/drawing/2014/main" val="727139685"/>
                    </a:ext>
                  </a:extLst>
                </a:gridCol>
                <a:gridCol w="576072">
                  <a:extLst>
                    <a:ext uri="{9D8B030D-6E8A-4147-A177-3AD203B41FA5}">
                      <a16:colId xmlns:a16="http://schemas.microsoft.com/office/drawing/2014/main" val="3069782069"/>
                    </a:ext>
                  </a:extLst>
                </a:gridCol>
                <a:gridCol w="411480">
                  <a:extLst>
                    <a:ext uri="{9D8B030D-6E8A-4147-A177-3AD203B41FA5}">
                      <a16:colId xmlns:a16="http://schemas.microsoft.com/office/drawing/2014/main" val="1201155966"/>
                    </a:ext>
                  </a:extLst>
                </a:gridCol>
                <a:gridCol w="658368">
                  <a:extLst>
                    <a:ext uri="{9D8B030D-6E8A-4147-A177-3AD203B41FA5}">
                      <a16:colId xmlns:a16="http://schemas.microsoft.com/office/drawing/2014/main" val="4059160640"/>
                    </a:ext>
                  </a:extLst>
                </a:gridCol>
                <a:gridCol w="329184">
                  <a:extLst>
                    <a:ext uri="{9D8B030D-6E8A-4147-A177-3AD203B41FA5}">
                      <a16:colId xmlns:a16="http://schemas.microsoft.com/office/drawing/2014/main" val="210194989"/>
                    </a:ext>
                  </a:extLst>
                </a:gridCol>
                <a:gridCol w="493776">
                  <a:extLst>
                    <a:ext uri="{9D8B030D-6E8A-4147-A177-3AD203B41FA5}">
                      <a16:colId xmlns:a16="http://schemas.microsoft.com/office/drawing/2014/main" val="3906028919"/>
                    </a:ext>
                  </a:extLst>
                </a:gridCol>
                <a:gridCol w="329184">
                  <a:extLst>
                    <a:ext uri="{9D8B030D-6E8A-4147-A177-3AD203B41FA5}">
                      <a16:colId xmlns:a16="http://schemas.microsoft.com/office/drawing/2014/main" val="17303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1602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- 2017-02-17 16:15:00 </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14644</a:t>
                      </a:r>
                    </a:p>
                  </a:txBody>
                  <a:tcPr/>
                </a:tc>
                <a:extLst>
                  <a:ext uri="{0D108BD9-81ED-4DB2-BD59-A6C34878D82A}">
                    <a16:rowId xmlns:a16="http://schemas.microsoft.com/office/drawing/2014/main" val="19811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- 2017-02-10 05:34:13 </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29976</a:t>
                      </a:r>
                    </a:p>
                  </a:txBody>
                  <a:tcPr/>
                </a:tc>
                <a:extLst>
                  <a:ext uri="{0D108BD9-81ED-4DB2-BD59-A6C34878D82A}">
                    <a16:rowId xmlns:a16="http://schemas.microsoft.com/office/drawing/2014/main" val="315999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- 2017-04-04 21:07:04 </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19585</a:t>
                      </a:r>
                    </a:p>
                  </a:txBody>
                  <a:tcPr/>
                </a:tc>
                <a:extLst>
                  <a:ext uri="{0D108BD9-81ED-4DB2-BD59-A6C34878D82A}">
                    <a16:rowId xmlns:a16="http://schemas.microsoft.com/office/drawing/2014/main" val="3507770708"/>
                  </a:ext>
                </a:extLst>
              </a:tr>
            </a:tbl>
          </a:graphicData>
        </a:graphic>
      </p:graphicFrame>
      <p:sp>
        <p:nvSpPr>
          <p:cNvPr id="4" name="Text Placeholder 3">
            <a:extLst>
              <a:ext uri="{FF2B5EF4-FFF2-40B4-BE49-F238E27FC236}">
                <a16:creationId xmlns:a16="http://schemas.microsoft.com/office/drawing/2014/main" id="{3DAA9EB2-B33B-405D-B685-DA9C31B1B85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761270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BBFE-B52D-4323-A33F-1E5C321F641B}"/>
              </a:ext>
            </a:extLst>
          </p:cNvPr>
          <p:cNvSpPr>
            <a:spLocks noGrp="1"/>
          </p:cNvSpPr>
          <p:nvPr>
            <p:ph type="title"/>
          </p:nvPr>
        </p:nvSpPr>
        <p:spPr/>
        <p:txBody>
          <a:bodyPr/>
          <a:lstStyle/>
          <a:p>
            <a:r>
              <a:rPr lang="de-DE"/>
              <a:t>Eigene Videos - Crossposts - Export | Tagesschau - 3 of 10</a:t>
            </a:r>
            <a:endParaRPr lang="en-US"/>
          </a:p>
        </p:txBody>
      </p:sp>
      <p:graphicFrame>
        <p:nvGraphicFramePr>
          <p:cNvPr id="5" name="Table Placeholder 4">
            <a:extLst>
              <a:ext uri="{FF2B5EF4-FFF2-40B4-BE49-F238E27FC236}">
                <a16:creationId xmlns:a16="http://schemas.microsoft.com/office/drawing/2014/main" id="{B5A59DB9-E92F-4DC8-9FD5-BEE43A3DECFB}"/>
              </a:ext>
            </a:extLst>
          </p:cNvPr>
          <p:cNvGraphicFramePr>
            <a:graphicFrameLocks noGrp="1"/>
          </p:cNvGraphicFramePr>
          <p:nvPr>
            <p:ph type="tbl" sz="quarter" idx="13"/>
            <p:extLst>
              <p:ext uri="{D42A27DB-BD31-4B8C-83A1-F6EECF244321}">
                <p14:modId xmlns:p14="http://schemas.microsoft.com/office/powerpoint/2010/main" val="267419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605289"/>
                    </a:ext>
                  </a:extLst>
                </a:gridCol>
                <a:gridCol w="493776">
                  <a:extLst>
                    <a:ext uri="{9D8B030D-6E8A-4147-A177-3AD203B41FA5}">
                      <a16:colId xmlns:a16="http://schemas.microsoft.com/office/drawing/2014/main" val="2667670153"/>
                    </a:ext>
                  </a:extLst>
                </a:gridCol>
                <a:gridCol w="411480">
                  <a:extLst>
                    <a:ext uri="{9D8B030D-6E8A-4147-A177-3AD203B41FA5}">
                      <a16:colId xmlns:a16="http://schemas.microsoft.com/office/drawing/2014/main" val="1396008846"/>
                    </a:ext>
                  </a:extLst>
                </a:gridCol>
                <a:gridCol w="411480">
                  <a:extLst>
                    <a:ext uri="{9D8B030D-6E8A-4147-A177-3AD203B41FA5}">
                      <a16:colId xmlns:a16="http://schemas.microsoft.com/office/drawing/2014/main" val="2522622020"/>
                    </a:ext>
                  </a:extLst>
                </a:gridCol>
                <a:gridCol w="246888">
                  <a:extLst>
                    <a:ext uri="{9D8B030D-6E8A-4147-A177-3AD203B41FA5}">
                      <a16:colId xmlns:a16="http://schemas.microsoft.com/office/drawing/2014/main" val="515237839"/>
                    </a:ext>
                  </a:extLst>
                </a:gridCol>
                <a:gridCol w="658368">
                  <a:extLst>
                    <a:ext uri="{9D8B030D-6E8A-4147-A177-3AD203B41FA5}">
                      <a16:colId xmlns:a16="http://schemas.microsoft.com/office/drawing/2014/main" val="1959745910"/>
                    </a:ext>
                  </a:extLst>
                </a:gridCol>
                <a:gridCol w="576072">
                  <a:extLst>
                    <a:ext uri="{9D8B030D-6E8A-4147-A177-3AD203B41FA5}">
                      <a16:colId xmlns:a16="http://schemas.microsoft.com/office/drawing/2014/main" val="3403917919"/>
                    </a:ext>
                  </a:extLst>
                </a:gridCol>
                <a:gridCol w="576072">
                  <a:extLst>
                    <a:ext uri="{9D8B030D-6E8A-4147-A177-3AD203B41FA5}">
                      <a16:colId xmlns:a16="http://schemas.microsoft.com/office/drawing/2014/main" val="1287422075"/>
                    </a:ext>
                  </a:extLst>
                </a:gridCol>
                <a:gridCol w="411480">
                  <a:extLst>
                    <a:ext uri="{9D8B030D-6E8A-4147-A177-3AD203B41FA5}">
                      <a16:colId xmlns:a16="http://schemas.microsoft.com/office/drawing/2014/main" val="3832831368"/>
                    </a:ext>
                  </a:extLst>
                </a:gridCol>
                <a:gridCol w="658368">
                  <a:extLst>
                    <a:ext uri="{9D8B030D-6E8A-4147-A177-3AD203B41FA5}">
                      <a16:colId xmlns:a16="http://schemas.microsoft.com/office/drawing/2014/main" val="2024765229"/>
                    </a:ext>
                  </a:extLst>
                </a:gridCol>
                <a:gridCol w="329184">
                  <a:extLst>
                    <a:ext uri="{9D8B030D-6E8A-4147-A177-3AD203B41FA5}">
                      <a16:colId xmlns:a16="http://schemas.microsoft.com/office/drawing/2014/main" val="3788860671"/>
                    </a:ext>
                  </a:extLst>
                </a:gridCol>
                <a:gridCol w="493776">
                  <a:extLst>
                    <a:ext uri="{9D8B030D-6E8A-4147-A177-3AD203B41FA5}">
                      <a16:colId xmlns:a16="http://schemas.microsoft.com/office/drawing/2014/main" val="1874836737"/>
                    </a:ext>
                  </a:extLst>
                </a:gridCol>
                <a:gridCol w="329184">
                  <a:extLst>
                    <a:ext uri="{9D8B030D-6E8A-4147-A177-3AD203B41FA5}">
                      <a16:colId xmlns:a16="http://schemas.microsoft.com/office/drawing/2014/main" val="3448358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6975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- 2017-05-15 17:48:23 </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11730</a:t>
                      </a:r>
                    </a:p>
                  </a:txBody>
                  <a:tcPr/>
                </a:tc>
                <a:extLst>
                  <a:ext uri="{0D108BD9-81ED-4DB2-BD59-A6C34878D82A}">
                    <a16:rowId xmlns:a16="http://schemas.microsoft.com/office/drawing/2014/main" val="151329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- 2017-08-25 03:30:00 </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a:t>
                      </a:r>
                    </a:p>
                  </a:txBody>
                  <a:tcPr/>
                </a:tc>
                <a:extLst>
                  <a:ext uri="{0D108BD9-81ED-4DB2-BD59-A6C34878D82A}">
                    <a16:rowId xmlns:a16="http://schemas.microsoft.com/office/drawing/2014/main" val="327106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- 2017-01-27 12:45:00 </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extLst>
                  <a:ext uri="{0D108BD9-81ED-4DB2-BD59-A6C34878D82A}">
                    <a16:rowId xmlns:a16="http://schemas.microsoft.com/office/drawing/2014/main" val="401289341"/>
                  </a:ext>
                </a:extLst>
              </a:tr>
            </a:tbl>
          </a:graphicData>
        </a:graphic>
      </p:graphicFrame>
      <p:sp>
        <p:nvSpPr>
          <p:cNvPr id="4" name="Text Placeholder 3">
            <a:extLst>
              <a:ext uri="{FF2B5EF4-FFF2-40B4-BE49-F238E27FC236}">
                <a16:creationId xmlns:a16="http://schemas.microsoft.com/office/drawing/2014/main" id="{18980064-3181-427B-B2A8-7D303578DC4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225648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23D29-0552-4619-B943-B421C85544CB}"/>
              </a:ext>
            </a:extLst>
          </p:cNvPr>
          <p:cNvSpPr>
            <a:spLocks noGrp="1"/>
          </p:cNvSpPr>
          <p:nvPr>
            <p:ph type="title"/>
          </p:nvPr>
        </p:nvSpPr>
        <p:spPr/>
        <p:txBody>
          <a:bodyPr/>
          <a:lstStyle/>
          <a:p>
            <a:r>
              <a:rPr lang="de-DE"/>
              <a:t>Eigene Videos - Crossposts - Export | Tagesschau - 4 of 10</a:t>
            </a:r>
            <a:endParaRPr lang="en-US"/>
          </a:p>
        </p:txBody>
      </p:sp>
      <p:graphicFrame>
        <p:nvGraphicFramePr>
          <p:cNvPr id="5" name="Table Placeholder 4">
            <a:extLst>
              <a:ext uri="{FF2B5EF4-FFF2-40B4-BE49-F238E27FC236}">
                <a16:creationId xmlns:a16="http://schemas.microsoft.com/office/drawing/2014/main" id="{54901645-D436-4B02-9F03-CEAC89BFBE8C}"/>
              </a:ext>
            </a:extLst>
          </p:cNvPr>
          <p:cNvGraphicFramePr>
            <a:graphicFrameLocks noGrp="1"/>
          </p:cNvGraphicFramePr>
          <p:nvPr>
            <p:ph type="tbl" sz="quarter" idx="13"/>
            <p:extLst>
              <p:ext uri="{D42A27DB-BD31-4B8C-83A1-F6EECF244321}">
                <p14:modId xmlns:p14="http://schemas.microsoft.com/office/powerpoint/2010/main" val="184471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12781000"/>
                    </a:ext>
                  </a:extLst>
                </a:gridCol>
                <a:gridCol w="493776">
                  <a:extLst>
                    <a:ext uri="{9D8B030D-6E8A-4147-A177-3AD203B41FA5}">
                      <a16:colId xmlns:a16="http://schemas.microsoft.com/office/drawing/2014/main" val="4054047437"/>
                    </a:ext>
                  </a:extLst>
                </a:gridCol>
                <a:gridCol w="411480">
                  <a:extLst>
                    <a:ext uri="{9D8B030D-6E8A-4147-A177-3AD203B41FA5}">
                      <a16:colId xmlns:a16="http://schemas.microsoft.com/office/drawing/2014/main" val="525808632"/>
                    </a:ext>
                  </a:extLst>
                </a:gridCol>
                <a:gridCol w="411480">
                  <a:extLst>
                    <a:ext uri="{9D8B030D-6E8A-4147-A177-3AD203B41FA5}">
                      <a16:colId xmlns:a16="http://schemas.microsoft.com/office/drawing/2014/main" val="790471321"/>
                    </a:ext>
                  </a:extLst>
                </a:gridCol>
                <a:gridCol w="246888">
                  <a:extLst>
                    <a:ext uri="{9D8B030D-6E8A-4147-A177-3AD203B41FA5}">
                      <a16:colId xmlns:a16="http://schemas.microsoft.com/office/drawing/2014/main" val="1283894802"/>
                    </a:ext>
                  </a:extLst>
                </a:gridCol>
                <a:gridCol w="658368">
                  <a:extLst>
                    <a:ext uri="{9D8B030D-6E8A-4147-A177-3AD203B41FA5}">
                      <a16:colId xmlns:a16="http://schemas.microsoft.com/office/drawing/2014/main" val="2963968617"/>
                    </a:ext>
                  </a:extLst>
                </a:gridCol>
                <a:gridCol w="576072">
                  <a:extLst>
                    <a:ext uri="{9D8B030D-6E8A-4147-A177-3AD203B41FA5}">
                      <a16:colId xmlns:a16="http://schemas.microsoft.com/office/drawing/2014/main" val="3309378236"/>
                    </a:ext>
                  </a:extLst>
                </a:gridCol>
                <a:gridCol w="576072">
                  <a:extLst>
                    <a:ext uri="{9D8B030D-6E8A-4147-A177-3AD203B41FA5}">
                      <a16:colId xmlns:a16="http://schemas.microsoft.com/office/drawing/2014/main" val="3210395043"/>
                    </a:ext>
                  </a:extLst>
                </a:gridCol>
                <a:gridCol w="411480">
                  <a:extLst>
                    <a:ext uri="{9D8B030D-6E8A-4147-A177-3AD203B41FA5}">
                      <a16:colId xmlns:a16="http://schemas.microsoft.com/office/drawing/2014/main" val="3614781280"/>
                    </a:ext>
                  </a:extLst>
                </a:gridCol>
                <a:gridCol w="658368">
                  <a:extLst>
                    <a:ext uri="{9D8B030D-6E8A-4147-A177-3AD203B41FA5}">
                      <a16:colId xmlns:a16="http://schemas.microsoft.com/office/drawing/2014/main" val="3977645789"/>
                    </a:ext>
                  </a:extLst>
                </a:gridCol>
                <a:gridCol w="329184">
                  <a:extLst>
                    <a:ext uri="{9D8B030D-6E8A-4147-A177-3AD203B41FA5}">
                      <a16:colId xmlns:a16="http://schemas.microsoft.com/office/drawing/2014/main" val="17926992"/>
                    </a:ext>
                  </a:extLst>
                </a:gridCol>
                <a:gridCol w="493776">
                  <a:extLst>
                    <a:ext uri="{9D8B030D-6E8A-4147-A177-3AD203B41FA5}">
                      <a16:colId xmlns:a16="http://schemas.microsoft.com/office/drawing/2014/main" val="1508830742"/>
                    </a:ext>
                  </a:extLst>
                </a:gridCol>
                <a:gridCol w="329184">
                  <a:extLst>
                    <a:ext uri="{9D8B030D-6E8A-4147-A177-3AD203B41FA5}">
                      <a16:colId xmlns:a16="http://schemas.microsoft.com/office/drawing/2014/main" val="305720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1913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- 2017-09-24 16:32:07 </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a:t>
                      </a:r>
                    </a:p>
                  </a:txBody>
                  <a:tcPr/>
                </a:tc>
                <a:extLst>
                  <a:ext uri="{0D108BD9-81ED-4DB2-BD59-A6C34878D82A}">
                    <a16:rowId xmlns:a16="http://schemas.microsoft.com/office/drawing/2014/main" val="373841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- 2017-01-26 20:18:09 </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a:t>
                      </a:r>
                    </a:p>
                  </a:txBody>
                  <a:tcPr/>
                </a:tc>
                <a:extLst>
                  <a:ext uri="{0D108BD9-81ED-4DB2-BD59-A6C34878D82A}">
                    <a16:rowId xmlns:a16="http://schemas.microsoft.com/office/drawing/2014/main" val="2403790191"/>
                  </a:ext>
                </a:extLst>
              </a:tr>
            </a:tbl>
          </a:graphicData>
        </a:graphic>
      </p:graphicFrame>
      <p:sp>
        <p:nvSpPr>
          <p:cNvPr id="4" name="Text Placeholder 3">
            <a:extLst>
              <a:ext uri="{FF2B5EF4-FFF2-40B4-BE49-F238E27FC236}">
                <a16:creationId xmlns:a16="http://schemas.microsoft.com/office/drawing/2014/main" id="{C43AF12A-A385-4689-8772-FAF86FD84CD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090927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2B0C8-998F-46D2-BC98-6E7FB2806EC4}"/>
              </a:ext>
            </a:extLst>
          </p:cNvPr>
          <p:cNvSpPr>
            <a:spLocks noGrp="1"/>
          </p:cNvSpPr>
          <p:nvPr>
            <p:ph type="title"/>
          </p:nvPr>
        </p:nvSpPr>
        <p:spPr/>
        <p:txBody>
          <a:bodyPr/>
          <a:lstStyle/>
          <a:p>
            <a:r>
              <a:rPr lang="de-DE"/>
              <a:t>Eigene Videos - Crossposts - Export | Tagesschau - 5 of 10</a:t>
            </a:r>
            <a:endParaRPr lang="en-US"/>
          </a:p>
        </p:txBody>
      </p:sp>
      <p:graphicFrame>
        <p:nvGraphicFramePr>
          <p:cNvPr id="5" name="Table Placeholder 4">
            <a:extLst>
              <a:ext uri="{FF2B5EF4-FFF2-40B4-BE49-F238E27FC236}">
                <a16:creationId xmlns:a16="http://schemas.microsoft.com/office/drawing/2014/main" id="{BFBB8F5F-75E7-454A-95C5-DB410FFC786A}"/>
              </a:ext>
            </a:extLst>
          </p:cNvPr>
          <p:cNvGraphicFramePr>
            <a:graphicFrameLocks noGrp="1"/>
          </p:cNvGraphicFramePr>
          <p:nvPr>
            <p:ph type="tbl" sz="quarter" idx="13"/>
            <p:extLst>
              <p:ext uri="{D42A27DB-BD31-4B8C-83A1-F6EECF244321}">
                <p14:modId xmlns:p14="http://schemas.microsoft.com/office/powerpoint/2010/main" val="357781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03832861"/>
                    </a:ext>
                  </a:extLst>
                </a:gridCol>
                <a:gridCol w="493776">
                  <a:extLst>
                    <a:ext uri="{9D8B030D-6E8A-4147-A177-3AD203B41FA5}">
                      <a16:colId xmlns:a16="http://schemas.microsoft.com/office/drawing/2014/main" val="1076112878"/>
                    </a:ext>
                  </a:extLst>
                </a:gridCol>
                <a:gridCol w="411480">
                  <a:extLst>
                    <a:ext uri="{9D8B030D-6E8A-4147-A177-3AD203B41FA5}">
                      <a16:colId xmlns:a16="http://schemas.microsoft.com/office/drawing/2014/main" val="855082533"/>
                    </a:ext>
                  </a:extLst>
                </a:gridCol>
                <a:gridCol w="411480">
                  <a:extLst>
                    <a:ext uri="{9D8B030D-6E8A-4147-A177-3AD203B41FA5}">
                      <a16:colId xmlns:a16="http://schemas.microsoft.com/office/drawing/2014/main" val="803072274"/>
                    </a:ext>
                  </a:extLst>
                </a:gridCol>
                <a:gridCol w="246888">
                  <a:extLst>
                    <a:ext uri="{9D8B030D-6E8A-4147-A177-3AD203B41FA5}">
                      <a16:colId xmlns:a16="http://schemas.microsoft.com/office/drawing/2014/main" val="1139921997"/>
                    </a:ext>
                  </a:extLst>
                </a:gridCol>
                <a:gridCol w="658368">
                  <a:extLst>
                    <a:ext uri="{9D8B030D-6E8A-4147-A177-3AD203B41FA5}">
                      <a16:colId xmlns:a16="http://schemas.microsoft.com/office/drawing/2014/main" val="2689227531"/>
                    </a:ext>
                  </a:extLst>
                </a:gridCol>
                <a:gridCol w="576072">
                  <a:extLst>
                    <a:ext uri="{9D8B030D-6E8A-4147-A177-3AD203B41FA5}">
                      <a16:colId xmlns:a16="http://schemas.microsoft.com/office/drawing/2014/main" val="3455912641"/>
                    </a:ext>
                  </a:extLst>
                </a:gridCol>
                <a:gridCol w="576072">
                  <a:extLst>
                    <a:ext uri="{9D8B030D-6E8A-4147-A177-3AD203B41FA5}">
                      <a16:colId xmlns:a16="http://schemas.microsoft.com/office/drawing/2014/main" val="1116141493"/>
                    </a:ext>
                  </a:extLst>
                </a:gridCol>
                <a:gridCol w="411480">
                  <a:extLst>
                    <a:ext uri="{9D8B030D-6E8A-4147-A177-3AD203B41FA5}">
                      <a16:colId xmlns:a16="http://schemas.microsoft.com/office/drawing/2014/main" val="3070755019"/>
                    </a:ext>
                  </a:extLst>
                </a:gridCol>
                <a:gridCol w="658368">
                  <a:extLst>
                    <a:ext uri="{9D8B030D-6E8A-4147-A177-3AD203B41FA5}">
                      <a16:colId xmlns:a16="http://schemas.microsoft.com/office/drawing/2014/main" val="3922605190"/>
                    </a:ext>
                  </a:extLst>
                </a:gridCol>
                <a:gridCol w="329184">
                  <a:extLst>
                    <a:ext uri="{9D8B030D-6E8A-4147-A177-3AD203B41FA5}">
                      <a16:colId xmlns:a16="http://schemas.microsoft.com/office/drawing/2014/main" val="3247024182"/>
                    </a:ext>
                  </a:extLst>
                </a:gridCol>
                <a:gridCol w="493776">
                  <a:extLst>
                    <a:ext uri="{9D8B030D-6E8A-4147-A177-3AD203B41FA5}">
                      <a16:colId xmlns:a16="http://schemas.microsoft.com/office/drawing/2014/main" val="2695220985"/>
                    </a:ext>
                  </a:extLst>
                </a:gridCol>
                <a:gridCol w="329184">
                  <a:extLst>
                    <a:ext uri="{9D8B030D-6E8A-4147-A177-3AD203B41FA5}">
                      <a16:colId xmlns:a16="http://schemas.microsoft.com/office/drawing/2014/main" val="250594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5290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- 2017-08-28 19:59:00 </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36377</a:t>
                      </a:r>
                    </a:p>
                  </a:txBody>
                  <a:tcPr/>
                </a:tc>
                <a:extLst>
                  <a:ext uri="{0D108BD9-81ED-4DB2-BD59-A6C34878D82A}">
                    <a16:rowId xmlns:a16="http://schemas.microsoft.com/office/drawing/2014/main" val="1770744151"/>
                  </a:ext>
                </a:extLst>
              </a:tr>
            </a:tbl>
          </a:graphicData>
        </a:graphic>
      </p:graphicFrame>
      <p:sp>
        <p:nvSpPr>
          <p:cNvPr id="4" name="Text Placeholder 3">
            <a:extLst>
              <a:ext uri="{FF2B5EF4-FFF2-40B4-BE49-F238E27FC236}">
                <a16:creationId xmlns:a16="http://schemas.microsoft.com/office/drawing/2014/main" id="{2B1D1384-5556-41C7-B506-3CE925BF6FC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88669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D02B-4205-4573-BAE4-C21260669CE5}"/>
              </a:ext>
            </a:extLst>
          </p:cNvPr>
          <p:cNvSpPr>
            <a:spLocks noGrp="1"/>
          </p:cNvSpPr>
          <p:nvPr>
            <p:ph type="title"/>
          </p:nvPr>
        </p:nvSpPr>
        <p:spPr/>
        <p:txBody>
          <a:bodyPr/>
          <a:lstStyle/>
          <a:p>
            <a:r>
              <a:rPr lang="de-DE"/>
              <a:t>Eigene Videos - Crossposts - Export | Tagesschau - 6 of 10</a:t>
            </a:r>
            <a:endParaRPr lang="en-US"/>
          </a:p>
        </p:txBody>
      </p:sp>
      <p:graphicFrame>
        <p:nvGraphicFramePr>
          <p:cNvPr id="5" name="Table Placeholder 4">
            <a:extLst>
              <a:ext uri="{FF2B5EF4-FFF2-40B4-BE49-F238E27FC236}">
                <a16:creationId xmlns:a16="http://schemas.microsoft.com/office/drawing/2014/main" id="{07DD4F7E-DB7D-4733-AB5F-1DB67EA809CF}"/>
              </a:ext>
            </a:extLst>
          </p:cNvPr>
          <p:cNvGraphicFramePr>
            <a:graphicFrameLocks noGrp="1"/>
          </p:cNvGraphicFramePr>
          <p:nvPr>
            <p:ph type="tbl" sz="quarter" idx="13"/>
            <p:extLst>
              <p:ext uri="{D42A27DB-BD31-4B8C-83A1-F6EECF244321}">
                <p14:modId xmlns:p14="http://schemas.microsoft.com/office/powerpoint/2010/main" val="54679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24582665"/>
                    </a:ext>
                  </a:extLst>
                </a:gridCol>
                <a:gridCol w="493776">
                  <a:extLst>
                    <a:ext uri="{9D8B030D-6E8A-4147-A177-3AD203B41FA5}">
                      <a16:colId xmlns:a16="http://schemas.microsoft.com/office/drawing/2014/main" val="3320683140"/>
                    </a:ext>
                  </a:extLst>
                </a:gridCol>
                <a:gridCol w="411480">
                  <a:extLst>
                    <a:ext uri="{9D8B030D-6E8A-4147-A177-3AD203B41FA5}">
                      <a16:colId xmlns:a16="http://schemas.microsoft.com/office/drawing/2014/main" val="328887388"/>
                    </a:ext>
                  </a:extLst>
                </a:gridCol>
                <a:gridCol w="411480">
                  <a:extLst>
                    <a:ext uri="{9D8B030D-6E8A-4147-A177-3AD203B41FA5}">
                      <a16:colId xmlns:a16="http://schemas.microsoft.com/office/drawing/2014/main" val="2915545627"/>
                    </a:ext>
                  </a:extLst>
                </a:gridCol>
                <a:gridCol w="246888">
                  <a:extLst>
                    <a:ext uri="{9D8B030D-6E8A-4147-A177-3AD203B41FA5}">
                      <a16:colId xmlns:a16="http://schemas.microsoft.com/office/drawing/2014/main" val="3816476346"/>
                    </a:ext>
                  </a:extLst>
                </a:gridCol>
                <a:gridCol w="658368">
                  <a:extLst>
                    <a:ext uri="{9D8B030D-6E8A-4147-A177-3AD203B41FA5}">
                      <a16:colId xmlns:a16="http://schemas.microsoft.com/office/drawing/2014/main" val="3191712405"/>
                    </a:ext>
                  </a:extLst>
                </a:gridCol>
                <a:gridCol w="576072">
                  <a:extLst>
                    <a:ext uri="{9D8B030D-6E8A-4147-A177-3AD203B41FA5}">
                      <a16:colId xmlns:a16="http://schemas.microsoft.com/office/drawing/2014/main" val="2107238595"/>
                    </a:ext>
                  </a:extLst>
                </a:gridCol>
                <a:gridCol w="576072">
                  <a:extLst>
                    <a:ext uri="{9D8B030D-6E8A-4147-A177-3AD203B41FA5}">
                      <a16:colId xmlns:a16="http://schemas.microsoft.com/office/drawing/2014/main" val="2959261952"/>
                    </a:ext>
                  </a:extLst>
                </a:gridCol>
                <a:gridCol w="411480">
                  <a:extLst>
                    <a:ext uri="{9D8B030D-6E8A-4147-A177-3AD203B41FA5}">
                      <a16:colId xmlns:a16="http://schemas.microsoft.com/office/drawing/2014/main" val="2200288542"/>
                    </a:ext>
                  </a:extLst>
                </a:gridCol>
                <a:gridCol w="658368">
                  <a:extLst>
                    <a:ext uri="{9D8B030D-6E8A-4147-A177-3AD203B41FA5}">
                      <a16:colId xmlns:a16="http://schemas.microsoft.com/office/drawing/2014/main" val="1472406735"/>
                    </a:ext>
                  </a:extLst>
                </a:gridCol>
                <a:gridCol w="329184">
                  <a:extLst>
                    <a:ext uri="{9D8B030D-6E8A-4147-A177-3AD203B41FA5}">
                      <a16:colId xmlns:a16="http://schemas.microsoft.com/office/drawing/2014/main" val="3690214408"/>
                    </a:ext>
                  </a:extLst>
                </a:gridCol>
                <a:gridCol w="493776">
                  <a:extLst>
                    <a:ext uri="{9D8B030D-6E8A-4147-A177-3AD203B41FA5}">
                      <a16:colId xmlns:a16="http://schemas.microsoft.com/office/drawing/2014/main" val="37490701"/>
                    </a:ext>
                  </a:extLst>
                </a:gridCol>
                <a:gridCol w="329184">
                  <a:extLst>
                    <a:ext uri="{9D8B030D-6E8A-4147-A177-3AD203B41FA5}">
                      <a16:colId xmlns:a16="http://schemas.microsoft.com/office/drawing/2014/main" val="362601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1806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- 2017-06-13 17:31:00 </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extLst>
                  <a:ext uri="{0D108BD9-81ED-4DB2-BD59-A6C34878D82A}">
                    <a16:rowId xmlns:a16="http://schemas.microsoft.com/office/drawing/2014/main" val="362513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- 2017-04-19 03:30:00 </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22201</a:t>
                      </a:r>
                    </a:p>
                  </a:txBody>
                  <a:tcPr/>
                </a:tc>
                <a:extLst>
                  <a:ext uri="{0D108BD9-81ED-4DB2-BD59-A6C34878D82A}">
                    <a16:rowId xmlns:a16="http://schemas.microsoft.com/office/drawing/2014/main" val="105743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- 2017-05-29 12:24:00 </a:t>
                      </a:r>
                      <a:r>
                        <a:rPr kumimoji="0" lang="de-DE" sz="1000" b="0" i="0" u="none" strike="noStrike" kern="1200" cap="none" spc="0" normalizeH="0" baseline="0" noProof="0">
                          <a:ln>
                            <a:noFill/>
                          </a:ln>
                          <a:solidFill>
                            <a:prstClr val="black"/>
                          </a:solidFill>
                          <a:effectLst/>
                          <a:uLnTx/>
                          <a:uFillTx/>
                          <a:latin typeface="+mn-lt"/>
                          <a:ea typeface="+mn-ea"/>
                          <a:cs typeface="+mn-cs"/>
                        </a:rPr>
                        <a:t> 
 Mit dem Smartphone ins Freibad? In einigen Bädern geht das jetzt nur noch mit abgeklebter Kameralinse. Das Foto-Verbot soll verhindern, dass Besucher heimlich fotografiert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427365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- 2017-10-28 18:20:16 </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extLst>
                  <a:ext uri="{0D108BD9-81ED-4DB2-BD59-A6C34878D82A}">
                    <a16:rowId xmlns:a16="http://schemas.microsoft.com/office/drawing/2014/main" val="1875057426"/>
                  </a:ext>
                </a:extLst>
              </a:tr>
            </a:tbl>
          </a:graphicData>
        </a:graphic>
      </p:graphicFrame>
      <p:sp>
        <p:nvSpPr>
          <p:cNvPr id="4" name="Text Placeholder 3">
            <a:extLst>
              <a:ext uri="{FF2B5EF4-FFF2-40B4-BE49-F238E27FC236}">
                <a16:creationId xmlns:a16="http://schemas.microsoft.com/office/drawing/2014/main" id="{54C5BD97-8315-49D4-9B34-F1222DD8235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657166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7A8D-4D1B-4BDC-BEB6-FB126F94B720}"/>
              </a:ext>
            </a:extLst>
          </p:cNvPr>
          <p:cNvSpPr>
            <a:spLocks noGrp="1"/>
          </p:cNvSpPr>
          <p:nvPr>
            <p:ph type="title"/>
          </p:nvPr>
        </p:nvSpPr>
        <p:spPr/>
        <p:txBody>
          <a:bodyPr/>
          <a:lstStyle/>
          <a:p>
            <a:r>
              <a:rPr lang="de-DE"/>
              <a:t>Eigene Videos - Crossposts - Export | Tagesschau - 7 of 10</a:t>
            </a:r>
            <a:endParaRPr lang="en-US"/>
          </a:p>
        </p:txBody>
      </p:sp>
      <p:graphicFrame>
        <p:nvGraphicFramePr>
          <p:cNvPr id="5" name="Table Placeholder 4">
            <a:extLst>
              <a:ext uri="{FF2B5EF4-FFF2-40B4-BE49-F238E27FC236}">
                <a16:creationId xmlns:a16="http://schemas.microsoft.com/office/drawing/2014/main" id="{2744BAEF-C807-4C35-93A7-3CD3DFDB2A4D}"/>
              </a:ext>
            </a:extLst>
          </p:cNvPr>
          <p:cNvGraphicFramePr>
            <a:graphicFrameLocks noGrp="1"/>
          </p:cNvGraphicFramePr>
          <p:nvPr>
            <p:ph type="tbl" sz="quarter" idx="13"/>
            <p:extLst>
              <p:ext uri="{D42A27DB-BD31-4B8C-83A1-F6EECF244321}">
                <p14:modId xmlns:p14="http://schemas.microsoft.com/office/powerpoint/2010/main" val="256256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90882746"/>
                    </a:ext>
                  </a:extLst>
                </a:gridCol>
                <a:gridCol w="493776">
                  <a:extLst>
                    <a:ext uri="{9D8B030D-6E8A-4147-A177-3AD203B41FA5}">
                      <a16:colId xmlns:a16="http://schemas.microsoft.com/office/drawing/2014/main" val="1760715686"/>
                    </a:ext>
                  </a:extLst>
                </a:gridCol>
                <a:gridCol w="411480">
                  <a:extLst>
                    <a:ext uri="{9D8B030D-6E8A-4147-A177-3AD203B41FA5}">
                      <a16:colId xmlns:a16="http://schemas.microsoft.com/office/drawing/2014/main" val="2589733276"/>
                    </a:ext>
                  </a:extLst>
                </a:gridCol>
                <a:gridCol w="411480">
                  <a:extLst>
                    <a:ext uri="{9D8B030D-6E8A-4147-A177-3AD203B41FA5}">
                      <a16:colId xmlns:a16="http://schemas.microsoft.com/office/drawing/2014/main" val="3487825844"/>
                    </a:ext>
                  </a:extLst>
                </a:gridCol>
                <a:gridCol w="246888">
                  <a:extLst>
                    <a:ext uri="{9D8B030D-6E8A-4147-A177-3AD203B41FA5}">
                      <a16:colId xmlns:a16="http://schemas.microsoft.com/office/drawing/2014/main" val="3125081224"/>
                    </a:ext>
                  </a:extLst>
                </a:gridCol>
                <a:gridCol w="658368">
                  <a:extLst>
                    <a:ext uri="{9D8B030D-6E8A-4147-A177-3AD203B41FA5}">
                      <a16:colId xmlns:a16="http://schemas.microsoft.com/office/drawing/2014/main" val="3418827415"/>
                    </a:ext>
                  </a:extLst>
                </a:gridCol>
                <a:gridCol w="576072">
                  <a:extLst>
                    <a:ext uri="{9D8B030D-6E8A-4147-A177-3AD203B41FA5}">
                      <a16:colId xmlns:a16="http://schemas.microsoft.com/office/drawing/2014/main" val="536384111"/>
                    </a:ext>
                  </a:extLst>
                </a:gridCol>
                <a:gridCol w="576072">
                  <a:extLst>
                    <a:ext uri="{9D8B030D-6E8A-4147-A177-3AD203B41FA5}">
                      <a16:colId xmlns:a16="http://schemas.microsoft.com/office/drawing/2014/main" val="2033178029"/>
                    </a:ext>
                  </a:extLst>
                </a:gridCol>
                <a:gridCol w="411480">
                  <a:extLst>
                    <a:ext uri="{9D8B030D-6E8A-4147-A177-3AD203B41FA5}">
                      <a16:colId xmlns:a16="http://schemas.microsoft.com/office/drawing/2014/main" val="2833357637"/>
                    </a:ext>
                  </a:extLst>
                </a:gridCol>
                <a:gridCol w="658368">
                  <a:extLst>
                    <a:ext uri="{9D8B030D-6E8A-4147-A177-3AD203B41FA5}">
                      <a16:colId xmlns:a16="http://schemas.microsoft.com/office/drawing/2014/main" val="416526167"/>
                    </a:ext>
                  </a:extLst>
                </a:gridCol>
                <a:gridCol w="329184">
                  <a:extLst>
                    <a:ext uri="{9D8B030D-6E8A-4147-A177-3AD203B41FA5}">
                      <a16:colId xmlns:a16="http://schemas.microsoft.com/office/drawing/2014/main" val="373110152"/>
                    </a:ext>
                  </a:extLst>
                </a:gridCol>
                <a:gridCol w="493776">
                  <a:extLst>
                    <a:ext uri="{9D8B030D-6E8A-4147-A177-3AD203B41FA5}">
                      <a16:colId xmlns:a16="http://schemas.microsoft.com/office/drawing/2014/main" val="3012432243"/>
                    </a:ext>
                  </a:extLst>
                </a:gridCol>
                <a:gridCol w="329184">
                  <a:extLst>
                    <a:ext uri="{9D8B030D-6E8A-4147-A177-3AD203B41FA5}">
                      <a16:colId xmlns:a16="http://schemas.microsoft.com/office/drawing/2014/main" val="9174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5145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- 2017-07-09 17:14:52 </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extLst>
                  <a:ext uri="{0D108BD9-81ED-4DB2-BD59-A6C34878D82A}">
                    <a16:rowId xmlns:a16="http://schemas.microsoft.com/office/drawing/2014/main" val="327380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- 2017-05-16 15:30:00 </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a:t>
                      </a:r>
                    </a:p>
                  </a:txBody>
                  <a:tcPr/>
                </a:tc>
                <a:extLst>
                  <a:ext uri="{0D108BD9-81ED-4DB2-BD59-A6C34878D82A}">
                    <a16:rowId xmlns:a16="http://schemas.microsoft.com/office/drawing/2014/main" val="118158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- 2017-05-25 12:18:19 </a:t>
                      </a:r>
                      <a:r>
                        <a:rPr kumimoji="0" lang="de-DE" sz="1000" b="0" i="0" u="none" strike="noStrike" kern="1200" cap="none" spc="0" normalizeH="0" baseline="0" noProof="0">
                          <a:ln>
                            <a:noFill/>
                          </a:ln>
                          <a:solidFill>
                            <a:prstClr val="black"/>
                          </a:solidFill>
                          <a:effectLst/>
                          <a:uLnTx/>
                          <a:uFillTx/>
                          <a:latin typeface="+mn-lt"/>
                          <a:ea typeface="+mn-ea"/>
                          <a:cs typeface="+mn-cs"/>
                        </a:rPr>
                        <a:t> 
 Die Deutschen haben im Nationalsozialismus unvergleichliche Verbrechen begangen - und zwar nicht nur die Funktionäre des Regimes, sondern ganz viele Deutsche mit ihnen. Wer heute unpassende Nazivergleiche zieht, hat nicht nur keine Ahnung von Geschichte, kommentiert Anja Reschke. „Er hat auch keine Achtung vor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11839</a:t>
                      </a:r>
                    </a:p>
                  </a:txBody>
                  <a:tcPr/>
                </a:tc>
                <a:extLst>
                  <a:ext uri="{0D108BD9-81ED-4DB2-BD59-A6C34878D82A}">
                    <a16:rowId xmlns:a16="http://schemas.microsoft.com/office/drawing/2014/main" val="2420865476"/>
                  </a:ext>
                </a:extLst>
              </a:tr>
            </a:tbl>
          </a:graphicData>
        </a:graphic>
      </p:graphicFrame>
      <p:sp>
        <p:nvSpPr>
          <p:cNvPr id="4" name="Text Placeholder 3">
            <a:extLst>
              <a:ext uri="{FF2B5EF4-FFF2-40B4-BE49-F238E27FC236}">
                <a16:creationId xmlns:a16="http://schemas.microsoft.com/office/drawing/2014/main" id="{DFFAEF57-15B0-40B4-9E6A-91626886C31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680557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A47D3-653B-4D36-8AD5-D26C0F430B11}"/>
              </a:ext>
            </a:extLst>
          </p:cNvPr>
          <p:cNvSpPr>
            <a:spLocks noGrp="1"/>
          </p:cNvSpPr>
          <p:nvPr>
            <p:ph type="title"/>
          </p:nvPr>
        </p:nvSpPr>
        <p:spPr/>
        <p:txBody>
          <a:bodyPr/>
          <a:lstStyle/>
          <a:p>
            <a:r>
              <a:rPr lang="de-DE"/>
              <a:t>Eigene Videos - Crossposts - Export | Tagesschau - 8 of 10</a:t>
            </a:r>
            <a:endParaRPr lang="en-US"/>
          </a:p>
        </p:txBody>
      </p:sp>
      <p:graphicFrame>
        <p:nvGraphicFramePr>
          <p:cNvPr id="5" name="Table Placeholder 4">
            <a:extLst>
              <a:ext uri="{FF2B5EF4-FFF2-40B4-BE49-F238E27FC236}">
                <a16:creationId xmlns:a16="http://schemas.microsoft.com/office/drawing/2014/main" id="{CC5D972E-4493-4726-A4AA-4141FD87324D}"/>
              </a:ext>
            </a:extLst>
          </p:cNvPr>
          <p:cNvGraphicFramePr>
            <a:graphicFrameLocks noGrp="1"/>
          </p:cNvGraphicFramePr>
          <p:nvPr>
            <p:ph type="tbl" sz="quarter" idx="13"/>
            <p:extLst>
              <p:ext uri="{D42A27DB-BD31-4B8C-83A1-F6EECF244321}">
                <p14:modId xmlns:p14="http://schemas.microsoft.com/office/powerpoint/2010/main" val="70452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26910417"/>
                    </a:ext>
                  </a:extLst>
                </a:gridCol>
                <a:gridCol w="493776">
                  <a:extLst>
                    <a:ext uri="{9D8B030D-6E8A-4147-A177-3AD203B41FA5}">
                      <a16:colId xmlns:a16="http://schemas.microsoft.com/office/drawing/2014/main" val="3745812933"/>
                    </a:ext>
                  </a:extLst>
                </a:gridCol>
                <a:gridCol w="411480">
                  <a:extLst>
                    <a:ext uri="{9D8B030D-6E8A-4147-A177-3AD203B41FA5}">
                      <a16:colId xmlns:a16="http://schemas.microsoft.com/office/drawing/2014/main" val="377969953"/>
                    </a:ext>
                  </a:extLst>
                </a:gridCol>
                <a:gridCol w="411480">
                  <a:extLst>
                    <a:ext uri="{9D8B030D-6E8A-4147-A177-3AD203B41FA5}">
                      <a16:colId xmlns:a16="http://schemas.microsoft.com/office/drawing/2014/main" val="2064801861"/>
                    </a:ext>
                  </a:extLst>
                </a:gridCol>
                <a:gridCol w="246888">
                  <a:extLst>
                    <a:ext uri="{9D8B030D-6E8A-4147-A177-3AD203B41FA5}">
                      <a16:colId xmlns:a16="http://schemas.microsoft.com/office/drawing/2014/main" val="2920000755"/>
                    </a:ext>
                  </a:extLst>
                </a:gridCol>
                <a:gridCol w="658368">
                  <a:extLst>
                    <a:ext uri="{9D8B030D-6E8A-4147-A177-3AD203B41FA5}">
                      <a16:colId xmlns:a16="http://schemas.microsoft.com/office/drawing/2014/main" val="2509547645"/>
                    </a:ext>
                  </a:extLst>
                </a:gridCol>
                <a:gridCol w="576072">
                  <a:extLst>
                    <a:ext uri="{9D8B030D-6E8A-4147-A177-3AD203B41FA5}">
                      <a16:colId xmlns:a16="http://schemas.microsoft.com/office/drawing/2014/main" val="1173383869"/>
                    </a:ext>
                  </a:extLst>
                </a:gridCol>
                <a:gridCol w="576072">
                  <a:extLst>
                    <a:ext uri="{9D8B030D-6E8A-4147-A177-3AD203B41FA5}">
                      <a16:colId xmlns:a16="http://schemas.microsoft.com/office/drawing/2014/main" val="3632442005"/>
                    </a:ext>
                  </a:extLst>
                </a:gridCol>
                <a:gridCol w="411480">
                  <a:extLst>
                    <a:ext uri="{9D8B030D-6E8A-4147-A177-3AD203B41FA5}">
                      <a16:colId xmlns:a16="http://schemas.microsoft.com/office/drawing/2014/main" val="1803609677"/>
                    </a:ext>
                  </a:extLst>
                </a:gridCol>
                <a:gridCol w="658368">
                  <a:extLst>
                    <a:ext uri="{9D8B030D-6E8A-4147-A177-3AD203B41FA5}">
                      <a16:colId xmlns:a16="http://schemas.microsoft.com/office/drawing/2014/main" val="1395101775"/>
                    </a:ext>
                  </a:extLst>
                </a:gridCol>
                <a:gridCol w="329184">
                  <a:extLst>
                    <a:ext uri="{9D8B030D-6E8A-4147-A177-3AD203B41FA5}">
                      <a16:colId xmlns:a16="http://schemas.microsoft.com/office/drawing/2014/main" val="2059927559"/>
                    </a:ext>
                  </a:extLst>
                </a:gridCol>
                <a:gridCol w="493776">
                  <a:extLst>
                    <a:ext uri="{9D8B030D-6E8A-4147-A177-3AD203B41FA5}">
                      <a16:colId xmlns:a16="http://schemas.microsoft.com/office/drawing/2014/main" val="2774035668"/>
                    </a:ext>
                  </a:extLst>
                </a:gridCol>
                <a:gridCol w="329184">
                  <a:extLst>
                    <a:ext uri="{9D8B030D-6E8A-4147-A177-3AD203B41FA5}">
                      <a16:colId xmlns:a16="http://schemas.microsoft.com/office/drawing/2014/main" val="367755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3252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- 2017-06-02 14:00:00 </a:t>
                      </a:r>
                      <a:r>
                        <a:rPr kumimoji="0" lang="de-DE" sz="1000" b="0" i="0" u="none" strike="noStrike" kern="1200" cap="none" spc="0" normalizeH="0" baseline="0" noProof="0">
                          <a:ln>
                            <a:noFill/>
                          </a:ln>
                          <a:solidFill>
                            <a:prstClr val="black"/>
                          </a:solidFill>
                          <a:effectLst/>
                          <a:uLnTx/>
                          <a:uFillTx/>
                          <a:latin typeface="+mn-lt"/>
                          <a:ea typeface="+mn-ea"/>
                          <a:cs typeface="+mn-cs"/>
                        </a:rPr>
                        <a:t> 
 Wir sollten häufiger miteinander reden.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extLst>
                  <a:ext uri="{0D108BD9-81ED-4DB2-BD59-A6C34878D82A}">
                    <a16:rowId xmlns:a16="http://schemas.microsoft.com/office/drawing/2014/main" val="189912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- 2017-01-14 10:30:00 </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a:t>
                      </a:r>
                    </a:p>
                  </a:txBody>
                  <a:tcPr/>
                </a:tc>
                <a:extLst>
                  <a:ext uri="{0D108BD9-81ED-4DB2-BD59-A6C34878D82A}">
                    <a16:rowId xmlns:a16="http://schemas.microsoft.com/office/drawing/2014/main" val="228346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- 2017-05-04 08:56:54 </a:t>
                      </a:r>
                      <a:r>
                        <a:rPr kumimoji="0" lang="de-DE" sz="1000" b="0" i="0" u="none" strike="noStrike" kern="1200" cap="none" spc="0" normalizeH="0" baseline="0" noProof="0">
                          <a:ln>
                            <a:noFill/>
                          </a:ln>
                          <a:solidFill>
                            <a:prstClr val="black"/>
                          </a:solidFill>
                          <a:effectLst/>
                          <a:uLnTx/>
                          <a:uFillTx/>
                          <a:latin typeface="+mn-lt"/>
                          <a:ea typeface="+mn-ea"/>
                          <a:cs typeface="+mn-cs"/>
                        </a:rPr>
                        <a:t> 
 Medikamente sollen heilen - eigentlich. Doch ausgerechnet die Pharmaindustrie trägt offenbar dazu bei, dass sich multiresistente Erreger verbreiten.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12296</a:t>
                      </a:r>
                    </a:p>
                  </a:txBody>
                  <a:tcPr/>
                </a:tc>
                <a:extLst>
                  <a:ext uri="{0D108BD9-81ED-4DB2-BD59-A6C34878D82A}">
                    <a16:rowId xmlns:a16="http://schemas.microsoft.com/office/drawing/2014/main" val="1139700240"/>
                  </a:ext>
                </a:extLst>
              </a:tr>
            </a:tbl>
          </a:graphicData>
        </a:graphic>
      </p:graphicFrame>
      <p:sp>
        <p:nvSpPr>
          <p:cNvPr id="4" name="Text Placeholder 3">
            <a:extLst>
              <a:ext uri="{FF2B5EF4-FFF2-40B4-BE49-F238E27FC236}">
                <a16:creationId xmlns:a16="http://schemas.microsoft.com/office/drawing/2014/main" id="{42F78536-82D4-4017-9D10-59D54CF2EC2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79794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D36BA-F7E7-4E24-9B45-0CAE4A5FB037}"/>
              </a:ext>
            </a:extLst>
          </p:cNvPr>
          <p:cNvSpPr>
            <a:spLocks noGrp="1"/>
          </p:cNvSpPr>
          <p:nvPr>
            <p:ph type="title"/>
          </p:nvPr>
        </p:nvSpPr>
        <p:spPr/>
        <p:txBody>
          <a:bodyPr/>
          <a:lstStyle/>
          <a:p>
            <a:r>
              <a:rPr lang="de-DE"/>
              <a:t>Eigene Videos - Crossposts - Export | Tagesschau - 9 of 10</a:t>
            </a:r>
            <a:endParaRPr lang="en-US"/>
          </a:p>
        </p:txBody>
      </p:sp>
      <p:graphicFrame>
        <p:nvGraphicFramePr>
          <p:cNvPr id="5" name="Table Placeholder 4">
            <a:extLst>
              <a:ext uri="{FF2B5EF4-FFF2-40B4-BE49-F238E27FC236}">
                <a16:creationId xmlns:a16="http://schemas.microsoft.com/office/drawing/2014/main" id="{5C315303-B5B2-4DFD-BA04-D2F06CA26E3E}"/>
              </a:ext>
            </a:extLst>
          </p:cNvPr>
          <p:cNvGraphicFramePr>
            <a:graphicFrameLocks noGrp="1"/>
          </p:cNvGraphicFramePr>
          <p:nvPr>
            <p:ph type="tbl" sz="quarter" idx="13"/>
            <p:extLst>
              <p:ext uri="{D42A27DB-BD31-4B8C-83A1-F6EECF244321}">
                <p14:modId xmlns:p14="http://schemas.microsoft.com/office/powerpoint/2010/main" val="1302648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73304650"/>
                    </a:ext>
                  </a:extLst>
                </a:gridCol>
                <a:gridCol w="493776">
                  <a:extLst>
                    <a:ext uri="{9D8B030D-6E8A-4147-A177-3AD203B41FA5}">
                      <a16:colId xmlns:a16="http://schemas.microsoft.com/office/drawing/2014/main" val="3870194941"/>
                    </a:ext>
                  </a:extLst>
                </a:gridCol>
                <a:gridCol w="411480">
                  <a:extLst>
                    <a:ext uri="{9D8B030D-6E8A-4147-A177-3AD203B41FA5}">
                      <a16:colId xmlns:a16="http://schemas.microsoft.com/office/drawing/2014/main" val="2182660392"/>
                    </a:ext>
                  </a:extLst>
                </a:gridCol>
                <a:gridCol w="411480">
                  <a:extLst>
                    <a:ext uri="{9D8B030D-6E8A-4147-A177-3AD203B41FA5}">
                      <a16:colId xmlns:a16="http://schemas.microsoft.com/office/drawing/2014/main" val="491254582"/>
                    </a:ext>
                  </a:extLst>
                </a:gridCol>
                <a:gridCol w="246888">
                  <a:extLst>
                    <a:ext uri="{9D8B030D-6E8A-4147-A177-3AD203B41FA5}">
                      <a16:colId xmlns:a16="http://schemas.microsoft.com/office/drawing/2014/main" val="4288084220"/>
                    </a:ext>
                  </a:extLst>
                </a:gridCol>
                <a:gridCol w="658368">
                  <a:extLst>
                    <a:ext uri="{9D8B030D-6E8A-4147-A177-3AD203B41FA5}">
                      <a16:colId xmlns:a16="http://schemas.microsoft.com/office/drawing/2014/main" val="1138668670"/>
                    </a:ext>
                  </a:extLst>
                </a:gridCol>
                <a:gridCol w="576072">
                  <a:extLst>
                    <a:ext uri="{9D8B030D-6E8A-4147-A177-3AD203B41FA5}">
                      <a16:colId xmlns:a16="http://schemas.microsoft.com/office/drawing/2014/main" val="658770390"/>
                    </a:ext>
                  </a:extLst>
                </a:gridCol>
                <a:gridCol w="576072">
                  <a:extLst>
                    <a:ext uri="{9D8B030D-6E8A-4147-A177-3AD203B41FA5}">
                      <a16:colId xmlns:a16="http://schemas.microsoft.com/office/drawing/2014/main" val="840929016"/>
                    </a:ext>
                  </a:extLst>
                </a:gridCol>
                <a:gridCol w="411480">
                  <a:extLst>
                    <a:ext uri="{9D8B030D-6E8A-4147-A177-3AD203B41FA5}">
                      <a16:colId xmlns:a16="http://schemas.microsoft.com/office/drawing/2014/main" val="2004268411"/>
                    </a:ext>
                  </a:extLst>
                </a:gridCol>
                <a:gridCol w="658368">
                  <a:extLst>
                    <a:ext uri="{9D8B030D-6E8A-4147-A177-3AD203B41FA5}">
                      <a16:colId xmlns:a16="http://schemas.microsoft.com/office/drawing/2014/main" val="2213126033"/>
                    </a:ext>
                  </a:extLst>
                </a:gridCol>
                <a:gridCol w="329184">
                  <a:extLst>
                    <a:ext uri="{9D8B030D-6E8A-4147-A177-3AD203B41FA5}">
                      <a16:colId xmlns:a16="http://schemas.microsoft.com/office/drawing/2014/main" val="252329643"/>
                    </a:ext>
                  </a:extLst>
                </a:gridCol>
                <a:gridCol w="493776">
                  <a:extLst>
                    <a:ext uri="{9D8B030D-6E8A-4147-A177-3AD203B41FA5}">
                      <a16:colId xmlns:a16="http://schemas.microsoft.com/office/drawing/2014/main" val="4001086669"/>
                    </a:ext>
                  </a:extLst>
                </a:gridCol>
                <a:gridCol w="329184">
                  <a:extLst>
                    <a:ext uri="{9D8B030D-6E8A-4147-A177-3AD203B41FA5}">
                      <a16:colId xmlns:a16="http://schemas.microsoft.com/office/drawing/2014/main" val="970489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4054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- 2017-05-26 14:45:56 </a:t>
                      </a:r>
                      <a:r>
                        <a:rPr kumimoji="0" lang="de-DE" sz="1000" b="0" i="0" u="none" strike="noStrike" kern="1200" cap="none" spc="0" normalizeH="0" baseline="0" noProof="0">
                          <a:ln>
                            <a:noFill/>
                          </a:ln>
                          <a:solidFill>
                            <a:prstClr val="black"/>
                          </a:solidFill>
                          <a:effectLst/>
                          <a:uLnTx/>
                          <a:uFillTx/>
                          <a:latin typeface="+mn-lt"/>
                          <a:ea typeface="+mn-ea"/>
                          <a:cs typeface="+mn-cs"/>
                        </a:rPr>
                        <a:t> 
 Millionen Menschen in Deutschland helfen ehrenamtlich Geflüchteten. Anstatt auf sie stolz zu sein, werden sie als „Gutmenschen“ beleidigt, kommentiert Isabel Schayani: „Aber wenn man darauf nicht stolz ist – worauf denn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extLst>
                  <a:ext uri="{0D108BD9-81ED-4DB2-BD59-A6C34878D82A}">
                    <a16:rowId xmlns:a16="http://schemas.microsoft.com/office/drawing/2014/main" val="384176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- 2017-07-05 20:00:00 </a:t>
                      </a:r>
                      <a:r>
                        <a:rPr kumimoji="0" lang="de-DE" sz="1000" b="0" i="0" u="none" strike="noStrike" kern="1200" cap="none" spc="0" normalizeH="0" baseline="0" noProof="0">
                          <a:ln>
                            <a:noFill/>
                          </a:ln>
                          <a:solidFill>
                            <a:prstClr val="black"/>
                          </a:solidFill>
                          <a:effectLst/>
                          <a:uLnTx/>
                          <a:uFillTx/>
                          <a:latin typeface="+mn-lt"/>
                          <a:ea typeface="+mn-ea"/>
                          <a:cs typeface="+mn-cs"/>
                        </a:rPr>
                        <a:t> 
 "Sehr geehrte Majestät, Lieber König Salman von Saudi-Arabien. Schade, dass Sie ihren Auftritt in Deutschland zum G20-Gipfel kurzfristig abgesagt haben. Dann hätten Sie erlebt, wie bei uns Menschen ihre Meinung äußern dürfen. Wir haben hier nämlich etwas, das sie nicht haben: Freiheit." - kommentiert Constantin Schreiber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6861</a:t>
                      </a:r>
                    </a:p>
                  </a:txBody>
                  <a:tcPr/>
                </a:tc>
                <a:extLst>
                  <a:ext uri="{0D108BD9-81ED-4DB2-BD59-A6C34878D82A}">
                    <a16:rowId xmlns:a16="http://schemas.microsoft.com/office/drawing/2014/main" val="2772293214"/>
                  </a:ext>
                </a:extLst>
              </a:tr>
            </a:tbl>
          </a:graphicData>
        </a:graphic>
      </p:graphicFrame>
      <p:sp>
        <p:nvSpPr>
          <p:cNvPr id="4" name="Text Placeholder 3">
            <a:extLst>
              <a:ext uri="{FF2B5EF4-FFF2-40B4-BE49-F238E27FC236}">
                <a16:creationId xmlns:a16="http://schemas.microsoft.com/office/drawing/2014/main" id="{2CBBBB36-734D-4288-A85D-120AD2FB271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478150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AC20-F2C9-466E-8FED-98AB6FF9F057}"/>
              </a:ext>
            </a:extLst>
          </p:cNvPr>
          <p:cNvSpPr>
            <a:spLocks noGrp="1"/>
          </p:cNvSpPr>
          <p:nvPr>
            <p:ph type="title"/>
          </p:nvPr>
        </p:nvSpPr>
        <p:spPr/>
        <p:txBody>
          <a:bodyPr/>
          <a:lstStyle/>
          <a:p>
            <a:r>
              <a:rPr lang="de-DE"/>
              <a:t>Eigene Videos - Crossposts - Export | Tagesschau - 10 of 10</a:t>
            </a:r>
            <a:endParaRPr lang="en-US"/>
          </a:p>
        </p:txBody>
      </p:sp>
      <p:graphicFrame>
        <p:nvGraphicFramePr>
          <p:cNvPr id="5" name="Table Placeholder 4">
            <a:extLst>
              <a:ext uri="{FF2B5EF4-FFF2-40B4-BE49-F238E27FC236}">
                <a16:creationId xmlns:a16="http://schemas.microsoft.com/office/drawing/2014/main" id="{F3B6C1AE-9A4D-4937-B766-4625EAFE7013}"/>
              </a:ext>
            </a:extLst>
          </p:cNvPr>
          <p:cNvGraphicFramePr>
            <a:graphicFrameLocks noGrp="1"/>
          </p:cNvGraphicFramePr>
          <p:nvPr>
            <p:ph type="tbl" sz="quarter" idx="13"/>
            <p:extLst>
              <p:ext uri="{D42A27DB-BD31-4B8C-83A1-F6EECF244321}">
                <p14:modId xmlns:p14="http://schemas.microsoft.com/office/powerpoint/2010/main" val="93216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39700598"/>
                    </a:ext>
                  </a:extLst>
                </a:gridCol>
                <a:gridCol w="493776">
                  <a:extLst>
                    <a:ext uri="{9D8B030D-6E8A-4147-A177-3AD203B41FA5}">
                      <a16:colId xmlns:a16="http://schemas.microsoft.com/office/drawing/2014/main" val="861286017"/>
                    </a:ext>
                  </a:extLst>
                </a:gridCol>
                <a:gridCol w="411480">
                  <a:extLst>
                    <a:ext uri="{9D8B030D-6E8A-4147-A177-3AD203B41FA5}">
                      <a16:colId xmlns:a16="http://schemas.microsoft.com/office/drawing/2014/main" val="2282473900"/>
                    </a:ext>
                  </a:extLst>
                </a:gridCol>
                <a:gridCol w="411480">
                  <a:extLst>
                    <a:ext uri="{9D8B030D-6E8A-4147-A177-3AD203B41FA5}">
                      <a16:colId xmlns:a16="http://schemas.microsoft.com/office/drawing/2014/main" val="3398590860"/>
                    </a:ext>
                  </a:extLst>
                </a:gridCol>
                <a:gridCol w="246888">
                  <a:extLst>
                    <a:ext uri="{9D8B030D-6E8A-4147-A177-3AD203B41FA5}">
                      <a16:colId xmlns:a16="http://schemas.microsoft.com/office/drawing/2014/main" val="2653006249"/>
                    </a:ext>
                  </a:extLst>
                </a:gridCol>
                <a:gridCol w="658368">
                  <a:extLst>
                    <a:ext uri="{9D8B030D-6E8A-4147-A177-3AD203B41FA5}">
                      <a16:colId xmlns:a16="http://schemas.microsoft.com/office/drawing/2014/main" val="1372234999"/>
                    </a:ext>
                  </a:extLst>
                </a:gridCol>
                <a:gridCol w="576072">
                  <a:extLst>
                    <a:ext uri="{9D8B030D-6E8A-4147-A177-3AD203B41FA5}">
                      <a16:colId xmlns:a16="http://schemas.microsoft.com/office/drawing/2014/main" val="4234395278"/>
                    </a:ext>
                  </a:extLst>
                </a:gridCol>
                <a:gridCol w="576072">
                  <a:extLst>
                    <a:ext uri="{9D8B030D-6E8A-4147-A177-3AD203B41FA5}">
                      <a16:colId xmlns:a16="http://schemas.microsoft.com/office/drawing/2014/main" val="1922315418"/>
                    </a:ext>
                  </a:extLst>
                </a:gridCol>
                <a:gridCol w="411480">
                  <a:extLst>
                    <a:ext uri="{9D8B030D-6E8A-4147-A177-3AD203B41FA5}">
                      <a16:colId xmlns:a16="http://schemas.microsoft.com/office/drawing/2014/main" val="3189395760"/>
                    </a:ext>
                  </a:extLst>
                </a:gridCol>
                <a:gridCol w="658368">
                  <a:extLst>
                    <a:ext uri="{9D8B030D-6E8A-4147-A177-3AD203B41FA5}">
                      <a16:colId xmlns:a16="http://schemas.microsoft.com/office/drawing/2014/main" val="427379722"/>
                    </a:ext>
                  </a:extLst>
                </a:gridCol>
                <a:gridCol w="329184">
                  <a:extLst>
                    <a:ext uri="{9D8B030D-6E8A-4147-A177-3AD203B41FA5}">
                      <a16:colId xmlns:a16="http://schemas.microsoft.com/office/drawing/2014/main" val="840920179"/>
                    </a:ext>
                  </a:extLst>
                </a:gridCol>
                <a:gridCol w="493776">
                  <a:extLst>
                    <a:ext uri="{9D8B030D-6E8A-4147-A177-3AD203B41FA5}">
                      <a16:colId xmlns:a16="http://schemas.microsoft.com/office/drawing/2014/main" val="1286651681"/>
                    </a:ext>
                  </a:extLst>
                </a:gridCol>
                <a:gridCol w="329184">
                  <a:extLst>
                    <a:ext uri="{9D8B030D-6E8A-4147-A177-3AD203B41FA5}">
                      <a16:colId xmlns:a16="http://schemas.microsoft.com/office/drawing/2014/main" val="3042284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0181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- 2017-09-14 12:50:44 </a:t>
                      </a:r>
                      <a:r>
                        <a:rPr kumimoji="0" lang="de-DE" sz="1000" b="0" i="0" u="none" strike="noStrike" kern="1200" cap="none" spc="0" normalizeH="0" baseline="0" noProof="0">
                          <a:ln>
                            <a:noFill/>
                          </a:ln>
                          <a:solidFill>
                            <a:prstClr val="black"/>
                          </a:solidFill>
                          <a:effectLst/>
                          <a:uLnTx/>
                          <a:uFillTx/>
                          <a:latin typeface="+mn-lt"/>
                          <a:ea typeface="+mn-ea"/>
                          <a:cs typeface="+mn-cs"/>
                        </a:rPr>
                        <a:t> 
 FDP-Chef Christian Lindner wirbt aktuell mit dem Plakatspruch "Schulranzen verändern die Welt, nicht Aktenkoffer" für seine Partei. 1997 ging er für einen Beitrag mit Aktenkoffer in die Schule.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extLst>
                  <a:ext uri="{0D108BD9-81ED-4DB2-BD59-A6C34878D82A}">
                    <a16:rowId xmlns:a16="http://schemas.microsoft.com/office/drawing/2014/main" val="552504455"/>
                  </a:ext>
                </a:extLst>
              </a:tr>
            </a:tbl>
          </a:graphicData>
        </a:graphic>
      </p:graphicFrame>
      <p:sp>
        <p:nvSpPr>
          <p:cNvPr id="4" name="Text Placeholder 3">
            <a:extLst>
              <a:ext uri="{FF2B5EF4-FFF2-40B4-BE49-F238E27FC236}">
                <a16:creationId xmlns:a16="http://schemas.microsoft.com/office/drawing/2014/main" id="{C3127262-F9A1-410B-A9C9-5244009204F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787024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8B38-5825-4E24-94B4-E589A467E831}"/>
              </a:ext>
            </a:extLst>
          </p:cNvPr>
          <p:cNvSpPr>
            <a:spLocks noGrp="1"/>
          </p:cNvSpPr>
          <p:nvPr>
            <p:ph type="title"/>
          </p:nvPr>
        </p:nvSpPr>
        <p:spPr/>
        <p:txBody>
          <a:bodyPr/>
          <a:lstStyle/>
          <a:p>
            <a:r>
              <a:rPr lang="de-DE"/>
              <a:t>Youtube Video Views Change  | Tagesschau</a:t>
            </a:r>
            <a:endParaRPr lang="en-US"/>
          </a:p>
        </p:txBody>
      </p:sp>
      <p:graphicFrame>
        <p:nvGraphicFramePr>
          <p:cNvPr id="6" name="Chart Placeholder 5">
            <a:extLst>
              <a:ext uri="{FF2B5EF4-FFF2-40B4-BE49-F238E27FC236}">
                <a16:creationId xmlns:a16="http://schemas.microsoft.com/office/drawing/2014/main" id="{03FCA1A9-2F88-41B6-8A02-41C6CA3D5C7E}"/>
              </a:ext>
            </a:extLst>
          </p:cNvPr>
          <p:cNvGraphicFramePr>
            <a:graphicFrameLocks noGrp="1"/>
          </p:cNvGraphicFramePr>
          <p:nvPr>
            <p:ph type="chart" sz="quarter" idx="13"/>
            <p:extLst>
              <p:ext uri="{D42A27DB-BD31-4B8C-83A1-F6EECF244321}">
                <p14:modId xmlns:p14="http://schemas.microsoft.com/office/powerpoint/2010/main" val="1123182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FF69E-3CD8-4E08-B484-0881B8DDC95A}"/>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E8409E5F-B894-415D-9C07-1CC40B8E42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198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57D7D-F53B-4BB4-809A-397C02419C6B}"/>
              </a:ext>
            </a:extLst>
          </p:cNvPr>
          <p:cNvSpPr>
            <a:spLocks noGrp="1"/>
          </p:cNvSpPr>
          <p:nvPr>
            <p:ph type="title"/>
          </p:nvPr>
        </p:nvSpPr>
        <p:spPr/>
        <p:txBody>
          <a:bodyPr/>
          <a:lstStyle/>
          <a:p>
            <a:r>
              <a:rPr lang="de-DE"/>
              <a:t>YT Videos im Zeitraum veröffentlicht -  Lifetime | Tagesschau - 1 of 4</a:t>
            </a:r>
            <a:endParaRPr lang="en-US"/>
          </a:p>
        </p:txBody>
      </p:sp>
      <p:graphicFrame>
        <p:nvGraphicFramePr>
          <p:cNvPr id="5" name="Table Placeholder 4">
            <a:extLst>
              <a:ext uri="{FF2B5EF4-FFF2-40B4-BE49-F238E27FC236}">
                <a16:creationId xmlns:a16="http://schemas.microsoft.com/office/drawing/2014/main" id="{305AD5E2-CAFC-4A65-BCBD-C421F44AA8C3}"/>
              </a:ext>
            </a:extLst>
          </p:cNvPr>
          <p:cNvGraphicFramePr>
            <a:graphicFrameLocks noGrp="1"/>
          </p:cNvGraphicFramePr>
          <p:nvPr>
            <p:ph type="tbl" sz="quarter" idx="13"/>
            <p:extLst>
              <p:ext uri="{D42A27DB-BD31-4B8C-83A1-F6EECF244321}">
                <p14:modId xmlns:p14="http://schemas.microsoft.com/office/powerpoint/2010/main" val="387579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7780617"/>
                    </a:ext>
                  </a:extLst>
                </a:gridCol>
                <a:gridCol w="822960">
                  <a:extLst>
                    <a:ext uri="{9D8B030D-6E8A-4147-A177-3AD203B41FA5}">
                      <a16:colId xmlns:a16="http://schemas.microsoft.com/office/drawing/2014/main" val="4030872973"/>
                    </a:ext>
                  </a:extLst>
                </a:gridCol>
                <a:gridCol w="822960">
                  <a:extLst>
                    <a:ext uri="{9D8B030D-6E8A-4147-A177-3AD203B41FA5}">
                      <a16:colId xmlns:a16="http://schemas.microsoft.com/office/drawing/2014/main" val="2046396964"/>
                    </a:ext>
                  </a:extLst>
                </a:gridCol>
                <a:gridCol w="822960">
                  <a:extLst>
                    <a:ext uri="{9D8B030D-6E8A-4147-A177-3AD203B41FA5}">
                      <a16:colId xmlns:a16="http://schemas.microsoft.com/office/drawing/2014/main" val="178229587"/>
                    </a:ext>
                  </a:extLst>
                </a:gridCol>
                <a:gridCol w="905256">
                  <a:extLst>
                    <a:ext uri="{9D8B030D-6E8A-4147-A177-3AD203B41FA5}">
                      <a16:colId xmlns:a16="http://schemas.microsoft.com/office/drawing/2014/main" val="2962092979"/>
                    </a:ext>
                  </a:extLst>
                </a:gridCol>
                <a:gridCol w="822960">
                  <a:extLst>
                    <a:ext uri="{9D8B030D-6E8A-4147-A177-3AD203B41FA5}">
                      <a16:colId xmlns:a16="http://schemas.microsoft.com/office/drawing/2014/main" val="642442545"/>
                    </a:ext>
                  </a:extLst>
                </a:gridCol>
                <a:gridCol w="1069848">
                  <a:extLst>
                    <a:ext uri="{9D8B030D-6E8A-4147-A177-3AD203B41FA5}">
                      <a16:colId xmlns:a16="http://schemas.microsoft.com/office/drawing/2014/main" val="569473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32888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- 2017-03-01 19:26:54 </a:t>
                      </a:r>
                      <a:r>
                        <a:rPr kumimoji="0" lang="de-DE" sz="1000" b="0" i="0" u="none" strike="noStrike" kern="1200" cap="none" spc="0" normalizeH="0" baseline="0" noProof="0">
                          <a:ln>
                            <a:noFill/>
                          </a:ln>
                          <a:solidFill>
                            <a:prstClr val="black"/>
                          </a:solidFill>
                          <a:effectLst/>
                          <a:uLnTx/>
                          <a:uFillTx/>
                          <a:latin typeface="+mn-lt"/>
                          <a:ea typeface="+mn-ea"/>
                          <a:cs typeface="+mn-cs"/>
                        </a:rPr>
                        <a:t>
 Homophobie-Skandal um Mert und Shirin: Das Netz schlägt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62.4 %</a:t>
                      </a:r>
                    </a:p>
                  </a:txBody>
                  <a:tcPr/>
                </a:tc>
                <a:extLst>
                  <a:ext uri="{0D108BD9-81ED-4DB2-BD59-A6C34878D82A}">
                    <a16:rowId xmlns:a16="http://schemas.microsoft.com/office/drawing/2014/main" val="24951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05:47:15 </a:t>
                      </a:r>
                      <a:r>
                        <a:rPr kumimoji="0" lang="de-DE" sz="1000" b="0" i="0" u="none" strike="noStrike" kern="1200" cap="none" spc="0" normalizeH="0" baseline="0" noProof="0">
                          <a:ln>
                            <a:noFill/>
                          </a:ln>
                          <a:solidFill>
                            <a:prstClr val="black"/>
                          </a:solidFill>
                          <a:effectLst/>
                          <a:uLnTx/>
                          <a:uFillTx/>
                          <a:latin typeface="+mn-lt"/>
                          <a:ea typeface="+mn-ea"/>
                          <a:cs typeface="+mn-cs"/>
                        </a:rPr>
                        <a:t>
 ARD-Wahlarena: Frage an Merkel zur Pflege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extLst>
                  <a:ext uri="{0D108BD9-81ED-4DB2-BD59-A6C34878D82A}">
                    <a16:rowId xmlns:a16="http://schemas.microsoft.com/office/drawing/2014/main" val="234170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- 2017-09-07 06:16:34 </a:t>
                      </a:r>
                      <a:r>
                        <a:rPr kumimoji="0" lang="de-DE" sz="1000" b="0" i="0" u="none" strike="noStrike" kern="1200" cap="none" spc="0" normalizeH="0" baseline="0" noProof="0">
                          <a:ln>
                            <a:noFill/>
                          </a:ln>
                          <a:solidFill>
                            <a:prstClr val="black"/>
                          </a:solidFill>
                          <a:effectLst/>
                          <a:uLnTx/>
                          <a:uFillTx/>
                          <a:latin typeface="+mn-lt"/>
                          <a:ea typeface="+mn-ea"/>
                          <a:cs typeface="+mn-cs"/>
                        </a:rPr>
                        <a:t>
 Wer ist Alice Weidel?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67.8 %</a:t>
                      </a:r>
                    </a:p>
                  </a:txBody>
                  <a:tcPr/>
                </a:tc>
                <a:extLst>
                  <a:ext uri="{0D108BD9-81ED-4DB2-BD59-A6C34878D82A}">
                    <a16:rowId xmlns:a16="http://schemas.microsoft.com/office/drawing/2014/main" val="162724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- 2017-06-21 13:41:05 </a:t>
                      </a:r>
                      <a:r>
                        <a:rPr kumimoji="0" lang="de-DE" sz="1000" b="0" i="0" u="none" strike="noStrike" kern="1200" cap="none" spc="0" normalizeH="0" baseline="0" noProof="0">
                          <a:ln>
                            <a:noFill/>
                          </a:ln>
                          <a:solidFill>
                            <a:prstClr val="black"/>
                          </a:solidFill>
                          <a:effectLst/>
                          <a:uLnTx/>
                          <a:uFillTx/>
                          <a:latin typeface="+mn-lt"/>
                          <a:ea typeface="+mn-ea"/>
                          <a:cs typeface="+mn-cs"/>
                        </a:rPr>
                        <a:t>
 G20 in Hamburg: Polizei und Demonstranten rüsten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65.7 %</a:t>
                      </a:r>
                    </a:p>
                  </a:txBody>
                  <a:tcPr/>
                </a:tc>
                <a:extLst>
                  <a:ext uri="{0D108BD9-81ED-4DB2-BD59-A6C34878D82A}">
                    <a16:rowId xmlns:a16="http://schemas.microsoft.com/office/drawing/2014/main" val="165271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- 2017-03-01 08:11:57 </a:t>
                      </a:r>
                      <a:r>
                        <a:rPr kumimoji="0" lang="de-DE" sz="1000" b="0" i="0" u="none" strike="noStrike" kern="1200" cap="none" spc="0" normalizeH="0" baseline="0" noProof="0">
                          <a:ln>
                            <a:noFill/>
                          </a:ln>
                          <a:solidFill>
                            <a:prstClr val="black"/>
                          </a:solidFill>
                          <a:effectLst/>
                          <a:uLnTx/>
                          <a:uFillTx/>
                          <a:latin typeface="+mn-lt"/>
                          <a:ea typeface="+mn-ea"/>
                          <a:cs typeface="+mn-cs"/>
                        </a:rPr>
                        <a:t>
 Wie erkenne ich eine Depression?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79.6 %</a:t>
                      </a:r>
                    </a:p>
                  </a:txBody>
                  <a:tcPr/>
                </a:tc>
                <a:extLst>
                  <a:ext uri="{0D108BD9-81ED-4DB2-BD59-A6C34878D82A}">
                    <a16:rowId xmlns:a16="http://schemas.microsoft.com/office/drawing/2014/main" val="297771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- 2017-03-23 07:39:48 </a:t>
                      </a:r>
                      <a:r>
                        <a:rPr kumimoji="0" lang="de-DE" sz="1000" b="0" i="0" u="none" strike="noStrike" kern="1200" cap="none" spc="0" normalizeH="0" baseline="0" noProof="0">
                          <a:ln>
                            <a:noFill/>
                          </a:ln>
                          <a:solidFill>
                            <a:prstClr val="black"/>
                          </a:solidFill>
                          <a:effectLst/>
                          <a:uLnTx/>
                          <a:uFillTx/>
                          <a:latin typeface="+mn-lt"/>
                          <a:ea typeface="+mn-ea"/>
                          <a:cs typeface="+mn-cs"/>
                        </a:rPr>
                        <a:t>
 #kurzerklärt: Wie gerecht ist das Abi?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84.9 %</a:t>
                      </a:r>
                    </a:p>
                  </a:txBody>
                  <a:tcPr/>
                </a:tc>
                <a:extLst>
                  <a:ext uri="{0D108BD9-81ED-4DB2-BD59-A6C34878D82A}">
                    <a16:rowId xmlns:a16="http://schemas.microsoft.com/office/drawing/2014/main" val="192658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- 2017-05-10 14:10:04 </a:t>
                      </a:r>
                      <a:r>
                        <a:rPr kumimoji="0" lang="de-DE" sz="1000" b="0" i="0" u="none" strike="noStrike" kern="1200" cap="none" spc="0" normalizeH="0" baseline="0" noProof="0">
                          <a:ln>
                            <a:noFill/>
                          </a:ln>
                          <a:solidFill>
                            <a:prstClr val="black"/>
                          </a:solidFill>
                          <a:effectLst/>
                          <a:uLnTx/>
                          <a:uFillTx/>
                          <a:latin typeface="+mn-lt"/>
                          <a:ea typeface="+mn-ea"/>
                          <a:cs typeface="+mn-cs"/>
                        </a:rPr>
                        <a:t>
 Streit um "Marionetten" von Xavier Naidoo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extLst>
                  <a:ext uri="{0D108BD9-81ED-4DB2-BD59-A6C34878D82A}">
                    <a16:rowId xmlns:a16="http://schemas.microsoft.com/office/drawing/2014/main" val="160266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- 2017-05-10 06:44:26 </a:t>
                      </a:r>
                      <a:r>
                        <a:rPr kumimoji="0" lang="de-DE" sz="1000" b="0" i="0" u="none" strike="noStrike" kern="1200" cap="none" spc="0" normalizeH="0" baseline="0" noProof="0">
                          <a:ln>
                            <a:noFill/>
                          </a:ln>
                          <a:solidFill>
                            <a:prstClr val="black"/>
                          </a:solidFill>
                          <a:effectLst/>
                          <a:uLnTx/>
                          <a:uFillTx/>
                          <a:latin typeface="+mn-lt"/>
                          <a:ea typeface="+mn-ea"/>
                          <a:cs typeface="+mn-cs"/>
                        </a:rPr>
                        <a:t>
 Xavier Naidoo, Söhne Mannheims und der Song "Marionetten"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extLst>
                  <a:ext uri="{0D108BD9-81ED-4DB2-BD59-A6C34878D82A}">
                    <a16:rowId xmlns:a16="http://schemas.microsoft.com/office/drawing/2014/main" val="1257007510"/>
                  </a:ext>
                </a:extLst>
              </a:tr>
            </a:tbl>
          </a:graphicData>
        </a:graphic>
      </p:graphicFrame>
      <p:sp>
        <p:nvSpPr>
          <p:cNvPr id="4" name="Text Placeholder 3">
            <a:extLst>
              <a:ext uri="{FF2B5EF4-FFF2-40B4-BE49-F238E27FC236}">
                <a16:creationId xmlns:a16="http://schemas.microsoft.com/office/drawing/2014/main" id="{4A3F05CE-D0AF-41D0-A94C-280F73D2ADD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04424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41AA-233A-487F-B438-4DEA7ACE1ABA}"/>
              </a:ext>
            </a:extLst>
          </p:cNvPr>
          <p:cNvSpPr>
            <a:spLocks noGrp="1"/>
          </p:cNvSpPr>
          <p:nvPr>
            <p:ph type="title"/>
          </p:nvPr>
        </p:nvSpPr>
        <p:spPr/>
        <p:txBody>
          <a:bodyPr/>
          <a:lstStyle/>
          <a:p>
            <a:r>
              <a:rPr lang="de-DE"/>
              <a:t>YT Videos im Zeitraum veröffentlicht -  Lifetime | Tagesschau - 2 of 4</a:t>
            </a:r>
            <a:endParaRPr lang="en-US"/>
          </a:p>
        </p:txBody>
      </p:sp>
      <p:graphicFrame>
        <p:nvGraphicFramePr>
          <p:cNvPr id="5" name="Table Placeholder 4">
            <a:extLst>
              <a:ext uri="{FF2B5EF4-FFF2-40B4-BE49-F238E27FC236}">
                <a16:creationId xmlns:a16="http://schemas.microsoft.com/office/drawing/2014/main" id="{9C8D6FB7-99FD-48C8-8F70-A0D36AA4AB09}"/>
              </a:ext>
            </a:extLst>
          </p:cNvPr>
          <p:cNvGraphicFramePr>
            <a:graphicFrameLocks noGrp="1"/>
          </p:cNvGraphicFramePr>
          <p:nvPr>
            <p:ph type="tbl" sz="quarter" idx="13"/>
            <p:extLst>
              <p:ext uri="{D42A27DB-BD31-4B8C-83A1-F6EECF244321}">
                <p14:modId xmlns:p14="http://schemas.microsoft.com/office/powerpoint/2010/main" val="11843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91786988"/>
                    </a:ext>
                  </a:extLst>
                </a:gridCol>
                <a:gridCol w="822960">
                  <a:extLst>
                    <a:ext uri="{9D8B030D-6E8A-4147-A177-3AD203B41FA5}">
                      <a16:colId xmlns:a16="http://schemas.microsoft.com/office/drawing/2014/main" val="2288594727"/>
                    </a:ext>
                  </a:extLst>
                </a:gridCol>
                <a:gridCol w="822960">
                  <a:extLst>
                    <a:ext uri="{9D8B030D-6E8A-4147-A177-3AD203B41FA5}">
                      <a16:colId xmlns:a16="http://schemas.microsoft.com/office/drawing/2014/main" val="2486692615"/>
                    </a:ext>
                  </a:extLst>
                </a:gridCol>
                <a:gridCol w="822960">
                  <a:extLst>
                    <a:ext uri="{9D8B030D-6E8A-4147-A177-3AD203B41FA5}">
                      <a16:colId xmlns:a16="http://schemas.microsoft.com/office/drawing/2014/main" val="2266364705"/>
                    </a:ext>
                  </a:extLst>
                </a:gridCol>
                <a:gridCol w="905256">
                  <a:extLst>
                    <a:ext uri="{9D8B030D-6E8A-4147-A177-3AD203B41FA5}">
                      <a16:colId xmlns:a16="http://schemas.microsoft.com/office/drawing/2014/main" val="446631136"/>
                    </a:ext>
                  </a:extLst>
                </a:gridCol>
                <a:gridCol w="822960">
                  <a:extLst>
                    <a:ext uri="{9D8B030D-6E8A-4147-A177-3AD203B41FA5}">
                      <a16:colId xmlns:a16="http://schemas.microsoft.com/office/drawing/2014/main" val="1397706423"/>
                    </a:ext>
                  </a:extLst>
                </a:gridCol>
                <a:gridCol w="1069848">
                  <a:extLst>
                    <a:ext uri="{9D8B030D-6E8A-4147-A177-3AD203B41FA5}">
                      <a16:colId xmlns:a16="http://schemas.microsoft.com/office/drawing/2014/main" val="3517190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376637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- 2017-03-27 10:52:33 </a:t>
                      </a:r>
                      <a:r>
                        <a:rPr kumimoji="0" lang="de-DE" sz="1000" b="0" i="0" u="none" strike="noStrike" kern="1200" cap="none" spc="0" normalizeH="0" baseline="0" noProof="0">
                          <a:ln>
                            <a:noFill/>
                          </a:ln>
                          <a:solidFill>
                            <a:prstClr val="black"/>
                          </a:solidFill>
                          <a:effectLst/>
                          <a:uLnTx/>
                          <a:uFillTx/>
                          <a:latin typeface="+mn-lt"/>
                          <a:ea typeface="+mn-ea"/>
                          <a:cs typeface="+mn-cs"/>
                        </a:rPr>
                        <a:t>
 Der "Moscheereport": Hinter den Türen einer Moschee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extLst>
                  <a:ext uri="{0D108BD9-81ED-4DB2-BD59-A6C34878D82A}">
                    <a16:rowId xmlns:a16="http://schemas.microsoft.com/office/drawing/2014/main" val="2090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- 2017-09-24 20:26:10 </a:t>
                      </a:r>
                      <a:r>
                        <a:rPr kumimoji="0" lang="de-DE" sz="1000" b="0" i="0" u="none" strike="noStrike" kern="1200" cap="none" spc="0" normalizeH="0" baseline="0" noProof="0">
                          <a:ln>
                            <a:noFill/>
                          </a:ln>
                          <a:solidFill>
                            <a:prstClr val="black"/>
                          </a:solidFill>
                          <a:effectLst/>
                          <a:uLnTx/>
                          <a:uFillTx/>
                          <a:latin typeface="+mn-lt"/>
                          <a:ea typeface="+mn-ea"/>
                          <a:cs typeface="+mn-cs"/>
                        </a:rPr>
                        <a:t>
 Gauland von der AfD: "Wir werden Frau Merkel jagen"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100.8 %</a:t>
                      </a:r>
                    </a:p>
                  </a:txBody>
                  <a:tcPr/>
                </a:tc>
                <a:extLst>
                  <a:ext uri="{0D108BD9-81ED-4DB2-BD59-A6C34878D82A}">
                    <a16:rowId xmlns:a16="http://schemas.microsoft.com/office/drawing/2014/main" val="346773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- 2017-05-16 16:07:33 </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72.8 %</a:t>
                      </a:r>
                    </a:p>
                  </a:txBody>
                  <a:tcPr/>
                </a:tc>
                <a:extLst>
                  <a:ext uri="{0D108BD9-81ED-4DB2-BD59-A6C34878D82A}">
                    <a16:rowId xmlns:a16="http://schemas.microsoft.com/office/drawing/2014/main" val="119978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- 2017-07-08 09:21:31 </a:t>
                      </a:r>
                      <a:r>
                        <a:rPr kumimoji="0" lang="de-DE" sz="1000" b="0" i="0" u="none" strike="noStrike" kern="1200" cap="none" spc="0" normalizeH="0" baseline="0" noProof="0">
                          <a:ln>
                            <a:noFill/>
                          </a:ln>
                          <a:solidFill>
                            <a:prstClr val="black"/>
                          </a:solidFill>
                          <a:effectLst/>
                          <a:uLnTx/>
                          <a:uFillTx/>
                          <a:latin typeface="+mn-lt"/>
                          <a:ea typeface="+mn-ea"/>
                          <a:cs typeface="+mn-cs"/>
                        </a:rPr>
                        <a:t>
 G20: Krawalle in der Schanze - Bilder der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extLst>
                  <a:ext uri="{0D108BD9-81ED-4DB2-BD59-A6C34878D82A}">
                    <a16:rowId xmlns:a16="http://schemas.microsoft.com/office/drawing/2014/main" val="51807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- 2017-02-27 10:25:45 </a:t>
                      </a:r>
                      <a:r>
                        <a:rPr kumimoji="0" lang="de-DE" sz="1000" b="0" i="0" u="none" strike="noStrike" kern="1200" cap="none" spc="0" normalizeH="0" baseline="0" noProof="0">
                          <a:ln>
                            <a:noFill/>
                          </a:ln>
                          <a:solidFill>
                            <a:prstClr val="black"/>
                          </a:solidFill>
                          <a:effectLst/>
                          <a:uLnTx/>
                          <a:uFillTx/>
                          <a:latin typeface="+mn-lt"/>
                          <a:ea typeface="+mn-ea"/>
                          <a:cs typeface="+mn-cs"/>
                        </a:rPr>
                        <a:t>
 Lufthansa-Maschine "Landshut" soll zurückgeholt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69.8 %</a:t>
                      </a:r>
                    </a:p>
                  </a:txBody>
                  <a:tcPr/>
                </a:tc>
                <a:extLst>
                  <a:ext uri="{0D108BD9-81ED-4DB2-BD59-A6C34878D82A}">
                    <a16:rowId xmlns:a16="http://schemas.microsoft.com/office/drawing/2014/main" val="240354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- 2017-06-28 14:01:58 </a:t>
                      </a:r>
                      <a:r>
                        <a:rPr kumimoji="0" lang="de-DE" sz="1000" b="0" i="0" u="none" strike="noStrike" kern="1200" cap="none" spc="0" normalizeH="0" baseline="0" noProof="0">
                          <a:ln>
                            <a:noFill/>
                          </a:ln>
                          <a:solidFill>
                            <a:prstClr val="black"/>
                          </a:solidFill>
                          <a:effectLst/>
                          <a:uLnTx/>
                          <a:uFillTx/>
                          <a:latin typeface="+mn-lt"/>
                          <a:ea typeface="+mn-ea"/>
                          <a:cs typeface="+mn-cs"/>
                        </a:rPr>
                        <a:t>
 Reportage: Wie sich Anwohner in Hamburg auf G20 vorbereiten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65.3 %</a:t>
                      </a:r>
                    </a:p>
                  </a:txBody>
                  <a:tcPr/>
                </a:tc>
                <a:extLst>
                  <a:ext uri="{0D108BD9-81ED-4DB2-BD59-A6C34878D82A}">
                    <a16:rowId xmlns:a16="http://schemas.microsoft.com/office/drawing/2014/main" val="154204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- 2017-02-03 16:19:20 </a:t>
                      </a:r>
                      <a:r>
                        <a:rPr kumimoji="0" lang="de-DE" sz="1000" b="0" i="0" u="none" strike="noStrike" kern="1200" cap="none" spc="0" normalizeH="0" baseline="0" noProof="0">
                          <a:ln>
                            <a:noFill/>
                          </a:ln>
                          <a:solidFill>
                            <a:prstClr val="black"/>
                          </a:solidFill>
                          <a:effectLst/>
                          <a:uLnTx/>
                          <a:uFillTx/>
                          <a:latin typeface="+mn-lt"/>
                          <a:ea typeface="+mn-ea"/>
                          <a:cs typeface="+mn-cs"/>
                        </a:rPr>
                        <a:t>
 #kurzerklärt: Türkei Referendum: Was bedeutet Erdogans Verfassungsreform?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70.5 %</a:t>
                      </a:r>
                    </a:p>
                  </a:txBody>
                  <a:tcPr/>
                </a:tc>
                <a:extLst>
                  <a:ext uri="{0D108BD9-81ED-4DB2-BD59-A6C34878D82A}">
                    <a16:rowId xmlns:a16="http://schemas.microsoft.com/office/drawing/2014/main" val="2741598773"/>
                  </a:ext>
                </a:extLst>
              </a:tr>
            </a:tbl>
          </a:graphicData>
        </a:graphic>
      </p:graphicFrame>
      <p:sp>
        <p:nvSpPr>
          <p:cNvPr id="4" name="Text Placeholder 3">
            <a:extLst>
              <a:ext uri="{FF2B5EF4-FFF2-40B4-BE49-F238E27FC236}">
                <a16:creationId xmlns:a16="http://schemas.microsoft.com/office/drawing/2014/main" id="{E85F1FF2-1A7D-42B3-8679-87DA2ED9602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779307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D77B8-ED90-4BDC-B7F1-55760AAA83AC}"/>
              </a:ext>
            </a:extLst>
          </p:cNvPr>
          <p:cNvSpPr>
            <a:spLocks noGrp="1"/>
          </p:cNvSpPr>
          <p:nvPr>
            <p:ph type="title"/>
          </p:nvPr>
        </p:nvSpPr>
        <p:spPr/>
        <p:txBody>
          <a:bodyPr/>
          <a:lstStyle/>
          <a:p>
            <a:r>
              <a:rPr lang="de-DE"/>
              <a:t>YT Videos im Zeitraum veröffentlicht -  Lifetime | Tagesschau - 3 of 4</a:t>
            </a:r>
            <a:endParaRPr lang="en-US"/>
          </a:p>
        </p:txBody>
      </p:sp>
      <p:graphicFrame>
        <p:nvGraphicFramePr>
          <p:cNvPr id="5" name="Table Placeholder 4">
            <a:extLst>
              <a:ext uri="{FF2B5EF4-FFF2-40B4-BE49-F238E27FC236}">
                <a16:creationId xmlns:a16="http://schemas.microsoft.com/office/drawing/2014/main" id="{CDAAC03F-072C-49D2-96AA-4314F9E63879}"/>
              </a:ext>
            </a:extLst>
          </p:cNvPr>
          <p:cNvGraphicFramePr>
            <a:graphicFrameLocks noGrp="1"/>
          </p:cNvGraphicFramePr>
          <p:nvPr>
            <p:ph type="tbl" sz="quarter" idx="13"/>
            <p:extLst>
              <p:ext uri="{D42A27DB-BD31-4B8C-83A1-F6EECF244321}">
                <p14:modId xmlns:p14="http://schemas.microsoft.com/office/powerpoint/2010/main" val="902020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97069788"/>
                    </a:ext>
                  </a:extLst>
                </a:gridCol>
                <a:gridCol w="822960">
                  <a:extLst>
                    <a:ext uri="{9D8B030D-6E8A-4147-A177-3AD203B41FA5}">
                      <a16:colId xmlns:a16="http://schemas.microsoft.com/office/drawing/2014/main" val="741863399"/>
                    </a:ext>
                  </a:extLst>
                </a:gridCol>
                <a:gridCol w="822960">
                  <a:extLst>
                    <a:ext uri="{9D8B030D-6E8A-4147-A177-3AD203B41FA5}">
                      <a16:colId xmlns:a16="http://schemas.microsoft.com/office/drawing/2014/main" val="2513066363"/>
                    </a:ext>
                  </a:extLst>
                </a:gridCol>
                <a:gridCol w="822960">
                  <a:extLst>
                    <a:ext uri="{9D8B030D-6E8A-4147-A177-3AD203B41FA5}">
                      <a16:colId xmlns:a16="http://schemas.microsoft.com/office/drawing/2014/main" val="290804147"/>
                    </a:ext>
                  </a:extLst>
                </a:gridCol>
                <a:gridCol w="905256">
                  <a:extLst>
                    <a:ext uri="{9D8B030D-6E8A-4147-A177-3AD203B41FA5}">
                      <a16:colId xmlns:a16="http://schemas.microsoft.com/office/drawing/2014/main" val="1556102286"/>
                    </a:ext>
                  </a:extLst>
                </a:gridCol>
                <a:gridCol w="822960">
                  <a:extLst>
                    <a:ext uri="{9D8B030D-6E8A-4147-A177-3AD203B41FA5}">
                      <a16:colId xmlns:a16="http://schemas.microsoft.com/office/drawing/2014/main" val="2566430080"/>
                    </a:ext>
                  </a:extLst>
                </a:gridCol>
                <a:gridCol w="1069848">
                  <a:extLst>
                    <a:ext uri="{9D8B030D-6E8A-4147-A177-3AD203B41FA5}">
                      <a16:colId xmlns:a16="http://schemas.microsoft.com/office/drawing/2014/main" val="3320040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57764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- 2017-06-11 14:19:13 </a:t>
                      </a:r>
                      <a:r>
                        <a:rPr kumimoji="0" lang="de-DE" sz="1000" b="0" i="0" u="none" strike="noStrike" kern="1200" cap="none" spc="0" normalizeH="0" baseline="0" noProof="0">
                          <a:ln>
                            <a:noFill/>
                          </a:ln>
                          <a:solidFill>
                            <a:prstClr val="black"/>
                          </a:solidFill>
                          <a:effectLst/>
                          <a:uLnTx/>
                          <a:uFillTx/>
                          <a:latin typeface="+mn-lt"/>
                          <a:ea typeface="+mn-ea"/>
                          <a:cs typeface="+mn-cs"/>
                        </a:rPr>
                        <a:t>
 91-jährige Turnerin Johanna Quaas bricht alle Rekorde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80.5 %</a:t>
                      </a:r>
                    </a:p>
                  </a:txBody>
                  <a:tcPr/>
                </a:tc>
                <a:extLst>
                  <a:ext uri="{0D108BD9-81ED-4DB2-BD59-A6C34878D82A}">
                    <a16:rowId xmlns:a16="http://schemas.microsoft.com/office/drawing/2014/main" val="249690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- 2017-06-22 07:08:06 </a:t>
                      </a:r>
                      <a:r>
                        <a:rPr kumimoji="0" lang="de-DE" sz="1000" b="0" i="0" u="none" strike="noStrike" kern="1200" cap="none" spc="0" normalizeH="0" baseline="0" noProof="0">
                          <a:ln>
                            <a:noFill/>
                          </a:ln>
                          <a:solidFill>
                            <a:prstClr val="black"/>
                          </a:solidFill>
                          <a:effectLst/>
                          <a:uLnTx/>
                          <a:uFillTx/>
                          <a:latin typeface="+mn-lt"/>
                          <a:ea typeface="+mn-ea"/>
                          <a:cs typeface="+mn-cs"/>
                        </a:rPr>
                        <a:t>
 Türkei: Mann schlägt Frau wegen kurzer Kleidung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61.1 %</a:t>
                      </a:r>
                    </a:p>
                  </a:txBody>
                  <a:tcPr/>
                </a:tc>
                <a:extLst>
                  <a:ext uri="{0D108BD9-81ED-4DB2-BD59-A6C34878D82A}">
                    <a16:rowId xmlns:a16="http://schemas.microsoft.com/office/drawing/2014/main" val="222616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- 2017-02-22 09:10:54 </a:t>
                      </a:r>
                      <a:r>
                        <a:rPr kumimoji="0" lang="de-DE" sz="1000" b="0" i="0" u="none" strike="noStrike" kern="1200" cap="none" spc="0" normalizeH="0" baseline="0" noProof="0">
                          <a:ln>
                            <a:noFill/>
                          </a:ln>
                          <a:solidFill>
                            <a:prstClr val="black"/>
                          </a:solidFill>
                          <a:effectLst/>
                          <a:uLnTx/>
                          <a:uFillTx/>
                          <a:latin typeface="+mn-lt"/>
                          <a:ea typeface="+mn-ea"/>
                          <a:cs typeface="+mn-cs"/>
                        </a:rPr>
                        <a:t>
 #kurzerklärt: G20 - Was und wer ist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75.7 %</a:t>
                      </a:r>
                    </a:p>
                  </a:txBody>
                  <a:tcPr/>
                </a:tc>
                <a:extLst>
                  <a:ext uri="{0D108BD9-81ED-4DB2-BD59-A6C34878D82A}">
                    <a16:rowId xmlns:a16="http://schemas.microsoft.com/office/drawing/2014/main" val="320453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- 2017-07-24 08:25:13 </a:t>
                      </a:r>
                      <a:r>
                        <a:rPr kumimoji="0" lang="de-DE" sz="1000" b="0" i="0" u="none" strike="noStrike" kern="1200" cap="none" spc="0" normalizeH="0" baseline="0" noProof="0">
                          <a:ln>
                            <a:noFill/>
                          </a:ln>
                          <a:solidFill>
                            <a:prstClr val="black"/>
                          </a:solidFill>
                          <a:effectLst/>
                          <a:uLnTx/>
                          <a:uFillTx/>
                          <a:latin typeface="+mn-lt"/>
                          <a:ea typeface="+mn-ea"/>
                          <a:cs typeface="+mn-cs"/>
                        </a:rPr>
                        <a:t>
 IS-Anhängerin: 16-Jährige aus Sachsen im Irak identifiziert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49.7 %</a:t>
                      </a:r>
                    </a:p>
                  </a:txBody>
                  <a:tcPr/>
                </a:tc>
                <a:extLst>
                  <a:ext uri="{0D108BD9-81ED-4DB2-BD59-A6C34878D82A}">
                    <a16:rowId xmlns:a16="http://schemas.microsoft.com/office/drawing/2014/main" val="171294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- 2017-09-04 12:32:21 </a:t>
                      </a:r>
                      <a:r>
                        <a:rPr kumimoji="0" lang="de-DE" sz="1000" b="0" i="0" u="none" strike="noStrike" kern="1200" cap="none" spc="0" normalizeH="0" baseline="0" noProof="0">
                          <a:ln>
                            <a:noFill/>
                          </a:ln>
                          <a:solidFill>
                            <a:prstClr val="black"/>
                          </a:solidFill>
                          <a:effectLst/>
                          <a:uLnTx/>
                          <a:uFillTx/>
                          <a:latin typeface="+mn-lt"/>
                          <a:ea typeface="+mn-ea"/>
                          <a:cs typeface="+mn-cs"/>
                        </a:rPr>
                        <a:t>
 Best of: TV-Duell Merkel gegen Schulz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66.0 %</a:t>
                      </a:r>
                    </a:p>
                  </a:txBody>
                  <a:tcPr/>
                </a:tc>
                <a:extLst>
                  <a:ext uri="{0D108BD9-81ED-4DB2-BD59-A6C34878D82A}">
                    <a16:rowId xmlns:a16="http://schemas.microsoft.com/office/drawing/2014/main" val="203315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- 2017-06-28 08:56:55 </a:t>
                      </a:r>
                      <a:r>
                        <a:rPr kumimoji="0" lang="de-DE" sz="1000" b="0" i="0" u="none" strike="noStrike" kern="1200" cap="none" spc="0" normalizeH="0" baseline="0" noProof="0">
                          <a:ln>
                            <a:noFill/>
                          </a:ln>
                          <a:solidFill>
                            <a:prstClr val="black"/>
                          </a:solidFill>
                          <a:effectLst/>
                          <a:uLnTx/>
                          <a:uFillTx/>
                          <a:latin typeface="+mn-lt"/>
                          <a:ea typeface="+mn-ea"/>
                          <a:cs typeface="+mn-cs"/>
                        </a:rPr>
                        <a:t>
 G20-Gipfel: Erste Proteste in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a:t>
                      </a:r>
                    </a:p>
                  </a:txBody>
                  <a:tcPr/>
                </a:tc>
                <a:extLst>
                  <a:ext uri="{0D108BD9-81ED-4DB2-BD59-A6C34878D82A}">
                    <a16:rowId xmlns:a16="http://schemas.microsoft.com/office/drawing/2014/main" val="81731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- 2017-04-24 10:01:40 </a:t>
                      </a:r>
                      <a:r>
                        <a:rPr kumimoji="0" lang="de-DE" sz="1000" b="0" i="0" u="none" strike="noStrike" kern="1200" cap="none" spc="0" normalizeH="0" baseline="0" noProof="0">
                          <a:ln>
                            <a:noFill/>
                          </a:ln>
                          <a:solidFill>
                            <a:prstClr val="black"/>
                          </a:solidFill>
                          <a:effectLst/>
                          <a:uLnTx/>
                          <a:uFillTx/>
                          <a:latin typeface="+mn-lt"/>
                          <a:ea typeface="+mn-ea"/>
                          <a:cs typeface="+mn-cs"/>
                        </a:rPr>
                        <a:t>
 Der "Moscheereport": Die Dar-as-Salam-Moschee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extLst>
                  <a:ext uri="{0D108BD9-81ED-4DB2-BD59-A6C34878D82A}">
                    <a16:rowId xmlns:a16="http://schemas.microsoft.com/office/drawing/2014/main" val="187130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- 2017-06-16 18:55:07 </a:t>
                      </a:r>
                      <a:r>
                        <a:rPr kumimoji="0" lang="de-DE" sz="1000" b="0" i="0" u="none" strike="noStrike" kern="1200" cap="none" spc="0" normalizeH="0" baseline="0" noProof="0">
                          <a:ln>
                            <a:noFill/>
                          </a:ln>
                          <a:solidFill>
                            <a:prstClr val="black"/>
                          </a:solidFill>
                          <a:effectLst/>
                          <a:uLnTx/>
                          <a:uFillTx/>
                          <a:latin typeface="+mn-lt"/>
                          <a:ea typeface="+mn-ea"/>
                          <a:cs typeface="+mn-cs"/>
                        </a:rPr>
                        <a:t>
 tagesschau 20:00 Uhr, 16.06.2017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extLst>
                  <a:ext uri="{0D108BD9-81ED-4DB2-BD59-A6C34878D82A}">
                    <a16:rowId xmlns:a16="http://schemas.microsoft.com/office/drawing/2014/main" val="186004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- 2017-12-06 14:30:02 </a:t>
                      </a:r>
                      <a:r>
                        <a:rPr kumimoji="0" lang="de-DE" sz="1000" b="0" i="0" u="none" strike="noStrike" kern="1200" cap="none" spc="0" normalizeH="0" baseline="0" noProof="0">
                          <a:ln>
                            <a:noFill/>
                          </a:ln>
                          <a:solidFill>
                            <a:prstClr val="black"/>
                          </a:solidFill>
                          <a:effectLst/>
                          <a:uLnTx/>
                          <a:uFillTx/>
                          <a:latin typeface="+mn-lt"/>
                          <a:ea typeface="+mn-ea"/>
                          <a:cs typeface="+mn-cs"/>
                        </a:rPr>
                        <a:t>
 Deutsche Marine: Alle sechs U-Boote sind kaputt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77.2 %</a:t>
                      </a:r>
                    </a:p>
                  </a:txBody>
                  <a:tcPr/>
                </a:tc>
                <a:extLst>
                  <a:ext uri="{0D108BD9-81ED-4DB2-BD59-A6C34878D82A}">
                    <a16:rowId xmlns:a16="http://schemas.microsoft.com/office/drawing/2014/main" val="1900891000"/>
                  </a:ext>
                </a:extLst>
              </a:tr>
            </a:tbl>
          </a:graphicData>
        </a:graphic>
      </p:graphicFrame>
      <p:sp>
        <p:nvSpPr>
          <p:cNvPr id="4" name="Text Placeholder 3">
            <a:extLst>
              <a:ext uri="{FF2B5EF4-FFF2-40B4-BE49-F238E27FC236}">
                <a16:creationId xmlns:a16="http://schemas.microsoft.com/office/drawing/2014/main" id="{B88FB9A6-4DB9-46DA-8AAC-2E5484D65F1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812211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0390-9162-4A53-AE29-E863B2C44A66}"/>
              </a:ext>
            </a:extLst>
          </p:cNvPr>
          <p:cNvSpPr>
            <a:spLocks noGrp="1"/>
          </p:cNvSpPr>
          <p:nvPr>
            <p:ph type="title"/>
          </p:nvPr>
        </p:nvSpPr>
        <p:spPr/>
        <p:txBody>
          <a:bodyPr/>
          <a:lstStyle/>
          <a:p>
            <a:r>
              <a:rPr lang="de-DE"/>
              <a:t>YT Videos im Zeitraum veröffentlicht -  Lifetime | Tagesschau - 4 of 4</a:t>
            </a:r>
            <a:endParaRPr lang="en-US"/>
          </a:p>
        </p:txBody>
      </p:sp>
      <p:graphicFrame>
        <p:nvGraphicFramePr>
          <p:cNvPr id="5" name="Table Placeholder 4">
            <a:extLst>
              <a:ext uri="{FF2B5EF4-FFF2-40B4-BE49-F238E27FC236}">
                <a16:creationId xmlns:a16="http://schemas.microsoft.com/office/drawing/2014/main" id="{4CA64CE8-7D37-44E1-A04B-AC82ADBAAF08}"/>
              </a:ext>
            </a:extLst>
          </p:cNvPr>
          <p:cNvGraphicFramePr>
            <a:graphicFrameLocks noGrp="1"/>
          </p:cNvGraphicFramePr>
          <p:nvPr>
            <p:ph type="tbl" sz="quarter" idx="13"/>
            <p:extLst>
              <p:ext uri="{D42A27DB-BD31-4B8C-83A1-F6EECF244321}">
                <p14:modId xmlns:p14="http://schemas.microsoft.com/office/powerpoint/2010/main" val="12302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21829047"/>
                    </a:ext>
                  </a:extLst>
                </a:gridCol>
                <a:gridCol w="822960">
                  <a:extLst>
                    <a:ext uri="{9D8B030D-6E8A-4147-A177-3AD203B41FA5}">
                      <a16:colId xmlns:a16="http://schemas.microsoft.com/office/drawing/2014/main" val="484212839"/>
                    </a:ext>
                  </a:extLst>
                </a:gridCol>
                <a:gridCol w="822960">
                  <a:extLst>
                    <a:ext uri="{9D8B030D-6E8A-4147-A177-3AD203B41FA5}">
                      <a16:colId xmlns:a16="http://schemas.microsoft.com/office/drawing/2014/main" val="1988513513"/>
                    </a:ext>
                  </a:extLst>
                </a:gridCol>
                <a:gridCol w="822960">
                  <a:extLst>
                    <a:ext uri="{9D8B030D-6E8A-4147-A177-3AD203B41FA5}">
                      <a16:colId xmlns:a16="http://schemas.microsoft.com/office/drawing/2014/main" val="2851324334"/>
                    </a:ext>
                  </a:extLst>
                </a:gridCol>
                <a:gridCol w="905256">
                  <a:extLst>
                    <a:ext uri="{9D8B030D-6E8A-4147-A177-3AD203B41FA5}">
                      <a16:colId xmlns:a16="http://schemas.microsoft.com/office/drawing/2014/main" val="2084469657"/>
                    </a:ext>
                  </a:extLst>
                </a:gridCol>
                <a:gridCol w="822960">
                  <a:extLst>
                    <a:ext uri="{9D8B030D-6E8A-4147-A177-3AD203B41FA5}">
                      <a16:colId xmlns:a16="http://schemas.microsoft.com/office/drawing/2014/main" val="1041870989"/>
                    </a:ext>
                  </a:extLst>
                </a:gridCol>
                <a:gridCol w="1069848">
                  <a:extLst>
                    <a:ext uri="{9D8B030D-6E8A-4147-A177-3AD203B41FA5}">
                      <a16:colId xmlns:a16="http://schemas.microsoft.com/office/drawing/2014/main" val="1429901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341009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- 2017-08-15 10:31:08 </a:t>
                      </a:r>
                      <a:r>
                        <a:rPr kumimoji="0" lang="de-DE" sz="1000" b="0" i="0" u="none" strike="noStrike" kern="1200" cap="none" spc="0" normalizeH="0" baseline="0" noProof="0">
                          <a:ln>
                            <a:noFill/>
                          </a:ln>
                          <a:solidFill>
                            <a:prstClr val="black"/>
                          </a:solidFill>
                          <a:effectLst/>
                          <a:uLnTx/>
                          <a:uFillTx/>
                          <a:latin typeface="+mn-lt"/>
                          <a:ea typeface="+mn-ea"/>
                          <a:cs typeface="+mn-cs"/>
                        </a:rPr>
                        <a:t>
 Livestream: "Frag selbst" mit Frauke Petry (AfD)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extLst>
                  <a:ext uri="{0D108BD9-81ED-4DB2-BD59-A6C34878D82A}">
                    <a16:rowId xmlns:a16="http://schemas.microsoft.com/office/drawing/2014/main" val="833436642"/>
                  </a:ext>
                </a:extLst>
              </a:tr>
            </a:tbl>
          </a:graphicData>
        </a:graphic>
      </p:graphicFrame>
      <p:sp>
        <p:nvSpPr>
          <p:cNvPr id="4" name="Text Placeholder 3">
            <a:extLst>
              <a:ext uri="{FF2B5EF4-FFF2-40B4-BE49-F238E27FC236}">
                <a16:creationId xmlns:a16="http://schemas.microsoft.com/office/drawing/2014/main" id="{D2B238AB-5848-4F34-8134-382A13C61AD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72010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BF89-68AC-4C30-A2DA-B1CEB201DA9C}"/>
              </a:ext>
            </a:extLst>
          </p:cNvPr>
          <p:cNvSpPr>
            <a:spLocks noGrp="1"/>
          </p:cNvSpPr>
          <p:nvPr>
            <p:ph type="title"/>
          </p:nvPr>
        </p:nvSpPr>
        <p:spPr/>
        <p:txBody>
          <a:bodyPr/>
          <a:lstStyle/>
          <a:p>
            <a:r>
              <a:rPr lang="de-DE"/>
              <a:t>YT Top Ten Videos im Zeitraum genutzt | Tagesschau - 1 of 2</a:t>
            </a:r>
            <a:endParaRPr lang="en-US"/>
          </a:p>
        </p:txBody>
      </p:sp>
      <p:graphicFrame>
        <p:nvGraphicFramePr>
          <p:cNvPr id="5" name="Table Placeholder 4">
            <a:extLst>
              <a:ext uri="{FF2B5EF4-FFF2-40B4-BE49-F238E27FC236}">
                <a16:creationId xmlns:a16="http://schemas.microsoft.com/office/drawing/2014/main" id="{2E4E12AA-A865-4601-ACB5-F42B669BB2A4}"/>
              </a:ext>
            </a:extLst>
          </p:cNvPr>
          <p:cNvGraphicFramePr>
            <a:graphicFrameLocks noGrp="1"/>
          </p:cNvGraphicFramePr>
          <p:nvPr>
            <p:ph type="tbl" sz="quarter" idx="13"/>
            <p:extLst>
              <p:ext uri="{D42A27DB-BD31-4B8C-83A1-F6EECF244321}">
                <p14:modId xmlns:p14="http://schemas.microsoft.com/office/powerpoint/2010/main" val="744505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50501417"/>
                    </a:ext>
                  </a:extLst>
                </a:gridCol>
                <a:gridCol w="740664">
                  <a:extLst>
                    <a:ext uri="{9D8B030D-6E8A-4147-A177-3AD203B41FA5}">
                      <a16:colId xmlns:a16="http://schemas.microsoft.com/office/drawing/2014/main" val="4225629295"/>
                    </a:ext>
                  </a:extLst>
                </a:gridCol>
                <a:gridCol w="740664">
                  <a:extLst>
                    <a:ext uri="{9D8B030D-6E8A-4147-A177-3AD203B41FA5}">
                      <a16:colId xmlns:a16="http://schemas.microsoft.com/office/drawing/2014/main" val="3042190048"/>
                    </a:ext>
                  </a:extLst>
                </a:gridCol>
                <a:gridCol w="411480">
                  <a:extLst>
                    <a:ext uri="{9D8B030D-6E8A-4147-A177-3AD203B41FA5}">
                      <a16:colId xmlns:a16="http://schemas.microsoft.com/office/drawing/2014/main" val="740053869"/>
                    </a:ext>
                  </a:extLst>
                </a:gridCol>
                <a:gridCol w="411480">
                  <a:extLst>
                    <a:ext uri="{9D8B030D-6E8A-4147-A177-3AD203B41FA5}">
                      <a16:colId xmlns:a16="http://schemas.microsoft.com/office/drawing/2014/main" val="2999583742"/>
                    </a:ext>
                  </a:extLst>
                </a:gridCol>
                <a:gridCol w="411480">
                  <a:extLst>
                    <a:ext uri="{9D8B030D-6E8A-4147-A177-3AD203B41FA5}">
                      <a16:colId xmlns:a16="http://schemas.microsoft.com/office/drawing/2014/main" val="169629365"/>
                    </a:ext>
                  </a:extLst>
                </a:gridCol>
                <a:gridCol w="411480">
                  <a:extLst>
                    <a:ext uri="{9D8B030D-6E8A-4147-A177-3AD203B41FA5}">
                      <a16:colId xmlns:a16="http://schemas.microsoft.com/office/drawing/2014/main" val="1414521362"/>
                    </a:ext>
                  </a:extLst>
                </a:gridCol>
                <a:gridCol w="740664">
                  <a:extLst>
                    <a:ext uri="{9D8B030D-6E8A-4147-A177-3AD203B41FA5}">
                      <a16:colId xmlns:a16="http://schemas.microsoft.com/office/drawing/2014/main" val="1524196796"/>
                    </a:ext>
                  </a:extLst>
                </a:gridCol>
                <a:gridCol w="740664">
                  <a:extLst>
                    <a:ext uri="{9D8B030D-6E8A-4147-A177-3AD203B41FA5}">
                      <a16:colId xmlns:a16="http://schemas.microsoft.com/office/drawing/2014/main" val="2399623644"/>
                    </a:ext>
                  </a:extLst>
                </a:gridCol>
                <a:gridCol w="740664">
                  <a:extLst>
                    <a:ext uri="{9D8B030D-6E8A-4147-A177-3AD203B41FA5}">
                      <a16:colId xmlns:a16="http://schemas.microsoft.com/office/drawing/2014/main" val="1603876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406160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- 2017-03-01 19:26:54 </a:t>
                      </a:r>
                      <a:r>
                        <a:rPr kumimoji="0" lang="de-DE" sz="1000" b="0" i="0" u="none" strike="noStrike" kern="1200" cap="none" spc="0" normalizeH="0" baseline="0" noProof="0">
                          <a:ln>
                            <a:noFill/>
                          </a:ln>
                          <a:solidFill>
                            <a:prstClr val="black"/>
                          </a:solidFill>
                          <a:effectLst/>
                          <a:uLnTx/>
                          <a:uFillTx/>
                          <a:latin typeface="+mn-lt"/>
                          <a:ea typeface="+mn-ea"/>
                          <a:cs typeface="+mn-cs"/>
                        </a:rPr>
                        <a:t>
 Homophobie-Skandal um Mert und Shirin: Das Netz schlägt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14535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05:47:15 </a:t>
                      </a:r>
                      <a:r>
                        <a:rPr kumimoji="0" lang="de-DE" sz="1000" b="0" i="0" u="none" strike="noStrike" kern="1200" cap="none" spc="0" normalizeH="0" baseline="0" noProof="0">
                          <a:ln>
                            <a:noFill/>
                          </a:ln>
                          <a:solidFill>
                            <a:prstClr val="black"/>
                          </a:solidFill>
                          <a:effectLst/>
                          <a:uLnTx/>
                          <a:uFillTx/>
                          <a:latin typeface="+mn-lt"/>
                          <a:ea typeface="+mn-ea"/>
                          <a:cs typeface="+mn-cs"/>
                        </a:rPr>
                        <a:t>
 ARD-Wahlarena: Frage an Merkel zur Pflege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95329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- 2017-09-07 06:16:34 </a:t>
                      </a:r>
                      <a:r>
                        <a:rPr kumimoji="0" lang="de-DE" sz="1000" b="0" i="0" u="none" strike="noStrike" kern="1200" cap="none" spc="0" normalizeH="0" baseline="0" noProof="0">
                          <a:ln>
                            <a:noFill/>
                          </a:ln>
                          <a:solidFill>
                            <a:prstClr val="black"/>
                          </a:solidFill>
                          <a:effectLst/>
                          <a:uLnTx/>
                          <a:uFillTx/>
                          <a:latin typeface="+mn-lt"/>
                          <a:ea typeface="+mn-ea"/>
                          <a:cs typeface="+mn-cs"/>
                        </a:rPr>
                        <a:t>
 Wer ist Alice Weidel?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1191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- 2017-06-21 13:41:05 </a:t>
                      </a:r>
                      <a:r>
                        <a:rPr kumimoji="0" lang="de-DE" sz="1000" b="0" i="0" u="none" strike="noStrike" kern="1200" cap="none" spc="0" normalizeH="0" baseline="0" noProof="0">
                          <a:ln>
                            <a:noFill/>
                          </a:ln>
                          <a:solidFill>
                            <a:prstClr val="black"/>
                          </a:solidFill>
                          <a:effectLst/>
                          <a:uLnTx/>
                          <a:uFillTx/>
                          <a:latin typeface="+mn-lt"/>
                          <a:ea typeface="+mn-ea"/>
                          <a:cs typeface="+mn-cs"/>
                        </a:rPr>
                        <a:t>
 G20 in Hamburg: Polizei und Demonstranten rüsten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335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- 2017-03-23 07:39:48 </a:t>
                      </a:r>
                      <a:r>
                        <a:rPr kumimoji="0" lang="de-DE" sz="1000" b="0" i="0" u="none" strike="noStrike" kern="1200" cap="none" spc="0" normalizeH="0" baseline="0" noProof="0">
                          <a:ln>
                            <a:noFill/>
                          </a:ln>
                          <a:solidFill>
                            <a:prstClr val="black"/>
                          </a:solidFill>
                          <a:effectLst/>
                          <a:uLnTx/>
                          <a:uFillTx/>
                          <a:latin typeface="+mn-lt"/>
                          <a:ea typeface="+mn-ea"/>
                          <a:cs typeface="+mn-cs"/>
                        </a:rPr>
                        <a:t>
 #kurzerklärt: Wie gerecht ist das Abi?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3239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- 2017-05-10 14:10:04 </a:t>
                      </a:r>
                      <a:r>
                        <a:rPr kumimoji="0" lang="de-DE" sz="1000" b="0" i="0" u="none" strike="noStrike" kern="1200" cap="none" spc="0" normalizeH="0" baseline="0" noProof="0">
                          <a:ln>
                            <a:noFill/>
                          </a:ln>
                          <a:solidFill>
                            <a:prstClr val="black"/>
                          </a:solidFill>
                          <a:effectLst/>
                          <a:uLnTx/>
                          <a:uFillTx/>
                          <a:latin typeface="+mn-lt"/>
                          <a:ea typeface="+mn-ea"/>
                          <a:cs typeface="+mn-cs"/>
                        </a:rPr>
                        <a:t>
 Streit um "Marionetten" von Xavier Naidoo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127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- 2017-05-10 06:44:26 </a:t>
                      </a:r>
                      <a:r>
                        <a:rPr kumimoji="0" lang="de-DE" sz="1000" b="0" i="0" u="none" strike="noStrike" kern="1200" cap="none" spc="0" normalizeH="0" baseline="0" noProof="0">
                          <a:ln>
                            <a:noFill/>
                          </a:ln>
                          <a:solidFill>
                            <a:prstClr val="black"/>
                          </a:solidFill>
                          <a:effectLst/>
                          <a:uLnTx/>
                          <a:uFillTx/>
                          <a:latin typeface="+mn-lt"/>
                          <a:ea typeface="+mn-ea"/>
                          <a:cs typeface="+mn-cs"/>
                        </a:rPr>
                        <a:t>
 Xavier Naidoo, Söhne Mannheims und der Song "Marionetten"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5952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- 2017-02-27 10:25:45 </a:t>
                      </a:r>
                      <a:r>
                        <a:rPr kumimoji="0" lang="de-DE" sz="1000" b="0" i="0" u="none" strike="noStrike" kern="1200" cap="none" spc="0" normalizeH="0" baseline="0" noProof="0">
                          <a:ln>
                            <a:noFill/>
                          </a:ln>
                          <a:solidFill>
                            <a:prstClr val="black"/>
                          </a:solidFill>
                          <a:effectLst/>
                          <a:uLnTx/>
                          <a:uFillTx/>
                          <a:latin typeface="+mn-lt"/>
                          <a:ea typeface="+mn-ea"/>
                          <a:cs typeface="+mn-cs"/>
                        </a:rPr>
                        <a:t>
 Lufthansa-Maschine "Landshut" soll zurückgeholt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47123737"/>
                  </a:ext>
                </a:extLst>
              </a:tr>
            </a:tbl>
          </a:graphicData>
        </a:graphic>
      </p:graphicFrame>
      <p:sp>
        <p:nvSpPr>
          <p:cNvPr id="4" name="Text Placeholder 3">
            <a:extLst>
              <a:ext uri="{FF2B5EF4-FFF2-40B4-BE49-F238E27FC236}">
                <a16:creationId xmlns:a16="http://schemas.microsoft.com/office/drawing/2014/main" id="{3E4566C0-576F-4737-9924-EA5C7E9379C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189129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07C1-E9E9-49F8-ACD9-160A475352F7}"/>
              </a:ext>
            </a:extLst>
          </p:cNvPr>
          <p:cNvSpPr>
            <a:spLocks noGrp="1"/>
          </p:cNvSpPr>
          <p:nvPr>
            <p:ph type="title"/>
          </p:nvPr>
        </p:nvSpPr>
        <p:spPr/>
        <p:txBody>
          <a:bodyPr/>
          <a:lstStyle/>
          <a:p>
            <a:r>
              <a:rPr lang="de-DE"/>
              <a:t>YT Top Ten Videos im Zeitraum genutzt | Tagesschau - 2 of 2</a:t>
            </a:r>
            <a:endParaRPr lang="en-US"/>
          </a:p>
        </p:txBody>
      </p:sp>
      <p:graphicFrame>
        <p:nvGraphicFramePr>
          <p:cNvPr id="5" name="Table Placeholder 4">
            <a:extLst>
              <a:ext uri="{FF2B5EF4-FFF2-40B4-BE49-F238E27FC236}">
                <a16:creationId xmlns:a16="http://schemas.microsoft.com/office/drawing/2014/main" id="{521128F1-C749-4555-88C2-94AD7E3C70C8}"/>
              </a:ext>
            </a:extLst>
          </p:cNvPr>
          <p:cNvGraphicFramePr>
            <a:graphicFrameLocks noGrp="1"/>
          </p:cNvGraphicFramePr>
          <p:nvPr>
            <p:ph type="tbl" sz="quarter" idx="13"/>
            <p:extLst>
              <p:ext uri="{D42A27DB-BD31-4B8C-83A1-F6EECF244321}">
                <p14:modId xmlns:p14="http://schemas.microsoft.com/office/powerpoint/2010/main" val="1622937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6718571"/>
                    </a:ext>
                  </a:extLst>
                </a:gridCol>
                <a:gridCol w="740664">
                  <a:extLst>
                    <a:ext uri="{9D8B030D-6E8A-4147-A177-3AD203B41FA5}">
                      <a16:colId xmlns:a16="http://schemas.microsoft.com/office/drawing/2014/main" val="1527266789"/>
                    </a:ext>
                  </a:extLst>
                </a:gridCol>
                <a:gridCol w="740664">
                  <a:extLst>
                    <a:ext uri="{9D8B030D-6E8A-4147-A177-3AD203B41FA5}">
                      <a16:colId xmlns:a16="http://schemas.microsoft.com/office/drawing/2014/main" val="2949940849"/>
                    </a:ext>
                  </a:extLst>
                </a:gridCol>
                <a:gridCol w="411480">
                  <a:extLst>
                    <a:ext uri="{9D8B030D-6E8A-4147-A177-3AD203B41FA5}">
                      <a16:colId xmlns:a16="http://schemas.microsoft.com/office/drawing/2014/main" val="3173275273"/>
                    </a:ext>
                  </a:extLst>
                </a:gridCol>
                <a:gridCol w="411480">
                  <a:extLst>
                    <a:ext uri="{9D8B030D-6E8A-4147-A177-3AD203B41FA5}">
                      <a16:colId xmlns:a16="http://schemas.microsoft.com/office/drawing/2014/main" val="1370379351"/>
                    </a:ext>
                  </a:extLst>
                </a:gridCol>
                <a:gridCol w="411480">
                  <a:extLst>
                    <a:ext uri="{9D8B030D-6E8A-4147-A177-3AD203B41FA5}">
                      <a16:colId xmlns:a16="http://schemas.microsoft.com/office/drawing/2014/main" val="750476254"/>
                    </a:ext>
                  </a:extLst>
                </a:gridCol>
                <a:gridCol w="411480">
                  <a:extLst>
                    <a:ext uri="{9D8B030D-6E8A-4147-A177-3AD203B41FA5}">
                      <a16:colId xmlns:a16="http://schemas.microsoft.com/office/drawing/2014/main" val="4220969293"/>
                    </a:ext>
                  </a:extLst>
                </a:gridCol>
                <a:gridCol w="740664">
                  <a:extLst>
                    <a:ext uri="{9D8B030D-6E8A-4147-A177-3AD203B41FA5}">
                      <a16:colId xmlns:a16="http://schemas.microsoft.com/office/drawing/2014/main" val="1236235429"/>
                    </a:ext>
                  </a:extLst>
                </a:gridCol>
                <a:gridCol w="740664">
                  <a:extLst>
                    <a:ext uri="{9D8B030D-6E8A-4147-A177-3AD203B41FA5}">
                      <a16:colId xmlns:a16="http://schemas.microsoft.com/office/drawing/2014/main" val="4195891772"/>
                    </a:ext>
                  </a:extLst>
                </a:gridCol>
                <a:gridCol w="740664">
                  <a:extLst>
                    <a:ext uri="{9D8B030D-6E8A-4147-A177-3AD203B41FA5}">
                      <a16:colId xmlns:a16="http://schemas.microsoft.com/office/drawing/2014/main" val="321668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87275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- 2017-07-08 09:21:31 </a:t>
                      </a:r>
                      <a:r>
                        <a:rPr kumimoji="0" lang="de-DE" sz="1000" b="0" i="0" u="none" strike="noStrike" kern="1200" cap="none" spc="0" normalizeH="0" baseline="0" noProof="0">
                          <a:ln>
                            <a:noFill/>
                          </a:ln>
                          <a:solidFill>
                            <a:prstClr val="black"/>
                          </a:solidFill>
                          <a:effectLst/>
                          <a:uLnTx/>
                          <a:uFillTx/>
                          <a:latin typeface="+mn-lt"/>
                          <a:ea typeface="+mn-ea"/>
                          <a:cs typeface="+mn-cs"/>
                        </a:rPr>
                        <a:t>
 G20: Krawalle in der Schanze - Bilder der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3691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- 2017-03-27 10:52:33 </a:t>
                      </a:r>
                      <a:r>
                        <a:rPr kumimoji="0" lang="de-DE" sz="1000" b="0" i="0" u="none" strike="noStrike" kern="1200" cap="none" spc="0" normalizeH="0" baseline="0" noProof="0">
                          <a:ln>
                            <a:noFill/>
                          </a:ln>
                          <a:solidFill>
                            <a:prstClr val="black"/>
                          </a:solidFill>
                          <a:effectLst/>
                          <a:uLnTx/>
                          <a:uFillTx/>
                          <a:latin typeface="+mn-lt"/>
                          <a:ea typeface="+mn-ea"/>
                          <a:cs typeface="+mn-cs"/>
                        </a:rPr>
                        <a:t>
 Der "Moscheereport": Hinter den Türen einer Moschee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233015730"/>
                  </a:ext>
                </a:extLst>
              </a:tr>
            </a:tbl>
          </a:graphicData>
        </a:graphic>
      </p:graphicFrame>
      <p:sp>
        <p:nvSpPr>
          <p:cNvPr id="4" name="Text Placeholder 3">
            <a:extLst>
              <a:ext uri="{FF2B5EF4-FFF2-40B4-BE49-F238E27FC236}">
                <a16:creationId xmlns:a16="http://schemas.microsoft.com/office/drawing/2014/main" id="{62CE682D-9144-43F2-B31A-4FBBBD0F66E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792125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5AA24-63E2-4303-85A3-079A6A427F12}"/>
              </a:ext>
            </a:extLst>
          </p:cNvPr>
          <p:cNvSpPr>
            <a:spLocks noGrp="1"/>
          </p:cNvSpPr>
          <p:nvPr>
            <p:ph type="title"/>
          </p:nvPr>
        </p:nvSpPr>
        <p:spPr/>
        <p:txBody>
          <a:bodyPr/>
          <a:lstStyle/>
          <a:p>
            <a:r>
              <a:rPr lang="de-DE"/>
              <a:t>T - Übersicht mit Daten für die eigenen Tweets | Tagesschau - 1 of 2</a:t>
            </a:r>
            <a:endParaRPr lang="en-US"/>
          </a:p>
        </p:txBody>
      </p:sp>
      <p:graphicFrame>
        <p:nvGraphicFramePr>
          <p:cNvPr id="5" name="Table Placeholder 4">
            <a:extLst>
              <a:ext uri="{FF2B5EF4-FFF2-40B4-BE49-F238E27FC236}">
                <a16:creationId xmlns:a16="http://schemas.microsoft.com/office/drawing/2014/main" id="{1688532A-CC05-4CF4-BFE5-4B0EA3F759A5}"/>
              </a:ext>
            </a:extLst>
          </p:cNvPr>
          <p:cNvGraphicFramePr>
            <a:graphicFrameLocks noGrp="1"/>
          </p:cNvGraphicFramePr>
          <p:nvPr>
            <p:ph type="tbl" sz="quarter" idx="13"/>
            <p:extLst>
              <p:ext uri="{D42A27DB-BD31-4B8C-83A1-F6EECF244321}">
                <p14:modId xmlns:p14="http://schemas.microsoft.com/office/powerpoint/2010/main" val="418656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3585909"/>
                    </a:ext>
                  </a:extLst>
                </a:gridCol>
                <a:gridCol w="658368">
                  <a:extLst>
                    <a:ext uri="{9D8B030D-6E8A-4147-A177-3AD203B41FA5}">
                      <a16:colId xmlns:a16="http://schemas.microsoft.com/office/drawing/2014/main" val="3276305103"/>
                    </a:ext>
                  </a:extLst>
                </a:gridCol>
                <a:gridCol w="329184">
                  <a:extLst>
                    <a:ext uri="{9D8B030D-6E8A-4147-A177-3AD203B41FA5}">
                      <a16:colId xmlns:a16="http://schemas.microsoft.com/office/drawing/2014/main" val="3000802103"/>
                    </a:ext>
                  </a:extLst>
                </a:gridCol>
                <a:gridCol w="411480">
                  <a:extLst>
                    <a:ext uri="{9D8B030D-6E8A-4147-A177-3AD203B41FA5}">
                      <a16:colId xmlns:a16="http://schemas.microsoft.com/office/drawing/2014/main" val="3480160789"/>
                    </a:ext>
                  </a:extLst>
                </a:gridCol>
                <a:gridCol w="822960">
                  <a:extLst>
                    <a:ext uri="{9D8B030D-6E8A-4147-A177-3AD203B41FA5}">
                      <a16:colId xmlns:a16="http://schemas.microsoft.com/office/drawing/2014/main" val="3451586861"/>
                    </a:ext>
                  </a:extLst>
                </a:gridCol>
                <a:gridCol w="822960">
                  <a:extLst>
                    <a:ext uri="{9D8B030D-6E8A-4147-A177-3AD203B41FA5}">
                      <a16:colId xmlns:a16="http://schemas.microsoft.com/office/drawing/2014/main" val="3043633119"/>
                    </a:ext>
                  </a:extLst>
                </a:gridCol>
                <a:gridCol w="822960">
                  <a:extLst>
                    <a:ext uri="{9D8B030D-6E8A-4147-A177-3AD203B41FA5}">
                      <a16:colId xmlns:a16="http://schemas.microsoft.com/office/drawing/2014/main" val="4036469935"/>
                    </a:ext>
                  </a:extLst>
                </a:gridCol>
                <a:gridCol w="822960">
                  <a:extLst>
                    <a:ext uri="{9D8B030D-6E8A-4147-A177-3AD203B41FA5}">
                      <a16:colId xmlns:a16="http://schemas.microsoft.com/office/drawing/2014/main" val="1724455487"/>
                    </a:ext>
                  </a:extLst>
                </a:gridCol>
                <a:gridCol w="576072">
                  <a:extLst>
                    <a:ext uri="{9D8B030D-6E8A-4147-A177-3AD203B41FA5}">
                      <a16:colId xmlns:a16="http://schemas.microsoft.com/office/drawing/2014/main" val="90878309"/>
                    </a:ext>
                  </a:extLst>
                </a:gridCol>
                <a:gridCol w="658368">
                  <a:extLst>
                    <a:ext uri="{9D8B030D-6E8A-4147-A177-3AD203B41FA5}">
                      <a16:colId xmlns:a16="http://schemas.microsoft.com/office/drawing/2014/main" val="2643153463"/>
                    </a:ext>
                  </a:extLst>
                </a:gridCol>
                <a:gridCol w="658368">
                  <a:extLst>
                    <a:ext uri="{9D8B030D-6E8A-4147-A177-3AD203B41FA5}">
                      <a16:colId xmlns:a16="http://schemas.microsoft.com/office/drawing/2014/main" val="1910593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an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969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@zeitonline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398156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@ntvde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63957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163962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@tagesschau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389676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409721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extLst>
                  <a:ext uri="{0D108BD9-81ED-4DB2-BD59-A6C34878D82A}">
                    <a16:rowId xmlns:a16="http://schemas.microsoft.com/office/drawing/2014/main" val="402370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3074014438"/>
                  </a:ext>
                </a:extLst>
              </a:tr>
            </a:tbl>
          </a:graphicData>
        </a:graphic>
      </p:graphicFrame>
      <p:sp>
        <p:nvSpPr>
          <p:cNvPr id="4" name="Text Placeholder 3">
            <a:extLst>
              <a:ext uri="{FF2B5EF4-FFF2-40B4-BE49-F238E27FC236}">
                <a16:creationId xmlns:a16="http://schemas.microsoft.com/office/drawing/2014/main" id="{3CA8889A-E77C-412E-951F-10A9DE2CF92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2922438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5329-890F-4D14-86CE-6501698D57E1}"/>
              </a:ext>
            </a:extLst>
          </p:cNvPr>
          <p:cNvSpPr>
            <a:spLocks noGrp="1"/>
          </p:cNvSpPr>
          <p:nvPr>
            <p:ph type="title"/>
          </p:nvPr>
        </p:nvSpPr>
        <p:spPr/>
        <p:txBody>
          <a:bodyPr/>
          <a:lstStyle/>
          <a:p>
            <a:r>
              <a:rPr lang="de-DE"/>
              <a:t>T - Übersicht mit Daten für die eigenen Tweets | Tagesschau - 2 of 2</a:t>
            </a:r>
            <a:endParaRPr lang="en-US"/>
          </a:p>
        </p:txBody>
      </p:sp>
      <p:graphicFrame>
        <p:nvGraphicFramePr>
          <p:cNvPr id="5" name="Table Placeholder 4">
            <a:extLst>
              <a:ext uri="{FF2B5EF4-FFF2-40B4-BE49-F238E27FC236}">
                <a16:creationId xmlns:a16="http://schemas.microsoft.com/office/drawing/2014/main" id="{85D029E7-A4AD-4304-8278-0CF7DAFF3FA0}"/>
              </a:ext>
            </a:extLst>
          </p:cNvPr>
          <p:cNvGraphicFramePr>
            <a:graphicFrameLocks noGrp="1"/>
          </p:cNvGraphicFramePr>
          <p:nvPr>
            <p:ph type="tbl" sz="quarter" idx="13"/>
            <p:extLst>
              <p:ext uri="{D42A27DB-BD31-4B8C-83A1-F6EECF244321}">
                <p14:modId xmlns:p14="http://schemas.microsoft.com/office/powerpoint/2010/main" val="381073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18985080"/>
                    </a:ext>
                  </a:extLst>
                </a:gridCol>
                <a:gridCol w="658368">
                  <a:extLst>
                    <a:ext uri="{9D8B030D-6E8A-4147-A177-3AD203B41FA5}">
                      <a16:colId xmlns:a16="http://schemas.microsoft.com/office/drawing/2014/main" val="3758644773"/>
                    </a:ext>
                  </a:extLst>
                </a:gridCol>
                <a:gridCol w="329184">
                  <a:extLst>
                    <a:ext uri="{9D8B030D-6E8A-4147-A177-3AD203B41FA5}">
                      <a16:colId xmlns:a16="http://schemas.microsoft.com/office/drawing/2014/main" val="3355560507"/>
                    </a:ext>
                  </a:extLst>
                </a:gridCol>
                <a:gridCol w="411480">
                  <a:extLst>
                    <a:ext uri="{9D8B030D-6E8A-4147-A177-3AD203B41FA5}">
                      <a16:colId xmlns:a16="http://schemas.microsoft.com/office/drawing/2014/main" val="1427750270"/>
                    </a:ext>
                  </a:extLst>
                </a:gridCol>
                <a:gridCol w="822960">
                  <a:extLst>
                    <a:ext uri="{9D8B030D-6E8A-4147-A177-3AD203B41FA5}">
                      <a16:colId xmlns:a16="http://schemas.microsoft.com/office/drawing/2014/main" val="1874358623"/>
                    </a:ext>
                  </a:extLst>
                </a:gridCol>
                <a:gridCol w="822960">
                  <a:extLst>
                    <a:ext uri="{9D8B030D-6E8A-4147-A177-3AD203B41FA5}">
                      <a16:colId xmlns:a16="http://schemas.microsoft.com/office/drawing/2014/main" val="3217564486"/>
                    </a:ext>
                  </a:extLst>
                </a:gridCol>
                <a:gridCol w="822960">
                  <a:extLst>
                    <a:ext uri="{9D8B030D-6E8A-4147-A177-3AD203B41FA5}">
                      <a16:colId xmlns:a16="http://schemas.microsoft.com/office/drawing/2014/main" val="721426941"/>
                    </a:ext>
                  </a:extLst>
                </a:gridCol>
                <a:gridCol w="822960">
                  <a:extLst>
                    <a:ext uri="{9D8B030D-6E8A-4147-A177-3AD203B41FA5}">
                      <a16:colId xmlns:a16="http://schemas.microsoft.com/office/drawing/2014/main" val="1500473359"/>
                    </a:ext>
                  </a:extLst>
                </a:gridCol>
                <a:gridCol w="576072">
                  <a:extLst>
                    <a:ext uri="{9D8B030D-6E8A-4147-A177-3AD203B41FA5}">
                      <a16:colId xmlns:a16="http://schemas.microsoft.com/office/drawing/2014/main" val="3892831134"/>
                    </a:ext>
                  </a:extLst>
                </a:gridCol>
                <a:gridCol w="658368">
                  <a:extLst>
                    <a:ext uri="{9D8B030D-6E8A-4147-A177-3AD203B41FA5}">
                      <a16:colId xmlns:a16="http://schemas.microsoft.com/office/drawing/2014/main" val="3148975069"/>
                    </a:ext>
                  </a:extLst>
                </a:gridCol>
                <a:gridCol w="658368">
                  <a:extLst>
                    <a:ext uri="{9D8B030D-6E8A-4147-A177-3AD203B41FA5}">
                      <a16:colId xmlns:a16="http://schemas.microsoft.com/office/drawing/2014/main" val="397907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an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0128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@ZDFheute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extLst>
                  <a:ext uri="{0D108BD9-81ED-4DB2-BD59-A6C34878D82A}">
                    <a16:rowId xmlns:a16="http://schemas.microsoft.com/office/drawing/2014/main" val="105698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@SPIEGELONLINE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172884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@focusonline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356443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@faznet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extLst>
                  <a:ext uri="{0D108BD9-81ED-4DB2-BD59-A6C34878D82A}">
                    <a16:rowId xmlns:a16="http://schemas.microsoft.com/office/drawing/2014/main" val="108213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@tagesthemen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extLst>
                  <a:ext uri="{0D108BD9-81ED-4DB2-BD59-A6C34878D82A}">
                    <a16:rowId xmlns:a16="http://schemas.microsoft.com/office/drawing/2014/main" val="4271936923"/>
                  </a:ext>
                </a:extLst>
              </a:tr>
            </a:tbl>
          </a:graphicData>
        </a:graphic>
      </p:graphicFrame>
      <p:sp>
        <p:nvSpPr>
          <p:cNvPr id="4" name="Text Placeholder 3">
            <a:extLst>
              <a:ext uri="{FF2B5EF4-FFF2-40B4-BE49-F238E27FC236}">
                <a16:creationId xmlns:a16="http://schemas.microsoft.com/office/drawing/2014/main" id="{1A2156FD-2946-4A26-91E5-827EB507085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721971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B0AE-2D9B-4BFB-9725-4073A2D63C92}"/>
              </a:ext>
            </a:extLst>
          </p:cNvPr>
          <p:cNvSpPr>
            <a:spLocks noGrp="1"/>
          </p:cNvSpPr>
          <p:nvPr>
            <p:ph type="title"/>
          </p:nvPr>
        </p:nvSpPr>
        <p:spPr/>
        <p:txBody>
          <a:bodyPr/>
          <a:lstStyle/>
          <a:p>
            <a:r>
              <a:rPr lang="de-DE"/>
              <a:t>Eigene Posts - Aktive Nutzer - Export | Tagesschau - 1 of 7</a:t>
            </a:r>
            <a:endParaRPr lang="en-US"/>
          </a:p>
        </p:txBody>
      </p:sp>
      <p:graphicFrame>
        <p:nvGraphicFramePr>
          <p:cNvPr id="5" name="Table Placeholder 4">
            <a:extLst>
              <a:ext uri="{FF2B5EF4-FFF2-40B4-BE49-F238E27FC236}">
                <a16:creationId xmlns:a16="http://schemas.microsoft.com/office/drawing/2014/main" id="{19BF15D0-8D17-4428-ABAB-C38E0656935B}"/>
              </a:ext>
            </a:extLst>
          </p:cNvPr>
          <p:cNvGraphicFramePr>
            <a:graphicFrameLocks noGrp="1"/>
          </p:cNvGraphicFramePr>
          <p:nvPr>
            <p:ph type="tbl" sz="quarter" idx="13"/>
            <p:extLst>
              <p:ext uri="{D42A27DB-BD31-4B8C-83A1-F6EECF244321}">
                <p14:modId xmlns:p14="http://schemas.microsoft.com/office/powerpoint/2010/main" val="3395941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83882970"/>
                    </a:ext>
                  </a:extLst>
                </a:gridCol>
                <a:gridCol w="822960">
                  <a:extLst>
                    <a:ext uri="{9D8B030D-6E8A-4147-A177-3AD203B41FA5}">
                      <a16:colId xmlns:a16="http://schemas.microsoft.com/office/drawing/2014/main" val="18426182"/>
                    </a:ext>
                  </a:extLst>
                </a:gridCol>
                <a:gridCol w="822960">
                  <a:extLst>
                    <a:ext uri="{9D8B030D-6E8A-4147-A177-3AD203B41FA5}">
                      <a16:colId xmlns:a16="http://schemas.microsoft.com/office/drawing/2014/main" val="3469349219"/>
                    </a:ext>
                  </a:extLst>
                </a:gridCol>
                <a:gridCol w="822960">
                  <a:extLst>
                    <a:ext uri="{9D8B030D-6E8A-4147-A177-3AD203B41FA5}">
                      <a16:colId xmlns:a16="http://schemas.microsoft.com/office/drawing/2014/main" val="2183977100"/>
                    </a:ext>
                  </a:extLst>
                </a:gridCol>
                <a:gridCol w="822960">
                  <a:extLst>
                    <a:ext uri="{9D8B030D-6E8A-4147-A177-3AD203B41FA5}">
                      <a16:colId xmlns:a16="http://schemas.microsoft.com/office/drawing/2014/main" val="4046101295"/>
                    </a:ext>
                  </a:extLst>
                </a:gridCol>
                <a:gridCol w="493776">
                  <a:extLst>
                    <a:ext uri="{9D8B030D-6E8A-4147-A177-3AD203B41FA5}">
                      <a16:colId xmlns:a16="http://schemas.microsoft.com/office/drawing/2014/main" val="3920256427"/>
                    </a:ext>
                  </a:extLst>
                </a:gridCol>
                <a:gridCol w="493776">
                  <a:extLst>
                    <a:ext uri="{9D8B030D-6E8A-4147-A177-3AD203B41FA5}">
                      <a16:colId xmlns:a16="http://schemas.microsoft.com/office/drawing/2014/main" val="304173927"/>
                    </a:ext>
                  </a:extLst>
                </a:gridCol>
                <a:gridCol w="493776">
                  <a:extLst>
                    <a:ext uri="{9D8B030D-6E8A-4147-A177-3AD203B41FA5}">
                      <a16:colId xmlns:a16="http://schemas.microsoft.com/office/drawing/2014/main" val="3957480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256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- 2017-06-08 18:00:00 </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312446672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13866905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500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05:00:00 </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11976186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444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- 2017-08-14 18:15:53 </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147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- 2017-02-17 16:15:00 </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1487149"/>
                  </a:ext>
                </a:extLst>
              </a:tr>
            </a:tbl>
          </a:graphicData>
        </a:graphic>
      </p:graphicFrame>
      <p:sp>
        <p:nvSpPr>
          <p:cNvPr id="4" name="Text Placeholder 3">
            <a:extLst>
              <a:ext uri="{FF2B5EF4-FFF2-40B4-BE49-F238E27FC236}">
                <a16:creationId xmlns:a16="http://schemas.microsoft.com/office/drawing/2014/main" id="{EDF97F88-0962-4A22-84D3-51A33933DA9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928200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1BC9C-7182-4AE1-ACBA-C5BB1BAA18D4}"/>
              </a:ext>
            </a:extLst>
          </p:cNvPr>
          <p:cNvSpPr>
            <a:spLocks noGrp="1"/>
          </p:cNvSpPr>
          <p:nvPr>
            <p:ph type="title"/>
          </p:nvPr>
        </p:nvSpPr>
        <p:spPr/>
        <p:txBody>
          <a:bodyPr/>
          <a:lstStyle/>
          <a:p>
            <a:r>
              <a:rPr lang="de-DE"/>
              <a:t>Eigene Posts - Aktive Nutzer - Export | Tagesschau - 2 of 7</a:t>
            </a:r>
            <a:endParaRPr lang="en-US"/>
          </a:p>
        </p:txBody>
      </p:sp>
      <p:graphicFrame>
        <p:nvGraphicFramePr>
          <p:cNvPr id="5" name="Table Placeholder 4">
            <a:extLst>
              <a:ext uri="{FF2B5EF4-FFF2-40B4-BE49-F238E27FC236}">
                <a16:creationId xmlns:a16="http://schemas.microsoft.com/office/drawing/2014/main" id="{EE806948-6634-4117-83AE-B7BB7AC923DE}"/>
              </a:ext>
            </a:extLst>
          </p:cNvPr>
          <p:cNvGraphicFramePr>
            <a:graphicFrameLocks noGrp="1"/>
          </p:cNvGraphicFramePr>
          <p:nvPr>
            <p:ph type="tbl" sz="quarter" idx="13"/>
            <p:extLst>
              <p:ext uri="{D42A27DB-BD31-4B8C-83A1-F6EECF244321}">
                <p14:modId xmlns:p14="http://schemas.microsoft.com/office/powerpoint/2010/main" val="47455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73579574"/>
                    </a:ext>
                  </a:extLst>
                </a:gridCol>
                <a:gridCol w="822960">
                  <a:extLst>
                    <a:ext uri="{9D8B030D-6E8A-4147-A177-3AD203B41FA5}">
                      <a16:colId xmlns:a16="http://schemas.microsoft.com/office/drawing/2014/main" val="3126754"/>
                    </a:ext>
                  </a:extLst>
                </a:gridCol>
                <a:gridCol w="822960">
                  <a:extLst>
                    <a:ext uri="{9D8B030D-6E8A-4147-A177-3AD203B41FA5}">
                      <a16:colId xmlns:a16="http://schemas.microsoft.com/office/drawing/2014/main" val="1524577171"/>
                    </a:ext>
                  </a:extLst>
                </a:gridCol>
                <a:gridCol w="822960">
                  <a:extLst>
                    <a:ext uri="{9D8B030D-6E8A-4147-A177-3AD203B41FA5}">
                      <a16:colId xmlns:a16="http://schemas.microsoft.com/office/drawing/2014/main" val="1739365534"/>
                    </a:ext>
                  </a:extLst>
                </a:gridCol>
                <a:gridCol w="822960">
                  <a:extLst>
                    <a:ext uri="{9D8B030D-6E8A-4147-A177-3AD203B41FA5}">
                      <a16:colId xmlns:a16="http://schemas.microsoft.com/office/drawing/2014/main" val="1812569857"/>
                    </a:ext>
                  </a:extLst>
                </a:gridCol>
                <a:gridCol w="493776">
                  <a:extLst>
                    <a:ext uri="{9D8B030D-6E8A-4147-A177-3AD203B41FA5}">
                      <a16:colId xmlns:a16="http://schemas.microsoft.com/office/drawing/2014/main" val="307391453"/>
                    </a:ext>
                  </a:extLst>
                </a:gridCol>
                <a:gridCol w="493776">
                  <a:extLst>
                    <a:ext uri="{9D8B030D-6E8A-4147-A177-3AD203B41FA5}">
                      <a16:colId xmlns:a16="http://schemas.microsoft.com/office/drawing/2014/main" val="1482516495"/>
                    </a:ext>
                  </a:extLst>
                </a:gridCol>
                <a:gridCol w="493776">
                  <a:extLst>
                    <a:ext uri="{9D8B030D-6E8A-4147-A177-3AD203B41FA5}">
                      <a16:colId xmlns:a16="http://schemas.microsoft.com/office/drawing/2014/main" val="371861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3802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- 2017-08-28 19:59:00 </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9669941"/>
                  </a:ext>
                </a:extLst>
              </a:tr>
            </a:tbl>
          </a:graphicData>
        </a:graphic>
      </p:graphicFrame>
      <p:sp>
        <p:nvSpPr>
          <p:cNvPr id="4" name="Text Placeholder 3">
            <a:extLst>
              <a:ext uri="{FF2B5EF4-FFF2-40B4-BE49-F238E27FC236}">
                <a16:creationId xmlns:a16="http://schemas.microsoft.com/office/drawing/2014/main" id="{09329490-1768-4200-B353-835C7C6AFAA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453309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E837-A141-4825-8AA3-0D4D62C9B91D}"/>
              </a:ext>
            </a:extLst>
          </p:cNvPr>
          <p:cNvSpPr>
            <a:spLocks noGrp="1"/>
          </p:cNvSpPr>
          <p:nvPr>
            <p:ph type="title"/>
          </p:nvPr>
        </p:nvSpPr>
        <p:spPr/>
        <p:txBody>
          <a:bodyPr/>
          <a:lstStyle/>
          <a:p>
            <a:r>
              <a:rPr lang="de-DE"/>
              <a:t>Eigene Posts - Aktive Nutzer - Export | Tagesschau - 3 of 7</a:t>
            </a:r>
            <a:endParaRPr lang="en-US"/>
          </a:p>
        </p:txBody>
      </p:sp>
      <p:graphicFrame>
        <p:nvGraphicFramePr>
          <p:cNvPr id="5" name="Table Placeholder 4">
            <a:extLst>
              <a:ext uri="{FF2B5EF4-FFF2-40B4-BE49-F238E27FC236}">
                <a16:creationId xmlns:a16="http://schemas.microsoft.com/office/drawing/2014/main" id="{728A8B4B-70D5-417F-9525-B52EFC0335BC}"/>
              </a:ext>
            </a:extLst>
          </p:cNvPr>
          <p:cNvGraphicFramePr>
            <a:graphicFrameLocks noGrp="1"/>
          </p:cNvGraphicFramePr>
          <p:nvPr>
            <p:ph type="tbl" sz="quarter" idx="13"/>
            <p:extLst>
              <p:ext uri="{D42A27DB-BD31-4B8C-83A1-F6EECF244321}">
                <p14:modId xmlns:p14="http://schemas.microsoft.com/office/powerpoint/2010/main" val="262938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450130335"/>
                    </a:ext>
                  </a:extLst>
                </a:gridCol>
                <a:gridCol w="822960">
                  <a:extLst>
                    <a:ext uri="{9D8B030D-6E8A-4147-A177-3AD203B41FA5}">
                      <a16:colId xmlns:a16="http://schemas.microsoft.com/office/drawing/2014/main" val="1366125305"/>
                    </a:ext>
                  </a:extLst>
                </a:gridCol>
                <a:gridCol w="822960">
                  <a:extLst>
                    <a:ext uri="{9D8B030D-6E8A-4147-A177-3AD203B41FA5}">
                      <a16:colId xmlns:a16="http://schemas.microsoft.com/office/drawing/2014/main" val="2851450389"/>
                    </a:ext>
                  </a:extLst>
                </a:gridCol>
                <a:gridCol w="822960">
                  <a:extLst>
                    <a:ext uri="{9D8B030D-6E8A-4147-A177-3AD203B41FA5}">
                      <a16:colId xmlns:a16="http://schemas.microsoft.com/office/drawing/2014/main" val="137806226"/>
                    </a:ext>
                  </a:extLst>
                </a:gridCol>
                <a:gridCol w="822960">
                  <a:extLst>
                    <a:ext uri="{9D8B030D-6E8A-4147-A177-3AD203B41FA5}">
                      <a16:colId xmlns:a16="http://schemas.microsoft.com/office/drawing/2014/main" val="4268112730"/>
                    </a:ext>
                  </a:extLst>
                </a:gridCol>
                <a:gridCol w="493776">
                  <a:extLst>
                    <a:ext uri="{9D8B030D-6E8A-4147-A177-3AD203B41FA5}">
                      <a16:colId xmlns:a16="http://schemas.microsoft.com/office/drawing/2014/main" val="2522945267"/>
                    </a:ext>
                  </a:extLst>
                </a:gridCol>
                <a:gridCol w="493776">
                  <a:extLst>
                    <a:ext uri="{9D8B030D-6E8A-4147-A177-3AD203B41FA5}">
                      <a16:colId xmlns:a16="http://schemas.microsoft.com/office/drawing/2014/main" val="3446249520"/>
                    </a:ext>
                  </a:extLst>
                </a:gridCol>
                <a:gridCol w="493776">
                  <a:extLst>
                    <a:ext uri="{9D8B030D-6E8A-4147-A177-3AD203B41FA5}">
                      <a16:colId xmlns:a16="http://schemas.microsoft.com/office/drawing/2014/main" val="413080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3263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- 2017-09-24 16:32:07 </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955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- 2017-08-25 03:30:00 </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693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- 2017-01-26 20:18:09 </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7897388"/>
                  </a:ext>
                </a:extLst>
              </a:tr>
            </a:tbl>
          </a:graphicData>
        </a:graphic>
      </p:graphicFrame>
      <p:sp>
        <p:nvSpPr>
          <p:cNvPr id="4" name="Text Placeholder 3">
            <a:extLst>
              <a:ext uri="{FF2B5EF4-FFF2-40B4-BE49-F238E27FC236}">
                <a16:creationId xmlns:a16="http://schemas.microsoft.com/office/drawing/2014/main" id="{546488B0-A137-49E1-9C77-2BAB11BF5BA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673942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19184-0E0C-47EC-B10F-540AD3CE0D92}"/>
              </a:ext>
            </a:extLst>
          </p:cNvPr>
          <p:cNvSpPr>
            <a:spLocks noGrp="1"/>
          </p:cNvSpPr>
          <p:nvPr>
            <p:ph type="title"/>
          </p:nvPr>
        </p:nvSpPr>
        <p:spPr/>
        <p:txBody>
          <a:bodyPr/>
          <a:lstStyle/>
          <a:p>
            <a:r>
              <a:rPr lang="de-DE"/>
              <a:t>Eigene Posts - Aktive Nutzer - Export | Tagesschau - 4 of 7</a:t>
            </a:r>
            <a:endParaRPr lang="en-US"/>
          </a:p>
        </p:txBody>
      </p:sp>
      <p:graphicFrame>
        <p:nvGraphicFramePr>
          <p:cNvPr id="5" name="Table Placeholder 4">
            <a:extLst>
              <a:ext uri="{FF2B5EF4-FFF2-40B4-BE49-F238E27FC236}">
                <a16:creationId xmlns:a16="http://schemas.microsoft.com/office/drawing/2014/main" id="{AABBA23B-5ADF-4652-A9BF-6DCCD92587D6}"/>
              </a:ext>
            </a:extLst>
          </p:cNvPr>
          <p:cNvGraphicFramePr>
            <a:graphicFrameLocks noGrp="1"/>
          </p:cNvGraphicFramePr>
          <p:nvPr>
            <p:ph type="tbl" sz="quarter" idx="13"/>
            <p:extLst>
              <p:ext uri="{D42A27DB-BD31-4B8C-83A1-F6EECF244321}">
                <p14:modId xmlns:p14="http://schemas.microsoft.com/office/powerpoint/2010/main" val="1806800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30565317"/>
                    </a:ext>
                  </a:extLst>
                </a:gridCol>
                <a:gridCol w="822960">
                  <a:extLst>
                    <a:ext uri="{9D8B030D-6E8A-4147-A177-3AD203B41FA5}">
                      <a16:colId xmlns:a16="http://schemas.microsoft.com/office/drawing/2014/main" val="728418131"/>
                    </a:ext>
                  </a:extLst>
                </a:gridCol>
                <a:gridCol w="822960">
                  <a:extLst>
                    <a:ext uri="{9D8B030D-6E8A-4147-A177-3AD203B41FA5}">
                      <a16:colId xmlns:a16="http://schemas.microsoft.com/office/drawing/2014/main" val="4050514983"/>
                    </a:ext>
                  </a:extLst>
                </a:gridCol>
                <a:gridCol w="822960">
                  <a:extLst>
                    <a:ext uri="{9D8B030D-6E8A-4147-A177-3AD203B41FA5}">
                      <a16:colId xmlns:a16="http://schemas.microsoft.com/office/drawing/2014/main" val="569727867"/>
                    </a:ext>
                  </a:extLst>
                </a:gridCol>
                <a:gridCol w="822960">
                  <a:extLst>
                    <a:ext uri="{9D8B030D-6E8A-4147-A177-3AD203B41FA5}">
                      <a16:colId xmlns:a16="http://schemas.microsoft.com/office/drawing/2014/main" val="3414404398"/>
                    </a:ext>
                  </a:extLst>
                </a:gridCol>
                <a:gridCol w="493776">
                  <a:extLst>
                    <a:ext uri="{9D8B030D-6E8A-4147-A177-3AD203B41FA5}">
                      <a16:colId xmlns:a16="http://schemas.microsoft.com/office/drawing/2014/main" val="3410957569"/>
                    </a:ext>
                  </a:extLst>
                </a:gridCol>
                <a:gridCol w="493776">
                  <a:extLst>
                    <a:ext uri="{9D8B030D-6E8A-4147-A177-3AD203B41FA5}">
                      <a16:colId xmlns:a16="http://schemas.microsoft.com/office/drawing/2014/main" val="2611904574"/>
                    </a:ext>
                  </a:extLst>
                </a:gridCol>
                <a:gridCol w="493776">
                  <a:extLst>
                    <a:ext uri="{9D8B030D-6E8A-4147-A177-3AD203B41FA5}">
                      <a16:colId xmlns:a16="http://schemas.microsoft.com/office/drawing/2014/main" val="214866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454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- 2017-04-04 21:07:04 </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172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- 2017-10-28 18:20:16 </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333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- 2017-05-15 17:48:23 </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535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- 2017-04-19 03:30:00 </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5937978"/>
                  </a:ext>
                </a:extLst>
              </a:tr>
            </a:tbl>
          </a:graphicData>
        </a:graphic>
      </p:graphicFrame>
      <p:sp>
        <p:nvSpPr>
          <p:cNvPr id="4" name="Text Placeholder 3">
            <a:extLst>
              <a:ext uri="{FF2B5EF4-FFF2-40B4-BE49-F238E27FC236}">
                <a16:creationId xmlns:a16="http://schemas.microsoft.com/office/drawing/2014/main" id="{7A4A3DDC-88DD-4C96-A30D-F464A1618D9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83701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89C35-9368-420D-8DF1-16EB0751EF39}"/>
              </a:ext>
            </a:extLst>
          </p:cNvPr>
          <p:cNvSpPr>
            <a:spLocks noGrp="1"/>
          </p:cNvSpPr>
          <p:nvPr>
            <p:ph type="title"/>
          </p:nvPr>
        </p:nvSpPr>
        <p:spPr/>
        <p:txBody>
          <a:bodyPr/>
          <a:lstStyle/>
          <a:p>
            <a:r>
              <a:rPr lang="de-DE"/>
              <a:t>Eigene Posts - Aktive Nutzer - Export | Tagesschau - 5 of 7</a:t>
            </a:r>
            <a:endParaRPr lang="en-US"/>
          </a:p>
        </p:txBody>
      </p:sp>
      <p:graphicFrame>
        <p:nvGraphicFramePr>
          <p:cNvPr id="5" name="Table Placeholder 4">
            <a:extLst>
              <a:ext uri="{FF2B5EF4-FFF2-40B4-BE49-F238E27FC236}">
                <a16:creationId xmlns:a16="http://schemas.microsoft.com/office/drawing/2014/main" id="{1A8823D5-7EBC-40B5-A676-8EA2765CDF74}"/>
              </a:ext>
            </a:extLst>
          </p:cNvPr>
          <p:cNvGraphicFramePr>
            <a:graphicFrameLocks noGrp="1"/>
          </p:cNvGraphicFramePr>
          <p:nvPr>
            <p:ph type="tbl" sz="quarter" idx="13"/>
            <p:extLst>
              <p:ext uri="{D42A27DB-BD31-4B8C-83A1-F6EECF244321}">
                <p14:modId xmlns:p14="http://schemas.microsoft.com/office/powerpoint/2010/main" val="367315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08385477"/>
                    </a:ext>
                  </a:extLst>
                </a:gridCol>
                <a:gridCol w="822960">
                  <a:extLst>
                    <a:ext uri="{9D8B030D-6E8A-4147-A177-3AD203B41FA5}">
                      <a16:colId xmlns:a16="http://schemas.microsoft.com/office/drawing/2014/main" val="439164974"/>
                    </a:ext>
                  </a:extLst>
                </a:gridCol>
                <a:gridCol w="822960">
                  <a:extLst>
                    <a:ext uri="{9D8B030D-6E8A-4147-A177-3AD203B41FA5}">
                      <a16:colId xmlns:a16="http://schemas.microsoft.com/office/drawing/2014/main" val="2003989"/>
                    </a:ext>
                  </a:extLst>
                </a:gridCol>
                <a:gridCol w="822960">
                  <a:extLst>
                    <a:ext uri="{9D8B030D-6E8A-4147-A177-3AD203B41FA5}">
                      <a16:colId xmlns:a16="http://schemas.microsoft.com/office/drawing/2014/main" val="1426114303"/>
                    </a:ext>
                  </a:extLst>
                </a:gridCol>
                <a:gridCol w="822960">
                  <a:extLst>
                    <a:ext uri="{9D8B030D-6E8A-4147-A177-3AD203B41FA5}">
                      <a16:colId xmlns:a16="http://schemas.microsoft.com/office/drawing/2014/main" val="270914948"/>
                    </a:ext>
                  </a:extLst>
                </a:gridCol>
                <a:gridCol w="493776">
                  <a:extLst>
                    <a:ext uri="{9D8B030D-6E8A-4147-A177-3AD203B41FA5}">
                      <a16:colId xmlns:a16="http://schemas.microsoft.com/office/drawing/2014/main" val="3104734739"/>
                    </a:ext>
                  </a:extLst>
                </a:gridCol>
                <a:gridCol w="493776">
                  <a:extLst>
                    <a:ext uri="{9D8B030D-6E8A-4147-A177-3AD203B41FA5}">
                      <a16:colId xmlns:a16="http://schemas.microsoft.com/office/drawing/2014/main" val="3413839730"/>
                    </a:ext>
                  </a:extLst>
                </a:gridCol>
                <a:gridCol w="493776">
                  <a:extLst>
                    <a:ext uri="{9D8B030D-6E8A-4147-A177-3AD203B41FA5}">
                      <a16:colId xmlns:a16="http://schemas.microsoft.com/office/drawing/2014/main" val="150208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2147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- 2017-02-10 05:34:13 </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869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- 2017-09-25 04:51:00 </a:t>
                      </a:r>
                      <a:r>
                        <a:rPr kumimoji="0" lang="de-DE" sz="1000" b="0" i="0" u="none" strike="noStrike" kern="1200" cap="none" spc="0" normalizeH="0" baseline="0" noProof="0">
                          <a:ln>
                            <a:noFill/>
                          </a:ln>
                          <a:solidFill>
                            <a:prstClr val="black"/>
                          </a:solidFill>
                          <a:effectLst/>
                          <a:uLnTx/>
                          <a:uFillTx/>
                          <a:latin typeface="+mn-lt"/>
                          <a:ea typeface="+mn-ea"/>
                          <a:cs typeface="+mn-cs"/>
                        </a:rPr>
                        <a:t> 
 In Sachsen ist die AfD jetzt die stärkste Kraft.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454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- 2017-09-25 07:40:22 </a:t>
                      </a:r>
                      <a:r>
                        <a:rPr kumimoji="0" lang="de-DE" sz="1000" b="0" i="0" u="none" strike="noStrike" kern="1200" cap="none" spc="0" normalizeH="0" baseline="0" noProof="0">
                          <a:ln>
                            <a:noFill/>
                          </a:ln>
                          <a:solidFill>
                            <a:prstClr val="black"/>
                          </a:solidFill>
                          <a:effectLst/>
                          <a:uLnTx/>
                          <a:uFillTx/>
                          <a:latin typeface="+mn-lt"/>
                          <a:ea typeface="+mn-ea"/>
                          <a:cs typeface="+mn-cs"/>
                        </a:rPr>
                        <a:t> 
 Münster in Nordrhein-Westfalen / Zweitstimmen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610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- 2017-05-16 15:30:00 </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071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- 2017-01-27 12:45:00 </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578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- 2017-07-07 13:39:00 </a:t>
                      </a:r>
                      <a:r>
                        <a:rPr kumimoji="0" lang="de-DE" sz="1000" b="0" i="0" u="none" strike="noStrike" kern="1200" cap="none" spc="0" normalizeH="0" baseline="0" noProof="0">
                          <a:ln>
                            <a:noFill/>
                          </a:ln>
                          <a:solidFill>
                            <a:prstClr val="black"/>
                          </a:solidFill>
                          <a:effectLst/>
                          <a:uLnTx/>
                          <a:uFillTx/>
                          <a:latin typeface="+mn-lt"/>
                          <a:ea typeface="+mn-ea"/>
                          <a:cs typeface="+mn-cs"/>
                        </a:rPr>
                        <a:t> 
 G20-Proteste gehen weiter. Eine junge Frau klettert auf einen Sondereinsatzwagen. Die Polizei reagiert mit Pfefferspray.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8639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- 2017-06-13 17:31:00 </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5310409"/>
                  </a:ext>
                </a:extLst>
              </a:tr>
            </a:tbl>
          </a:graphicData>
        </a:graphic>
      </p:graphicFrame>
      <p:sp>
        <p:nvSpPr>
          <p:cNvPr id="4" name="Text Placeholder 3">
            <a:extLst>
              <a:ext uri="{FF2B5EF4-FFF2-40B4-BE49-F238E27FC236}">
                <a16:creationId xmlns:a16="http://schemas.microsoft.com/office/drawing/2014/main" id="{8C9B7370-59C1-4500-A954-D97FCC6B417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167799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AE74-19AC-4503-8A4A-58115CB0CD35}"/>
              </a:ext>
            </a:extLst>
          </p:cNvPr>
          <p:cNvSpPr>
            <a:spLocks noGrp="1"/>
          </p:cNvSpPr>
          <p:nvPr>
            <p:ph type="title"/>
          </p:nvPr>
        </p:nvSpPr>
        <p:spPr/>
        <p:txBody>
          <a:bodyPr/>
          <a:lstStyle/>
          <a:p>
            <a:r>
              <a:rPr lang="de-DE"/>
              <a:t>Eigene Posts - Aktive Nutzer - Export | Tagesschau - 6 of 7</a:t>
            </a:r>
            <a:endParaRPr lang="en-US"/>
          </a:p>
        </p:txBody>
      </p:sp>
      <p:graphicFrame>
        <p:nvGraphicFramePr>
          <p:cNvPr id="5" name="Table Placeholder 4">
            <a:extLst>
              <a:ext uri="{FF2B5EF4-FFF2-40B4-BE49-F238E27FC236}">
                <a16:creationId xmlns:a16="http://schemas.microsoft.com/office/drawing/2014/main" id="{B2B3E8E7-80B8-44B2-953A-4C6CE5EDC994}"/>
              </a:ext>
            </a:extLst>
          </p:cNvPr>
          <p:cNvGraphicFramePr>
            <a:graphicFrameLocks noGrp="1"/>
          </p:cNvGraphicFramePr>
          <p:nvPr>
            <p:ph type="tbl" sz="quarter" idx="13"/>
            <p:extLst>
              <p:ext uri="{D42A27DB-BD31-4B8C-83A1-F6EECF244321}">
                <p14:modId xmlns:p14="http://schemas.microsoft.com/office/powerpoint/2010/main" val="212798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77724275"/>
                    </a:ext>
                  </a:extLst>
                </a:gridCol>
                <a:gridCol w="822960">
                  <a:extLst>
                    <a:ext uri="{9D8B030D-6E8A-4147-A177-3AD203B41FA5}">
                      <a16:colId xmlns:a16="http://schemas.microsoft.com/office/drawing/2014/main" val="199527635"/>
                    </a:ext>
                  </a:extLst>
                </a:gridCol>
                <a:gridCol w="822960">
                  <a:extLst>
                    <a:ext uri="{9D8B030D-6E8A-4147-A177-3AD203B41FA5}">
                      <a16:colId xmlns:a16="http://schemas.microsoft.com/office/drawing/2014/main" val="3086913866"/>
                    </a:ext>
                  </a:extLst>
                </a:gridCol>
                <a:gridCol w="822960">
                  <a:extLst>
                    <a:ext uri="{9D8B030D-6E8A-4147-A177-3AD203B41FA5}">
                      <a16:colId xmlns:a16="http://schemas.microsoft.com/office/drawing/2014/main" val="4028040229"/>
                    </a:ext>
                  </a:extLst>
                </a:gridCol>
                <a:gridCol w="822960">
                  <a:extLst>
                    <a:ext uri="{9D8B030D-6E8A-4147-A177-3AD203B41FA5}">
                      <a16:colId xmlns:a16="http://schemas.microsoft.com/office/drawing/2014/main" val="3360925161"/>
                    </a:ext>
                  </a:extLst>
                </a:gridCol>
                <a:gridCol w="493776">
                  <a:extLst>
                    <a:ext uri="{9D8B030D-6E8A-4147-A177-3AD203B41FA5}">
                      <a16:colId xmlns:a16="http://schemas.microsoft.com/office/drawing/2014/main" val="4291864190"/>
                    </a:ext>
                  </a:extLst>
                </a:gridCol>
                <a:gridCol w="493776">
                  <a:extLst>
                    <a:ext uri="{9D8B030D-6E8A-4147-A177-3AD203B41FA5}">
                      <a16:colId xmlns:a16="http://schemas.microsoft.com/office/drawing/2014/main" val="1033736048"/>
                    </a:ext>
                  </a:extLst>
                </a:gridCol>
                <a:gridCol w="493776">
                  <a:extLst>
                    <a:ext uri="{9D8B030D-6E8A-4147-A177-3AD203B41FA5}">
                      <a16:colId xmlns:a16="http://schemas.microsoft.com/office/drawing/2014/main" val="388079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046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- 2017-05-18 11:57:00 </a:t>
                      </a:r>
                      <a:r>
                        <a:rPr kumimoji="0" lang="de-DE" sz="1000" b="0" i="0" u="none" strike="noStrike" kern="1200" cap="none" spc="0" normalizeH="0" baseline="0" noProof="0">
                          <a:ln>
                            <a:noFill/>
                          </a:ln>
                          <a:solidFill>
                            <a:prstClr val="black"/>
                          </a:solidFill>
                          <a:effectLst/>
                          <a:uLnTx/>
                          <a:uFillTx/>
                          <a:latin typeface="+mn-lt"/>
                          <a:ea typeface="+mn-ea"/>
                          <a:cs typeface="+mn-cs"/>
                        </a:rPr>
                        <a:t> 
 Je mehr Käse Menschen pro Kopf zu sich nehmen, desto mehr von ihnen sterben, indem sie sich in Bettlaken verheddern - das ist ein mathematisch verifizierbarer Trend. Aber kann so eine Statistik einen kausalen Zusammenhang beweisen?
http://faktenfinder.tagesschau.de/hintergrund/statistik-101.html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895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- 2017-05-29 12:24:00 </a:t>
                      </a:r>
                      <a:r>
                        <a:rPr kumimoji="0" lang="de-DE" sz="1000" b="0" i="0" u="none" strike="noStrike" kern="1200" cap="none" spc="0" normalizeH="0" baseline="0" noProof="0">
                          <a:ln>
                            <a:noFill/>
                          </a:ln>
                          <a:solidFill>
                            <a:prstClr val="black"/>
                          </a:solidFill>
                          <a:effectLst/>
                          <a:uLnTx/>
                          <a:uFillTx/>
                          <a:latin typeface="+mn-lt"/>
                          <a:ea typeface="+mn-ea"/>
                          <a:cs typeface="+mn-cs"/>
                        </a:rPr>
                        <a:t> 
 Mit dem Smartphone ins Freibad? In einigen Bädern geht das jetzt nur noch mit abgeklebter Kameralinse. Das Foto-Verbot soll verhindern, dass Besucher heimlich fotografiert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406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- 2017-01-20 19:38:01 </a:t>
                      </a:r>
                      <a:r>
                        <a:rPr kumimoji="0" lang="de-DE" sz="1000" b="0" i="0" u="none" strike="noStrike" kern="1200" cap="none" spc="0" normalizeH="0" baseline="0" noProof="0">
                          <a:ln>
                            <a:noFill/>
                          </a:ln>
                          <a:solidFill>
                            <a:prstClr val="black"/>
                          </a:solidFill>
                          <a:effectLst/>
                          <a:uLnTx/>
                          <a:uFillTx/>
                          <a:latin typeface="+mn-lt"/>
                          <a:ea typeface="+mn-ea"/>
                          <a:cs typeface="+mn-cs"/>
                        </a:rPr>
                        <a:t> 
 Links: 20. Januar 2017. Die National Mall in Washington, D.C. bei der Vereidigung von Donald Trump. 
Rechts: 20. Januar 2009. Die National Mall in Washington, D.C. bei der Vereidigung von Barack Obama.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171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- 2017-01-27 14:04:28 </a:t>
                      </a:r>
                      <a:r>
                        <a:rPr kumimoji="0" lang="de-DE" sz="1000" b="0" i="0" u="none" strike="noStrike" kern="1200" cap="none" spc="0" normalizeH="0" baseline="0" noProof="0">
                          <a:ln>
                            <a:noFill/>
                          </a:ln>
                          <a:solidFill>
                            <a:prstClr val="black"/>
                          </a:solidFill>
                          <a:effectLst/>
                          <a:uLnTx/>
                          <a:uFillTx/>
                          <a:latin typeface="+mn-lt"/>
                          <a:ea typeface="+mn-ea"/>
                          <a:cs typeface="+mn-cs"/>
                        </a:rPr>
                        <a:t> 
 360 Grad-Dokumentation über das ehemalige Konzentrationslager Auschwitz-Birkenau: Der WDR erzählt die Geschichte von drei überlebenden Frauen.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595668"/>
                  </a:ext>
                </a:extLst>
              </a:tr>
            </a:tbl>
          </a:graphicData>
        </a:graphic>
      </p:graphicFrame>
      <p:sp>
        <p:nvSpPr>
          <p:cNvPr id="4" name="Text Placeholder 3">
            <a:extLst>
              <a:ext uri="{FF2B5EF4-FFF2-40B4-BE49-F238E27FC236}">
                <a16:creationId xmlns:a16="http://schemas.microsoft.com/office/drawing/2014/main" id="{BF84781D-6915-4384-8E23-49DEBFA2487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528040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B7213-87CA-4644-AA64-8CE50C11CE9C}"/>
              </a:ext>
            </a:extLst>
          </p:cNvPr>
          <p:cNvSpPr>
            <a:spLocks noGrp="1"/>
          </p:cNvSpPr>
          <p:nvPr>
            <p:ph type="title"/>
          </p:nvPr>
        </p:nvSpPr>
        <p:spPr/>
        <p:txBody>
          <a:bodyPr/>
          <a:lstStyle/>
          <a:p>
            <a:r>
              <a:rPr lang="de-DE"/>
              <a:t>Eigene Posts - Aktive Nutzer - Export | Tagesschau - 7 of 7</a:t>
            </a:r>
            <a:endParaRPr lang="en-US"/>
          </a:p>
        </p:txBody>
      </p:sp>
      <p:graphicFrame>
        <p:nvGraphicFramePr>
          <p:cNvPr id="5" name="Table Placeholder 4">
            <a:extLst>
              <a:ext uri="{FF2B5EF4-FFF2-40B4-BE49-F238E27FC236}">
                <a16:creationId xmlns:a16="http://schemas.microsoft.com/office/drawing/2014/main" id="{4C84FCEF-AF95-46DF-94E8-2C89E3A1D434}"/>
              </a:ext>
            </a:extLst>
          </p:cNvPr>
          <p:cNvGraphicFramePr>
            <a:graphicFrameLocks noGrp="1"/>
          </p:cNvGraphicFramePr>
          <p:nvPr>
            <p:ph type="tbl" sz="quarter" idx="13"/>
            <p:extLst>
              <p:ext uri="{D42A27DB-BD31-4B8C-83A1-F6EECF244321}">
                <p14:modId xmlns:p14="http://schemas.microsoft.com/office/powerpoint/2010/main" val="412504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407365107"/>
                    </a:ext>
                  </a:extLst>
                </a:gridCol>
                <a:gridCol w="822960">
                  <a:extLst>
                    <a:ext uri="{9D8B030D-6E8A-4147-A177-3AD203B41FA5}">
                      <a16:colId xmlns:a16="http://schemas.microsoft.com/office/drawing/2014/main" val="3825959896"/>
                    </a:ext>
                  </a:extLst>
                </a:gridCol>
                <a:gridCol w="822960">
                  <a:extLst>
                    <a:ext uri="{9D8B030D-6E8A-4147-A177-3AD203B41FA5}">
                      <a16:colId xmlns:a16="http://schemas.microsoft.com/office/drawing/2014/main" val="473641532"/>
                    </a:ext>
                  </a:extLst>
                </a:gridCol>
                <a:gridCol w="822960">
                  <a:extLst>
                    <a:ext uri="{9D8B030D-6E8A-4147-A177-3AD203B41FA5}">
                      <a16:colId xmlns:a16="http://schemas.microsoft.com/office/drawing/2014/main" val="2921898684"/>
                    </a:ext>
                  </a:extLst>
                </a:gridCol>
                <a:gridCol w="822960">
                  <a:extLst>
                    <a:ext uri="{9D8B030D-6E8A-4147-A177-3AD203B41FA5}">
                      <a16:colId xmlns:a16="http://schemas.microsoft.com/office/drawing/2014/main" val="371555630"/>
                    </a:ext>
                  </a:extLst>
                </a:gridCol>
                <a:gridCol w="493776">
                  <a:extLst>
                    <a:ext uri="{9D8B030D-6E8A-4147-A177-3AD203B41FA5}">
                      <a16:colId xmlns:a16="http://schemas.microsoft.com/office/drawing/2014/main" val="4071343646"/>
                    </a:ext>
                  </a:extLst>
                </a:gridCol>
                <a:gridCol w="493776">
                  <a:extLst>
                    <a:ext uri="{9D8B030D-6E8A-4147-A177-3AD203B41FA5}">
                      <a16:colId xmlns:a16="http://schemas.microsoft.com/office/drawing/2014/main" val="2492994936"/>
                    </a:ext>
                  </a:extLst>
                </a:gridCol>
                <a:gridCol w="493776">
                  <a:extLst>
                    <a:ext uri="{9D8B030D-6E8A-4147-A177-3AD203B41FA5}">
                      <a16:colId xmlns:a16="http://schemas.microsoft.com/office/drawing/2014/main" val="330685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3817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- 2017-09-10 11:32:11 </a:t>
                      </a:r>
                      <a:r>
                        <a:rPr kumimoji="0" lang="de-DE" sz="1000" b="0" i="0" u="none" strike="noStrike" kern="1200" cap="none" spc="0" normalizeH="0" baseline="0" noProof="0">
                          <a:ln>
                            <a:noFill/>
                          </a:ln>
                          <a:solidFill>
                            <a:prstClr val="black"/>
                          </a:solidFill>
                          <a:effectLst/>
                          <a:uLnTx/>
                          <a:uFillTx/>
                          <a:latin typeface="+mn-lt"/>
                          <a:ea typeface="+mn-ea"/>
                          <a:cs typeface="+mn-cs"/>
                        </a:rPr>
                        <a:t> 
 Schwere Stürme stoppen unsere Korrespondenten nicht. Jan-Philipp Burgard berichtet über Hurrikan "Irma" aus Miami.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348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- 2017-01-14 10:30:00 </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2013463"/>
                  </a:ext>
                </a:extLst>
              </a:tr>
            </a:tbl>
          </a:graphicData>
        </a:graphic>
      </p:graphicFrame>
      <p:sp>
        <p:nvSpPr>
          <p:cNvPr id="4" name="Text Placeholder 3">
            <a:extLst>
              <a:ext uri="{FF2B5EF4-FFF2-40B4-BE49-F238E27FC236}">
                <a16:creationId xmlns:a16="http://schemas.microsoft.com/office/drawing/2014/main" id="{6DF48D43-D1CF-47AA-99AC-F312D9E0D7D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717907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CE00-053E-4964-A689-AA1485309E26}"/>
              </a:ext>
            </a:extLst>
          </p:cNvPr>
          <p:cNvSpPr>
            <a:spLocks noGrp="1"/>
          </p:cNvSpPr>
          <p:nvPr>
            <p:ph type="title"/>
          </p:nvPr>
        </p:nvSpPr>
        <p:spPr/>
        <p:txBody>
          <a:bodyPr/>
          <a:lstStyle/>
          <a:p>
            <a:r>
              <a:rPr lang="de-DE"/>
              <a:t>Profil - Video-Starts ab 10 Sek. | Tagesschau</a:t>
            </a:r>
            <a:endParaRPr lang="en-US"/>
          </a:p>
        </p:txBody>
      </p:sp>
      <p:graphicFrame>
        <p:nvGraphicFramePr>
          <p:cNvPr id="6" name="Chart Placeholder 5">
            <a:extLst>
              <a:ext uri="{FF2B5EF4-FFF2-40B4-BE49-F238E27FC236}">
                <a16:creationId xmlns:a16="http://schemas.microsoft.com/office/drawing/2014/main" id="{BC226201-F8F7-4BDC-83D5-EF2CFB254758}"/>
              </a:ext>
            </a:extLst>
          </p:cNvPr>
          <p:cNvGraphicFramePr>
            <a:graphicFrameLocks noGrp="1"/>
          </p:cNvGraphicFramePr>
          <p:nvPr>
            <p:ph type="chart" sz="quarter" idx="13"/>
            <p:extLst>
              <p:ext uri="{D42A27DB-BD31-4B8C-83A1-F6EECF244321}">
                <p14:modId xmlns:p14="http://schemas.microsoft.com/office/powerpoint/2010/main" val="460176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7FE98F-681F-4D4A-84AB-52C87953428C}"/>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223B803B-E348-4216-9DC5-2ABB5A073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906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C1CD3-1D40-46FA-83DD-2C5854C171A7}"/>
              </a:ext>
            </a:extLst>
          </p:cNvPr>
          <p:cNvSpPr>
            <a:spLocks noGrp="1"/>
          </p:cNvSpPr>
          <p:nvPr>
            <p:ph type="title"/>
          </p:nvPr>
        </p:nvSpPr>
        <p:spPr/>
        <p:txBody>
          <a:bodyPr/>
          <a:lstStyle/>
          <a:p>
            <a:r>
              <a:rPr lang="de-DE"/>
              <a:t>Video views mind. 10 Sek. | Tagesschau</a:t>
            </a:r>
            <a:endParaRPr lang="en-US"/>
          </a:p>
        </p:txBody>
      </p:sp>
      <p:graphicFrame>
        <p:nvGraphicFramePr>
          <p:cNvPr id="6" name="Chart Placeholder 5">
            <a:extLst>
              <a:ext uri="{FF2B5EF4-FFF2-40B4-BE49-F238E27FC236}">
                <a16:creationId xmlns:a16="http://schemas.microsoft.com/office/drawing/2014/main" id="{259C50BE-8E83-47B1-A567-2E6C553C85CE}"/>
              </a:ext>
            </a:extLst>
          </p:cNvPr>
          <p:cNvGraphicFramePr>
            <a:graphicFrameLocks noGrp="1"/>
          </p:cNvGraphicFramePr>
          <p:nvPr>
            <p:ph type="chart" sz="quarter" idx="13"/>
            <p:extLst>
              <p:ext uri="{D42A27DB-BD31-4B8C-83A1-F6EECF244321}">
                <p14:modId xmlns:p14="http://schemas.microsoft.com/office/powerpoint/2010/main" val="339751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3309E5-AF9A-4E07-B233-E4B8EE545B9B}"/>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10B226E4-7683-49B7-A240-3AD7E14420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2847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B1162-350B-4021-A4D5-77B380DFCF35}"/>
              </a:ext>
            </a:extLst>
          </p:cNvPr>
          <p:cNvSpPr>
            <a:spLocks noGrp="1"/>
          </p:cNvSpPr>
          <p:nvPr>
            <p:ph type="title"/>
          </p:nvPr>
        </p:nvSpPr>
        <p:spPr/>
        <p:txBody>
          <a:bodyPr/>
          <a:lstStyle/>
          <a:p>
            <a:r>
              <a:rPr lang="de-DE"/>
              <a:t>Profil - Video-Starts ab 3 Sek. | Tagesschau</a:t>
            </a:r>
            <a:endParaRPr lang="en-US"/>
          </a:p>
        </p:txBody>
      </p:sp>
      <p:graphicFrame>
        <p:nvGraphicFramePr>
          <p:cNvPr id="6" name="Chart Placeholder 5">
            <a:extLst>
              <a:ext uri="{FF2B5EF4-FFF2-40B4-BE49-F238E27FC236}">
                <a16:creationId xmlns:a16="http://schemas.microsoft.com/office/drawing/2014/main" id="{A1AF2B80-8CA1-4807-8DBD-349FB3CFBFDE}"/>
              </a:ext>
            </a:extLst>
          </p:cNvPr>
          <p:cNvGraphicFramePr>
            <a:graphicFrameLocks noGrp="1"/>
          </p:cNvGraphicFramePr>
          <p:nvPr>
            <p:ph type="chart" sz="quarter" idx="13"/>
            <p:extLst>
              <p:ext uri="{D42A27DB-BD31-4B8C-83A1-F6EECF244321}">
                <p14:modId xmlns:p14="http://schemas.microsoft.com/office/powerpoint/2010/main" val="2046616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32170-639F-463B-959F-4F619AB0BEAB}"/>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B08D891D-E8F6-44AB-BFC8-8892594BF1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471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BD86C-2F81-4EC9-AB5D-2AE6AAE5556B}"/>
              </a:ext>
            </a:extLst>
          </p:cNvPr>
          <p:cNvSpPr>
            <a:spLocks noGrp="1"/>
          </p:cNvSpPr>
          <p:nvPr>
            <p:ph type="title"/>
          </p:nvPr>
        </p:nvSpPr>
        <p:spPr/>
        <p:txBody>
          <a:bodyPr/>
          <a:lstStyle/>
          <a:p>
            <a:r>
              <a:rPr lang="en-US"/>
              <a:t>YT - Profilübersicht (intern) | Tagesschau</a:t>
            </a:r>
          </a:p>
        </p:txBody>
      </p:sp>
      <p:graphicFrame>
        <p:nvGraphicFramePr>
          <p:cNvPr id="5" name="Table Placeholder 4">
            <a:extLst>
              <a:ext uri="{FF2B5EF4-FFF2-40B4-BE49-F238E27FC236}">
                <a16:creationId xmlns:a16="http://schemas.microsoft.com/office/drawing/2014/main" id="{C78AC111-141F-4E7A-BCE8-05BAF2AA2224}"/>
              </a:ext>
            </a:extLst>
          </p:cNvPr>
          <p:cNvGraphicFramePr>
            <a:graphicFrameLocks noGrp="1"/>
          </p:cNvGraphicFramePr>
          <p:nvPr>
            <p:ph type="tbl" sz="quarter" idx="13"/>
            <p:extLst>
              <p:ext uri="{D42A27DB-BD31-4B8C-83A1-F6EECF244321}">
                <p14:modId xmlns:p14="http://schemas.microsoft.com/office/powerpoint/2010/main" val="353503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0793671"/>
                    </a:ext>
                  </a:extLst>
                </a:gridCol>
                <a:gridCol w="822960">
                  <a:extLst>
                    <a:ext uri="{9D8B030D-6E8A-4147-A177-3AD203B41FA5}">
                      <a16:colId xmlns:a16="http://schemas.microsoft.com/office/drawing/2014/main" val="269158103"/>
                    </a:ext>
                  </a:extLst>
                </a:gridCol>
                <a:gridCol w="822960">
                  <a:extLst>
                    <a:ext uri="{9D8B030D-6E8A-4147-A177-3AD203B41FA5}">
                      <a16:colId xmlns:a16="http://schemas.microsoft.com/office/drawing/2014/main" val="2510604479"/>
                    </a:ext>
                  </a:extLst>
                </a:gridCol>
                <a:gridCol w="822960">
                  <a:extLst>
                    <a:ext uri="{9D8B030D-6E8A-4147-A177-3AD203B41FA5}">
                      <a16:colId xmlns:a16="http://schemas.microsoft.com/office/drawing/2014/main" val="201252240"/>
                    </a:ext>
                  </a:extLst>
                </a:gridCol>
                <a:gridCol w="822960">
                  <a:extLst>
                    <a:ext uri="{9D8B030D-6E8A-4147-A177-3AD203B41FA5}">
                      <a16:colId xmlns:a16="http://schemas.microsoft.com/office/drawing/2014/main" val="1815312081"/>
                    </a:ext>
                  </a:extLst>
                </a:gridCol>
                <a:gridCol w="822960">
                  <a:extLst>
                    <a:ext uri="{9D8B030D-6E8A-4147-A177-3AD203B41FA5}">
                      <a16:colId xmlns:a16="http://schemas.microsoft.com/office/drawing/2014/main" val="3348713538"/>
                    </a:ext>
                  </a:extLst>
                </a:gridCol>
                <a:gridCol w="822960">
                  <a:extLst>
                    <a:ext uri="{9D8B030D-6E8A-4147-A177-3AD203B41FA5}">
                      <a16:colId xmlns:a16="http://schemas.microsoft.com/office/drawing/2014/main" val="3778696751"/>
                    </a:ext>
                  </a:extLst>
                </a:gridCol>
                <a:gridCol w="822960">
                  <a:extLst>
                    <a:ext uri="{9D8B030D-6E8A-4147-A177-3AD203B41FA5}">
                      <a16:colId xmlns:a16="http://schemas.microsoft.com/office/drawing/2014/main" val="3627193061"/>
                    </a:ext>
                  </a:extLst>
                </a:gridCol>
                <a:gridCol w="822960">
                  <a:extLst>
                    <a:ext uri="{9D8B030D-6E8A-4147-A177-3AD203B41FA5}">
                      <a16:colId xmlns:a16="http://schemas.microsoft.com/office/drawing/2014/main" val="666311953"/>
                    </a:ext>
                  </a:extLst>
                </a:gridCol>
                <a:gridCol w="822960">
                  <a:extLst>
                    <a:ext uri="{9D8B030D-6E8A-4147-A177-3AD203B41FA5}">
                      <a16:colId xmlns:a16="http://schemas.microsoft.com/office/drawing/2014/main" val="422634150"/>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4121270500"/>
                  </a:ext>
                </a:extLst>
              </a:tr>
              <a:tr h="370840">
                <a:tc>
                  <a:txBody>
                    <a:bodyPr/>
                    <a:lstStyle/>
                    <a:p>
                      <a:r>
                        <a:rPr lang="en-US" sz="1000"/>
                        <a:t>tagesschau</a:t>
                      </a:r>
                    </a:p>
                  </a:txBody>
                  <a:tcPr/>
                </a:tc>
                <a:tc>
                  <a:txBody>
                    <a:bodyPr/>
                    <a:lstStyle/>
                    <a:p>
                      <a:r>
                        <a:rPr lang="en-US" sz="1000"/>
                        <a:t>n/a</a:t>
                      </a:r>
                    </a:p>
                  </a:txBody>
                  <a:tcPr/>
                </a:tc>
                <a:tc>
                  <a:txBody>
                    <a:bodyPr/>
                    <a:lstStyle/>
                    <a:p>
                      <a:r>
                        <a:rPr lang="en-US" sz="1000"/>
                        <a:t>26667</a:t>
                      </a:r>
                    </a:p>
                  </a:txBody>
                  <a:tcPr/>
                </a:tc>
                <a:tc>
                  <a:txBody>
                    <a:bodyPr/>
                    <a:lstStyle/>
                    <a:p>
                      <a:r>
                        <a:rPr lang="en-US" sz="1000"/>
                        <a:t>n/a</a:t>
                      </a:r>
                    </a:p>
                  </a:txBody>
                  <a:tcPr/>
                </a:tc>
                <a:tc>
                  <a:txBody>
                    <a:bodyPr/>
                    <a:lstStyle/>
                    <a:p>
                      <a:r>
                        <a:rPr lang="en-US" sz="1000"/>
                        <a:t>7606559</a:t>
                      </a:r>
                    </a:p>
                  </a:txBody>
                  <a:tcPr/>
                </a:tc>
                <a:tc>
                  <a:txBody>
                    <a:bodyPr/>
                    <a:lstStyle/>
                    <a:p>
                      <a:r>
                        <a:rPr lang="en-US" sz="1000"/>
                        <a:t>47.3 %</a:t>
                      </a:r>
                    </a:p>
                  </a:txBody>
                  <a:tcPr/>
                </a:tc>
                <a:tc>
                  <a:txBody>
                    <a:bodyPr/>
                    <a:lstStyle/>
                    <a:p>
                      <a:r>
                        <a:rPr lang="en-US" sz="1000"/>
                        <a:t>88084</a:t>
                      </a:r>
                    </a:p>
                  </a:txBody>
                  <a:tcPr/>
                </a:tc>
                <a:tc>
                  <a:txBody>
                    <a:bodyPr/>
                    <a:lstStyle/>
                    <a:p>
                      <a:r>
                        <a:rPr lang="en-US" sz="1000"/>
                        <a:t>28245</a:t>
                      </a:r>
                    </a:p>
                  </a:txBody>
                  <a:tcPr/>
                </a:tc>
                <a:tc>
                  <a:txBody>
                    <a:bodyPr/>
                    <a:lstStyle/>
                    <a:p>
                      <a:r>
                        <a:rPr lang="en-US" sz="1000"/>
                        <a:t>7899</a:t>
                      </a:r>
                    </a:p>
                  </a:txBody>
                  <a:tcPr/>
                </a:tc>
                <a:tc>
                  <a:txBody>
                    <a:bodyPr/>
                    <a:lstStyle/>
                    <a:p>
                      <a:r>
                        <a:rPr lang="en-US" sz="1000"/>
                        <a:t>35285</a:t>
                      </a:r>
                    </a:p>
                  </a:txBody>
                  <a:tcPr/>
                </a:tc>
                <a:extLst>
                  <a:ext uri="{0D108BD9-81ED-4DB2-BD59-A6C34878D82A}">
                    <a16:rowId xmlns:a16="http://schemas.microsoft.com/office/drawing/2014/main" val="332590267"/>
                  </a:ext>
                </a:extLst>
              </a:tr>
            </a:tbl>
          </a:graphicData>
        </a:graphic>
      </p:graphicFrame>
      <p:sp>
        <p:nvSpPr>
          <p:cNvPr id="4" name="Text Placeholder 3">
            <a:extLst>
              <a:ext uri="{FF2B5EF4-FFF2-40B4-BE49-F238E27FC236}">
                <a16:creationId xmlns:a16="http://schemas.microsoft.com/office/drawing/2014/main" id="{0D71B1F1-64BB-4FC3-895A-139E4496368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877157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E7322-DDDA-4888-BF42-3D6461C6A648}"/>
              </a:ext>
            </a:extLst>
          </p:cNvPr>
          <p:cNvSpPr>
            <a:spLocks noGrp="1"/>
          </p:cNvSpPr>
          <p:nvPr>
            <p:ph type="title"/>
          </p:nvPr>
        </p:nvSpPr>
        <p:spPr/>
        <p:txBody>
          <a:bodyPr/>
          <a:lstStyle/>
          <a:p>
            <a:r>
              <a:rPr lang="de-DE"/>
              <a:t>YT - Profilübersicht (intern) - Lifetime | Tagesschau</a:t>
            </a:r>
            <a:endParaRPr lang="en-US"/>
          </a:p>
        </p:txBody>
      </p:sp>
      <p:graphicFrame>
        <p:nvGraphicFramePr>
          <p:cNvPr id="5" name="Table Placeholder 4">
            <a:extLst>
              <a:ext uri="{FF2B5EF4-FFF2-40B4-BE49-F238E27FC236}">
                <a16:creationId xmlns:a16="http://schemas.microsoft.com/office/drawing/2014/main" id="{1A3882A8-E776-4037-8902-7ABBD80875A8}"/>
              </a:ext>
            </a:extLst>
          </p:cNvPr>
          <p:cNvGraphicFramePr>
            <a:graphicFrameLocks noGrp="1"/>
          </p:cNvGraphicFramePr>
          <p:nvPr>
            <p:ph type="tbl" sz="quarter" idx="13"/>
            <p:extLst>
              <p:ext uri="{D42A27DB-BD31-4B8C-83A1-F6EECF244321}">
                <p14:modId xmlns:p14="http://schemas.microsoft.com/office/powerpoint/2010/main" val="190909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34056244"/>
                    </a:ext>
                  </a:extLst>
                </a:gridCol>
                <a:gridCol w="822960">
                  <a:extLst>
                    <a:ext uri="{9D8B030D-6E8A-4147-A177-3AD203B41FA5}">
                      <a16:colId xmlns:a16="http://schemas.microsoft.com/office/drawing/2014/main" val="2956960926"/>
                    </a:ext>
                  </a:extLst>
                </a:gridCol>
                <a:gridCol w="822960">
                  <a:extLst>
                    <a:ext uri="{9D8B030D-6E8A-4147-A177-3AD203B41FA5}">
                      <a16:colId xmlns:a16="http://schemas.microsoft.com/office/drawing/2014/main" val="2118359110"/>
                    </a:ext>
                  </a:extLst>
                </a:gridCol>
                <a:gridCol w="822960">
                  <a:extLst>
                    <a:ext uri="{9D8B030D-6E8A-4147-A177-3AD203B41FA5}">
                      <a16:colId xmlns:a16="http://schemas.microsoft.com/office/drawing/2014/main" val="3331184572"/>
                    </a:ext>
                  </a:extLst>
                </a:gridCol>
                <a:gridCol w="1234440">
                  <a:extLst>
                    <a:ext uri="{9D8B030D-6E8A-4147-A177-3AD203B41FA5}">
                      <a16:colId xmlns:a16="http://schemas.microsoft.com/office/drawing/2014/main" val="208006546"/>
                    </a:ext>
                  </a:extLst>
                </a:gridCol>
                <a:gridCol w="822960">
                  <a:extLst>
                    <a:ext uri="{9D8B030D-6E8A-4147-A177-3AD203B41FA5}">
                      <a16:colId xmlns:a16="http://schemas.microsoft.com/office/drawing/2014/main" val="2211980266"/>
                    </a:ext>
                  </a:extLst>
                </a:gridCol>
                <a:gridCol w="822960">
                  <a:extLst>
                    <a:ext uri="{9D8B030D-6E8A-4147-A177-3AD203B41FA5}">
                      <a16:colId xmlns:a16="http://schemas.microsoft.com/office/drawing/2014/main" val="2621187861"/>
                    </a:ext>
                  </a:extLst>
                </a:gridCol>
                <a:gridCol w="822960">
                  <a:extLst>
                    <a:ext uri="{9D8B030D-6E8A-4147-A177-3AD203B41FA5}">
                      <a16:colId xmlns:a16="http://schemas.microsoft.com/office/drawing/2014/main" val="799125311"/>
                    </a:ext>
                  </a:extLst>
                </a:gridCol>
                <a:gridCol w="822960">
                  <a:extLst>
                    <a:ext uri="{9D8B030D-6E8A-4147-A177-3AD203B41FA5}">
                      <a16:colId xmlns:a16="http://schemas.microsoft.com/office/drawing/2014/main" val="3054104815"/>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762220684"/>
                  </a:ext>
                </a:extLst>
              </a:tr>
              <a:tr h="370840">
                <a:tc>
                  <a:txBody>
                    <a:bodyPr/>
                    <a:lstStyle/>
                    <a:p>
                      <a:r>
                        <a:rPr lang="en-US" sz="1000"/>
                        <a:t>tagesschau</a:t>
                      </a:r>
                    </a:p>
                  </a:txBody>
                  <a:tcPr/>
                </a:tc>
                <a:tc>
                  <a:txBody>
                    <a:bodyPr/>
                    <a:lstStyle/>
                    <a:p>
                      <a:r>
                        <a:rPr lang="en-US" sz="1000"/>
                        <a:t>n/a</a:t>
                      </a:r>
                    </a:p>
                  </a:txBody>
                  <a:tcPr/>
                </a:tc>
                <a:tc>
                  <a:txBody>
                    <a:bodyPr/>
                    <a:lstStyle/>
                    <a:p>
                      <a:r>
                        <a:rPr lang="en-US" sz="1000"/>
                        <a:t>n/a</a:t>
                      </a:r>
                    </a:p>
                  </a:txBody>
                  <a:tcPr/>
                </a:tc>
                <a:tc>
                  <a:txBody>
                    <a:bodyPr/>
                    <a:lstStyle/>
                    <a:p>
                      <a:r>
                        <a:rPr lang="en-US" sz="1000"/>
                        <a:t>16934472</a:t>
                      </a:r>
                    </a:p>
                  </a:txBody>
                  <a:tcPr/>
                </a:tc>
                <a:tc>
                  <a:txBody>
                    <a:bodyPr/>
                    <a:lstStyle/>
                    <a:p>
                      <a:r>
                        <a:rPr lang="en-US" sz="1000"/>
                        <a:t>42.6 %</a:t>
                      </a:r>
                    </a:p>
                  </a:txBody>
                  <a:tcPr/>
                </a:tc>
                <a:tc>
                  <a:txBody>
                    <a:bodyPr/>
                    <a:lstStyle/>
                    <a:p>
                      <a:r>
                        <a:rPr lang="en-US" sz="1000"/>
                        <a:t>156816</a:t>
                      </a:r>
                    </a:p>
                  </a:txBody>
                  <a:tcPr/>
                </a:tc>
                <a:tc>
                  <a:txBody>
                    <a:bodyPr/>
                    <a:lstStyle/>
                    <a:p>
                      <a:r>
                        <a:rPr lang="en-US" sz="1000"/>
                        <a:t>56688</a:t>
                      </a:r>
                    </a:p>
                  </a:txBody>
                  <a:tcPr/>
                </a:tc>
                <a:tc>
                  <a:txBody>
                    <a:bodyPr/>
                    <a:lstStyle/>
                    <a:p>
                      <a:r>
                        <a:rPr lang="en-US" sz="1000"/>
                        <a:t>37097</a:t>
                      </a:r>
                    </a:p>
                  </a:txBody>
                  <a:tcPr/>
                </a:tc>
                <a:tc>
                  <a:txBody>
                    <a:bodyPr/>
                    <a:lstStyle/>
                    <a:p>
                      <a:r>
                        <a:rPr lang="en-US" sz="1000"/>
                        <a:t>48025</a:t>
                      </a:r>
                    </a:p>
                  </a:txBody>
                  <a:tcPr/>
                </a:tc>
                <a:extLst>
                  <a:ext uri="{0D108BD9-81ED-4DB2-BD59-A6C34878D82A}">
                    <a16:rowId xmlns:a16="http://schemas.microsoft.com/office/drawing/2014/main" val="1949535760"/>
                  </a:ext>
                </a:extLst>
              </a:tr>
            </a:tbl>
          </a:graphicData>
        </a:graphic>
      </p:graphicFrame>
      <p:sp>
        <p:nvSpPr>
          <p:cNvPr id="4" name="Text Placeholder 3">
            <a:extLst>
              <a:ext uri="{FF2B5EF4-FFF2-40B4-BE49-F238E27FC236}">
                <a16:creationId xmlns:a16="http://schemas.microsoft.com/office/drawing/2014/main" id="{A4163272-91DF-414E-9205-687A99453E5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827343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BCCE-BB31-429A-80D1-26B3F22AC72D}"/>
              </a:ext>
            </a:extLst>
          </p:cNvPr>
          <p:cNvSpPr>
            <a:spLocks noGrp="1"/>
          </p:cNvSpPr>
          <p:nvPr>
            <p:ph type="title"/>
          </p:nvPr>
        </p:nvSpPr>
        <p:spPr/>
        <p:txBody>
          <a:bodyPr/>
          <a:lstStyle/>
          <a:p>
            <a:r>
              <a:rPr lang="en-US"/>
              <a:t>Facebook - Videostarts - Test | Tagesschau - 1 of 9</a:t>
            </a:r>
          </a:p>
        </p:txBody>
      </p:sp>
      <p:graphicFrame>
        <p:nvGraphicFramePr>
          <p:cNvPr id="5" name="Table Placeholder 4">
            <a:extLst>
              <a:ext uri="{FF2B5EF4-FFF2-40B4-BE49-F238E27FC236}">
                <a16:creationId xmlns:a16="http://schemas.microsoft.com/office/drawing/2014/main" id="{A09113B0-3278-41E7-969E-537E4132A4FC}"/>
              </a:ext>
            </a:extLst>
          </p:cNvPr>
          <p:cNvGraphicFramePr>
            <a:graphicFrameLocks noGrp="1"/>
          </p:cNvGraphicFramePr>
          <p:nvPr>
            <p:ph type="tbl" sz="quarter" idx="13"/>
            <p:extLst>
              <p:ext uri="{D42A27DB-BD31-4B8C-83A1-F6EECF244321}">
                <p14:modId xmlns:p14="http://schemas.microsoft.com/office/powerpoint/2010/main" val="2640769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05351766"/>
                    </a:ext>
                  </a:extLst>
                </a:gridCol>
                <a:gridCol w="658368">
                  <a:extLst>
                    <a:ext uri="{9D8B030D-6E8A-4147-A177-3AD203B41FA5}">
                      <a16:colId xmlns:a16="http://schemas.microsoft.com/office/drawing/2014/main" val="3492659207"/>
                    </a:ext>
                  </a:extLst>
                </a:gridCol>
                <a:gridCol w="658368">
                  <a:extLst>
                    <a:ext uri="{9D8B030D-6E8A-4147-A177-3AD203B41FA5}">
                      <a16:colId xmlns:a16="http://schemas.microsoft.com/office/drawing/2014/main" val="1270507454"/>
                    </a:ext>
                  </a:extLst>
                </a:gridCol>
                <a:gridCol w="658368">
                  <a:extLst>
                    <a:ext uri="{9D8B030D-6E8A-4147-A177-3AD203B41FA5}">
                      <a16:colId xmlns:a16="http://schemas.microsoft.com/office/drawing/2014/main" val="2882839835"/>
                    </a:ext>
                  </a:extLst>
                </a:gridCol>
                <a:gridCol w="658368">
                  <a:extLst>
                    <a:ext uri="{9D8B030D-6E8A-4147-A177-3AD203B41FA5}">
                      <a16:colId xmlns:a16="http://schemas.microsoft.com/office/drawing/2014/main" val="2434574759"/>
                    </a:ext>
                  </a:extLst>
                </a:gridCol>
                <a:gridCol w="658368">
                  <a:extLst>
                    <a:ext uri="{9D8B030D-6E8A-4147-A177-3AD203B41FA5}">
                      <a16:colId xmlns:a16="http://schemas.microsoft.com/office/drawing/2014/main" val="982163659"/>
                    </a:ext>
                  </a:extLst>
                </a:gridCol>
                <a:gridCol w="658368">
                  <a:extLst>
                    <a:ext uri="{9D8B030D-6E8A-4147-A177-3AD203B41FA5}">
                      <a16:colId xmlns:a16="http://schemas.microsoft.com/office/drawing/2014/main" val="3995390468"/>
                    </a:ext>
                  </a:extLst>
                </a:gridCol>
                <a:gridCol w="658368">
                  <a:extLst>
                    <a:ext uri="{9D8B030D-6E8A-4147-A177-3AD203B41FA5}">
                      <a16:colId xmlns:a16="http://schemas.microsoft.com/office/drawing/2014/main" val="677127635"/>
                    </a:ext>
                  </a:extLst>
                </a:gridCol>
                <a:gridCol w="658368">
                  <a:extLst>
                    <a:ext uri="{9D8B030D-6E8A-4147-A177-3AD203B41FA5}">
                      <a16:colId xmlns:a16="http://schemas.microsoft.com/office/drawing/2014/main" val="2728114692"/>
                    </a:ext>
                  </a:extLst>
                </a:gridCol>
                <a:gridCol w="658368">
                  <a:extLst>
                    <a:ext uri="{9D8B030D-6E8A-4147-A177-3AD203B41FA5}">
                      <a16:colId xmlns:a16="http://schemas.microsoft.com/office/drawing/2014/main" val="54758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33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- 2017-06-08 18:00:00 </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180173494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312446672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00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- 2017-09-12 05:00:00 </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11976186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959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- 2017-08-14 18:15:53 </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58636"/>
                  </a:ext>
                </a:extLst>
              </a:tr>
            </a:tbl>
          </a:graphicData>
        </a:graphic>
      </p:graphicFrame>
      <p:sp>
        <p:nvSpPr>
          <p:cNvPr id="4" name="Text Placeholder 3">
            <a:extLst>
              <a:ext uri="{FF2B5EF4-FFF2-40B4-BE49-F238E27FC236}">
                <a16:creationId xmlns:a16="http://schemas.microsoft.com/office/drawing/2014/main" id="{5D759AFF-7F89-4005-935A-726C45AE9E1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224476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CA3CE-21E7-40B8-BC16-A65B49925B5C}"/>
              </a:ext>
            </a:extLst>
          </p:cNvPr>
          <p:cNvSpPr>
            <a:spLocks noGrp="1"/>
          </p:cNvSpPr>
          <p:nvPr>
            <p:ph type="title"/>
          </p:nvPr>
        </p:nvSpPr>
        <p:spPr/>
        <p:txBody>
          <a:bodyPr/>
          <a:lstStyle/>
          <a:p>
            <a:r>
              <a:rPr lang="en-US"/>
              <a:t>Facebook - Videostarts - Test | Tagesschau - 2 of 9</a:t>
            </a:r>
          </a:p>
        </p:txBody>
      </p:sp>
      <p:graphicFrame>
        <p:nvGraphicFramePr>
          <p:cNvPr id="5" name="Table Placeholder 4">
            <a:extLst>
              <a:ext uri="{FF2B5EF4-FFF2-40B4-BE49-F238E27FC236}">
                <a16:creationId xmlns:a16="http://schemas.microsoft.com/office/drawing/2014/main" id="{DA729D54-B0F7-4286-B8B1-B35CE146B83C}"/>
              </a:ext>
            </a:extLst>
          </p:cNvPr>
          <p:cNvGraphicFramePr>
            <a:graphicFrameLocks noGrp="1"/>
          </p:cNvGraphicFramePr>
          <p:nvPr>
            <p:ph type="tbl" sz="quarter" idx="13"/>
            <p:extLst>
              <p:ext uri="{D42A27DB-BD31-4B8C-83A1-F6EECF244321}">
                <p14:modId xmlns:p14="http://schemas.microsoft.com/office/powerpoint/2010/main" val="58796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5064387"/>
                    </a:ext>
                  </a:extLst>
                </a:gridCol>
                <a:gridCol w="658368">
                  <a:extLst>
                    <a:ext uri="{9D8B030D-6E8A-4147-A177-3AD203B41FA5}">
                      <a16:colId xmlns:a16="http://schemas.microsoft.com/office/drawing/2014/main" val="3329508572"/>
                    </a:ext>
                  </a:extLst>
                </a:gridCol>
                <a:gridCol w="658368">
                  <a:extLst>
                    <a:ext uri="{9D8B030D-6E8A-4147-A177-3AD203B41FA5}">
                      <a16:colId xmlns:a16="http://schemas.microsoft.com/office/drawing/2014/main" val="3680183043"/>
                    </a:ext>
                  </a:extLst>
                </a:gridCol>
                <a:gridCol w="658368">
                  <a:extLst>
                    <a:ext uri="{9D8B030D-6E8A-4147-A177-3AD203B41FA5}">
                      <a16:colId xmlns:a16="http://schemas.microsoft.com/office/drawing/2014/main" val="799577039"/>
                    </a:ext>
                  </a:extLst>
                </a:gridCol>
                <a:gridCol w="658368">
                  <a:extLst>
                    <a:ext uri="{9D8B030D-6E8A-4147-A177-3AD203B41FA5}">
                      <a16:colId xmlns:a16="http://schemas.microsoft.com/office/drawing/2014/main" val="2045143651"/>
                    </a:ext>
                  </a:extLst>
                </a:gridCol>
                <a:gridCol w="658368">
                  <a:extLst>
                    <a:ext uri="{9D8B030D-6E8A-4147-A177-3AD203B41FA5}">
                      <a16:colId xmlns:a16="http://schemas.microsoft.com/office/drawing/2014/main" val="564075812"/>
                    </a:ext>
                  </a:extLst>
                </a:gridCol>
                <a:gridCol w="658368">
                  <a:extLst>
                    <a:ext uri="{9D8B030D-6E8A-4147-A177-3AD203B41FA5}">
                      <a16:colId xmlns:a16="http://schemas.microsoft.com/office/drawing/2014/main" val="3132419455"/>
                    </a:ext>
                  </a:extLst>
                </a:gridCol>
                <a:gridCol w="658368">
                  <a:extLst>
                    <a:ext uri="{9D8B030D-6E8A-4147-A177-3AD203B41FA5}">
                      <a16:colId xmlns:a16="http://schemas.microsoft.com/office/drawing/2014/main" val="2649136942"/>
                    </a:ext>
                  </a:extLst>
                </a:gridCol>
                <a:gridCol w="658368">
                  <a:extLst>
                    <a:ext uri="{9D8B030D-6E8A-4147-A177-3AD203B41FA5}">
                      <a16:colId xmlns:a16="http://schemas.microsoft.com/office/drawing/2014/main" val="3561261877"/>
                    </a:ext>
                  </a:extLst>
                </a:gridCol>
                <a:gridCol w="658368">
                  <a:extLst>
                    <a:ext uri="{9D8B030D-6E8A-4147-A177-3AD203B41FA5}">
                      <a16:colId xmlns:a16="http://schemas.microsoft.com/office/drawing/2014/main" val="49792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6918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- 2017-02-10 05:34:13 </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03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- 2017-02-17 16:15:00 </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0024122"/>
                  </a:ext>
                </a:extLst>
              </a:tr>
            </a:tbl>
          </a:graphicData>
        </a:graphic>
      </p:graphicFrame>
      <p:sp>
        <p:nvSpPr>
          <p:cNvPr id="4" name="Text Placeholder 3">
            <a:extLst>
              <a:ext uri="{FF2B5EF4-FFF2-40B4-BE49-F238E27FC236}">
                <a16:creationId xmlns:a16="http://schemas.microsoft.com/office/drawing/2014/main" id="{3FDDBDD5-2291-4D3E-A340-DA3721454FA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061187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769D5-0D0E-4B35-9AB0-0CE1A195ABB8}"/>
              </a:ext>
            </a:extLst>
          </p:cNvPr>
          <p:cNvSpPr>
            <a:spLocks noGrp="1"/>
          </p:cNvSpPr>
          <p:nvPr>
            <p:ph type="title"/>
          </p:nvPr>
        </p:nvSpPr>
        <p:spPr/>
        <p:txBody>
          <a:bodyPr/>
          <a:lstStyle/>
          <a:p>
            <a:r>
              <a:rPr lang="en-US"/>
              <a:t>Facebook - Videostarts - Test | Tagesschau - 3 of 9</a:t>
            </a:r>
          </a:p>
        </p:txBody>
      </p:sp>
      <p:graphicFrame>
        <p:nvGraphicFramePr>
          <p:cNvPr id="5" name="Table Placeholder 4">
            <a:extLst>
              <a:ext uri="{FF2B5EF4-FFF2-40B4-BE49-F238E27FC236}">
                <a16:creationId xmlns:a16="http://schemas.microsoft.com/office/drawing/2014/main" id="{70B0BD50-6322-46BE-9005-C2101C611E18}"/>
              </a:ext>
            </a:extLst>
          </p:cNvPr>
          <p:cNvGraphicFramePr>
            <a:graphicFrameLocks noGrp="1"/>
          </p:cNvGraphicFramePr>
          <p:nvPr>
            <p:ph type="tbl" sz="quarter" idx="13"/>
            <p:extLst>
              <p:ext uri="{D42A27DB-BD31-4B8C-83A1-F6EECF244321}">
                <p14:modId xmlns:p14="http://schemas.microsoft.com/office/powerpoint/2010/main" val="200939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2668008"/>
                    </a:ext>
                  </a:extLst>
                </a:gridCol>
                <a:gridCol w="658368">
                  <a:extLst>
                    <a:ext uri="{9D8B030D-6E8A-4147-A177-3AD203B41FA5}">
                      <a16:colId xmlns:a16="http://schemas.microsoft.com/office/drawing/2014/main" val="374141982"/>
                    </a:ext>
                  </a:extLst>
                </a:gridCol>
                <a:gridCol w="658368">
                  <a:extLst>
                    <a:ext uri="{9D8B030D-6E8A-4147-A177-3AD203B41FA5}">
                      <a16:colId xmlns:a16="http://schemas.microsoft.com/office/drawing/2014/main" val="328507513"/>
                    </a:ext>
                  </a:extLst>
                </a:gridCol>
                <a:gridCol w="658368">
                  <a:extLst>
                    <a:ext uri="{9D8B030D-6E8A-4147-A177-3AD203B41FA5}">
                      <a16:colId xmlns:a16="http://schemas.microsoft.com/office/drawing/2014/main" val="1178320838"/>
                    </a:ext>
                  </a:extLst>
                </a:gridCol>
                <a:gridCol w="658368">
                  <a:extLst>
                    <a:ext uri="{9D8B030D-6E8A-4147-A177-3AD203B41FA5}">
                      <a16:colId xmlns:a16="http://schemas.microsoft.com/office/drawing/2014/main" val="3317325237"/>
                    </a:ext>
                  </a:extLst>
                </a:gridCol>
                <a:gridCol w="658368">
                  <a:extLst>
                    <a:ext uri="{9D8B030D-6E8A-4147-A177-3AD203B41FA5}">
                      <a16:colId xmlns:a16="http://schemas.microsoft.com/office/drawing/2014/main" val="3477913873"/>
                    </a:ext>
                  </a:extLst>
                </a:gridCol>
                <a:gridCol w="658368">
                  <a:extLst>
                    <a:ext uri="{9D8B030D-6E8A-4147-A177-3AD203B41FA5}">
                      <a16:colId xmlns:a16="http://schemas.microsoft.com/office/drawing/2014/main" val="1247351806"/>
                    </a:ext>
                  </a:extLst>
                </a:gridCol>
                <a:gridCol w="658368">
                  <a:extLst>
                    <a:ext uri="{9D8B030D-6E8A-4147-A177-3AD203B41FA5}">
                      <a16:colId xmlns:a16="http://schemas.microsoft.com/office/drawing/2014/main" val="419038819"/>
                    </a:ext>
                  </a:extLst>
                </a:gridCol>
                <a:gridCol w="658368">
                  <a:extLst>
                    <a:ext uri="{9D8B030D-6E8A-4147-A177-3AD203B41FA5}">
                      <a16:colId xmlns:a16="http://schemas.microsoft.com/office/drawing/2014/main" val="1827729322"/>
                    </a:ext>
                  </a:extLst>
                </a:gridCol>
                <a:gridCol w="658368">
                  <a:extLst>
                    <a:ext uri="{9D8B030D-6E8A-4147-A177-3AD203B41FA5}">
                      <a16:colId xmlns:a16="http://schemas.microsoft.com/office/drawing/2014/main" val="2964200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906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- 2017-01-26 20:18:09 </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1250696"/>
                  </a:ext>
                </a:extLst>
              </a:tr>
            </a:tbl>
          </a:graphicData>
        </a:graphic>
      </p:graphicFrame>
      <p:sp>
        <p:nvSpPr>
          <p:cNvPr id="4" name="Text Placeholder 3">
            <a:extLst>
              <a:ext uri="{FF2B5EF4-FFF2-40B4-BE49-F238E27FC236}">
                <a16:creationId xmlns:a16="http://schemas.microsoft.com/office/drawing/2014/main" id="{0707D0FC-925F-4CBC-918A-FCA3EAC20C0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8615532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85C9-0E9A-4602-9582-7718D74B673B}"/>
              </a:ext>
            </a:extLst>
          </p:cNvPr>
          <p:cNvSpPr>
            <a:spLocks noGrp="1"/>
          </p:cNvSpPr>
          <p:nvPr>
            <p:ph type="title"/>
          </p:nvPr>
        </p:nvSpPr>
        <p:spPr/>
        <p:txBody>
          <a:bodyPr/>
          <a:lstStyle/>
          <a:p>
            <a:r>
              <a:rPr lang="en-US"/>
              <a:t>Facebook - Videostarts - Test | Tagesschau - 4 of 9</a:t>
            </a:r>
          </a:p>
        </p:txBody>
      </p:sp>
      <p:graphicFrame>
        <p:nvGraphicFramePr>
          <p:cNvPr id="5" name="Table Placeholder 4">
            <a:extLst>
              <a:ext uri="{FF2B5EF4-FFF2-40B4-BE49-F238E27FC236}">
                <a16:creationId xmlns:a16="http://schemas.microsoft.com/office/drawing/2014/main" id="{68973BA3-F195-4B70-9CA2-9F3F3FB1502B}"/>
              </a:ext>
            </a:extLst>
          </p:cNvPr>
          <p:cNvGraphicFramePr>
            <a:graphicFrameLocks noGrp="1"/>
          </p:cNvGraphicFramePr>
          <p:nvPr>
            <p:ph type="tbl" sz="quarter" idx="13"/>
            <p:extLst>
              <p:ext uri="{D42A27DB-BD31-4B8C-83A1-F6EECF244321}">
                <p14:modId xmlns:p14="http://schemas.microsoft.com/office/powerpoint/2010/main" val="126567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7010497"/>
                    </a:ext>
                  </a:extLst>
                </a:gridCol>
                <a:gridCol w="658368">
                  <a:extLst>
                    <a:ext uri="{9D8B030D-6E8A-4147-A177-3AD203B41FA5}">
                      <a16:colId xmlns:a16="http://schemas.microsoft.com/office/drawing/2014/main" val="1684624233"/>
                    </a:ext>
                  </a:extLst>
                </a:gridCol>
                <a:gridCol w="658368">
                  <a:extLst>
                    <a:ext uri="{9D8B030D-6E8A-4147-A177-3AD203B41FA5}">
                      <a16:colId xmlns:a16="http://schemas.microsoft.com/office/drawing/2014/main" val="1135303908"/>
                    </a:ext>
                  </a:extLst>
                </a:gridCol>
                <a:gridCol w="658368">
                  <a:extLst>
                    <a:ext uri="{9D8B030D-6E8A-4147-A177-3AD203B41FA5}">
                      <a16:colId xmlns:a16="http://schemas.microsoft.com/office/drawing/2014/main" val="1159089761"/>
                    </a:ext>
                  </a:extLst>
                </a:gridCol>
                <a:gridCol w="658368">
                  <a:extLst>
                    <a:ext uri="{9D8B030D-6E8A-4147-A177-3AD203B41FA5}">
                      <a16:colId xmlns:a16="http://schemas.microsoft.com/office/drawing/2014/main" val="2279223785"/>
                    </a:ext>
                  </a:extLst>
                </a:gridCol>
                <a:gridCol w="658368">
                  <a:extLst>
                    <a:ext uri="{9D8B030D-6E8A-4147-A177-3AD203B41FA5}">
                      <a16:colId xmlns:a16="http://schemas.microsoft.com/office/drawing/2014/main" val="3472218717"/>
                    </a:ext>
                  </a:extLst>
                </a:gridCol>
                <a:gridCol w="658368">
                  <a:extLst>
                    <a:ext uri="{9D8B030D-6E8A-4147-A177-3AD203B41FA5}">
                      <a16:colId xmlns:a16="http://schemas.microsoft.com/office/drawing/2014/main" val="3787604553"/>
                    </a:ext>
                  </a:extLst>
                </a:gridCol>
                <a:gridCol w="658368">
                  <a:extLst>
                    <a:ext uri="{9D8B030D-6E8A-4147-A177-3AD203B41FA5}">
                      <a16:colId xmlns:a16="http://schemas.microsoft.com/office/drawing/2014/main" val="56048377"/>
                    </a:ext>
                  </a:extLst>
                </a:gridCol>
                <a:gridCol w="658368">
                  <a:extLst>
                    <a:ext uri="{9D8B030D-6E8A-4147-A177-3AD203B41FA5}">
                      <a16:colId xmlns:a16="http://schemas.microsoft.com/office/drawing/2014/main" val="787874756"/>
                    </a:ext>
                  </a:extLst>
                </a:gridCol>
                <a:gridCol w="658368">
                  <a:extLst>
                    <a:ext uri="{9D8B030D-6E8A-4147-A177-3AD203B41FA5}">
                      <a16:colId xmlns:a16="http://schemas.microsoft.com/office/drawing/2014/main" val="67715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685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- 2017-04-04 21:07:04 </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275966"/>
                  </a:ext>
                </a:extLst>
              </a:tr>
            </a:tbl>
          </a:graphicData>
        </a:graphic>
      </p:graphicFrame>
      <p:sp>
        <p:nvSpPr>
          <p:cNvPr id="4" name="Text Placeholder 3">
            <a:extLst>
              <a:ext uri="{FF2B5EF4-FFF2-40B4-BE49-F238E27FC236}">
                <a16:creationId xmlns:a16="http://schemas.microsoft.com/office/drawing/2014/main" id="{F7FDD683-F724-4EEE-9399-D6D8A3D6992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99222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B1CF1-41B2-4949-9D81-44E365D056E9}"/>
              </a:ext>
            </a:extLst>
          </p:cNvPr>
          <p:cNvSpPr>
            <a:spLocks noGrp="1"/>
          </p:cNvSpPr>
          <p:nvPr>
            <p:ph type="title"/>
          </p:nvPr>
        </p:nvSpPr>
        <p:spPr/>
        <p:txBody>
          <a:bodyPr/>
          <a:lstStyle/>
          <a:p>
            <a:r>
              <a:rPr lang="en-US"/>
              <a:t>Facebook - Videostarts - Test | Tagesschau - 5 of 9</a:t>
            </a:r>
          </a:p>
        </p:txBody>
      </p:sp>
      <p:graphicFrame>
        <p:nvGraphicFramePr>
          <p:cNvPr id="5" name="Table Placeholder 4">
            <a:extLst>
              <a:ext uri="{FF2B5EF4-FFF2-40B4-BE49-F238E27FC236}">
                <a16:creationId xmlns:a16="http://schemas.microsoft.com/office/drawing/2014/main" id="{872B6DF3-D930-4D2D-BF41-E5AC68B4C3DF}"/>
              </a:ext>
            </a:extLst>
          </p:cNvPr>
          <p:cNvGraphicFramePr>
            <a:graphicFrameLocks noGrp="1"/>
          </p:cNvGraphicFramePr>
          <p:nvPr>
            <p:ph type="tbl" sz="quarter" idx="13"/>
            <p:extLst>
              <p:ext uri="{D42A27DB-BD31-4B8C-83A1-F6EECF244321}">
                <p14:modId xmlns:p14="http://schemas.microsoft.com/office/powerpoint/2010/main" val="531465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97105159"/>
                    </a:ext>
                  </a:extLst>
                </a:gridCol>
                <a:gridCol w="658368">
                  <a:extLst>
                    <a:ext uri="{9D8B030D-6E8A-4147-A177-3AD203B41FA5}">
                      <a16:colId xmlns:a16="http://schemas.microsoft.com/office/drawing/2014/main" val="1791193320"/>
                    </a:ext>
                  </a:extLst>
                </a:gridCol>
                <a:gridCol w="658368">
                  <a:extLst>
                    <a:ext uri="{9D8B030D-6E8A-4147-A177-3AD203B41FA5}">
                      <a16:colId xmlns:a16="http://schemas.microsoft.com/office/drawing/2014/main" val="2165418273"/>
                    </a:ext>
                  </a:extLst>
                </a:gridCol>
                <a:gridCol w="658368">
                  <a:extLst>
                    <a:ext uri="{9D8B030D-6E8A-4147-A177-3AD203B41FA5}">
                      <a16:colId xmlns:a16="http://schemas.microsoft.com/office/drawing/2014/main" val="111269210"/>
                    </a:ext>
                  </a:extLst>
                </a:gridCol>
                <a:gridCol w="658368">
                  <a:extLst>
                    <a:ext uri="{9D8B030D-6E8A-4147-A177-3AD203B41FA5}">
                      <a16:colId xmlns:a16="http://schemas.microsoft.com/office/drawing/2014/main" val="2388635153"/>
                    </a:ext>
                  </a:extLst>
                </a:gridCol>
                <a:gridCol w="658368">
                  <a:extLst>
                    <a:ext uri="{9D8B030D-6E8A-4147-A177-3AD203B41FA5}">
                      <a16:colId xmlns:a16="http://schemas.microsoft.com/office/drawing/2014/main" val="3248446337"/>
                    </a:ext>
                  </a:extLst>
                </a:gridCol>
                <a:gridCol w="658368">
                  <a:extLst>
                    <a:ext uri="{9D8B030D-6E8A-4147-A177-3AD203B41FA5}">
                      <a16:colId xmlns:a16="http://schemas.microsoft.com/office/drawing/2014/main" val="2779568687"/>
                    </a:ext>
                  </a:extLst>
                </a:gridCol>
                <a:gridCol w="658368">
                  <a:extLst>
                    <a:ext uri="{9D8B030D-6E8A-4147-A177-3AD203B41FA5}">
                      <a16:colId xmlns:a16="http://schemas.microsoft.com/office/drawing/2014/main" val="3322639956"/>
                    </a:ext>
                  </a:extLst>
                </a:gridCol>
                <a:gridCol w="658368">
                  <a:extLst>
                    <a:ext uri="{9D8B030D-6E8A-4147-A177-3AD203B41FA5}">
                      <a16:colId xmlns:a16="http://schemas.microsoft.com/office/drawing/2014/main" val="3885479387"/>
                    </a:ext>
                  </a:extLst>
                </a:gridCol>
                <a:gridCol w="658368">
                  <a:extLst>
                    <a:ext uri="{9D8B030D-6E8A-4147-A177-3AD203B41FA5}">
                      <a16:colId xmlns:a16="http://schemas.microsoft.com/office/drawing/2014/main" val="311817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52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- 2017-08-28 19:59:00 </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4130727"/>
                  </a:ext>
                </a:extLst>
              </a:tr>
            </a:tbl>
          </a:graphicData>
        </a:graphic>
      </p:graphicFrame>
      <p:sp>
        <p:nvSpPr>
          <p:cNvPr id="4" name="Text Placeholder 3">
            <a:extLst>
              <a:ext uri="{FF2B5EF4-FFF2-40B4-BE49-F238E27FC236}">
                <a16:creationId xmlns:a16="http://schemas.microsoft.com/office/drawing/2014/main" id="{D0EFC9E2-6D5C-4E34-A8B8-00250E2DEA5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109196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71819-F09F-4C1C-A625-D6E375EAB40F}"/>
              </a:ext>
            </a:extLst>
          </p:cNvPr>
          <p:cNvSpPr>
            <a:spLocks noGrp="1"/>
          </p:cNvSpPr>
          <p:nvPr>
            <p:ph type="title"/>
          </p:nvPr>
        </p:nvSpPr>
        <p:spPr/>
        <p:txBody>
          <a:bodyPr/>
          <a:lstStyle/>
          <a:p>
            <a:r>
              <a:rPr lang="en-US"/>
              <a:t>Facebook - Videostarts - Test | Tagesschau - 6 of 9</a:t>
            </a:r>
          </a:p>
        </p:txBody>
      </p:sp>
      <p:graphicFrame>
        <p:nvGraphicFramePr>
          <p:cNvPr id="5" name="Table Placeholder 4">
            <a:extLst>
              <a:ext uri="{FF2B5EF4-FFF2-40B4-BE49-F238E27FC236}">
                <a16:creationId xmlns:a16="http://schemas.microsoft.com/office/drawing/2014/main" id="{E92CD36C-3B11-4870-B4DD-5F1699E7F5A1}"/>
              </a:ext>
            </a:extLst>
          </p:cNvPr>
          <p:cNvGraphicFramePr>
            <a:graphicFrameLocks noGrp="1"/>
          </p:cNvGraphicFramePr>
          <p:nvPr>
            <p:ph type="tbl" sz="quarter" idx="13"/>
            <p:extLst>
              <p:ext uri="{D42A27DB-BD31-4B8C-83A1-F6EECF244321}">
                <p14:modId xmlns:p14="http://schemas.microsoft.com/office/powerpoint/2010/main" val="20115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5996279"/>
                    </a:ext>
                  </a:extLst>
                </a:gridCol>
                <a:gridCol w="658368">
                  <a:extLst>
                    <a:ext uri="{9D8B030D-6E8A-4147-A177-3AD203B41FA5}">
                      <a16:colId xmlns:a16="http://schemas.microsoft.com/office/drawing/2014/main" val="1078404922"/>
                    </a:ext>
                  </a:extLst>
                </a:gridCol>
                <a:gridCol w="658368">
                  <a:extLst>
                    <a:ext uri="{9D8B030D-6E8A-4147-A177-3AD203B41FA5}">
                      <a16:colId xmlns:a16="http://schemas.microsoft.com/office/drawing/2014/main" val="1451812105"/>
                    </a:ext>
                  </a:extLst>
                </a:gridCol>
                <a:gridCol w="658368">
                  <a:extLst>
                    <a:ext uri="{9D8B030D-6E8A-4147-A177-3AD203B41FA5}">
                      <a16:colId xmlns:a16="http://schemas.microsoft.com/office/drawing/2014/main" val="550138741"/>
                    </a:ext>
                  </a:extLst>
                </a:gridCol>
                <a:gridCol w="658368">
                  <a:extLst>
                    <a:ext uri="{9D8B030D-6E8A-4147-A177-3AD203B41FA5}">
                      <a16:colId xmlns:a16="http://schemas.microsoft.com/office/drawing/2014/main" val="1005835508"/>
                    </a:ext>
                  </a:extLst>
                </a:gridCol>
                <a:gridCol w="658368">
                  <a:extLst>
                    <a:ext uri="{9D8B030D-6E8A-4147-A177-3AD203B41FA5}">
                      <a16:colId xmlns:a16="http://schemas.microsoft.com/office/drawing/2014/main" val="2767649450"/>
                    </a:ext>
                  </a:extLst>
                </a:gridCol>
                <a:gridCol w="658368">
                  <a:extLst>
                    <a:ext uri="{9D8B030D-6E8A-4147-A177-3AD203B41FA5}">
                      <a16:colId xmlns:a16="http://schemas.microsoft.com/office/drawing/2014/main" val="385087534"/>
                    </a:ext>
                  </a:extLst>
                </a:gridCol>
                <a:gridCol w="658368">
                  <a:extLst>
                    <a:ext uri="{9D8B030D-6E8A-4147-A177-3AD203B41FA5}">
                      <a16:colId xmlns:a16="http://schemas.microsoft.com/office/drawing/2014/main" val="2316270463"/>
                    </a:ext>
                  </a:extLst>
                </a:gridCol>
                <a:gridCol w="658368">
                  <a:extLst>
                    <a:ext uri="{9D8B030D-6E8A-4147-A177-3AD203B41FA5}">
                      <a16:colId xmlns:a16="http://schemas.microsoft.com/office/drawing/2014/main" val="125764184"/>
                    </a:ext>
                  </a:extLst>
                </a:gridCol>
                <a:gridCol w="658368">
                  <a:extLst>
                    <a:ext uri="{9D8B030D-6E8A-4147-A177-3AD203B41FA5}">
                      <a16:colId xmlns:a16="http://schemas.microsoft.com/office/drawing/2014/main" val="298741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498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- 2017-06-13 17:31:00 </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704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- 2017-09-24 16:32:07 </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97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- 2017-04-19 03:30:00 </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53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- 2017-05-15 17:48:23 </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3052417"/>
                  </a:ext>
                </a:extLst>
              </a:tr>
            </a:tbl>
          </a:graphicData>
        </a:graphic>
      </p:graphicFrame>
      <p:sp>
        <p:nvSpPr>
          <p:cNvPr id="4" name="Text Placeholder 3">
            <a:extLst>
              <a:ext uri="{FF2B5EF4-FFF2-40B4-BE49-F238E27FC236}">
                <a16:creationId xmlns:a16="http://schemas.microsoft.com/office/drawing/2014/main" id="{FC09650A-84CB-4796-8FC4-B602DF044C3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67290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EE14-86D4-40C8-94E3-ED8A515525AA}"/>
              </a:ext>
            </a:extLst>
          </p:cNvPr>
          <p:cNvSpPr>
            <a:spLocks noGrp="1"/>
          </p:cNvSpPr>
          <p:nvPr>
            <p:ph type="title"/>
          </p:nvPr>
        </p:nvSpPr>
        <p:spPr/>
        <p:txBody>
          <a:bodyPr/>
          <a:lstStyle/>
          <a:p>
            <a:r>
              <a:rPr lang="en-US"/>
              <a:t>Facebook - Videostarts - Test | Tagesschau - 7 of 9</a:t>
            </a:r>
          </a:p>
        </p:txBody>
      </p:sp>
      <p:graphicFrame>
        <p:nvGraphicFramePr>
          <p:cNvPr id="5" name="Table Placeholder 4">
            <a:extLst>
              <a:ext uri="{FF2B5EF4-FFF2-40B4-BE49-F238E27FC236}">
                <a16:creationId xmlns:a16="http://schemas.microsoft.com/office/drawing/2014/main" id="{692D6D90-43C1-4096-8D31-2EA5342147C9}"/>
              </a:ext>
            </a:extLst>
          </p:cNvPr>
          <p:cNvGraphicFramePr>
            <a:graphicFrameLocks noGrp="1"/>
          </p:cNvGraphicFramePr>
          <p:nvPr>
            <p:ph type="tbl" sz="quarter" idx="13"/>
            <p:extLst>
              <p:ext uri="{D42A27DB-BD31-4B8C-83A1-F6EECF244321}">
                <p14:modId xmlns:p14="http://schemas.microsoft.com/office/powerpoint/2010/main" val="2798569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3337226"/>
                    </a:ext>
                  </a:extLst>
                </a:gridCol>
                <a:gridCol w="658368">
                  <a:extLst>
                    <a:ext uri="{9D8B030D-6E8A-4147-A177-3AD203B41FA5}">
                      <a16:colId xmlns:a16="http://schemas.microsoft.com/office/drawing/2014/main" val="3699899904"/>
                    </a:ext>
                  </a:extLst>
                </a:gridCol>
                <a:gridCol w="658368">
                  <a:extLst>
                    <a:ext uri="{9D8B030D-6E8A-4147-A177-3AD203B41FA5}">
                      <a16:colId xmlns:a16="http://schemas.microsoft.com/office/drawing/2014/main" val="1048259916"/>
                    </a:ext>
                  </a:extLst>
                </a:gridCol>
                <a:gridCol w="658368">
                  <a:extLst>
                    <a:ext uri="{9D8B030D-6E8A-4147-A177-3AD203B41FA5}">
                      <a16:colId xmlns:a16="http://schemas.microsoft.com/office/drawing/2014/main" val="1979964494"/>
                    </a:ext>
                  </a:extLst>
                </a:gridCol>
                <a:gridCol w="658368">
                  <a:extLst>
                    <a:ext uri="{9D8B030D-6E8A-4147-A177-3AD203B41FA5}">
                      <a16:colId xmlns:a16="http://schemas.microsoft.com/office/drawing/2014/main" val="357161423"/>
                    </a:ext>
                  </a:extLst>
                </a:gridCol>
                <a:gridCol w="658368">
                  <a:extLst>
                    <a:ext uri="{9D8B030D-6E8A-4147-A177-3AD203B41FA5}">
                      <a16:colId xmlns:a16="http://schemas.microsoft.com/office/drawing/2014/main" val="3622054904"/>
                    </a:ext>
                  </a:extLst>
                </a:gridCol>
                <a:gridCol w="658368">
                  <a:extLst>
                    <a:ext uri="{9D8B030D-6E8A-4147-A177-3AD203B41FA5}">
                      <a16:colId xmlns:a16="http://schemas.microsoft.com/office/drawing/2014/main" val="1514160458"/>
                    </a:ext>
                  </a:extLst>
                </a:gridCol>
                <a:gridCol w="658368">
                  <a:extLst>
                    <a:ext uri="{9D8B030D-6E8A-4147-A177-3AD203B41FA5}">
                      <a16:colId xmlns:a16="http://schemas.microsoft.com/office/drawing/2014/main" val="309729679"/>
                    </a:ext>
                  </a:extLst>
                </a:gridCol>
                <a:gridCol w="658368">
                  <a:extLst>
                    <a:ext uri="{9D8B030D-6E8A-4147-A177-3AD203B41FA5}">
                      <a16:colId xmlns:a16="http://schemas.microsoft.com/office/drawing/2014/main" val="3597922682"/>
                    </a:ext>
                  </a:extLst>
                </a:gridCol>
                <a:gridCol w="658368">
                  <a:extLst>
                    <a:ext uri="{9D8B030D-6E8A-4147-A177-3AD203B41FA5}">
                      <a16:colId xmlns:a16="http://schemas.microsoft.com/office/drawing/2014/main" val="242629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714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- 2017-08-25 03:30:00 </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30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- 2017-05-16 15:30:00 </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343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- 2017-06-02 14:00:00 </a:t>
                      </a:r>
                      <a:r>
                        <a:rPr kumimoji="0" lang="de-DE" sz="1000" b="0" i="0" u="none" strike="noStrike" kern="1200" cap="none" spc="0" normalizeH="0" baseline="0" noProof="0">
                          <a:ln>
                            <a:noFill/>
                          </a:ln>
                          <a:solidFill>
                            <a:prstClr val="black"/>
                          </a:solidFill>
                          <a:effectLst/>
                          <a:uLnTx/>
                          <a:uFillTx/>
                          <a:latin typeface="+mn-lt"/>
                          <a:ea typeface="+mn-ea"/>
                          <a:cs typeface="+mn-cs"/>
                        </a:rPr>
                        <a:t> 
 Wir sollten häufiger miteinander reden.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419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- 2017-01-27 12:45:00 </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2425149"/>
                  </a:ext>
                </a:extLst>
              </a:tr>
            </a:tbl>
          </a:graphicData>
        </a:graphic>
      </p:graphicFrame>
      <p:sp>
        <p:nvSpPr>
          <p:cNvPr id="4" name="Text Placeholder 3">
            <a:extLst>
              <a:ext uri="{FF2B5EF4-FFF2-40B4-BE49-F238E27FC236}">
                <a16:creationId xmlns:a16="http://schemas.microsoft.com/office/drawing/2014/main" id="{8FA5972B-29FB-4007-B232-9106E605952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7710802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FE480-B52D-4BAA-8B0D-B48527D66A37}"/>
              </a:ext>
            </a:extLst>
          </p:cNvPr>
          <p:cNvSpPr>
            <a:spLocks noGrp="1"/>
          </p:cNvSpPr>
          <p:nvPr>
            <p:ph type="title"/>
          </p:nvPr>
        </p:nvSpPr>
        <p:spPr/>
        <p:txBody>
          <a:bodyPr/>
          <a:lstStyle/>
          <a:p>
            <a:r>
              <a:rPr lang="en-US"/>
              <a:t>Facebook - Videostarts - Test | Tagesschau - 8 of 9</a:t>
            </a:r>
          </a:p>
        </p:txBody>
      </p:sp>
      <p:graphicFrame>
        <p:nvGraphicFramePr>
          <p:cNvPr id="5" name="Table Placeholder 4">
            <a:extLst>
              <a:ext uri="{FF2B5EF4-FFF2-40B4-BE49-F238E27FC236}">
                <a16:creationId xmlns:a16="http://schemas.microsoft.com/office/drawing/2014/main" id="{4011A1EE-FE0E-4812-ADC1-549662DA982A}"/>
              </a:ext>
            </a:extLst>
          </p:cNvPr>
          <p:cNvGraphicFramePr>
            <a:graphicFrameLocks noGrp="1"/>
          </p:cNvGraphicFramePr>
          <p:nvPr>
            <p:ph type="tbl" sz="quarter" idx="13"/>
            <p:extLst>
              <p:ext uri="{D42A27DB-BD31-4B8C-83A1-F6EECF244321}">
                <p14:modId xmlns:p14="http://schemas.microsoft.com/office/powerpoint/2010/main" val="419099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3695756"/>
                    </a:ext>
                  </a:extLst>
                </a:gridCol>
                <a:gridCol w="658368">
                  <a:extLst>
                    <a:ext uri="{9D8B030D-6E8A-4147-A177-3AD203B41FA5}">
                      <a16:colId xmlns:a16="http://schemas.microsoft.com/office/drawing/2014/main" val="4112187122"/>
                    </a:ext>
                  </a:extLst>
                </a:gridCol>
                <a:gridCol w="658368">
                  <a:extLst>
                    <a:ext uri="{9D8B030D-6E8A-4147-A177-3AD203B41FA5}">
                      <a16:colId xmlns:a16="http://schemas.microsoft.com/office/drawing/2014/main" val="2650042500"/>
                    </a:ext>
                  </a:extLst>
                </a:gridCol>
                <a:gridCol w="658368">
                  <a:extLst>
                    <a:ext uri="{9D8B030D-6E8A-4147-A177-3AD203B41FA5}">
                      <a16:colId xmlns:a16="http://schemas.microsoft.com/office/drawing/2014/main" val="67798564"/>
                    </a:ext>
                  </a:extLst>
                </a:gridCol>
                <a:gridCol w="658368">
                  <a:extLst>
                    <a:ext uri="{9D8B030D-6E8A-4147-A177-3AD203B41FA5}">
                      <a16:colId xmlns:a16="http://schemas.microsoft.com/office/drawing/2014/main" val="1147577457"/>
                    </a:ext>
                  </a:extLst>
                </a:gridCol>
                <a:gridCol w="658368">
                  <a:extLst>
                    <a:ext uri="{9D8B030D-6E8A-4147-A177-3AD203B41FA5}">
                      <a16:colId xmlns:a16="http://schemas.microsoft.com/office/drawing/2014/main" val="3777312214"/>
                    </a:ext>
                  </a:extLst>
                </a:gridCol>
                <a:gridCol w="658368">
                  <a:extLst>
                    <a:ext uri="{9D8B030D-6E8A-4147-A177-3AD203B41FA5}">
                      <a16:colId xmlns:a16="http://schemas.microsoft.com/office/drawing/2014/main" val="413590790"/>
                    </a:ext>
                  </a:extLst>
                </a:gridCol>
                <a:gridCol w="658368">
                  <a:extLst>
                    <a:ext uri="{9D8B030D-6E8A-4147-A177-3AD203B41FA5}">
                      <a16:colId xmlns:a16="http://schemas.microsoft.com/office/drawing/2014/main" val="2489796565"/>
                    </a:ext>
                  </a:extLst>
                </a:gridCol>
                <a:gridCol w="658368">
                  <a:extLst>
                    <a:ext uri="{9D8B030D-6E8A-4147-A177-3AD203B41FA5}">
                      <a16:colId xmlns:a16="http://schemas.microsoft.com/office/drawing/2014/main" val="3041564006"/>
                    </a:ext>
                  </a:extLst>
                </a:gridCol>
                <a:gridCol w="658368">
                  <a:extLst>
                    <a:ext uri="{9D8B030D-6E8A-4147-A177-3AD203B41FA5}">
                      <a16:colId xmlns:a16="http://schemas.microsoft.com/office/drawing/2014/main" val="3398194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0768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- 2017-07-09 17:14:52 </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840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- 2017-05-26 14:45:56 </a:t>
                      </a:r>
                      <a:r>
                        <a:rPr kumimoji="0" lang="de-DE" sz="1000" b="0" i="0" u="none" strike="noStrike" kern="1200" cap="none" spc="0" normalizeH="0" baseline="0" noProof="0">
                          <a:ln>
                            <a:noFill/>
                          </a:ln>
                          <a:solidFill>
                            <a:prstClr val="black"/>
                          </a:solidFill>
                          <a:effectLst/>
                          <a:uLnTx/>
                          <a:uFillTx/>
                          <a:latin typeface="+mn-lt"/>
                          <a:ea typeface="+mn-ea"/>
                          <a:cs typeface="+mn-cs"/>
                        </a:rPr>
                        <a:t> 
 Millionen Menschen in Deutschland helfen ehrenamtlich Geflüchteten. Anstatt auf sie stolz zu sein, werden sie als „Gutmenschen“ beleidigt, kommentiert Isabel Schayani: „Aber wenn man darauf nicht stolz ist – worauf denn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203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- 2017-10-28 18:20:16 </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0912131"/>
                  </a:ext>
                </a:extLst>
              </a:tr>
            </a:tbl>
          </a:graphicData>
        </a:graphic>
      </p:graphicFrame>
      <p:sp>
        <p:nvSpPr>
          <p:cNvPr id="4" name="Text Placeholder 3">
            <a:extLst>
              <a:ext uri="{FF2B5EF4-FFF2-40B4-BE49-F238E27FC236}">
                <a16:creationId xmlns:a16="http://schemas.microsoft.com/office/drawing/2014/main" id="{78C502D4-EDB8-4BF9-BCB6-124279A56D5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652531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80A8-CF3A-4F16-B408-010B59BDB588}"/>
              </a:ext>
            </a:extLst>
          </p:cNvPr>
          <p:cNvSpPr>
            <a:spLocks noGrp="1"/>
          </p:cNvSpPr>
          <p:nvPr>
            <p:ph type="title"/>
          </p:nvPr>
        </p:nvSpPr>
        <p:spPr/>
        <p:txBody>
          <a:bodyPr/>
          <a:lstStyle/>
          <a:p>
            <a:r>
              <a:rPr lang="en-US"/>
              <a:t>Facebook - Videostarts - Test | Tagesschau - 9 of 9</a:t>
            </a:r>
          </a:p>
        </p:txBody>
      </p:sp>
      <p:graphicFrame>
        <p:nvGraphicFramePr>
          <p:cNvPr id="5" name="Table Placeholder 4">
            <a:extLst>
              <a:ext uri="{FF2B5EF4-FFF2-40B4-BE49-F238E27FC236}">
                <a16:creationId xmlns:a16="http://schemas.microsoft.com/office/drawing/2014/main" id="{9D63F1FA-508D-4A04-873E-E2922BDFB9D6}"/>
              </a:ext>
            </a:extLst>
          </p:cNvPr>
          <p:cNvGraphicFramePr>
            <a:graphicFrameLocks noGrp="1"/>
          </p:cNvGraphicFramePr>
          <p:nvPr>
            <p:ph type="tbl" sz="quarter" idx="13"/>
            <p:extLst>
              <p:ext uri="{D42A27DB-BD31-4B8C-83A1-F6EECF244321}">
                <p14:modId xmlns:p14="http://schemas.microsoft.com/office/powerpoint/2010/main" val="11983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0901071"/>
                    </a:ext>
                  </a:extLst>
                </a:gridCol>
                <a:gridCol w="658368">
                  <a:extLst>
                    <a:ext uri="{9D8B030D-6E8A-4147-A177-3AD203B41FA5}">
                      <a16:colId xmlns:a16="http://schemas.microsoft.com/office/drawing/2014/main" val="3216950230"/>
                    </a:ext>
                  </a:extLst>
                </a:gridCol>
                <a:gridCol w="658368">
                  <a:extLst>
                    <a:ext uri="{9D8B030D-6E8A-4147-A177-3AD203B41FA5}">
                      <a16:colId xmlns:a16="http://schemas.microsoft.com/office/drawing/2014/main" val="4015821822"/>
                    </a:ext>
                  </a:extLst>
                </a:gridCol>
                <a:gridCol w="658368">
                  <a:extLst>
                    <a:ext uri="{9D8B030D-6E8A-4147-A177-3AD203B41FA5}">
                      <a16:colId xmlns:a16="http://schemas.microsoft.com/office/drawing/2014/main" val="3337990903"/>
                    </a:ext>
                  </a:extLst>
                </a:gridCol>
                <a:gridCol w="658368">
                  <a:extLst>
                    <a:ext uri="{9D8B030D-6E8A-4147-A177-3AD203B41FA5}">
                      <a16:colId xmlns:a16="http://schemas.microsoft.com/office/drawing/2014/main" val="3614020128"/>
                    </a:ext>
                  </a:extLst>
                </a:gridCol>
                <a:gridCol w="658368">
                  <a:extLst>
                    <a:ext uri="{9D8B030D-6E8A-4147-A177-3AD203B41FA5}">
                      <a16:colId xmlns:a16="http://schemas.microsoft.com/office/drawing/2014/main" val="2949482710"/>
                    </a:ext>
                  </a:extLst>
                </a:gridCol>
                <a:gridCol w="658368">
                  <a:extLst>
                    <a:ext uri="{9D8B030D-6E8A-4147-A177-3AD203B41FA5}">
                      <a16:colId xmlns:a16="http://schemas.microsoft.com/office/drawing/2014/main" val="1419661249"/>
                    </a:ext>
                  </a:extLst>
                </a:gridCol>
                <a:gridCol w="658368">
                  <a:extLst>
                    <a:ext uri="{9D8B030D-6E8A-4147-A177-3AD203B41FA5}">
                      <a16:colId xmlns:a16="http://schemas.microsoft.com/office/drawing/2014/main" val="3930114881"/>
                    </a:ext>
                  </a:extLst>
                </a:gridCol>
                <a:gridCol w="658368">
                  <a:extLst>
                    <a:ext uri="{9D8B030D-6E8A-4147-A177-3AD203B41FA5}">
                      <a16:colId xmlns:a16="http://schemas.microsoft.com/office/drawing/2014/main" val="3186653779"/>
                    </a:ext>
                  </a:extLst>
                </a:gridCol>
                <a:gridCol w="658368">
                  <a:extLst>
                    <a:ext uri="{9D8B030D-6E8A-4147-A177-3AD203B41FA5}">
                      <a16:colId xmlns:a16="http://schemas.microsoft.com/office/drawing/2014/main" val="3218151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598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- 2017-01-14 10:30:00 </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3942930"/>
                  </a:ext>
                </a:extLst>
              </a:tr>
            </a:tbl>
          </a:graphicData>
        </a:graphic>
      </p:graphicFrame>
      <p:sp>
        <p:nvSpPr>
          <p:cNvPr id="4" name="Text Placeholder 3">
            <a:extLst>
              <a:ext uri="{FF2B5EF4-FFF2-40B4-BE49-F238E27FC236}">
                <a16:creationId xmlns:a16="http://schemas.microsoft.com/office/drawing/2014/main" id="{15679499-A839-41E5-83EA-405AA02E913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666022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3E68-401D-4B63-B382-8878448FF380}"/>
              </a:ext>
            </a:extLst>
          </p:cNvPr>
          <p:cNvSpPr>
            <a:spLocks noGrp="1"/>
          </p:cNvSpPr>
          <p:nvPr>
            <p:ph type="title"/>
          </p:nvPr>
        </p:nvSpPr>
        <p:spPr/>
        <p:txBody>
          <a:bodyPr/>
          <a:lstStyle/>
          <a:p>
            <a:r>
              <a:rPr lang="en-US"/>
              <a:t>Profile - Video Views | Tagesschau</a:t>
            </a:r>
          </a:p>
        </p:txBody>
      </p:sp>
      <p:graphicFrame>
        <p:nvGraphicFramePr>
          <p:cNvPr id="5" name="Table Placeholder 4">
            <a:extLst>
              <a:ext uri="{FF2B5EF4-FFF2-40B4-BE49-F238E27FC236}">
                <a16:creationId xmlns:a16="http://schemas.microsoft.com/office/drawing/2014/main" id="{AB56FE72-108E-40E6-8B08-FAC395DC5FB5}"/>
              </a:ext>
            </a:extLst>
          </p:cNvPr>
          <p:cNvGraphicFramePr>
            <a:graphicFrameLocks noGrp="1"/>
          </p:cNvGraphicFramePr>
          <p:nvPr>
            <p:ph type="tbl" sz="quarter" idx="13"/>
            <p:extLst>
              <p:ext uri="{D42A27DB-BD31-4B8C-83A1-F6EECF244321}">
                <p14:modId xmlns:p14="http://schemas.microsoft.com/office/powerpoint/2010/main" val="330608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112570"/>
                    </a:ext>
                  </a:extLst>
                </a:gridCol>
                <a:gridCol w="2468880">
                  <a:extLst>
                    <a:ext uri="{9D8B030D-6E8A-4147-A177-3AD203B41FA5}">
                      <a16:colId xmlns:a16="http://schemas.microsoft.com/office/drawing/2014/main" val="2748911180"/>
                    </a:ext>
                  </a:extLst>
                </a:gridCol>
                <a:gridCol w="2468880">
                  <a:extLst>
                    <a:ext uri="{9D8B030D-6E8A-4147-A177-3AD203B41FA5}">
                      <a16:colId xmlns:a16="http://schemas.microsoft.com/office/drawing/2014/main" val="1569809451"/>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3386279711"/>
                  </a:ext>
                </a:extLst>
              </a:tr>
              <a:tr h="370840">
                <a:tc>
                  <a:txBody>
                    <a:bodyPr/>
                    <a:lstStyle/>
                    <a:p>
                      <a:r>
                        <a:rPr lang="en-US" sz="1000"/>
                        <a:t>tagesschau</a:t>
                      </a:r>
                    </a:p>
                  </a:txBody>
                  <a:tcPr/>
                </a:tc>
                <a:tc>
                  <a:txBody>
                    <a:bodyPr/>
                    <a:lstStyle/>
                    <a:p>
                      <a:r>
                        <a:rPr lang="en-US" sz="1000"/>
                        <a:t>543990700</a:t>
                      </a:r>
                    </a:p>
                  </a:txBody>
                  <a:tcPr/>
                </a:tc>
                <a:tc>
                  <a:txBody>
                    <a:bodyPr/>
                    <a:lstStyle/>
                    <a:p>
                      <a:r>
                        <a:rPr lang="en-US" sz="1000"/>
                        <a:t>292786732</a:t>
                      </a:r>
                    </a:p>
                  </a:txBody>
                  <a:tcPr/>
                </a:tc>
                <a:extLst>
                  <a:ext uri="{0D108BD9-81ED-4DB2-BD59-A6C34878D82A}">
                    <a16:rowId xmlns:a16="http://schemas.microsoft.com/office/drawing/2014/main" val="2934743477"/>
                  </a:ext>
                </a:extLst>
              </a:tr>
            </a:tbl>
          </a:graphicData>
        </a:graphic>
      </p:graphicFrame>
      <p:sp>
        <p:nvSpPr>
          <p:cNvPr id="4" name="Text Placeholder 3">
            <a:extLst>
              <a:ext uri="{FF2B5EF4-FFF2-40B4-BE49-F238E27FC236}">
                <a16:creationId xmlns:a16="http://schemas.microsoft.com/office/drawing/2014/main" id="{9F4A1F63-81E8-4A81-A7EC-8836754BD90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4214145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4420</Words>
  <Application>Microsoft Office PowerPoint</Application>
  <PresentationFormat>On-screen Show (4:3)</PresentationFormat>
  <Paragraphs>2174</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quintly_template</vt:lpstr>
      <vt:lpstr>MeFo - Monatsbericht</vt:lpstr>
      <vt:lpstr>Profil - Po.Reichw. Aktive Nutzer, Starts, Fans | Tagesschau</vt:lpstr>
      <vt:lpstr>Eigene Posts - Videostarts - Export_alt | Tagesschau - 1 of 7</vt:lpstr>
      <vt:lpstr>Eigene Posts - Videostarts - Export_alt | Tagesschau - 2 of 7</vt:lpstr>
      <vt:lpstr>Eigene Posts - Videostarts - Export_alt | Tagesschau - 3 of 7</vt:lpstr>
      <vt:lpstr>Eigene Posts - Videostarts - Export_alt | Tagesschau - 4 of 7</vt:lpstr>
      <vt:lpstr>Eigene Posts - Videostarts - Export_alt | Tagesschau - 5 of 7</vt:lpstr>
      <vt:lpstr>Eigene Posts - Videostarts - Export_alt | Tagesschau - 6 of 7</vt:lpstr>
      <vt:lpstr>Eigene Posts - Videostarts - Export_alt | Tagesschau - 7 of 7</vt:lpstr>
      <vt:lpstr>Eigene Posts - Videostarts - Export | Tagesschau - 1 of 7</vt:lpstr>
      <vt:lpstr>Eigene Posts - Videostarts - Export | Tagesschau - 2 of 7</vt:lpstr>
      <vt:lpstr>Eigene Posts - Videostarts - Export | Tagesschau - 3 of 7</vt:lpstr>
      <vt:lpstr>Eigene Posts - Videostarts - Export | Tagesschau - 4 of 7</vt:lpstr>
      <vt:lpstr>Eigene Posts - Videostarts - Export | Tagesschau - 5 of 7</vt:lpstr>
      <vt:lpstr>Eigene Posts - Videostarts - Export | Tagesschau - 6 of 7</vt:lpstr>
      <vt:lpstr>Eigene Posts - Videostarts - Export | Tagesschau - 7 of 7</vt:lpstr>
      <vt:lpstr>Facebook - Videostarts | Tagesschau - 1 of 3</vt:lpstr>
      <vt:lpstr>Facebook - Videostarts | Tagesschau - 2 of 3</vt:lpstr>
      <vt:lpstr>Facebook - Videostarts | Tagesschau - 3 of 3</vt:lpstr>
      <vt:lpstr>Eigene Videos - Crossposts - Export | Tagesschau - 1 of 10</vt:lpstr>
      <vt:lpstr>Eigene Videos - Crossposts - Export | Tagesschau - 2 of 10</vt:lpstr>
      <vt:lpstr>Eigene Videos - Crossposts - Export | Tagesschau - 3 of 10</vt:lpstr>
      <vt:lpstr>Eigene Videos - Crossposts - Export | Tagesschau - 4 of 10</vt:lpstr>
      <vt:lpstr>Eigene Videos - Crossposts - Export | Tagesschau - 5 of 10</vt:lpstr>
      <vt:lpstr>Eigene Videos - Crossposts - Export | Tagesschau - 6 of 10</vt:lpstr>
      <vt:lpstr>Eigene Videos - Crossposts - Export | Tagesschau - 7 of 10</vt:lpstr>
      <vt:lpstr>Eigene Videos - Crossposts - Export | Tagesschau - 8 of 10</vt:lpstr>
      <vt:lpstr>Eigene Videos - Crossposts - Export | Tagesschau - 9 of 10</vt:lpstr>
      <vt:lpstr>Eigene Videos - Crossposts - Export | Tagesschau - 10 of 10</vt:lpstr>
      <vt:lpstr>Youtube Video Views Change  | Tagesschau</vt:lpstr>
      <vt:lpstr>YT Videos im Zeitraum veröffentlicht -  Lifetime | Tagesschau - 1 of 4</vt:lpstr>
      <vt:lpstr>YT Videos im Zeitraum veröffentlicht -  Lifetime | Tagesschau - 2 of 4</vt:lpstr>
      <vt:lpstr>YT Videos im Zeitraum veröffentlicht -  Lifetime | Tagesschau - 3 of 4</vt:lpstr>
      <vt:lpstr>YT Videos im Zeitraum veröffentlicht -  Lifetime | Tagesschau - 4 of 4</vt:lpstr>
      <vt:lpstr>YT Top Ten Videos im Zeitraum genutzt | Tagesschau - 1 of 2</vt:lpstr>
      <vt:lpstr>YT Top Ten Videos im Zeitraum genutzt | Tagesschau - 2 of 2</vt:lpstr>
      <vt:lpstr>T - Übersicht mit Daten für die eigenen Tweets | Tagesschau - 1 of 2</vt:lpstr>
      <vt:lpstr>T - Übersicht mit Daten für die eigenen Tweets | Tagesschau - 2 of 2</vt:lpstr>
      <vt:lpstr>Eigene Posts - Aktive Nutzer - Export | Tagesschau - 1 of 7</vt:lpstr>
      <vt:lpstr>Eigene Posts - Aktive Nutzer - Export | Tagesschau - 2 of 7</vt:lpstr>
      <vt:lpstr>Eigene Posts - Aktive Nutzer - Export | Tagesschau - 3 of 7</vt:lpstr>
      <vt:lpstr>Eigene Posts - Aktive Nutzer - Export | Tagesschau - 4 of 7</vt:lpstr>
      <vt:lpstr>Eigene Posts - Aktive Nutzer - Export | Tagesschau - 5 of 7</vt:lpstr>
      <vt:lpstr>Eigene Posts - Aktive Nutzer - Export | Tagesschau - 6 of 7</vt:lpstr>
      <vt:lpstr>Eigene Posts - Aktive Nutzer - Export | Tagesschau - 7 of 7</vt:lpstr>
      <vt:lpstr>Profil - Video-Starts ab 10 Sek. | Tagesschau</vt:lpstr>
      <vt:lpstr>Video views mind. 10 Sek. | Tagesschau</vt:lpstr>
      <vt:lpstr>Profil - Video-Starts ab 3 Sek. | Tagesschau</vt:lpstr>
      <vt:lpstr>YT - Profilübersicht (intern) | Tagesschau</vt:lpstr>
      <vt:lpstr>YT - Profilübersicht (intern) - Lifetime | Tagesschau</vt:lpstr>
      <vt:lpstr>Facebook - Videostarts - Test | Tagesschau - 1 of 9</vt:lpstr>
      <vt:lpstr>Facebook - Videostarts - Test | Tagesschau - 2 of 9</vt:lpstr>
      <vt:lpstr>Facebook - Videostarts - Test | Tagesschau - 3 of 9</vt:lpstr>
      <vt:lpstr>Facebook - Videostarts - Test | Tagesschau - 4 of 9</vt:lpstr>
      <vt:lpstr>Facebook - Videostarts - Test | Tagesschau - 5 of 9</vt:lpstr>
      <vt:lpstr>Facebook - Videostarts - Test | Tagesschau - 6 of 9</vt:lpstr>
      <vt:lpstr>Facebook - Videostarts - Test | Tagesschau - 7 of 9</vt:lpstr>
      <vt:lpstr>Facebook - Videostarts - Test | Tagesschau - 8 of 9</vt:lpstr>
      <vt:lpstr>Facebook - Videostarts - Test | Tagesschau - 9 of 9</vt:lpstr>
      <vt:lpstr>Profile - Video Views | Tagesschau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Administrator</dc:creator>
  <cp:lastModifiedBy>Administrator</cp:lastModifiedBy>
  <cp:revision>1</cp:revision>
  <dcterms:created xsi:type="dcterms:W3CDTF">2018-08-21T12:13:38Z</dcterms:created>
  <dcterms:modified xsi:type="dcterms:W3CDTF">2018-08-21T12:16:33Z</dcterms:modified>
</cp:coreProperties>
</file>