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57BC9-C0E4-4D8A-BF2F-A7C3AD60F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 - Summe Interaktionen - Export | Treckerfahrer dürfen das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086204-5E36-4F65-AB2B-5195A61273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9218914"/>
              </p:ext>
            </p:extLst>
          </p:nvPr>
        </p:nvGraphicFramePr>
        <p:xfrm>
          <a:off x="457200" y="1731963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17991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3380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2253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7229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5052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0959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4853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51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778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- 2017-11-07 13:32:00 </a:t>
                      </a:r>
                      <a:r>
                        <a:rPr lang="de-DE" sz="1000"/>
                        <a:t> 
 Unglaublich! Thomas Theune, von Geburt an blind, erkennt Trecker nur am Klang! 😮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05.05.2018 11:25:00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281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- 2017-11-11 16:51:00 </a:t>
                      </a:r>
                      <a:r>
                        <a:rPr lang="de-DE" sz="1000"/>
                        <a:t> 
 Auf dem Weg zur Verabredung noch schnell auf'm Trecker rasieren? Klar, Treckerfahrer dürfen das!😜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09.05.2018 15:21:00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268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- 2017-11-13 10:18:00 </a:t>
                      </a:r>
                      <a:r>
                        <a:rPr lang="de-DE" sz="1000"/>
                        <a:t> 
 Das ist ja mal eine Ansage! Was glaubt ihr, wer bei dem Revanche-Duell zwischen Fynn Kliemann aus dem Kliemannsland und Sven Tietzer gewinnen wird?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10.05.2018 15:48:00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465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- 2017-11-06 15:45:00 </a:t>
                      </a:r>
                      <a:r>
                        <a:rPr lang="de-DE" sz="1000"/>
                        <a:t> 
 Mit 100 km/h über die Autobahn donnern - nichts Außergewöhnliches. Es sei denn, man ist mit einem Trecker unterwegs...Treckerfahrer dürfen das! 🚜💨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04.05.2018 15:33:00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00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Treckerfahrer dürfen das - 2017-11-03 16:05:00 </a:t>
                      </a:r>
                      <a:r>
                        <a:rPr lang="de-DE" sz="1000"/>
                        <a:t> 
 Abfahrt ins Wochenende!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01.05.2018 14:47:00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280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1B64EC-C3F2-45AF-91AC-B98E4505C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01.09.2017 - 14.08.2018</a:t>
            </a:r>
          </a:p>
        </p:txBody>
      </p:sp>
    </p:spTree>
    <p:extLst>
      <p:ext uri="{BB962C8B-B14F-4D97-AF65-F5344CB8AC3E}">
        <p14:creationId xmlns:p14="http://schemas.microsoft.com/office/powerpoint/2010/main" val="13940691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120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Eigene Post - Summe Interaktionen - Export | Treckerfahrer dürfen das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 - Summe Interaktionen - Export | Treckerfahrer dürfen das</dc:title>
  <dc:creator>Administrator</dc:creator>
  <cp:lastModifiedBy>Administrator</cp:lastModifiedBy>
  <cp:revision>1</cp:revision>
  <dcterms:created xsi:type="dcterms:W3CDTF">2018-08-21T08:17:10Z</dcterms:created>
  <dcterms:modified xsi:type="dcterms:W3CDTF">2018-08-21T08:17:23Z</dcterms:modified>
</cp:coreProperties>
</file>