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C9FD-FB41-4F86-A9FC-6971FAF7F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F0F92-9B51-439D-B497-DF202681A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779973"/>
              </p:ext>
            </p:extLst>
          </p:nvPr>
        </p:nvGraphicFramePr>
        <p:xfrm>
          <a:off x="457200" y="1731963"/>
          <a:ext cx="8229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19996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593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40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360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619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46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366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253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74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13:09:58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92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10:58:17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1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12:14:29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15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D8AE1-A178-4D16-B2BE-4BA6AA85F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28798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28650-4337-4E2F-B97D-7DB07063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9DDD44-FC38-463E-83F6-CCD0A52E6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655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062597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732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581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754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118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120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445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72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9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12:58:37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43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13:13:26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41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1F2DB-42E5-4F82-B332-DB55D249D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7480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</Words>
  <Application>Microsoft Office PowerPoint</Application>
  <PresentationFormat>On-screen Show (4:3)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Eigene Posts - Aktive Nutzer - Export | Treckerfahrer dürfen das - 1 of 2</vt:lpstr>
      <vt:lpstr>Eigene Posts - Aktive Nutzer - Export | Treckerfahrer dürfen das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Aktive Nutzer - Export | Treckerfahrer dürfen das - 1 of 2</dc:title>
  <dc:creator>Administrator</dc:creator>
  <cp:lastModifiedBy>Administrator</cp:lastModifiedBy>
  <cp:revision>1</cp:revision>
  <dcterms:created xsi:type="dcterms:W3CDTF">2018-08-21T08:17:26Z</dcterms:created>
  <dcterms:modified xsi:type="dcterms:W3CDTF">2018-08-21T08:17:44Z</dcterms:modified>
</cp:coreProperties>
</file>