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5372C8-DB07-4410-97EF-99EA065F2A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Potenzielle Reichweite - Export | Treckerfahrer dürfen das - 1 of 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6DFC9B5-AE7F-45E2-BA43-9A23BB2699D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59806451"/>
              </p:ext>
            </p:extLst>
          </p:nvPr>
        </p:nvGraphicFramePr>
        <p:xfrm>
          <a:off x="457200" y="1731963"/>
          <a:ext cx="8229600" cy="3474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6794462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511133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675916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66367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600630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0259826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334499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315249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919162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gesamt 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51566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- 2017-09-01 12:40:51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Wir sind am Start! Ab heute mit eigener Facebook-Seite! 
Schickt uns gern eure Geschichten, Bilder, Videos, Themen, Veranstaltungen an trecker@ndr.de
Liked unsere Facebook-Seite und seid so immer auf dem Laufenden!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23113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- 2017-09-01 12:41:02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Wir sind am Start! Ab heute mit eigener Facebook-Seite! 
Schickt uns gern eure Geschichten, Bilder, Videos, Themen, Veranstaltungen an trecker@ndr.de
Liked unsere Facebook-Seite und seid so immer auf dem Laufenden!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437812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CBD899-115A-49EF-8873-3DB8CD406DC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01.09.2017 - 14.08.2018</a:t>
            </a:r>
          </a:p>
        </p:txBody>
      </p:sp>
    </p:spTree>
    <p:extLst>
      <p:ext uri="{BB962C8B-B14F-4D97-AF65-F5344CB8AC3E}">
        <p14:creationId xmlns:p14="http://schemas.microsoft.com/office/powerpoint/2010/main" val="38938751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87C009-B276-4A4B-AD41-0D4C34EE5C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Potenzielle Reichweite - Export | Treckerfahrer dürfen das - 2 of 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1362DBF-2490-4B3E-B3D0-20CFDB86170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5966888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1105787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99660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34708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835230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035039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275475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413841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307894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513918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gesamt 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37828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- 2017-09-01 10:56:23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Wir sind am Start! Ab heute mit eigener Facebook-Seite! 
Schickt uns gern eure Geschichten, Bilder, Videos, Themen, Veranstaltungen an trecker@ndr.de
Liked unsere Facebook-Seite und seid so immer auf dem Laufenden!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00299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- 2017-09-01 13:11:01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Wir sind am Start! Ab heute mit eigener Facebook-Seite! 
Schickt uns gern eure Geschichten, Bilder, Videos, Themen, Veranstaltungen an trecker@ndr.de
Liked unsere Facebook-Seite und seid so immer auf dem Laufenden!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271832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DBF832D-78C1-4C0D-B8ED-220B10F2DA3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01.09.2017 - 14.08.2018</a:t>
            </a:r>
          </a:p>
        </p:txBody>
      </p:sp>
    </p:spTree>
    <p:extLst>
      <p:ext uri="{BB962C8B-B14F-4D97-AF65-F5344CB8AC3E}">
        <p14:creationId xmlns:p14="http://schemas.microsoft.com/office/powerpoint/2010/main" val="42180873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8E969C-551E-443C-A2DD-BB0B99B7A7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Potenzielle Reichweite - Export | Treckerfahrer dürfen das - 3 of 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70D4B77-63D0-4F59-B8FD-C343D6A2E59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5645482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5461539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090323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756222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600540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822190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8056602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70478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983147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501804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gesamt 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44393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- 2017-09-01 09:50:50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Wir sind am Start! Ab heute mit eigener Facebook-Seite! 
Schickt uns gern eure Geschichten, Bilder, Videos, Themen, Veranstaltungen an trecker@ndr.de
Liked unsere Facebook-Seite und seid so immer auf dem Laufenden!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504807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CC8432-53D1-423E-AE0E-02B366446F3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01.09.2017 - 14.08.2018</a:t>
            </a:r>
          </a:p>
        </p:txBody>
      </p:sp>
    </p:spTree>
    <p:extLst>
      <p:ext uri="{BB962C8B-B14F-4D97-AF65-F5344CB8AC3E}">
        <p14:creationId xmlns:p14="http://schemas.microsoft.com/office/powerpoint/2010/main" val="353669291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178</Words>
  <Application>Microsoft Office PowerPoint</Application>
  <PresentationFormat>On-screen Show (4:3)</PresentationFormat>
  <Paragraphs>78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Eigene Posts - Potenzielle Reichweite - Export | Treckerfahrer dürfen das - 1 of 3</vt:lpstr>
      <vt:lpstr>Eigene Posts - Potenzielle Reichweite - Export | Treckerfahrer dürfen das - 2 of 3</vt:lpstr>
      <vt:lpstr>Eigene Posts - Potenzielle Reichweite - Export | Treckerfahrer dürfen das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Eigene Posts - Potenzielle Reichweite - Export | Treckerfahrer dürfen das - 1 of 3</dc:title>
  <dc:creator>Administrator</dc:creator>
  <cp:lastModifiedBy>Administrator</cp:lastModifiedBy>
  <cp:revision>1</cp:revision>
  <dcterms:created xsi:type="dcterms:W3CDTF">2018-08-21T08:16:45Z</dcterms:created>
  <dcterms:modified xsi:type="dcterms:W3CDTF">2018-08-21T08:17:07Z</dcterms:modified>
</cp:coreProperties>
</file>