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A5F01-58F0-459B-8858-D7EA1F2CCCC2}"/>
              </a:ext>
            </a:extLst>
          </p:cNvPr>
          <p:cNvSpPr>
            <a:spLocks noGrp="1"/>
          </p:cNvSpPr>
          <p:nvPr>
            <p:ph type="title"/>
          </p:nvPr>
        </p:nvSpPr>
        <p:spPr/>
        <p:txBody>
          <a:bodyPr/>
          <a:lstStyle/>
          <a:p>
            <a:r>
              <a:rPr lang="de-DE"/>
              <a:t>Instagram Posts Table | treckerfahrerduerfendas - 1 of 3</a:t>
            </a:r>
            <a:endParaRPr lang="en-US"/>
          </a:p>
        </p:txBody>
      </p:sp>
      <p:graphicFrame>
        <p:nvGraphicFramePr>
          <p:cNvPr id="5" name="Table Placeholder 4">
            <a:extLst>
              <a:ext uri="{FF2B5EF4-FFF2-40B4-BE49-F238E27FC236}">
                <a16:creationId xmlns:a16="http://schemas.microsoft.com/office/drawing/2014/main" id="{8D8DA635-A25D-4367-A817-3F85DCD957B6}"/>
              </a:ext>
            </a:extLst>
          </p:cNvPr>
          <p:cNvGraphicFramePr>
            <a:graphicFrameLocks noGrp="1"/>
          </p:cNvGraphicFramePr>
          <p:nvPr>
            <p:ph type="tbl" sz="quarter" idx="13"/>
            <p:extLst>
              <p:ext uri="{D42A27DB-BD31-4B8C-83A1-F6EECF244321}">
                <p14:modId xmlns:p14="http://schemas.microsoft.com/office/powerpoint/2010/main" val="1778575985"/>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7213140"/>
                    </a:ext>
                  </a:extLst>
                </a:gridCol>
                <a:gridCol w="658368">
                  <a:extLst>
                    <a:ext uri="{9D8B030D-6E8A-4147-A177-3AD203B41FA5}">
                      <a16:colId xmlns:a16="http://schemas.microsoft.com/office/drawing/2014/main" val="231993763"/>
                    </a:ext>
                  </a:extLst>
                </a:gridCol>
                <a:gridCol w="658368">
                  <a:extLst>
                    <a:ext uri="{9D8B030D-6E8A-4147-A177-3AD203B41FA5}">
                      <a16:colId xmlns:a16="http://schemas.microsoft.com/office/drawing/2014/main" val="4119512433"/>
                    </a:ext>
                  </a:extLst>
                </a:gridCol>
                <a:gridCol w="658368">
                  <a:extLst>
                    <a:ext uri="{9D8B030D-6E8A-4147-A177-3AD203B41FA5}">
                      <a16:colId xmlns:a16="http://schemas.microsoft.com/office/drawing/2014/main" val="2711286477"/>
                    </a:ext>
                  </a:extLst>
                </a:gridCol>
                <a:gridCol w="658368">
                  <a:extLst>
                    <a:ext uri="{9D8B030D-6E8A-4147-A177-3AD203B41FA5}">
                      <a16:colId xmlns:a16="http://schemas.microsoft.com/office/drawing/2014/main" val="2632572975"/>
                    </a:ext>
                  </a:extLst>
                </a:gridCol>
                <a:gridCol w="658368">
                  <a:extLst>
                    <a:ext uri="{9D8B030D-6E8A-4147-A177-3AD203B41FA5}">
                      <a16:colId xmlns:a16="http://schemas.microsoft.com/office/drawing/2014/main" val="3527323129"/>
                    </a:ext>
                  </a:extLst>
                </a:gridCol>
                <a:gridCol w="658368">
                  <a:extLst>
                    <a:ext uri="{9D8B030D-6E8A-4147-A177-3AD203B41FA5}">
                      <a16:colId xmlns:a16="http://schemas.microsoft.com/office/drawing/2014/main" val="225156749"/>
                    </a:ext>
                  </a:extLst>
                </a:gridCol>
                <a:gridCol w="658368">
                  <a:extLst>
                    <a:ext uri="{9D8B030D-6E8A-4147-A177-3AD203B41FA5}">
                      <a16:colId xmlns:a16="http://schemas.microsoft.com/office/drawing/2014/main" val="13467935"/>
                    </a:ext>
                  </a:extLst>
                </a:gridCol>
                <a:gridCol w="658368">
                  <a:extLst>
                    <a:ext uri="{9D8B030D-6E8A-4147-A177-3AD203B41FA5}">
                      <a16:colId xmlns:a16="http://schemas.microsoft.com/office/drawing/2014/main" val="3350951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2927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- 2017-09-08 13:40:08 </a:t>
                      </a:r>
                      <a:r>
                        <a:rPr kumimoji="0" lang="de-DE" sz="1000" b="0" i="0" u="none" strike="noStrike" kern="1200" cap="none" spc="0" normalizeH="0" baseline="0" noProof="0">
                          <a:ln>
                            <a:noFill/>
                          </a:ln>
                          <a:solidFill>
                            <a:prstClr val="black"/>
                          </a:solidFill>
                          <a:effectLst/>
                          <a:uLnTx/>
                          <a:uFillTx/>
                          <a:latin typeface="+mn-lt"/>
                          <a:ea typeface="+mn-ea"/>
                          <a:cs typeface="+mn-cs"/>
                        </a:rPr>
                        <a:t>
 Zwei Schmuckstücke: eine Sonnenblume im Vordergrund - und wer erkennt den Trecker dahinter?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421087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- 2017-09-04 14:48:23 </a:t>
                      </a:r>
                      <a:r>
                        <a:rPr kumimoji="0" lang="de-DE" sz="1000" b="0" i="0" u="none" strike="noStrike" kern="1200" cap="none" spc="0" normalizeH="0" baseline="0" noProof="0">
                          <a:ln>
                            <a:noFill/>
                          </a:ln>
                          <a:solidFill>
                            <a:prstClr val="black"/>
                          </a:solidFill>
                          <a:effectLst/>
                          <a:uLnTx/>
                          <a:uFillTx/>
                          <a:latin typeface="+mn-lt"/>
                          <a:ea typeface="+mn-ea"/>
                          <a:cs typeface="+mn-cs"/>
                        </a:rPr>
                        <a:t>
 Jeder Trecker, der es nach Süddorf/Ammerland zum Treckerkino schafft, wird vor die Leinwand geführt und per Mikro vorgestellt. 874 Trecker sorgten für ein unvergessliches Hupkonzert. Ein besonderer Dank geht an die 70 ehrenamtlichen Helfer, die u. a. für eine reibungslose Positionierung sorgten!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53041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- 2017-09-07 15:03:56 </a:t>
                      </a:r>
                      <a:r>
                        <a:rPr kumimoji="0" lang="de-DE" sz="1000" b="0" i="0" u="none" strike="noStrike" kern="1200" cap="none" spc="0" normalizeH="0" baseline="0" noProof="0">
                          <a:ln>
                            <a:noFill/>
                          </a:ln>
                          <a:solidFill>
                            <a:prstClr val="black"/>
                          </a:solidFill>
                          <a:effectLst/>
                          <a:uLnTx/>
                          <a:uFillTx/>
                          <a:latin typeface="+mn-lt"/>
                          <a:ea typeface="+mn-ea"/>
                          <a:cs typeface="+mn-cs"/>
                        </a:rPr>
                        <a:t>
 Die Treckerfreunde Hahausen begeistern uns mit ihrer Treckerrallye! Danke, Franzi, an dieser Stelle: großes Kino! 🚜 #treckerfreundehahausen #hahausen #treckerrallye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270028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- 2017-09-04 14:55:43 </a:t>
                      </a:r>
                      <a:r>
                        <a:rPr kumimoji="0" lang="de-DE" sz="1000" b="0" i="0" u="none" strike="noStrike" kern="1200" cap="none" spc="0" normalizeH="0" baseline="0" noProof="0">
                          <a:ln>
                            <a:noFill/>
                          </a:ln>
                          <a:solidFill>
                            <a:prstClr val="black"/>
                          </a:solidFill>
                          <a:effectLst/>
                          <a:uLnTx/>
                          <a:uFillTx/>
                          <a:latin typeface="+mn-lt"/>
                          <a:ea typeface="+mn-ea"/>
                          <a:cs typeface="+mn-cs"/>
                        </a:rPr>
                        <a:t>
 Um 22.30 Uhr endete das Treckerkino in Süddorf/Ammerland. Die 874 Traktoren fuhren mit lautem Hupen und Getöse in anderthalb Stunden vom Platz. Mehr dazu unter www.afruemers.de #treckerkinosüddorf #afruemers #sueddorf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151229164"/>
                  </a:ext>
                </a:extLst>
              </a:tr>
            </a:tbl>
          </a:graphicData>
        </a:graphic>
      </p:graphicFrame>
      <p:sp>
        <p:nvSpPr>
          <p:cNvPr id="4" name="Text Placeholder 3">
            <a:extLst>
              <a:ext uri="{FF2B5EF4-FFF2-40B4-BE49-F238E27FC236}">
                <a16:creationId xmlns:a16="http://schemas.microsoft.com/office/drawing/2014/main" id="{92EAEA66-7B89-4027-AE4B-404E2E61E8E3}"/>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461083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E10F8-3F82-429B-979D-FB5FCD2F1E20}"/>
              </a:ext>
            </a:extLst>
          </p:cNvPr>
          <p:cNvSpPr>
            <a:spLocks noGrp="1"/>
          </p:cNvSpPr>
          <p:nvPr>
            <p:ph type="title"/>
          </p:nvPr>
        </p:nvSpPr>
        <p:spPr/>
        <p:txBody>
          <a:bodyPr/>
          <a:lstStyle/>
          <a:p>
            <a:r>
              <a:rPr lang="de-DE"/>
              <a:t>Instagram Posts Table | treckerfahrerduerfendas - 2 of 3</a:t>
            </a:r>
            <a:endParaRPr lang="en-US"/>
          </a:p>
        </p:txBody>
      </p:sp>
      <p:graphicFrame>
        <p:nvGraphicFramePr>
          <p:cNvPr id="5" name="Table Placeholder 4">
            <a:extLst>
              <a:ext uri="{FF2B5EF4-FFF2-40B4-BE49-F238E27FC236}">
                <a16:creationId xmlns:a16="http://schemas.microsoft.com/office/drawing/2014/main" id="{97CC4044-B801-465A-93EF-8251D09769B2}"/>
              </a:ext>
            </a:extLst>
          </p:cNvPr>
          <p:cNvGraphicFramePr>
            <a:graphicFrameLocks noGrp="1"/>
          </p:cNvGraphicFramePr>
          <p:nvPr>
            <p:ph type="tbl" sz="quarter" idx="13"/>
            <p:extLst>
              <p:ext uri="{D42A27DB-BD31-4B8C-83A1-F6EECF244321}">
                <p14:modId xmlns:p14="http://schemas.microsoft.com/office/powerpoint/2010/main" val="93925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14993077"/>
                    </a:ext>
                  </a:extLst>
                </a:gridCol>
                <a:gridCol w="658368">
                  <a:extLst>
                    <a:ext uri="{9D8B030D-6E8A-4147-A177-3AD203B41FA5}">
                      <a16:colId xmlns:a16="http://schemas.microsoft.com/office/drawing/2014/main" val="608625920"/>
                    </a:ext>
                  </a:extLst>
                </a:gridCol>
                <a:gridCol w="658368">
                  <a:extLst>
                    <a:ext uri="{9D8B030D-6E8A-4147-A177-3AD203B41FA5}">
                      <a16:colId xmlns:a16="http://schemas.microsoft.com/office/drawing/2014/main" val="3369009482"/>
                    </a:ext>
                  </a:extLst>
                </a:gridCol>
                <a:gridCol w="658368">
                  <a:extLst>
                    <a:ext uri="{9D8B030D-6E8A-4147-A177-3AD203B41FA5}">
                      <a16:colId xmlns:a16="http://schemas.microsoft.com/office/drawing/2014/main" val="1391034738"/>
                    </a:ext>
                  </a:extLst>
                </a:gridCol>
                <a:gridCol w="658368">
                  <a:extLst>
                    <a:ext uri="{9D8B030D-6E8A-4147-A177-3AD203B41FA5}">
                      <a16:colId xmlns:a16="http://schemas.microsoft.com/office/drawing/2014/main" val="1436400108"/>
                    </a:ext>
                  </a:extLst>
                </a:gridCol>
                <a:gridCol w="658368">
                  <a:extLst>
                    <a:ext uri="{9D8B030D-6E8A-4147-A177-3AD203B41FA5}">
                      <a16:colId xmlns:a16="http://schemas.microsoft.com/office/drawing/2014/main" val="1551658382"/>
                    </a:ext>
                  </a:extLst>
                </a:gridCol>
                <a:gridCol w="658368">
                  <a:extLst>
                    <a:ext uri="{9D8B030D-6E8A-4147-A177-3AD203B41FA5}">
                      <a16:colId xmlns:a16="http://schemas.microsoft.com/office/drawing/2014/main" val="2413852030"/>
                    </a:ext>
                  </a:extLst>
                </a:gridCol>
                <a:gridCol w="658368">
                  <a:extLst>
                    <a:ext uri="{9D8B030D-6E8A-4147-A177-3AD203B41FA5}">
                      <a16:colId xmlns:a16="http://schemas.microsoft.com/office/drawing/2014/main" val="935023303"/>
                    </a:ext>
                  </a:extLst>
                </a:gridCol>
                <a:gridCol w="658368">
                  <a:extLst>
                    <a:ext uri="{9D8B030D-6E8A-4147-A177-3AD203B41FA5}">
                      <a16:colId xmlns:a16="http://schemas.microsoft.com/office/drawing/2014/main" val="180994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8321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- 2017-09-09 10:11:40 </a:t>
                      </a:r>
                      <a:r>
                        <a:rPr kumimoji="0" lang="de-DE" sz="1000" b="0" i="0" u="none" strike="noStrike" kern="1200" cap="none" spc="0" normalizeH="0" baseline="0" noProof="0">
                          <a:ln>
                            <a:noFill/>
                          </a:ln>
                          <a:solidFill>
                            <a:prstClr val="black"/>
                          </a:solidFill>
                          <a:effectLst/>
                          <a:uLnTx/>
                          <a:uFillTx/>
                          <a:latin typeface="+mn-lt"/>
                          <a:ea typeface="+mn-ea"/>
                          <a:cs typeface="+mn-cs"/>
                        </a:rPr>
                        <a:t>
 Unser Mann für gute Laune und spannende Besuche: Sven Tietzer! Schreibt an trecker@ndr.de, wenn auch Ihr tolle Exponate habt, die Sven für unsere nächste Staffel vorstellen soll.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307242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- 2017-09-02 16:33:55 </a:t>
                      </a:r>
                      <a:r>
                        <a:rPr kumimoji="0" lang="de-DE" sz="1000" b="0" i="0" u="none" strike="noStrike" kern="1200" cap="none" spc="0" normalizeH="0" baseline="0" noProof="0">
                          <a:ln>
                            <a:noFill/>
                          </a:ln>
                          <a:solidFill>
                            <a:prstClr val="black"/>
                          </a:solidFill>
                          <a:effectLst/>
                          <a:uLnTx/>
                          <a:uFillTx/>
                          <a:latin typeface="+mn-lt"/>
                          <a:ea typeface="+mn-ea"/>
                          <a:cs typeface="+mn-cs"/>
                        </a:rPr>
                        <a:t>
 Sven Tietzer vor seinem Porsche-Trecker "Brunhilde". Im Spätherbst strahlen wir die neuen Folgen von "Treckerfahrer dürfen das!" 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extLst>
                  <a:ext uri="{0D108BD9-81ED-4DB2-BD59-A6C34878D82A}">
                    <a16:rowId xmlns:a16="http://schemas.microsoft.com/office/drawing/2014/main" val="142001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- 2017-09-13 09:17:23 </a:t>
                      </a:r>
                      <a:r>
                        <a:rPr kumimoji="0" lang="de-DE" sz="1000" b="0" i="0" u="none" strike="noStrike" kern="1200" cap="none" spc="0" normalizeH="0" baseline="0" noProof="0">
                          <a:ln>
                            <a:noFill/>
                          </a:ln>
                          <a:solidFill>
                            <a:prstClr val="black"/>
                          </a:solidFill>
                          <a:effectLst/>
                          <a:uLnTx/>
                          <a:uFillTx/>
                          <a:latin typeface="+mn-lt"/>
                          <a:ea typeface="+mn-ea"/>
                          <a:cs typeface="+mn-cs"/>
                        </a:rPr>
                        <a:t>
 Zwischen Sven und "Brunhilde" passt kein Blatt...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33184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- 2017-09-12 12:44:26 </a:t>
                      </a:r>
                      <a:r>
                        <a:rPr kumimoji="0" lang="de-DE" sz="1000" b="0" i="0" u="none" strike="noStrike" kern="1200" cap="none" spc="0" normalizeH="0" baseline="0" noProof="0">
                          <a:ln>
                            <a:noFill/>
                          </a:ln>
                          <a:solidFill>
                            <a:prstClr val="black"/>
                          </a:solidFill>
                          <a:effectLst/>
                          <a:uLnTx/>
                          <a:uFillTx/>
                          <a:latin typeface="+mn-lt"/>
                          <a:ea typeface="+mn-ea"/>
                          <a:cs typeface="+mn-cs"/>
                        </a:rPr>
                        <a:t>
 Welch Schmuckstück: ein Fahr D180! Vielen Dank an Dennis Diederley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263497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- 2017-09-04 08:32:33 </a:t>
                      </a:r>
                      <a:r>
                        <a:rPr kumimoji="0" lang="de-DE" sz="1000" b="0" i="0" u="none" strike="noStrike" kern="1200" cap="none" spc="0" normalizeH="0" baseline="0" noProof="0">
                          <a:ln>
                            <a:noFill/>
                          </a:ln>
                          <a:solidFill>
                            <a:prstClr val="black"/>
                          </a:solidFill>
                          <a:effectLst/>
                          <a:uLnTx/>
                          <a:uFillTx/>
                          <a:latin typeface="+mn-lt"/>
                          <a:ea typeface="+mn-ea"/>
                          <a:cs typeface="+mn-cs"/>
                        </a:rPr>
                        <a:t>
 König der Landstraße: mit diesem stattlichen Gefährt kannst Du Deinen Trecker-Führerschein machen! Wer von Euch hat seine ersten Fahrversuche auf solch einem Boliden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2925591039"/>
                  </a:ext>
                </a:extLst>
              </a:tr>
            </a:tbl>
          </a:graphicData>
        </a:graphic>
      </p:graphicFrame>
      <p:sp>
        <p:nvSpPr>
          <p:cNvPr id="4" name="Text Placeholder 3">
            <a:extLst>
              <a:ext uri="{FF2B5EF4-FFF2-40B4-BE49-F238E27FC236}">
                <a16:creationId xmlns:a16="http://schemas.microsoft.com/office/drawing/2014/main" id="{B1841043-6ADD-4076-98E3-F23EAC529AAB}"/>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640310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F491-86CF-4B11-B6B0-BB21A14A3048}"/>
              </a:ext>
            </a:extLst>
          </p:cNvPr>
          <p:cNvSpPr>
            <a:spLocks noGrp="1"/>
          </p:cNvSpPr>
          <p:nvPr>
            <p:ph type="title"/>
          </p:nvPr>
        </p:nvSpPr>
        <p:spPr/>
        <p:txBody>
          <a:bodyPr/>
          <a:lstStyle/>
          <a:p>
            <a:r>
              <a:rPr lang="de-DE"/>
              <a:t>Instagram Posts Table | treckerfahrerduerfendas - 3 of 3</a:t>
            </a:r>
            <a:endParaRPr lang="en-US"/>
          </a:p>
        </p:txBody>
      </p:sp>
      <p:graphicFrame>
        <p:nvGraphicFramePr>
          <p:cNvPr id="5" name="Table Placeholder 4">
            <a:extLst>
              <a:ext uri="{FF2B5EF4-FFF2-40B4-BE49-F238E27FC236}">
                <a16:creationId xmlns:a16="http://schemas.microsoft.com/office/drawing/2014/main" id="{C9630334-DA38-4BF5-82C1-E92BADB79FC7}"/>
              </a:ext>
            </a:extLst>
          </p:cNvPr>
          <p:cNvGraphicFramePr>
            <a:graphicFrameLocks noGrp="1"/>
          </p:cNvGraphicFramePr>
          <p:nvPr>
            <p:ph type="tbl" sz="quarter" idx="13"/>
            <p:extLst>
              <p:ext uri="{D42A27DB-BD31-4B8C-83A1-F6EECF244321}">
                <p14:modId xmlns:p14="http://schemas.microsoft.com/office/powerpoint/2010/main" val="334696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17251133"/>
                    </a:ext>
                  </a:extLst>
                </a:gridCol>
                <a:gridCol w="658368">
                  <a:extLst>
                    <a:ext uri="{9D8B030D-6E8A-4147-A177-3AD203B41FA5}">
                      <a16:colId xmlns:a16="http://schemas.microsoft.com/office/drawing/2014/main" val="3072798426"/>
                    </a:ext>
                  </a:extLst>
                </a:gridCol>
                <a:gridCol w="658368">
                  <a:extLst>
                    <a:ext uri="{9D8B030D-6E8A-4147-A177-3AD203B41FA5}">
                      <a16:colId xmlns:a16="http://schemas.microsoft.com/office/drawing/2014/main" val="2500678"/>
                    </a:ext>
                  </a:extLst>
                </a:gridCol>
                <a:gridCol w="658368">
                  <a:extLst>
                    <a:ext uri="{9D8B030D-6E8A-4147-A177-3AD203B41FA5}">
                      <a16:colId xmlns:a16="http://schemas.microsoft.com/office/drawing/2014/main" val="1489085220"/>
                    </a:ext>
                  </a:extLst>
                </a:gridCol>
                <a:gridCol w="658368">
                  <a:extLst>
                    <a:ext uri="{9D8B030D-6E8A-4147-A177-3AD203B41FA5}">
                      <a16:colId xmlns:a16="http://schemas.microsoft.com/office/drawing/2014/main" val="3326405095"/>
                    </a:ext>
                  </a:extLst>
                </a:gridCol>
                <a:gridCol w="658368">
                  <a:extLst>
                    <a:ext uri="{9D8B030D-6E8A-4147-A177-3AD203B41FA5}">
                      <a16:colId xmlns:a16="http://schemas.microsoft.com/office/drawing/2014/main" val="638904246"/>
                    </a:ext>
                  </a:extLst>
                </a:gridCol>
                <a:gridCol w="658368">
                  <a:extLst>
                    <a:ext uri="{9D8B030D-6E8A-4147-A177-3AD203B41FA5}">
                      <a16:colId xmlns:a16="http://schemas.microsoft.com/office/drawing/2014/main" val="1360720228"/>
                    </a:ext>
                  </a:extLst>
                </a:gridCol>
                <a:gridCol w="658368">
                  <a:extLst>
                    <a:ext uri="{9D8B030D-6E8A-4147-A177-3AD203B41FA5}">
                      <a16:colId xmlns:a16="http://schemas.microsoft.com/office/drawing/2014/main" val="2723693442"/>
                    </a:ext>
                  </a:extLst>
                </a:gridCol>
                <a:gridCol w="658368">
                  <a:extLst>
                    <a:ext uri="{9D8B030D-6E8A-4147-A177-3AD203B41FA5}">
                      <a16:colId xmlns:a16="http://schemas.microsoft.com/office/drawing/2014/main" val="145403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9364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- 2017-09-09 22:21:59 </a:t>
                      </a:r>
                      <a:r>
                        <a:rPr kumimoji="0" lang="de-DE" sz="1000" b="0" i="0" u="none" strike="noStrike" kern="1200" cap="none" spc="0" normalizeH="0" baseline="0" noProof="0">
                          <a:ln>
                            <a:noFill/>
                          </a:ln>
                          <a:solidFill>
                            <a:prstClr val="black"/>
                          </a:solidFill>
                          <a:effectLst/>
                          <a:uLnTx/>
                          <a:uFillTx/>
                          <a:latin typeface="+mn-lt"/>
                          <a:ea typeface="+mn-ea"/>
                          <a:cs typeface="+mn-cs"/>
                        </a:rPr>
                        <a:t>
 Ein (B)Engel breitet seine Flügel über Sven Tietzer und seine "Brunhilde" aus... 💚 Nur Fliegen ist schöner!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extLst>
                  <a:ext uri="{0D108BD9-81ED-4DB2-BD59-A6C34878D82A}">
                    <a16:rowId xmlns:a16="http://schemas.microsoft.com/office/drawing/2014/main" val="746120276"/>
                  </a:ext>
                </a:extLst>
              </a:tr>
            </a:tbl>
          </a:graphicData>
        </a:graphic>
      </p:graphicFrame>
      <p:sp>
        <p:nvSpPr>
          <p:cNvPr id="4" name="Text Placeholder 3">
            <a:extLst>
              <a:ext uri="{FF2B5EF4-FFF2-40B4-BE49-F238E27FC236}">
                <a16:creationId xmlns:a16="http://schemas.microsoft.com/office/drawing/2014/main" id="{E73B8AA2-5D04-4908-9F74-F2EA80AE004D}"/>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5824479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206</Words>
  <Application>Microsoft Office PowerPoint</Application>
  <PresentationFormat>On-screen Show (4:3)</PresentationFormat>
  <Paragraphs>123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Instagram Posts Table | treckerfahrerduerfendas - 1 of 3</vt:lpstr>
      <vt:lpstr>Instagram Posts Table | treckerfahrerduerfendas - 2 of 3</vt:lpstr>
      <vt:lpstr>Instagram Posts Table | treckerfahrerduerfendas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treckerfahrerduerfendas - 1 of 3</dc:title>
  <dc:creator>Administrator</dc:creator>
  <cp:lastModifiedBy>Administrator</cp:lastModifiedBy>
  <cp:revision>1</cp:revision>
  <dcterms:created xsi:type="dcterms:W3CDTF">2018-08-21T08:10:17Z</dcterms:created>
  <dcterms:modified xsi:type="dcterms:W3CDTF">2018-08-21T08:11:06Z</dcterms:modified>
</cp:coreProperties>
</file>