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treckerfahrerduerfendas</c:v>
                </c:pt>
              </c:strCache>
            </c:strRef>
          </c:tx>
          <c:spPr>
            <a:ln w="28575" cap="rnd">
              <a:solidFill>
                <a:schemeClr val="accent1"/>
              </a:solidFill>
              <a:round/>
            </a:ln>
            <a:effectLst/>
          </c:spPr>
          <c:marker>
            <c:symbol val="none"/>
          </c:marker>
          <c:cat>
            <c:strRef>
              <c:f>Sheet1!$A$2:$A$349</c:f>
              <c:strCache>
                <c:ptCount val="348"/>
                <c:pt idx="0">
                  <c:v>01.09.2017</c:v>
                </c:pt>
                <c:pt idx="1">
                  <c:v>02.09.2017</c:v>
                </c:pt>
                <c:pt idx="2">
                  <c:v>03.09.2017</c:v>
                </c:pt>
                <c:pt idx="3">
                  <c:v>04.09.2017</c:v>
                </c:pt>
                <c:pt idx="4">
                  <c:v>05.09.2017</c:v>
                </c:pt>
                <c:pt idx="5">
                  <c:v>06.09.2017</c:v>
                </c:pt>
                <c:pt idx="6">
                  <c:v>07.09.2017</c:v>
                </c:pt>
                <c:pt idx="7">
                  <c:v>08.09.2017</c:v>
                </c:pt>
                <c:pt idx="8">
                  <c:v>09.09.2017</c:v>
                </c:pt>
                <c:pt idx="9">
                  <c:v>10.09.2017</c:v>
                </c:pt>
                <c:pt idx="10">
                  <c:v>11.09.2017</c:v>
                </c:pt>
                <c:pt idx="11">
                  <c:v>12.09.2017</c:v>
                </c:pt>
                <c:pt idx="12">
                  <c:v>13.09.2017</c:v>
                </c:pt>
                <c:pt idx="13">
                  <c:v>14.09.2017</c:v>
                </c:pt>
                <c:pt idx="14">
                  <c:v>15.09.2017</c:v>
                </c:pt>
                <c:pt idx="15">
                  <c:v>16.09.2017</c:v>
                </c:pt>
                <c:pt idx="16">
                  <c:v>17.09.2017</c:v>
                </c:pt>
                <c:pt idx="17">
                  <c:v>18.09.2017</c:v>
                </c:pt>
                <c:pt idx="18">
                  <c:v>19.09.2017</c:v>
                </c:pt>
                <c:pt idx="19">
                  <c:v>20.09.2017</c:v>
                </c:pt>
                <c:pt idx="20">
                  <c:v>21.09.2017</c:v>
                </c:pt>
                <c:pt idx="21">
                  <c:v>22.09.2017</c:v>
                </c:pt>
                <c:pt idx="22">
                  <c:v>23.09.2017</c:v>
                </c:pt>
                <c:pt idx="23">
                  <c:v>24.09.2017</c:v>
                </c:pt>
                <c:pt idx="24">
                  <c:v>25.09.2017</c:v>
                </c:pt>
                <c:pt idx="25">
                  <c:v>26.09.2017</c:v>
                </c:pt>
                <c:pt idx="26">
                  <c:v>27.09.2017</c:v>
                </c:pt>
                <c:pt idx="27">
                  <c:v>28.09.2017</c:v>
                </c:pt>
                <c:pt idx="28">
                  <c:v>29.09.2017</c:v>
                </c:pt>
                <c:pt idx="29">
                  <c:v>30.09.2017</c:v>
                </c:pt>
                <c:pt idx="30">
                  <c:v>01.10.2017</c:v>
                </c:pt>
                <c:pt idx="31">
                  <c:v>02.10.2017</c:v>
                </c:pt>
                <c:pt idx="32">
                  <c:v>03.10.2017</c:v>
                </c:pt>
                <c:pt idx="33">
                  <c:v>04.10.2017</c:v>
                </c:pt>
                <c:pt idx="34">
                  <c:v>05.10.2017</c:v>
                </c:pt>
                <c:pt idx="35">
                  <c:v>06.10.2017</c:v>
                </c:pt>
                <c:pt idx="36">
                  <c:v>07.10.2017</c:v>
                </c:pt>
                <c:pt idx="37">
                  <c:v>08.10.2017</c:v>
                </c:pt>
                <c:pt idx="38">
                  <c:v>09.10.2017</c:v>
                </c:pt>
                <c:pt idx="39">
                  <c:v>10.10.2017</c:v>
                </c:pt>
                <c:pt idx="40">
                  <c:v>11.10.2017</c:v>
                </c:pt>
                <c:pt idx="41">
                  <c:v>12.10.2017</c:v>
                </c:pt>
                <c:pt idx="42">
                  <c:v>13.10.2017</c:v>
                </c:pt>
                <c:pt idx="43">
                  <c:v>14.10.2017</c:v>
                </c:pt>
                <c:pt idx="44">
                  <c:v>15.10.2017</c:v>
                </c:pt>
                <c:pt idx="45">
                  <c:v>16.10.2017</c:v>
                </c:pt>
                <c:pt idx="46">
                  <c:v>17.10.2017</c:v>
                </c:pt>
                <c:pt idx="47">
                  <c:v>18.10.2017</c:v>
                </c:pt>
                <c:pt idx="48">
                  <c:v>19.10.2017</c:v>
                </c:pt>
                <c:pt idx="49">
                  <c:v>20.10.2017</c:v>
                </c:pt>
                <c:pt idx="50">
                  <c:v>21.10.2017</c:v>
                </c:pt>
                <c:pt idx="51">
                  <c:v>22.10.2017</c:v>
                </c:pt>
                <c:pt idx="52">
                  <c:v>23.10.2017</c:v>
                </c:pt>
                <c:pt idx="53">
                  <c:v>24.10.2017</c:v>
                </c:pt>
                <c:pt idx="54">
                  <c:v>25.10.2017</c:v>
                </c:pt>
                <c:pt idx="55">
                  <c:v>26.10.2017</c:v>
                </c:pt>
                <c:pt idx="56">
                  <c:v>27.10.2017</c:v>
                </c:pt>
                <c:pt idx="57">
                  <c:v>28.10.2017</c:v>
                </c:pt>
                <c:pt idx="58">
                  <c:v>29.10.2017</c:v>
                </c:pt>
                <c:pt idx="59">
                  <c:v>30.10.2017</c:v>
                </c:pt>
                <c:pt idx="60">
                  <c:v>31.10.2017</c:v>
                </c:pt>
                <c:pt idx="61">
                  <c:v>01.11.2017</c:v>
                </c:pt>
                <c:pt idx="62">
                  <c:v>02.11.2017</c:v>
                </c:pt>
                <c:pt idx="63">
                  <c:v>03.11.2017</c:v>
                </c:pt>
                <c:pt idx="64">
                  <c:v>04.11.2017</c:v>
                </c:pt>
                <c:pt idx="65">
                  <c:v>05.11.2017</c:v>
                </c:pt>
                <c:pt idx="66">
                  <c:v>06.11.2017</c:v>
                </c:pt>
                <c:pt idx="67">
                  <c:v>07.11.2017</c:v>
                </c:pt>
                <c:pt idx="68">
                  <c:v>08.11.2017</c:v>
                </c:pt>
                <c:pt idx="69">
                  <c:v>09.11.2017</c:v>
                </c:pt>
                <c:pt idx="70">
                  <c:v>10.11.2017</c:v>
                </c:pt>
                <c:pt idx="71">
                  <c:v>11.11.2017</c:v>
                </c:pt>
                <c:pt idx="72">
                  <c:v>12.11.2017</c:v>
                </c:pt>
                <c:pt idx="73">
                  <c:v>13.11.2017</c:v>
                </c:pt>
                <c:pt idx="74">
                  <c:v>14.11.2017</c:v>
                </c:pt>
                <c:pt idx="75">
                  <c:v>15.11.2017</c:v>
                </c:pt>
                <c:pt idx="76">
                  <c:v>16.11.2017</c:v>
                </c:pt>
                <c:pt idx="77">
                  <c:v>17.11.2017</c:v>
                </c:pt>
                <c:pt idx="78">
                  <c:v>18.11.2017</c:v>
                </c:pt>
                <c:pt idx="79">
                  <c:v>19.11.2017</c:v>
                </c:pt>
                <c:pt idx="80">
                  <c:v>20.11.2017</c:v>
                </c:pt>
                <c:pt idx="81">
                  <c:v>21.11.2017</c:v>
                </c:pt>
                <c:pt idx="82">
                  <c:v>22.11.2017</c:v>
                </c:pt>
                <c:pt idx="83">
                  <c:v>23.11.2017</c:v>
                </c:pt>
                <c:pt idx="84">
                  <c:v>24.11.2017</c:v>
                </c:pt>
                <c:pt idx="85">
                  <c:v>25.11.2017</c:v>
                </c:pt>
                <c:pt idx="86">
                  <c:v>26.11.2017</c:v>
                </c:pt>
                <c:pt idx="87">
                  <c:v>27.11.2017</c:v>
                </c:pt>
                <c:pt idx="88">
                  <c:v>28.11.2017</c:v>
                </c:pt>
                <c:pt idx="89">
                  <c:v>29.11.2017</c:v>
                </c:pt>
                <c:pt idx="90">
                  <c:v>30.11.2017</c:v>
                </c:pt>
                <c:pt idx="91">
                  <c:v>01.12.2017</c:v>
                </c:pt>
                <c:pt idx="92">
                  <c:v>02.12.2017</c:v>
                </c:pt>
                <c:pt idx="93">
                  <c:v>03.12.2017</c:v>
                </c:pt>
                <c:pt idx="94">
                  <c:v>04.12.2017</c:v>
                </c:pt>
                <c:pt idx="95">
                  <c:v>05.12.2017</c:v>
                </c:pt>
                <c:pt idx="96">
                  <c:v>06.12.2017</c:v>
                </c:pt>
                <c:pt idx="97">
                  <c:v>07.12.2017</c:v>
                </c:pt>
                <c:pt idx="98">
                  <c:v>08.12.2017</c:v>
                </c:pt>
                <c:pt idx="99">
                  <c:v>09.12.2017</c:v>
                </c:pt>
                <c:pt idx="100">
                  <c:v>10.12.2017</c:v>
                </c:pt>
                <c:pt idx="101">
                  <c:v>11.12.2017</c:v>
                </c:pt>
                <c:pt idx="102">
                  <c:v>12.12.2017</c:v>
                </c:pt>
                <c:pt idx="103">
                  <c:v>13.12.2017</c:v>
                </c:pt>
                <c:pt idx="104">
                  <c:v>14.12.2017</c:v>
                </c:pt>
                <c:pt idx="105">
                  <c:v>15.12.2017</c:v>
                </c:pt>
                <c:pt idx="106">
                  <c:v>16.12.2017</c:v>
                </c:pt>
                <c:pt idx="107">
                  <c:v>17.12.2017</c:v>
                </c:pt>
                <c:pt idx="108">
                  <c:v>18.12.2017</c:v>
                </c:pt>
                <c:pt idx="109">
                  <c:v>19.12.2017</c:v>
                </c:pt>
                <c:pt idx="110">
                  <c:v>20.12.2017</c:v>
                </c:pt>
                <c:pt idx="111">
                  <c:v>21.12.2017</c:v>
                </c:pt>
                <c:pt idx="112">
                  <c:v>22.12.2017</c:v>
                </c:pt>
                <c:pt idx="113">
                  <c:v>23.12.2017</c:v>
                </c:pt>
                <c:pt idx="114">
                  <c:v>24.12.2017</c:v>
                </c:pt>
                <c:pt idx="115">
                  <c:v>25.12.2017</c:v>
                </c:pt>
                <c:pt idx="116">
                  <c:v>26.12.2017</c:v>
                </c:pt>
                <c:pt idx="117">
                  <c:v>27.12.2017</c:v>
                </c:pt>
                <c:pt idx="118">
                  <c:v>28.12.2017</c:v>
                </c:pt>
                <c:pt idx="119">
                  <c:v>29.12.2017</c:v>
                </c:pt>
                <c:pt idx="120">
                  <c:v>30.12.2017</c:v>
                </c:pt>
                <c:pt idx="121">
                  <c:v>31.12.2017</c:v>
                </c:pt>
                <c:pt idx="122">
                  <c:v>01.01.2018</c:v>
                </c:pt>
                <c:pt idx="123">
                  <c:v>02.01.2018</c:v>
                </c:pt>
                <c:pt idx="124">
                  <c:v>03.01.2018</c:v>
                </c:pt>
                <c:pt idx="125">
                  <c:v>04.01.2018</c:v>
                </c:pt>
                <c:pt idx="126">
                  <c:v>05.01.2018</c:v>
                </c:pt>
                <c:pt idx="127">
                  <c:v>06.01.2018</c:v>
                </c:pt>
                <c:pt idx="128">
                  <c:v>07.01.2018</c:v>
                </c:pt>
                <c:pt idx="129">
                  <c:v>08.01.2018</c:v>
                </c:pt>
                <c:pt idx="130">
                  <c:v>09.01.2018</c:v>
                </c:pt>
                <c:pt idx="131">
                  <c:v>10.01.2018</c:v>
                </c:pt>
                <c:pt idx="132">
                  <c:v>11.01.2018</c:v>
                </c:pt>
                <c:pt idx="133">
                  <c:v>12.01.2018</c:v>
                </c:pt>
                <c:pt idx="134">
                  <c:v>13.01.2018</c:v>
                </c:pt>
                <c:pt idx="135">
                  <c:v>14.01.2018</c:v>
                </c:pt>
                <c:pt idx="136">
                  <c:v>15.01.2018</c:v>
                </c:pt>
                <c:pt idx="137">
                  <c:v>16.01.2018</c:v>
                </c:pt>
                <c:pt idx="138">
                  <c:v>17.01.2018</c:v>
                </c:pt>
                <c:pt idx="139">
                  <c:v>18.01.2018</c:v>
                </c:pt>
                <c:pt idx="140">
                  <c:v>19.01.2018</c:v>
                </c:pt>
                <c:pt idx="141">
                  <c:v>20.01.2018</c:v>
                </c:pt>
                <c:pt idx="142">
                  <c:v>21.01.2018</c:v>
                </c:pt>
                <c:pt idx="143">
                  <c:v>22.01.2018</c:v>
                </c:pt>
                <c:pt idx="144">
                  <c:v>23.01.2018</c:v>
                </c:pt>
                <c:pt idx="145">
                  <c:v>24.01.2018</c:v>
                </c:pt>
                <c:pt idx="146">
                  <c:v>25.01.2018</c:v>
                </c:pt>
                <c:pt idx="147">
                  <c:v>26.01.2018</c:v>
                </c:pt>
                <c:pt idx="148">
                  <c:v>27.01.2018</c:v>
                </c:pt>
                <c:pt idx="149">
                  <c:v>28.01.2018</c:v>
                </c:pt>
                <c:pt idx="150">
                  <c:v>29.01.2018</c:v>
                </c:pt>
                <c:pt idx="151">
                  <c:v>30.01.2018</c:v>
                </c:pt>
                <c:pt idx="152">
                  <c:v>31.01.2018</c:v>
                </c:pt>
                <c:pt idx="153">
                  <c:v>01.02.2018</c:v>
                </c:pt>
                <c:pt idx="154">
                  <c:v>02.02.2018</c:v>
                </c:pt>
                <c:pt idx="155">
                  <c:v>03.02.2018</c:v>
                </c:pt>
                <c:pt idx="156">
                  <c:v>04.02.2018</c:v>
                </c:pt>
                <c:pt idx="157">
                  <c:v>05.02.2018</c:v>
                </c:pt>
                <c:pt idx="158">
                  <c:v>06.02.2018</c:v>
                </c:pt>
                <c:pt idx="159">
                  <c:v>07.02.2018</c:v>
                </c:pt>
                <c:pt idx="160">
                  <c:v>08.02.2018</c:v>
                </c:pt>
                <c:pt idx="161">
                  <c:v>09.02.2018</c:v>
                </c:pt>
                <c:pt idx="162">
                  <c:v>10.02.2018</c:v>
                </c:pt>
                <c:pt idx="163">
                  <c:v>11.02.2018</c:v>
                </c:pt>
                <c:pt idx="164">
                  <c:v>12.02.2018</c:v>
                </c:pt>
                <c:pt idx="165">
                  <c:v>13.02.2018</c:v>
                </c:pt>
                <c:pt idx="166">
                  <c:v>14.02.2018</c:v>
                </c:pt>
                <c:pt idx="167">
                  <c:v>15.02.2018</c:v>
                </c:pt>
                <c:pt idx="168">
                  <c:v>16.02.2018</c:v>
                </c:pt>
                <c:pt idx="169">
                  <c:v>17.02.2018</c:v>
                </c:pt>
                <c:pt idx="170">
                  <c:v>18.02.2018</c:v>
                </c:pt>
                <c:pt idx="171">
                  <c:v>19.02.2018</c:v>
                </c:pt>
                <c:pt idx="172">
                  <c:v>20.02.2018</c:v>
                </c:pt>
                <c:pt idx="173">
                  <c:v>21.02.2018</c:v>
                </c:pt>
                <c:pt idx="174">
                  <c:v>22.02.2018</c:v>
                </c:pt>
                <c:pt idx="175">
                  <c:v>23.02.2018</c:v>
                </c:pt>
                <c:pt idx="176">
                  <c:v>24.02.2018</c:v>
                </c:pt>
                <c:pt idx="177">
                  <c:v>25.02.2018</c:v>
                </c:pt>
                <c:pt idx="178">
                  <c:v>26.02.2018</c:v>
                </c:pt>
                <c:pt idx="179">
                  <c:v>27.02.2018</c:v>
                </c:pt>
                <c:pt idx="180">
                  <c:v>28.02.2018</c:v>
                </c:pt>
                <c:pt idx="181">
                  <c:v>01.03.2018</c:v>
                </c:pt>
                <c:pt idx="182">
                  <c:v>02.03.2018</c:v>
                </c:pt>
                <c:pt idx="183">
                  <c:v>03.03.2018</c:v>
                </c:pt>
                <c:pt idx="184">
                  <c:v>04.03.2018</c:v>
                </c:pt>
                <c:pt idx="185">
                  <c:v>05.03.2018</c:v>
                </c:pt>
                <c:pt idx="186">
                  <c:v>06.03.2018</c:v>
                </c:pt>
                <c:pt idx="187">
                  <c:v>07.03.2018</c:v>
                </c:pt>
                <c:pt idx="188">
                  <c:v>08.03.2018</c:v>
                </c:pt>
                <c:pt idx="189">
                  <c:v>09.03.2018</c:v>
                </c:pt>
                <c:pt idx="190">
                  <c:v>10.03.2018</c:v>
                </c:pt>
                <c:pt idx="191">
                  <c:v>11.03.2018</c:v>
                </c:pt>
                <c:pt idx="192">
                  <c:v>12.03.2018</c:v>
                </c:pt>
                <c:pt idx="193">
                  <c:v>13.03.2018</c:v>
                </c:pt>
                <c:pt idx="194">
                  <c:v>14.03.2018</c:v>
                </c:pt>
                <c:pt idx="195">
                  <c:v>15.03.2018</c:v>
                </c:pt>
                <c:pt idx="196">
                  <c:v>16.03.2018</c:v>
                </c:pt>
                <c:pt idx="197">
                  <c:v>17.03.2018</c:v>
                </c:pt>
                <c:pt idx="198">
                  <c:v>18.03.2018</c:v>
                </c:pt>
                <c:pt idx="199">
                  <c:v>19.03.2018</c:v>
                </c:pt>
                <c:pt idx="200">
                  <c:v>20.03.2018</c:v>
                </c:pt>
                <c:pt idx="201">
                  <c:v>21.03.2018</c:v>
                </c:pt>
                <c:pt idx="202">
                  <c:v>22.03.2018</c:v>
                </c:pt>
                <c:pt idx="203">
                  <c:v>23.03.2018</c:v>
                </c:pt>
                <c:pt idx="204">
                  <c:v>24.03.2018</c:v>
                </c:pt>
                <c:pt idx="205">
                  <c:v>25.03.2018</c:v>
                </c:pt>
                <c:pt idx="206">
                  <c:v>26.03.2018</c:v>
                </c:pt>
                <c:pt idx="207">
                  <c:v>27.03.2018</c:v>
                </c:pt>
                <c:pt idx="208">
                  <c:v>28.03.2018</c:v>
                </c:pt>
                <c:pt idx="209">
                  <c:v>29.03.2018</c:v>
                </c:pt>
                <c:pt idx="210">
                  <c:v>30.03.2018</c:v>
                </c:pt>
                <c:pt idx="211">
                  <c:v>31.03.2018</c:v>
                </c:pt>
                <c:pt idx="212">
                  <c:v>01.04.2018</c:v>
                </c:pt>
                <c:pt idx="213">
                  <c:v>02.04.2018</c:v>
                </c:pt>
                <c:pt idx="214">
                  <c:v>03.04.2018</c:v>
                </c:pt>
                <c:pt idx="215">
                  <c:v>04.04.2018</c:v>
                </c:pt>
                <c:pt idx="216">
                  <c:v>05.04.2018</c:v>
                </c:pt>
                <c:pt idx="217">
                  <c:v>06.04.2018</c:v>
                </c:pt>
                <c:pt idx="218">
                  <c:v>07.04.2018</c:v>
                </c:pt>
                <c:pt idx="219">
                  <c:v>08.04.2018</c:v>
                </c:pt>
                <c:pt idx="220">
                  <c:v>09.04.2018</c:v>
                </c:pt>
                <c:pt idx="221">
                  <c:v>10.04.2018</c:v>
                </c:pt>
                <c:pt idx="222">
                  <c:v>11.04.2018</c:v>
                </c:pt>
                <c:pt idx="223">
                  <c:v>12.04.2018</c:v>
                </c:pt>
                <c:pt idx="224">
                  <c:v>13.04.2018</c:v>
                </c:pt>
                <c:pt idx="225">
                  <c:v>14.04.2018</c:v>
                </c:pt>
                <c:pt idx="226">
                  <c:v>15.04.2018</c:v>
                </c:pt>
                <c:pt idx="227">
                  <c:v>16.04.2018</c:v>
                </c:pt>
                <c:pt idx="228">
                  <c:v>17.04.2018</c:v>
                </c:pt>
                <c:pt idx="229">
                  <c:v>18.04.2018</c:v>
                </c:pt>
                <c:pt idx="230">
                  <c:v>19.04.2018</c:v>
                </c:pt>
                <c:pt idx="231">
                  <c:v>20.04.2018</c:v>
                </c:pt>
                <c:pt idx="232">
                  <c:v>21.04.2018</c:v>
                </c:pt>
                <c:pt idx="233">
                  <c:v>22.04.2018</c:v>
                </c:pt>
                <c:pt idx="234">
                  <c:v>23.04.2018</c:v>
                </c:pt>
                <c:pt idx="235">
                  <c:v>24.04.2018</c:v>
                </c:pt>
                <c:pt idx="236">
                  <c:v>25.04.2018</c:v>
                </c:pt>
                <c:pt idx="237">
                  <c:v>26.04.2018</c:v>
                </c:pt>
                <c:pt idx="238">
                  <c:v>27.04.2018</c:v>
                </c:pt>
                <c:pt idx="239">
                  <c:v>28.04.2018</c:v>
                </c:pt>
                <c:pt idx="240">
                  <c:v>29.04.2018</c:v>
                </c:pt>
                <c:pt idx="241">
                  <c:v>30.04.2018</c:v>
                </c:pt>
                <c:pt idx="242">
                  <c:v>01.05.2018</c:v>
                </c:pt>
                <c:pt idx="243">
                  <c:v>02.05.2018</c:v>
                </c:pt>
                <c:pt idx="244">
                  <c:v>03.05.2018</c:v>
                </c:pt>
                <c:pt idx="245">
                  <c:v>04.05.2018</c:v>
                </c:pt>
                <c:pt idx="246">
                  <c:v>05.05.2018</c:v>
                </c:pt>
                <c:pt idx="247">
                  <c:v>06.05.2018</c:v>
                </c:pt>
                <c:pt idx="248">
                  <c:v>07.05.2018</c:v>
                </c:pt>
                <c:pt idx="249">
                  <c:v>08.05.2018</c:v>
                </c:pt>
                <c:pt idx="250">
                  <c:v>09.05.2018</c:v>
                </c:pt>
                <c:pt idx="251">
                  <c:v>10.05.2018</c:v>
                </c:pt>
                <c:pt idx="252">
                  <c:v>11.05.2018</c:v>
                </c:pt>
                <c:pt idx="253">
                  <c:v>12.05.2018</c:v>
                </c:pt>
                <c:pt idx="254">
                  <c:v>13.05.2018</c:v>
                </c:pt>
                <c:pt idx="255">
                  <c:v>14.05.2018</c:v>
                </c:pt>
                <c:pt idx="256">
                  <c:v>15.05.2018</c:v>
                </c:pt>
                <c:pt idx="257">
                  <c:v>16.05.2018</c:v>
                </c:pt>
                <c:pt idx="258">
                  <c:v>17.05.2018</c:v>
                </c:pt>
                <c:pt idx="259">
                  <c:v>18.05.2018</c:v>
                </c:pt>
                <c:pt idx="260">
                  <c:v>19.05.2018</c:v>
                </c:pt>
                <c:pt idx="261">
                  <c:v>20.05.2018</c:v>
                </c:pt>
                <c:pt idx="262">
                  <c:v>21.05.2018</c:v>
                </c:pt>
                <c:pt idx="263">
                  <c:v>22.05.2018</c:v>
                </c:pt>
                <c:pt idx="264">
                  <c:v>23.05.2018</c:v>
                </c:pt>
                <c:pt idx="265">
                  <c:v>24.05.2018</c:v>
                </c:pt>
                <c:pt idx="266">
                  <c:v>25.05.2018</c:v>
                </c:pt>
                <c:pt idx="267">
                  <c:v>26.05.2018</c:v>
                </c:pt>
                <c:pt idx="268">
                  <c:v>27.05.2018</c:v>
                </c:pt>
                <c:pt idx="269">
                  <c:v>28.05.2018</c:v>
                </c:pt>
                <c:pt idx="270">
                  <c:v>29.05.2018</c:v>
                </c:pt>
                <c:pt idx="271">
                  <c:v>30.05.2018</c:v>
                </c:pt>
                <c:pt idx="272">
                  <c:v>31.05.2018</c:v>
                </c:pt>
                <c:pt idx="273">
                  <c:v>01.06.2018</c:v>
                </c:pt>
                <c:pt idx="274">
                  <c:v>02.06.2018</c:v>
                </c:pt>
                <c:pt idx="275">
                  <c:v>03.06.2018</c:v>
                </c:pt>
                <c:pt idx="276">
                  <c:v>04.06.2018</c:v>
                </c:pt>
                <c:pt idx="277">
                  <c:v>05.06.2018</c:v>
                </c:pt>
                <c:pt idx="278">
                  <c:v>06.06.2018</c:v>
                </c:pt>
                <c:pt idx="279">
                  <c:v>07.06.2018</c:v>
                </c:pt>
                <c:pt idx="280">
                  <c:v>08.06.2018</c:v>
                </c:pt>
                <c:pt idx="281">
                  <c:v>09.06.2018</c:v>
                </c:pt>
                <c:pt idx="282">
                  <c:v>10.06.2018</c:v>
                </c:pt>
                <c:pt idx="283">
                  <c:v>11.06.2018</c:v>
                </c:pt>
                <c:pt idx="284">
                  <c:v>12.06.2018</c:v>
                </c:pt>
                <c:pt idx="285">
                  <c:v>13.06.2018</c:v>
                </c:pt>
                <c:pt idx="286">
                  <c:v>14.06.2018</c:v>
                </c:pt>
                <c:pt idx="287">
                  <c:v>15.06.2018</c:v>
                </c:pt>
                <c:pt idx="288">
                  <c:v>16.06.2018</c:v>
                </c:pt>
                <c:pt idx="289">
                  <c:v>17.06.2018</c:v>
                </c:pt>
                <c:pt idx="290">
                  <c:v>18.06.2018</c:v>
                </c:pt>
                <c:pt idx="291">
                  <c:v>19.06.2018</c:v>
                </c:pt>
                <c:pt idx="292">
                  <c:v>20.06.2018</c:v>
                </c:pt>
                <c:pt idx="293">
                  <c:v>21.06.2018</c:v>
                </c:pt>
                <c:pt idx="294">
                  <c:v>22.06.2018</c:v>
                </c:pt>
                <c:pt idx="295">
                  <c:v>23.06.2018</c:v>
                </c:pt>
                <c:pt idx="296">
                  <c:v>24.06.2018</c:v>
                </c:pt>
                <c:pt idx="297">
                  <c:v>25.06.2018</c:v>
                </c:pt>
                <c:pt idx="298">
                  <c:v>26.06.2018</c:v>
                </c:pt>
                <c:pt idx="299">
                  <c:v>27.06.2018</c:v>
                </c:pt>
                <c:pt idx="300">
                  <c:v>28.06.2018</c:v>
                </c:pt>
                <c:pt idx="301">
                  <c:v>29.06.2018</c:v>
                </c:pt>
                <c:pt idx="302">
                  <c:v>30.06.2018</c:v>
                </c:pt>
                <c:pt idx="303">
                  <c:v>01.07.2018</c:v>
                </c:pt>
                <c:pt idx="304">
                  <c:v>02.07.2018</c:v>
                </c:pt>
                <c:pt idx="305">
                  <c:v>03.07.2018</c:v>
                </c:pt>
                <c:pt idx="306">
                  <c:v>04.07.2018</c:v>
                </c:pt>
                <c:pt idx="307">
                  <c:v>05.07.2018</c:v>
                </c:pt>
                <c:pt idx="308">
                  <c:v>06.07.2018</c:v>
                </c:pt>
                <c:pt idx="309">
                  <c:v>07.07.2018</c:v>
                </c:pt>
                <c:pt idx="310">
                  <c:v>08.07.2018</c:v>
                </c:pt>
                <c:pt idx="311">
                  <c:v>09.07.2018</c:v>
                </c:pt>
                <c:pt idx="312">
                  <c:v>10.07.2018</c:v>
                </c:pt>
                <c:pt idx="313">
                  <c:v>11.07.2018</c:v>
                </c:pt>
                <c:pt idx="314">
                  <c:v>12.07.2018</c:v>
                </c:pt>
                <c:pt idx="315">
                  <c:v>13.07.2018</c:v>
                </c:pt>
                <c:pt idx="316">
                  <c:v>14.07.2018</c:v>
                </c:pt>
                <c:pt idx="317">
                  <c:v>15.07.2018</c:v>
                </c:pt>
                <c:pt idx="318">
                  <c:v>16.07.2018</c:v>
                </c:pt>
                <c:pt idx="319">
                  <c:v>17.07.2018</c:v>
                </c:pt>
                <c:pt idx="320">
                  <c:v>18.07.2018</c:v>
                </c:pt>
                <c:pt idx="321">
                  <c:v>19.07.2018</c:v>
                </c:pt>
                <c:pt idx="322">
                  <c:v>20.07.2018</c:v>
                </c:pt>
                <c:pt idx="323">
                  <c:v>21.07.2018</c:v>
                </c:pt>
                <c:pt idx="324">
                  <c:v>22.07.2018</c:v>
                </c:pt>
                <c:pt idx="325">
                  <c:v>23.07.2018</c:v>
                </c:pt>
                <c:pt idx="326">
                  <c:v>24.07.2018</c:v>
                </c:pt>
                <c:pt idx="327">
                  <c:v>25.07.2018</c:v>
                </c:pt>
                <c:pt idx="328">
                  <c:v>26.07.2018</c:v>
                </c:pt>
                <c:pt idx="329">
                  <c:v>27.07.2018</c:v>
                </c:pt>
                <c:pt idx="330">
                  <c:v>28.07.2018</c:v>
                </c:pt>
                <c:pt idx="331">
                  <c:v>29.07.2018</c:v>
                </c:pt>
                <c:pt idx="332">
                  <c:v>30.07.2018</c:v>
                </c:pt>
                <c:pt idx="333">
                  <c:v>31.07.2018</c:v>
                </c:pt>
                <c:pt idx="334">
                  <c:v>01.08.2018</c:v>
                </c:pt>
                <c:pt idx="335">
                  <c:v>02.08.2018</c:v>
                </c:pt>
                <c:pt idx="336">
                  <c:v>03.08.2018</c:v>
                </c:pt>
                <c:pt idx="337">
                  <c:v>04.08.2018</c:v>
                </c:pt>
                <c:pt idx="338">
                  <c:v>05.08.2018</c:v>
                </c:pt>
                <c:pt idx="339">
                  <c:v>06.08.2018</c:v>
                </c:pt>
                <c:pt idx="340">
                  <c:v>07.08.2018</c:v>
                </c:pt>
                <c:pt idx="341">
                  <c:v>08.08.2018</c:v>
                </c:pt>
                <c:pt idx="342">
                  <c:v>09.08.2018</c:v>
                </c:pt>
                <c:pt idx="343">
                  <c:v>10.08.2018</c:v>
                </c:pt>
                <c:pt idx="344">
                  <c:v>11.08.2018</c:v>
                </c:pt>
                <c:pt idx="345">
                  <c:v>12.08.2018</c:v>
                </c:pt>
                <c:pt idx="346">
                  <c:v>13.08.2018</c:v>
                </c:pt>
                <c:pt idx="347">
                  <c:v>14.08.2018</c:v>
                </c:pt>
              </c:strCache>
            </c:strRef>
          </c:cat>
          <c:val>
            <c:numRef>
              <c:f>Sheet1!$B$2:$B$349</c:f>
              <c:numCache>
                <c:formatCode>General</c:formatCode>
                <c:ptCount val="348"/>
                <c:pt idx="0">
                  <c:v>26</c:v>
                </c:pt>
                <c:pt idx="1">
                  <c:v>25</c:v>
                </c:pt>
                <c:pt idx="2">
                  <c:v>25</c:v>
                </c:pt>
                <c:pt idx="3">
                  <c:v>29</c:v>
                </c:pt>
                <c:pt idx="4">
                  <c:v>48</c:v>
                </c:pt>
                <c:pt idx="5">
                  <c:v>30</c:v>
                </c:pt>
                <c:pt idx="6">
                  <c:v>26</c:v>
                </c:pt>
                <c:pt idx="7">
                  <c:v>28</c:v>
                </c:pt>
                <c:pt idx="8">
                  <c:v>34</c:v>
                </c:pt>
                <c:pt idx="9">
                  <c:v>35</c:v>
                </c:pt>
                <c:pt idx="10">
                  <c:v>35</c:v>
                </c:pt>
                <c:pt idx="11">
                  <c:v>32</c:v>
                </c:pt>
                <c:pt idx="12">
                  <c:v>39</c:v>
                </c:pt>
                <c:pt idx="13">
                  <c:v>2019</c:v>
                </c:pt>
                <c:pt idx="14">
                  <c:v>494</c:v>
                </c:pt>
                <c:pt idx="15">
                  <c:v>383</c:v>
                </c:pt>
                <c:pt idx="16">
                  <c:v>526</c:v>
                </c:pt>
                <c:pt idx="17">
                  <c:v>517</c:v>
                </c:pt>
                <c:pt idx="18">
                  <c:v>328</c:v>
                </c:pt>
                <c:pt idx="19">
                  <c:v>439</c:v>
                </c:pt>
                <c:pt idx="20">
                  <c:v>411</c:v>
                </c:pt>
                <c:pt idx="21">
                  <c:v>436</c:v>
                </c:pt>
                <c:pt idx="22">
                  <c:v>361</c:v>
                </c:pt>
                <c:pt idx="23">
                  <c:v>406</c:v>
                </c:pt>
                <c:pt idx="24">
                  <c:v>386</c:v>
                </c:pt>
                <c:pt idx="25">
                  <c:v>464</c:v>
                </c:pt>
                <c:pt idx="26">
                  <c:v>415</c:v>
                </c:pt>
                <c:pt idx="27">
                  <c:v>411</c:v>
                </c:pt>
                <c:pt idx="28">
                  <c:v>390</c:v>
                </c:pt>
                <c:pt idx="29">
                  <c:v>369</c:v>
                </c:pt>
                <c:pt idx="30">
                  <c:v>397</c:v>
                </c:pt>
                <c:pt idx="31">
                  <c:v>412</c:v>
                </c:pt>
                <c:pt idx="32">
                  <c:v>445</c:v>
                </c:pt>
                <c:pt idx="33">
                  <c:v>365</c:v>
                </c:pt>
                <c:pt idx="34">
                  <c:v>389</c:v>
                </c:pt>
                <c:pt idx="35">
                  <c:v>407</c:v>
                </c:pt>
                <c:pt idx="36">
                  <c:v>380</c:v>
                </c:pt>
                <c:pt idx="37">
                  <c:v>122</c:v>
                </c:pt>
                <c:pt idx="38">
                  <c:v>22</c:v>
                </c:pt>
                <c:pt idx="39">
                  <c:v>401</c:v>
                </c:pt>
                <c:pt idx="40">
                  <c:v>454</c:v>
                </c:pt>
                <c:pt idx="41">
                  <c:v>418</c:v>
                </c:pt>
                <c:pt idx="42">
                  <c:v>470</c:v>
                </c:pt>
                <c:pt idx="43">
                  <c:v>587</c:v>
                </c:pt>
                <c:pt idx="44">
                  <c:v>642</c:v>
                </c:pt>
                <c:pt idx="45">
                  <c:v>88</c:v>
                </c:pt>
                <c:pt idx="46">
                  <c:v>396</c:v>
                </c:pt>
                <c:pt idx="47">
                  <c:v>433</c:v>
                </c:pt>
                <c:pt idx="48">
                  <c:v>448</c:v>
                </c:pt>
                <c:pt idx="49">
                  <c:v>424</c:v>
                </c:pt>
                <c:pt idx="50">
                  <c:v>438</c:v>
                </c:pt>
                <c:pt idx="51">
                  <c:v>423</c:v>
                </c:pt>
                <c:pt idx="52">
                  <c:v>147</c:v>
                </c:pt>
                <c:pt idx="53">
                  <c:v>457</c:v>
                </c:pt>
                <c:pt idx="54">
                  <c:v>75</c:v>
                </c:pt>
                <c:pt idx="55">
                  <c:v>3067</c:v>
                </c:pt>
                <c:pt idx="56">
                  <c:v>1732</c:v>
                </c:pt>
                <c:pt idx="57">
                  <c:v>834</c:v>
                </c:pt>
                <c:pt idx="58">
                  <c:v>1011</c:v>
                </c:pt>
                <c:pt idx="59">
                  <c:v>740</c:v>
                </c:pt>
                <c:pt idx="60">
                  <c:v>699</c:v>
                </c:pt>
                <c:pt idx="61">
                  <c:v>4120</c:v>
                </c:pt>
                <c:pt idx="62">
                  <c:v>2563</c:v>
                </c:pt>
                <c:pt idx="63">
                  <c:v>1245</c:v>
                </c:pt>
                <c:pt idx="64">
                  <c:v>571</c:v>
                </c:pt>
                <c:pt idx="65">
                  <c:v>942</c:v>
                </c:pt>
                <c:pt idx="66">
                  <c:v>1008</c:v>
                </c:pt>
                <c:pt idx="67">
                  <c:v>377</c:v>
                </c:pt>
                <c:pt idx="68">
                  <c:v>977</c:v>
                </c:pt>
                <c:pt idx="69">
                  <c:v>365</c:v>
                </c:pt>
                <c:pt idx="70">
                  <c:v>180</c:v>
                </c:pt>
                <c:pt idx="71">
                  <c:v>762</c:v>
                </c:pt>
                <c:pt idx="72">
                  <c:v>2301</c:v>
                </c:pt>
                <c:pt idx="73">
                  <c:v>1038</c:v>
                </c:pt>
                <c:pt idx="74">
                  <c:v>1284</c:v>
                </c:pt>
                <c:pt idx="75">
                  <c:v>4157</c:v>
                </c:pt>
                <c:pt idx="76">
                  <c:v>2369</c:v>
                </c:pt>
                <c:pt idx="77">
                  <c:v>1512</c:v>
                </c:pt>
                <c:pt idx="78">
                  <c:v>1716</c:v>
                </c:pt>
                <c:pt idx="79">
                  <c:v>2027</c:v>
                </c:pt>
                <c:pt idx="80">
                  <c:v>1267</c:v>
                </c:pt>
                <c:pt idx="81">
                  <c:v>3391</c:v>
                </c:pt>
                <c:pt idx="82">
                  <c:v>2480</c:v>
                </c:pt>
                <c:pt idx="83">
                  <c:v>1746</c:v>
                </c:pt>
                <c:pt idx="84">
                  <c:v>1547</c:v>
                </c:pt>
                <c:pt idx="85">
                  <c:v>1610</c:v>
                </c:pt>
                <c:pt idx="86">
                  <c:v>1483</c:v>
                </c:pt>
                <c:pt idx="87">
                  <c:v>1562</c:v>
                </c:pt>
                <c:pt idx="88">
                  <c:v>1426</c:v>
                </c:pt>
                <c:pt idx="89">
                  <c:v>1366</c:v>
                </c:pt>
                <c:pt idx="90">
                  <c:v>1452</c:v>
                </c:pt>
                <c:pt idx="91">
                  <c:v>1288</c:v>
                </c:pt>
                <c:pt idx="92">
                  <c:v>1480</c:v>
                </c:pt>
                <c:pt idx="93">
                  <c:v>1335</c:v>
                </c:pt>
                <c:pt idx="94">
                  <c:v>1408</c:v>
                </c:pt>
                <c:pt idx="95">
                  <c:v>1229</c:v>
                </c:pt>
                <c:pt idx="96">
                  <c:v>1571</c:v>
                </c:pt>
                <c:pt idx="97">
                  <c:v>1735</c:v>
                </c:pt>
                <c:pt idx="98">
                  <c:v>1514</c:v>
                </c:pt>
                <c:pt idx="99">
                  <c:v>1290</c:v>
                </c:pt>
                <c:pt idx="100">
                  <c:v>1358</c:v>
                </c:pt>
                <c:pt idx="101">
                  <c:v>1543</c:v>
                </c:pt>
                <c:pt idx="102">
                  <c:v>1345</c:v>
                </c:pt>
                <c:pt idx="103">
                  <c:v>1604</c:v>
                </c:pt>
                <c:pt idx="104">
                  <c:v>1491</c:v>
                </c:pt>
                <c:pt idx="105">
                  <c:v>1416</c:v>
                </c:pt>
                <c:pt idx="106">
                  <c:v>1675</c:v>
                </c:pt>
                <c:pt idx="107">
                  <c:v>1066</c:v>
                </c:pt>
                <c:pt idx="108">
                  <c:v>1254</c:v>
                </c:pt>
                <c:pt idx="109">
                  <c:v>1355</c:v>
                </c:pt>
                <c:pt idx="110">
                  <c:v>1288</c:v>
                </c:pt>
                <c:pt idx="111">
                  <c:v>4635</c:v>
                </c:pt>
                <c:pt idx="112">
                  <c:v>3103</c:v>
                </c:pt>
                <c:pt idx="113">
                  <c:v>2707</c:v>
                </c:pt>
                <c:pt idx="114">
                  <c:v>2704</c:v>
                </c:pt>
                <c:pt idx="115">
                  <c:v>4382</c:v>
                </c:pt>
                <c:pt idx="116">
                  <c:v>3299</c:v>
                </c:pt>
                <c:pt idx="117">
                  <c:v>2963</c:v>
                </c:pt>
                <c:pt idx="118">
                  <c:v>3428</c:v>
                </c:pt>
                <c:pt idx="119">
                  <c:v>4891</c:v>
                </c:pt>
                <c:pt idx="120">
                  <c:v>3696</c:v>
                </c:pt>
                <c:pt idx="121">
                  <c:v>4283</c:v>
                </c:pt>
                <c:pt idx="122">
                  <c:v>3690</c:v>
                </c:pt>
                <c:pt idx="123">
                  <c:v>4754</c:v>
                </c:pt>
                <c:pt idx="124">
                  <c:v>4374</c:v>
                </c:pt>
                <c:pt idx="125">
                  <c:v>2231</c:v>
                </c:pt>
                <c:pt idx="126">
                  <c:v>3150</c:v>
                </c:pt>
                <c:pt idx="127">
                  <c:v>1746</c:v>
                </c:pt>
                <c:pt idx="128">
                  <c:v>1799</c:v>
                </c:pt>
                <c:pt idx="129">
                  <c:v>2681</c:v>
                </c:pt>
                <c:pt idx="130">
                  <c:v>9812</c:v>
                </c:pt>
                <c:pt idx="131">
                  <c:v>5279</c:v>
                </c:pt>
                <c:pt idx="132">
                  <c:v>3660</c:v>
                </c:pt>
                <c:pt idx="133">
                  <c:v>3294</c:v>
                </c:pt>
                <c:pt idx="134">
                  <c:v>3532</c:v>
                </c:pt>
                <c:pt idx="135">
                  <c:v>3745</c:v>
                </c:pt>
                <c:pt idx="136">
                  <c:v>3630</c:v>
                </c:pt>
                <c:pt idx="137">
                  <c:v>3821</c:v>
                </c:pt>
                <c:pt idx="138">
                  <c:v>3136</c:v>
                </c:pt>
                <c:pt idx="139">
                  <c:v>2591</c:v>
                </c:pt>
                <c:pt idx="140">
                  <c:v>2685</c:v>
                </c:pt>
                <c:pt idx="141">
                  <c:v>2167</c:v>
                </c:pt>
                <c:pt idx="142">
                  <c:v>3001</c:v>
                </c:pt>
                <c:pt idx="143">
                  <c:v>2753</c:v>
                </c:pt>
                <c:pt idx="144">
                  <c:v>2601</c:v>
                </c:pt>
                <c:pt idx="145">
                  <c:v>2753</c:v>
                </c:pt>
                <c:pt idx="146">
                  <c:v>2298</c:v>
                </c:pt>
                <c:pt idx="147">
                  <c:v>2792</c:v>
                </c:pt>
                <c:pt idx="148">
                  <c:v>3560</c:v>
                </c:pt>
                <c:pt idx="149">
                  <c:v>3572</c:v>
                </c:pt>
                <c:pt idx="150">
                  <c:v>2681</c:v>
                </c:pt>
                <c:pt idx="151">
                  <c:v>3708</c:v>
                </c:pt>
                <c:pt idx="152">
                  <c:v>3154</c:v>
                </c:pt>
                <c:pt idx="153">
                  <c:v>5216</c:v>
                </c:pt>
                <c:pt idx="154">
                  <c:v>4267</c:v>
                </c:pt>
                <c:pt idx="155">
                  <c:v>3578</c:v>
                </c:pt>
                <c:pt idx="156">
                  <c:v>1758</c:v>
                </c:pt>
                <c:pt idx="157">
                  <c:v>3264</c:v>
                </c:pt>
                <c:pt idx="158">
                  <c:v>4315</c:v>
                </c:pt>
                <c:pt idx="159">
                  <c:v>7905</c:v>
                </c:pt>
                <c:pt idx="160">
                  <c:v>4859</c:v>
                </c:pt>
                <c:pt idx="161">
                  <c:v>3578</c:v>
                </c:pt>
                <c:pt idx="162">
                  <c:v>3555</c:v>
                </c:pt>
                <c:pt idx="163">
                  <c:v>2859</c:v>
                </c:pt>
                <c:pt idx="164">
                  <c:v>2871</c:v>
                </c:pt>
                <c:pt idx="165">
                  <c:v>2855</c:v>
                </c:pt>
                <c:pt idx="166">
                  <c:v>2855</c:v>
                </c:pt>
                <c:pt idx="167">
                  <c:v>2971</c:v>
                </c:pt>
                <c:pt idx="168">
                  <c:v>3381</c:v>
                </c:pt>
                <c:pt idx="169">
                  <c:v>2851</c:v>
                </c:pt>
                <c:pt idx="170">
                  <c:v>3094</c:v>
                </c:pt>
                <c:pt idx="171">
                  <c:v>3182</c:v>
                </c:pt>
                <c:pt idx="172">
                  <c:v>3815</c:v>
                </c:pt>
                <c:pt idx="173">
                  <c:v>4180</c:v>
                </c:pt>
                <c:pt idx="174">
                  <c:v>3131</c:v>
                </c:pt>
                <c:pt idx="175">
                  <c:v>3732</c:v>
                </c:pt>
                <c:pt idx="176">
                  <c:v>3618</c:v>
                </c:pt>
                <c:pt idx="177">
                  <c:v>3847</c:v>
                </c:pt>
                <c:pt idx="178">
                  <c:v>2967</c:v>
                </c:pt>
                <c:pt idx="179">
                  <c:v>3206</c:v>
                </c:pt>
                <c:pt idx="180">
                  <c:v>3720</c:v>
                </c:pt>
                <c:pt idx="181">
                  <c:v>3660</c:v>
                </c:pt>
                <c:pt idx="182">
                  <c:v>3334</c:v>
                </c:pt>
                <c:pt idx="183">
                  <c:v>819</c:v>
                </c:pt>
                <c:pt idx="184">
                  <c:v>2518</c:v>
                </c:pt>
                <c:pt idx="185">
                  <c:v>2623</c:v>
                </c:pt>
                <c:pt idx="186">
                  <c:v>3696</c:v>
                </c:pt>
                <c:pt idx="187">
                  <c:v>3023</c:v>
                </c:pt>
                <c:pt idx="188">
                  <c:v>4764</c:v>
                </c:pt>
                <c:pt idx="189">
                  <c:v>3714</c:v>
                </c:pt>
                <c:pt idx="190">
                  <c:v>3624</c:v>
                </c:pt>
                <c:pt idx="191">
                  <c:v>2667</c:v>
                </c:pt>
                <c:pt idx="192">
                  <c:v>3028</c:v>
                </c:pt>
                <c:pt idx="193">
                  <c:v>3329</c:v>
                </c:pt>
                <c:pt idx="194">
                  <c:v>3732</c:v>
                </c:pt>
                <c:pt idx="195">
                  <c:v>3461</c:v>
                </c:pt>
                <c:pt idx="196">
                  <c:v>3294</c:v>
                </c:pt>
                <c:pt idx="197">
                  <c:v>1760</c:v>
                </c:pt>
                <c:pt idx="198">
                  <c:v>3504</c:v>
                </c:pt>
                <c:pt idx="199">
                  <c:v>3050</c:v>
                </c:pt>
                <c:pt idx="200">
                  <c:v>3259</c:v>
                </c:pt>
                <c:pt idx="201">
                  <c:v>3299</c:v>
                </c:pt>
                <c:pt idx="202">
                  <c:v>2674</c:v>
                </c:pt>
                <c:pt idx="203">
                  <c:v>3122</c:v>
                </c:pt>
                <c:pt idx="204">
                  <c:v>2454</c:v>
                </c:pt>
                <c:pt idx="205">
                  <c:v>3230</c:v>
                </c:pt>
                <c:pt idx="206">
                  <c:v>3370</c:v>
                </c:pt>
                <c:pt idx="207">
                  <c:v>4211</c:v>
                </c:pt>
                <c:pt idx="208">
                  <c:v>4924</c:v>
                </c:pt>
                <c:pt idx="209">
                  <c:v>4460</c:v>
                </c:pt>
                <c:pt idx="210">
                  <c:v>5587</c:v>
                </c:pt>
                <c:pt idx="211">
                  <c:v>5442</c:v>
                </c:pt>
                <c:pt idx="212">
                  <c:v>4391</c:v>
                </c:pt>
                <c:pt idx="213">
                  <c:v>3941</c:v>
                </c:pt>
                <c:pt idx="214">
                  <c:v>3968</c:v>
                </c:pt>
                <c:pt idx="215">
                  <c:v>3515</c:v>
                </c:pt>
                <c:pt idx="216">
                  <c:v>3948</c:v>
                </c:pt>
                <c:pt idx="217">
                  <c:v>3802</c:v>
                </c:pt>
                <c:pt idx="218">
                  <c:v>4227</c:v>
                </c:pt>
                <c:pt idx="219">
                  <c:v>4120</c:v>
                </c:pt>
                <c:pt idx="220">
                  <c:v>4734</c:v>
                </c:pt>
                <c:pt idx="221">
                  <c:v>3269</c:v>
                </c:pt>
                <c:pt idx="222">
                  <c:v>6620</c:v>
                </c:pt>
                <c:pt idx="223">
                  <c:v>6311</c:v>
                </c:pt>
                <c:pt idx="224">
                  <c:v>6380</c:v>
                </c:pt>
                <c:pt idx="225">
                  <c:v>2376</c:v>
                </c:pt>
                <c:pt idx="226">
                  <c:v>6160</c:v>
                </c:pt>
                <c:pt idx="227">
                  <c:v>5529</c:v>
                </c:pt>
                <c:pt idx="228">
                  <c:v>4391</c:v>
                </c:pt>
                <c:pt idx="229">
                  <c:v>4859</c:v>
                </c:pt>
                <c:pt idx="230">
                  <c:v>3860</c:v>
                </c:pt>
                <c:pt idx="231">
                  <c:v>3941</c:v>
                </c:pt>
                <c:pt idx="232">
                  <c:v>4032</c:v>
                </c:pt>
                <c:pt idx="233">
                  <c:v>4655</c:v>
                </c:pt>
                <c:pt idx="234">
                  <c:v>6989</c:v>
                </c:pt>
                <c:pt idx="235">
                  <c:v>6632</c:v>
                </c:pt>
                <c:pt idx="236">
                  <c:v>5731</c:v>
                </c:pt>
                <c:pt idx="237">
                  <c:v>7036</c:v>
                </c:pt>
                <c:pt idx="238">
                  <c:v>6004</c:v>
                </c:pt>
                <c:pt idx="239">
                  <c:v>5636</c:v>
                </c:pt>
                <c:pt idx="240">
                  <c:v>6172</c:v>
                </c:pt>
                <c:pt idx="241">
                  <c:v>4848</c:v>
                </c:pt>
                <c:pt idx="242">
                  <c:v>4532</c:v>
                </c:pt>
                <c:pt idx="243">
                  <c:v>5307</c:v>
                </c:pt>
                <c:pt idx="244">
                  <c:v>5640</c:v>
                </c:pt>
                <c:pt idx="245">
                  <c:v>3968</c:v>
                </c:pt>
                <c:pt idx="246">
                  <c:v>6471</c:v>
                </c:pt>
                <c:pt idx="247">
                  <c:v>7470</c:v>
                </c:pt>
                <c:pt idx="248">
                  <c:v>5223</c:v>
                </c:pt>
                <c:pt idx="249">
                  <c:v>6301</c:v>
                </c:pt>
                <c:pt idx="250">
                  <c:v>6821</c:v>
                </c:pt>
                <c:pt idx="251">
                  <c:v>8076</c:v>
                </c:pt>
                <c:pt idx="252">
                  <c:v>7433</c:v>
                </c:pt>
                <c:pt idx="253">
                  <c:v>5632</c:v>
                </c:pt>
                <c:pt idx="254">
                  <c:v>7084</c:v>
                </c:pt>
                <c:pt idx="255">
                  <c:v>4532</c:v>
                </c:pt>
                <c:pt idx="256">
                  <c:v>5223</c:v>
                </c:pt>
                <c:pt idx="257">
                  <c:v>5342</c:v>
                </c:pt>
                <c:pt idx="258">
                  <c:v>4487</c:v>
                </c:pt>
                <c:pt idx="259">
                  <c:v>4291</c:v>
                </c:pt>
                <c:pt idx="260">
                  <c:v>3802</c:v>
                </c:pt>
                <c:pt idx="261">
                  <c:v>5928</c:v>
                </c:pt>
                <c:pt idx="262">
                  <c:v>6733</c:v>
                </c:pt>
                <c:pt idx="263">
                  <c:v>5996</c:v>
                </c:pt>
                <c:pt idx="264">
                  <c:v>6871</c:v>
                </c:pt>
                <c:pt idx="265">
                  <c:v>6750</c:v>
                </c:pt>
                <c:pt idx="266">
                  <c:v>6813</c:v>
                </c:pt>
                <c:pt idx="267">
                  <c:v>5821</c:v>
                </c:pt>
                <c:pt idx="268">
                  <c:v>5705</c:v>
                </c:pt>
                <c:pt idx="269">
                  <c:v>6567</c:v>
                </c:pt>
                <c:pt idx="270">
                  <c:v>9574</c:v>
                </c:pt>
                <c:pt idx="271">
                  <c:v>6647</c:v>
                </c:pt>
                <c:pt idx="272">
                  <c:v>6871</c:v>
                </c:pt>
                <c:pt idx="273">
                  <c:v>6899</c:v>
                </c:pt>
                <c:pt idx="274">
                  <c:v>5853</c:v>
                </c:pt>
                <c:pt idx="275">
                  <c:v>5616</c:v>
                </c:pt>
                <c:pt idx="276">
                  <c:v>1772</c:v>
                </c:pt>
                <c:pt idx="277">
                  <c:v>969</c:v>
                </c:pt>
                <c:pt idx="278">
                  <c:v>1232</c:v>
                </c:pt>
                <c:pt idx="279">
                  <c:v>964</c:v>
                </c:pt>
                <c:pt idx="280">
                  <c:v>634</c:v>
                </c:pt>
                <c:pt idx="281">
                  <c:v>635</c:v>
                </c:pt>
                <c:pt idx="282">
                  <c:v>645</c:v>
                </c:pt>
                <c:pt idx="283">
                  <c:v>766</c:v>
                </c:pt>
                <c:pt idx="284">
                  <c:v>600</c:v>
                </c:pt>
                <c:pt idx="285">
                  <c:v>404</c:v>
                </c:pt>
                <c:pt idx="286">
                  <c:v>166</c:v>
                </c:pt>
                <c:pt idx="287">
                  <c:v>115</c:v>
                </c:pt>
                <c:pt idx="288">
                  <c:v>127</c:v>
                </c:pt>
                <c:pt idx="289">
                  <c:v>73</c:v>
                </c:pt>
                <c:pt idx="290">
                  <c:v>2598</c:v>
                </c:pt>
                <c:pt idx="291">
                  <c:v>3776</c:v>
                </c:pt>
                <c:pt idx="292">
                  <c:v>3360</c:v>
                </c:pt>
                <c:pt idx="293">
                  <c:v>3601</c:v>
                </c:pt>
                <c:pt idx="294">
                  <c:v>3340</c:v>
                </c:pt>
                <c:pt idx="295">
                  <c:v>3815</c:v>
                </c:pt>
                <c:pt idx="296">
                  <c:v>3607</c:v>
                </c:pt>
                <c:pt idx="297">
                  <c:v>5703</c:v>
                </c:pt>
                <c:pt idx="298">
                  <c:v>3365</c:v>
                </c:pt>
                <c:pt idx="299">
                  <c:v>3504</c:v>
                </c:pt>
                <c:pt idx="300">
                  <c:v>3136</c:v>
                </c:pt>
                <c:pt idx="301">
                  <c:v>3515</c:v>
                </c:pt>
                <c:pt idx="302">
                  <c:v>2917</c:v>
                </c:pt>
                <c:pt idx="303">
                  <c:v>2587</c:v>
                </c:pt>
                <c:pt idx="304">
                  <c:v>5849</c:v>
                </c:pt>
                <c:pt idx="305">
                  <c:v>6582</c:v>
                </c:pt>
                <c:pt idx="306">
                  <c:v>5388</c:v>
                </c:pt>
                <c:pt idx="307">
                  <c:v>4142</c:v>
                </c:pt>
                <c:pt idx="308">
                  <c:v>4684</c:v>
                </c:pt>
                <c:pt idx="309">
                  <c:v>4434</c:v>
                </c:pt>
                <c:pt idx="310">
                  <c:v>4664</c:v>
                </c:pt>
                <c:pt idx="311">
                  <c:v>4243</c:v>
                </c:pt>
                <c:pt idx="312">
                  <c:v>3636</c:v>
                </c:pt>
                <c:pt idx="313">
                  <c:v>3211</c:v>
                </c:pt>
                <c:pt idx="314">
                  <c:v>3672</c:v>
                </c:pt>
                <c:pt idx="315">
                  <c:v>3206</c:v>
                </c:pt>
                <c:pt idx="316">
                  <c:v>3538</c:v>
                </c:pt>
                <c:pt idx="317">
                  <c:v>4082</c:v>
                </c:pt>
                <c:pt idx="318">
                  <c:v>3154</c:v>
                </c:pt>
                <c:pt idx="319">
                  <c:v>4541</c:v>
                </c:pt>
                <c:pt idx="320">
                  <c:v>4196</c:v>
                </c:pt>
                <c:pt idx="321">
                  <c:v>4112</c:v>
                </c:pt>
                <c:pt idx="322">
                  <c:v>9261</c:v>
                </c:pt>
                <c:pt idx="323">
                  <c:v>6654</c:v>
                </c:pt>
                <c:pt idx="324">
                  <c:v>5849</c:v>
                </c:pt>
                <c:pt idx="325">
                  <c:v>5308</c:v>
                </c:pt>
                <c:pt idx="326">
                  <c:v>4588</c:v>
                </c:pt>
                <c:pt idx="327">
                  <c:v>4391</c:v>
                </c:pt>
                <c:pt idx="328">
                  <c:v>6334</c:v>
                </c:pt>
                <c:pt idx="329">
                  <c:v>10539</c:v>
                </c:pt>
                <c:pt idx="330">
                  <c:v>12545</c:v>
                </c:pt>
                <c:pt idx="331">
                  <c:v>11689</c:v>
                </c:pt>
                <c:pt idx="332">
                  <c:v>9483</c:v>
                </c:pt>
                <c:pt idx="333">
                  <c:v>11477</c:v>
                </c:pt>
                <c:pt idx="334">
                  <c:v>8331</c:v>
                </c:pt>
                <c:pt idx="335">
                  <c:v>8206</c:v>
                </c:pt>
                <c:pt idx="336">
                  <c:v>15229</c:v>
                </c:pt>
                <c:pt idx="337">
                  <c:v>13483</c:v>
                </c:pt>
                <c:pt idx="338">
                  <c:v>12157</c:v>
                </c:pt>
                <c:pt idx="339">
                  <c:v>8643</c:v>
                </c:pt>
                <c:pt idx="340">
                  <c:v>8703</c:v>
                </c:pt>
                <c:pt idx="341">
                  <c:v>8212</c:v>
                </c:pt>
                <c:pt idx="342">
                  <c:v>8107</c:v>
                </c:pt>
                <c:pt idx="343">
                  <c:v>6839</c:v>
                </c:pt>
                <c:pt idx="344">
                  <c:v>5937</c:v>
                </c:pt>
                <c:pt idx="345">
                  <c:v>7907</c:v>
                </c:pt>
                <c:pt idx="346">
                  <c:v>7906</c:v>
                </c:pt>
                <c:pt idx="347">
                  <c:v>8030</c:v>
                </c:pt>
              </c:numCache>
            </c:numRef>
          </c:val>
          <c:smooth val="0"/>
          <c:extLst>
            <c:ext xmlns:c16="http://schemas.microsoft.com/office/drawing/2014/chart" uri="{C3380CC4-5D6E-409C-BE32-E72D297353CC}">
              <c16:uniqueId val="{00000000-E80E-4996-AC7B-267B81C4E892}"/>
            </c:ext>
          </c:extLst>
        </c:ser>
        <c:dLbls>
          <c:showLegendKey val="0"/>
          <c:showVal val="0"/>
          <c:showCatName val="0"/>
          <c:showSerName val="0"/>
          <c:showPercent val="0"/>
          <c:showBubbleSize val="0"/>
        </c:dLbls>
        <c:smooth val="0"/>
        <c:axId val="359588528"/>
        <c:axId val="359588856"/>
      </c:lineChart>
      <c:catAx>
        <c:axId val="35958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8856"/>
        <c:crosses val="autoZero"/>
        <c:auto val="1"/>
        <c:lblAlgn val="ctr"/>
        <c:lblOffset val="100"/>
        <c:noMultiLvlLbl val="0"/>
      </c:catAx>
      <c:valAx>
        <c:axId val="35958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treckerfahrerduerfendas</c:v>
                </c:pt>
              </c:strCache>
            </c:strRef>
          </c:tx>
          <c:spPr>
            <a:ln w="28575" cap="rnd">
              <a:solidFill>
                <a:schemeClr val="accent1"/>
              </a:solidFill>
              <a:round/>
            </a:ln>
            <a:effectLst/>
          </c:spPr>
          <c:marker>
            <c:symbol val="none"/>
          </c:marker>
          <c:cat>
            <c:strRef>
              <c:f>Sheet1!$A$2:$A$349</c:f>
              <c:strCache>
                <c:ptCount val="348"/>
                <c:pt idx="0">
                  <c:v>01.09.2017</c:v>
                </c:pt>
                <c:pt idx="1">
                  <c:v>02.09.2017</c:v>
                </c:pt>
                <c:pt idx="2">
                  <c:v>03.09.2017</c:v>
                </c:pt>
                <c:pt idx="3">
                  <c:v>04.09.2017</c:v>
                </c:pt>
                <c:pt idx="4">
                  <c:v>05.09.2017</c:v>
                </c:pt>
                <c:pt idx="5">
                  <c:v>06.09.2017</c:v>
                </c:pt>
                <c:pt idx="6">
                  <c:v>07.09.2017</c:v>
                </c:pt>
                <c:pt idx="7">
                  <c:v>08.09.2017</c:v>
                </c:pt>
                <c:pt idx="8">
                  <c:v>09.09.2017</c:v>
                </c:pt>
                <c:pt idx="9">
                  <c:v>10.09.2017</c:v>
                </c:pt>
                <c:pt idx="10">
                  <c:v>11.09.2017</c:v>
                </c:pt>
                <c:pt idx="11">
                  <c:v>12.09.2017</c:v>
                </c:pt>
                <c:pt idx="12">
                  <c:v>13.09.2017</c:v>
                </c:pt>
                <c:pt idx="13">
                  <c:v>14.09.2017</c:v>
                </c:pt>
                <c:pt idx="14">
                  <c:v>15.09.2017</c:v>
                </c:pt>
                <c:pt idx="15">
                  <c:v>16.09.2017</c:v>
                </c:pt>
                <c:pt idx="16">
                  <c:v>17.09.2017</c:v>
                </c:pt>
                <c:pt idx="17">
                  <c:v>18.09.2017</c:v>
                </c:pt>
                <c:pt idx="18">
                  <c:v>19.09.2017</c:v>
                </c:pt>
                <c:pt idx="19">
                  <c:v>20.09.2017</c:v>
                </c:pt>
                <c:pt idx="20">
                  <c:v>21.09.2017</c:v>
                </c:pt>
                <c:pt idx="21">
                  <c:v>22.09.2017</c:v>
                </c:pt>
                <c:pt idx="22">
                  <c:v>23.09.2017</c:v>
                </c:pt>
                <c:pt idx="23">
                  <c:v>24.09.2017</c:v>
                </c:pt>
                <c:pt idx="24">
                  <c:v>25.09.2017</c:v>
                </c:pt>
                <c:pt idx="25">
                  <c:v>26.09.2017</c:v>
                </c:pt>
                <c:pt idx="26">
                  <c:v>27.09.2017</c:v>
                </c:pt>
                <c:pt idx="27">
                  <c:v>28.09.2017</c:v>
                </c:pt>
                <c:pt idx="28">
                  <c:v>29.09.2017</c:v>
                </c:pt>
                <c:pt idx="29">
                  <c:v>30.09.2017</c:v>
                </c:pt>
                <c:pt idx="30">
                  <c:v>01.10.2017</c:v>
                </c:pt>
                <c:pt idx="31">
                  <c:v>02.10.2017</c:v>
                </c:pt>
                <c:pt idx="32">
                  <c:v>03.10.2017</c:v>
                </c:pt>
                <c:pt idx="33">
                  <c:v>04.10.2017</c:v>
                </c:pt>
                <c:pt idx="34">
                  <c:v>05.10.2017</c:v>
                </c:pt>
                <c:pt idx="35">
                  <c:v>06.10.2017</c:v>
                </c:pt>
                <c:pt idx="36">
                  <c:v>07.10.2017</c:v>
                </c:pt>
                <c:pt idx="37">
                  <c:v>08.10.2017</c:v>
                </c:pt>
                <c:pt idx="38">
                  <c:v>09.10.2017</c:v>
                </c:pt>
                <c:pt idx="39">
                  <c:v>10.10.2017</c:v>
                </c:pt>
                <c:pt idx="40">
                  <c:v>11.10.2017</c:v>
                </c:pt>
                <c:pt idx="41">
                  <c:v>12.10.2017</c:v>
                </c:pt>
                <c:pt idx="42">
                  <c:v>13.10.2017</c:v>
                </c:pt>
                <c:pt idx="43">
                  <c:v>14.10.2017</c:v>
                </c:pt>
                <c:pt idx="44">
                  <c:v>15.10.2017</c:v>
                </c:pt>
                <c:pt idx="45">
                  <c:v>16.10.2017</c:v>
                </c:pt>
                <c:pt idx="46">
                  <c:v>17.10.2017</c:v>
                </c:pt>
                <c:pt idx="47">
                  <c:v>18.10.2017</c:v>
                </c:pt>
                <c:pt idx="48">
                  <c:v>19.10.2017</c:v>
                </c:pt>
                <c:pt idx="49">
                  <c:v>20.10.2017</c:v>
                </c:pt>
                <c:pt idx="50">
                  <c:v>21.10.2017</c:v>
                </c:pt>
                <c:pt idx="51">
                  <c:v>22.10.2017</c:v>
                </c:pt>
                <c:pt idx="52">
                  <c:v>23.10.2017</c:v>
                </c:pt>
                <c:pt idx="53">
                  <c:v>24.10.2017</c:v>
                </c:pt>
                <c:pt idx="54">
                  <c:v>25.10.2017</c:v>
                </c:pt>
                <c:pt idx="55">
                  <c:v>26.10.2017</c:v>
                </c:pt>
                <c:pt idx="56">
                  <c:v>27.10.2017</c:v>
                </c:pt>
                <c:pt idx="57">
                  <c:v>28.10.2017</c:v>
                </c:pt>
                <c:pt idx="58">
                  <c:v>29.10.2017</c:v>
                </c:pt>
                <c:pt idx="59">
                  <c:v>30.10.2017</c:v>
                </c:pt>
                <c:pt idx="60">
                  <c:v>31.10.2017</c:v>
                </c:pt>
                <c:pt idx="61">
                  <c:v>01.11.2017</c:v>
                </c:pt>
                <c:pt idx="62">
                  <c:v>02.11.2017</c:v>
                </c:pt>
                <c:pt idx="63">
                  <c:v>03.11.2017</c:v>
                </c:pt>
                <c:pt idx="64">
                  <c:v>04.11.2017</c:v>
                </c:pt>
                <c:pt idx="65">
                  <c:v>05.11.2017</c:v>
                </c:pt>
                <c:pt idx="66">
                  <c:v>06.11.2017</c:v>
                </c:pt>
                <c:pt idx="67">
                  <c:v>07.11.2017</c:v>
                </c:pt>
                <c:pt idx="68">
                  <c:v>08.11.2017</c:v>
                </c:pt>
                <c:pt idx="69">
                  <c:v>09.11.2017</c:v>
                </c:pt>
                <c:pt idx="70">
                  <c:v>10.11.2017</c:v>
                </c:pt>
                <c:pt idx="71">
                  <c:v>11.11.2017</c:v>
                </c:pt>
                <c:pt idx="72">
                  <c:v>12.11.2017</c:v>
                </c:pt>
                <c:pt idx="73">
                  <c:v>13.11.2017</c:v>
                </c:pt>
                <c:pt idx="74">
                  <c:v>14.11.2017</c:v>
                </c:pt>
                <c:pt idx="75">
                  <c:v>15.11.2017</c:v>
                </c:pt>
                <c:pt idx="76">
                  <c:v>16.11.2017</c:v>
                </c:pt>
                <c:pt idx="77">
                  <c:v>17.11.2017</c:v>
                </c:pt>
                <c:pt idx="78">
                  <c:v>18.11.2017</c:v>
                </c:pt>
                <c:pt idx="79">
                  <c:v>19.11.2017</c:v>
                </c:pt>
                <c:pt idx="80">
                  <c:v>20.11.2017</c:v>
                </c:pt>
                <c:pt idx="81">
                  <c:v>21.11.2017</c:v>
                </c:pt>
                <c:pt idx="82">
                  <c:v>22.11.2017</c:v>
                </c:pt>
                <c:pt idx="83">
                  <c:v>23.11.2017</c:v>
                </c:pt>
                <c:pt idx="84">
                  <c:v>24.11.2017</c:v>
                </c:pt>
                <c:pt idx="85">
                  <c:v>25.11.2017</c:v>
                </c:pt>
                <c:pt idx="86">
                  <c:v>26.11.2017</c:v>
                </c:pt>
                <c:pt idx="87">
                  <c:v>27.11.2017</c:v>
                </c:pt>
                <c:pt idx="88">
                  <c:v>28.11.2017</c:v>
                </c:pt>
                <c:pt idx="89">
                  <c:v>29.11.2017</c:v>
                </c:pt>
                <c:pt idx="90">
                  <c:v>30.11.2017</c:v>
                </c:pt>
                <c:pt idx="91">
                  <c:v>01.12.2017</c:v>
                </c:pt>
                <c:pt idx="92">
                  <c:v>02.12.2017</c:v>
                </c:pt>
                <c:pt idx="93">
                  <c:v>03.12.2017</c:v>
                </c:pt>
                <c:pt idx="94">
                  <c:v>04.12.2017</c:v>
                </c:pt>
                <c:pt idx="95">
                  <c:v>05.12.2017</c:v>
                </c:pt>
                <c:pt idx="96">
                  <c:v>06.12.2017</c:v>
                </c:pt>
                <c:pt idx="97">
                  <c:v>07.12.2017</c:v>
                </c:pt>
                <c:pt idx="98">
                  <c:v>08.12.2017</c:v>
                </c:pt>
                <c:pt idx="99">
                  <c:v>09.12.2017</c:v>
                </c:pt>
                <c:pt idx="100">
                  <c:v>10.12.2017</c:v>
                </c:pt>
                <c:pt idx="101">
                  <c:v>11.12.2017</c:v>
                </c:pt>
                <c:pt idx="102">
                  <c:v>12.12.2017</c:v>
                </c:pt>
                <c:pt idx="103">
                  <c:v>13.12.2017</c:v>
                </c:pt>
                <c:pt idx="104">
                  <c:v>14.12.2017</c:v>
                </c:pt>
                <c:pt idx="105">
                  <c:v>15.12.2017</c:v>
                </c:pt>
                <c:pt idx="106">
                  <c:v>16.12.2017</c:v>
                </c:pt>
                <c:pt idx="107">
                  <c:v>17.12.2017</c:v>
                </c:pt>
                <c:pt idx="108">
                  <c:v>18.12.2017</c:v>
                </c:pt>
                <c:pt idx="109">
                  <c:v>19.12.2017</c:v>
                </c:pt>
                <c:pt idx="110">
                  <c:v>20.12.2017</c:v>
                </c:pt>
                <c:pt idx="111">
                  <c:v>21.12.2017</c:v>
                </c:pt>
                <c:pt idx="112">
                  <c:v>22.12.2017</c:v>
                </c:pt>
                <c:pt idx="113">
                  <c:v>23.12.2017</c:v>
                </c:pt>
                <c:pt idx="114">
                  <c:v>24.12.2017</c:v>
                </c:pt>
                <c:pt idx="115">
                  <c:v>25.12.2017</c:v>
                </c:pt>
                <c:pt idx="116">
                  <c:v>26.12.2017</c:v>
                </c:pt>
                <c:pt idx="117">
                  <c:v>27.12.2017</c:v>
                </c:pt>
                <c:pt idx="118">
                  <c:v>28.12.2017</c:v>
                </c:pt>
                <c:pt idx="119">
                  <c:v>29.12.2017</c:v>
                </c:pt>
                <c:pt idx="120">
                  <c:v>30.12.2017</c:v>
                </c:pt>
                <c:pt idx="121">
                  <c:v>31.12.2017</c:v>
                </c:pt>
                <c:pt idx="122">
                  <c:v>01.01.2018</c:v>
                </c:pt>
                <c:pt idx="123">
                  <c:v>02.01.2018</c:v>
                </c:pt>
                <c:pt idx="124">
                  <c:v>03.01.2018</c:v>
                </c:pt>
                <c:pt idx="125">
                  <c:v>04.01.2018</c:v>
                </c:pt>
                <c:pt idx="126">
                  <c:v>05.01.2018</c:v>
                </c:pt>
                <c:pt idx="127">
                  <c:v>06.01.2018</c:v>
                </c:pt>
                <c:pt idx="128">
                  <c:v>07.01.2018</c:v>
                </c:pt>
                <c:pt idx="129">
                  <c:v>08.01.2018</c:v>
                </c:pt>
                <c:pt idx="130">
                  <c:v>09.01.2018</c:v>
                </c:pt>
                <c:pt idx="131">
                  <c:v>10.01.2018</c:v>
                </c:pt>
                <c:pt idx="132">
                  <c:v>11.01.2018</c:v>
                </c:pt>
                <c:pt idx="133">
                  <c:v>12.01.2018</c:v>
                </c:pt>
                <c:pt idx="134">
                  <c:v>13.01.2018</c:v>
                </c:pt>
                <c:pt idx="135">
                  <c:v>14.01.2018</c:v>
                </c:pt>
                <c:pt idx="136">
                  <c:v>15.01.2018</c:v>
                </c:pt>
                <c:pt idx="137">
                  <c:v>16.01.2018</c:v>
                </c:pt>
                <c:pt idx="138">
                  <c:v>17.01.2018</c:v>
                </c:pt>
                <c:pt idx="139">
                  <c:v>18.01.2018</c:v>
                </c:pt>
                <c:pt idx="140">
                  <c:v>19.01.2018</c:v>
                </c:pt>
                <c:pt idx="141">
                  <c:v>20.01.2018</c:v>
                </c:pt>
                <c:pt idx="142">
                  <c:v>21.01.2018</c:v>
                </c:pt>
                <c:pt idx="143">
                  <c:v>22.01.2018</c:v>
                </c:pt>
                <c:pt idx="144">
                  <c:v>23.01.2018</c:v>
                </c:pt>
                <c:pt idx="145">
                  <c:v>24.01.2018</c:v>
                </c:pt>
                <c:pt idx="146">
                  <c:v>25.01.2018</c:v>
                </c:pt>
                <c:pt idx="147">
                  <c:v>26.01.2018</c:v>
                </c:pt>
                <c:pt idx="148">
                  <c:v>27.01.2018</c:v>
                </c:pt>
                <c:pt idx="149">
                  <c:v>28.01.2018</c:v>
                </c:pt>
                <c:pt idx="150">
                  <c:v>29.01.2018</c:v>
                </c:pt>
                <c:pt idx="151">
                  <c:v>30.01.2018</c:v>
                </c:pt>
                <c:pt idx="152">
                  <c:v>31.01.2018</c:v>
                </c:pt>
                <c:pt idx="153">
                  <c:v>01.02.2018</c:v>
                </c:pt>
                <c:pt idx="154">
                  <c:v>02.02.2018</c:v>
                </c:pt>
                <c:pt idx="155">
                  <c:v>03.02.2018</c:v>
                </c:pt>
                <c:pt idx="156">
                  <c:v>04.02.2018</c:v>
                </c:pt>
                <c:pt idx="157">
                  <c:v>05.02.2018</c:v>
                </c:pt>
                <c:pt idx="158">
                  <c:v>06.02.2018</c:v>
                </c:pt>
                <c:pt idx="159">
                  <c:v>07.02.2018</c:v>
                </c:pt>
                <c:pt idx="160">
                  <c:v>08.02.2018</c:v>
                </c:pt>
                <c:pt idx="161">
                  <c:v>09.02.2018</c:v>
                </c:pt>
                <c:pt idx="162">
                  <c:v>10.02.2018</c:v>
                </c:pt>
                <c:pt idx="163">
                  <c:v>11.02.2018</c:v>
                </c:pt>
                <c:pt idx="164">
                  <c:v>12.02.2018</c:v>
                </c:pt>
                <c:pt idx="165">
                  <c:v>13.02.2018</c:v>
                </c:pt>
                <c:pt idx="166">
                  <c:v>14.02.2018</c:v>
                </c:pt>
                <c:pt idx="167">
                  <c:v>15.02.2018</c:v>
                </c:pt>
                <c:pt idx="168">
                  <c:v>16.02.2018</c:v>
                </c:pt>
                <c:pt idx="169">
                  <c:v>17.02.2018</c:v>
                </c:pt>
                <c:pt idx="170">
                  <c:v>18.02.2018</c:v>
                </c:pt>
                <c:pt idx="171">
                  <c:v>19.02.2018</c:v>
                </c:pt>
                <c:pt idx="172">
                  <c:v>20.02.2018</c:v>
                </c:pt>
                <c:pt idx="173">
                  <c:v>21.02.2018</c:v>
                </c:pt>
                <c:pt idx="174">
                  <c:v>22.02.2018</c:v>
                </c:pt>
                <c:pt idx="175">
                  <c:v>23.02.2018</c:v>
                </c:pt>
                <c:pt idx="176">
                  <c:v>24.02.2018</c:v>
                </c:pt>
                <c:pt idx="177">
                  <c:v>25.02.2018</c:v>
                </c:pt>
                <c:pt idx="178">
                  <c:v>26.02.2018</c:v>
                </c:pt>
                <c:pt idx="179">
                  <c:v>27.02.2018</c:v>
                </c:pt>
                <c:pt idx="180">
                  <c:v>28.02.2018</c:v>
                </c:pt>
                <c:pt idx="181">
                  <c:v>01.03.2018</c:v>
                </c:pt>
                <c:pt idx="182">
                  <c:v>02.03.2018</c:v>
                </c:pt>
                <c:pt idx="183">
                  <c:v>03.03.2018</c:v>
                </c:pt>
                <c:pt idx="184">
                  <c:v>04.03.2018</c:v>
                </c:pt>
                <c:pt idx="185">
                  <c:v>05.03.2018</c:v>
                </c:pt>
                <c:pt idx="186">
                  <c:v>06.03.2018</c:v>
                </c:pt>
                <c:pt idx="187">
                  <c:v>07.03.2018</c:v>
                </c:pt>
                <c:pt idx="188">
                  <c:v>08.03.2018</c:v>
                </c:pt>
                <c:pt idx="189">
                  <c:v>09.03.2018</c:v>
                </c:pt>
                <c:pt idx="190">
                  <c:v>10.03.2018</c:v>
                </c:pt>
                <c:pt idx="191">
                  <c:v>11.03.2018</c:v>
                </c:pt>
                <c:pt idx="192">
                  <c:v>12.03.2018</c:v>
                </c:pt>
                <c:pt idx="193">
                  <c:v>13.03.2018</c:v>
                </c:pt>
                <c:pt idx="194">
                  <c:v>14.03.2018</c:v>
                </c:pt>
                <c:pt idx="195">
                  <c:v>15.03.2018</c:v>
                </c:pt>
                <c:pt idx="196">
                  <c:v>16.03.2018</c:v>
                </c:pt>
                <c:pt idx="197">
                  <c:v>17.03.2018</c:v>
                </c:pt>
                <c:pt idx="198">
                  <c:v>18.03.2018</c:v>
                </c:pt>
                <c:pt idx="199">
                  <c:v>19.03.2018</c:v>
                </c:pt>
                <c:pt idx="200">
                  <c:v>20.03.2018</c:v>
                </c:pt>
                <c:pt idx="201">
                  <c:v>21.03.2018</c:v>
                </c:pt>
                <c:pt idx="202">
                  <c:v>22.03.2018</c:v>
                </c:pt>
                <c:pt idx="203">
                  <c:v>23.03.2018</c:v>
                </c:pt>
                <c:pt idx="204">
                  <c:v>24.03.2018</c:v>
                </c:pt>
                <c:pt idx="205">
                  <c:v>25.03.2018</c:v>
                </c:pt>
                <c:pt idx="206">
                  <c:v>26.03.2018</c:v>
                </c:pt>
                <c:pt idx="207">
                  <c:v>27.03.2018</c:v>
                </c:pt>
                <c:pt idx="208">
                  <c:v>28.03.2018</c:v>
                </c:pt>
                <c:pt idx="209">
                  <c:v>29.03.2018</c:v>
                </c:pt>
                <c:pt idx="210">
                  <c:v>30.03.2018</c:v>
                </c:pt>
                <c:pt idx="211">
                  <c:v>31.03.2018</c:v>
                </c:pt>
                <c:pt idx="212">
                  <c:v>01.04.2018</c:v>
                </c:pt>
                <c:pt idx="213">
                  <c:v>02.04.2018</c:v>
                </c:pt>
                <c:pt idx="214">
                  <c:v>03.04.2018</c:v>
                </c:pt>
                <c:pt idx="215">
                  <c:v>04.04.2018</c:v>
                </c:pt>
                <c:pt idx="216">
                  <c:v>05.04.2018</c:v>
                </c:pt>
                <c:pt idx="217">
                  <c:v>06.04.2018</c:v>
                </c:pt>
                <c:pt idx="218">
                  <c:v>07.04.2018</c:v>
                </c:pt>
                <c:pt idx="219">
                  <c:v>08.04.2018</c:v>
                </c:pt>
                <c:pt idx="220">
                  <c:v>09.04.2018</c:v>
                </c:pt>
                <c:pt idx="221">
                  <c:v>10.04.2018</c:v>
                </c:pt>
                <c:pt idx="222">
                  <c:v>11.04.2018</c:v>
                </c:pt>
                <c:pt idx="223">
                  <c:v>12.04.2018</c:v>
                </c:pt>
                <c:pt idx="224">
                  <c:v>13.04.2018</c:v>
                </c:pt>
                <c:pt idx="225">
                  <c:v>14.04.2018</c:v>
                </c:pt>
                <c:pt idx="226">
                  <c:v>15.04.2018</c:v>
                </c:pt>
                <c:pt idx="227">
                  <c:v>16.04.2018</c:v>
                </c:pt>
                <c:pt idx="228">
                  <c:v>17.04.2018</c:v>
                </c:pt>
                <c:pt idx="229">
                  <c:v>18.04.2018</c:v>
                </c:pt>
                <c:pt idx="230">
                  <c:v>19.04.2018</c:v>
                </c:pt>
                <c:pt idx="231">
                  <c:v>20.04.2018</c:v>
                </c:pt>
                <c:pt idx="232">
                  <c:v>21.04.2018</c:v>
                </c:pt>
                <c:pt idx="233">
                  <c:v>22.04.2018</c:v>
                </c:pt>
                <c:pt idx="234">
                  <c:v>23.04.2018</c:v>
                </c:pt>
                <c:pt idx="235">
                  <c:v>24.04.2018</c:v>
                </c:pt>
                <c:pt idx="236">
                  <c:v>25.04.2018</c:v>
                </c:pt>
                <c:pt idx="237">
                  <c:v>26.04.2018</c:v>
                </c:pt>
                <c:pt idx="238">
                  <c:v>27.04.2018</c:v>
                </c:pt>
                <c:pt idx="239">
                  <c:v>28.04.2018</c:v>
                </c:pt>
                <c:pt idx="240">
                  <c:v>29.04.2018</c:v>
                </c:pt>
                <c:pt idx="241">
                  <c:v>30.04.2018</c:v>
                </c:pt>
                <c:pt idx="242">
                  <c:v>01.05.2018</c:v>
                </c:pt>
                <c:pt idx="243">
                  <c:v>02.05.2018</c:v>
                </c:pt>
                <c:pt idx="244">
                  <c:v>03.05.2018</c:v>
                </c:pt>
                <c:pt idx="245">
                  <c:v>04.05.2018</c:v>
                </c:pt>
                <c:pt idx="246">
                  <c:v>05.05.2018</c:v>
                </c:pt>
                <c:pt idx="247">
                  <c:v>06.05.2018</c:v>
                </c:pt>
                <c:pt idx="248">
                  <c:v>07.05.2018</c:v>
                </c:pt>
                <c:pt idx="249">
                  <c:v>08.05.2018</c:v>
                </c:pt>
                <c:pt idx="250">
                  <c:v>09.05.2018</c:v>
                </c:pt>
                <c:pt idx="251">
                  <c:v>10.05.2018</c:v>
                </c:pt>
                <c:pt idx="252">
                  <c:v>11.05.2018</c:v>
                </c:pt>
                <c:pt idx="253">
                  <c:v>12.05.2018</c:v>
                </c:pt>
                <c:pt idx="254">
                  <c:v>13.05.2018</c:v>
                </c:pt>
                <c:pt idx="255">
                  <c:v>14.05.2018</c:v>
                </c:pt>
                <c:pt idx="256">
                  <c:v>15.05.2018</c:v>
                </c:pt>
                <c:pt idx="257">
                  <c:v>16.05.2018</c:v>
                </c:pt>
                <c:pt idx="258">
                  <c:v>17.05.2018</c:v>
                </c:pt>
                <c:pt idx="259">
                  <c:v>18.05.2018</c:v>
                </c:pt>
                <c:pt idx="260">
                  <c:v>19.05.2018</c:v>
                </c:pt>
                <c:pt idx="261">
                  <c:v>20.05.2018</c:v>
                </c:pt>
                <c:pt idx="262">
                  <c:v>21.05.2018</c:v>
                </c:pt>
                <c:pt idx="263">
                  <c:v>22.05.2018</c:v>
                </c:pt>
                <c:pt idx="264">
                  <c:v>23.05.2018</c:v>
                </c:pt>
                <c:pt idx="265">
                  <c:v>24.05.2018</c:v>
                </c:pt>
                <c:pt idx="266">
                  <c:v>25.05.2018</c:v>
                </c:pt>
                <c:pt idx="267">
                  <c:v>26.05.2018</c:v>
                </c:pt>
                <c:pt idx="268">
                  <c:v>27.05.2018</c:v>
                </c:pt>
                <c:pt idx="269">
                  <c:v>28.05.2018</c:v>
                </c:pt>
                <c:pt idx="270">
                  <c:v>29.05.2018</c:v>
                </c:pt>
                <c:pt idx="271">
                  <c:v>30.05.2018</c:v>
                </c:pt>
                <c:pt idx="272">
                  <c:v>31.05.2018</c:v>
                </c:pt>
                <c:pt idx="273">
                  <c:v>01.06.2018</c:v>
                </c:pt>
                <c:pt idx="274">
                  <c:v>02.06.2018</c:v>
                </c:pt>
                <c:pt idx="275">
                  <c:v>03.06.2018</c:v>
                </c:pt>
                <c:pt idx="276">
                  <c:v>04.06.2018</c:v>
                </c:pt>
                <c:pt idx="277">
                  <c:v>05.06.2018</c:v>
                </c:pt>
                <c:pt idx="278">
                  <c:v>06.06.2018</c:v>
                </c:pt>
                <c:pt idx="279">
                  <c:v>07.06.2018</c:v>
                </c:pt>
                <c:pt idx="280">
                  <c:v>08.06.2018</c:v>
                </c:pt>
                <c:pt idx="281">
                  <c:v>09.06.2018</c:v>
                </c:pt>
                <c:pt idx="282">
                  <c:v>10.06.2018</c:v>
                </c:pt>
                <c:pt idx="283">
                  <c:v>11.06.2018</c:v>
                </c:pt>
                <c:pt idx="284">
                  <c:v>12.06.2018</c:v>
                </c:pt>
                <c:pt idx="285">
                  <c:v>13.06.2018</c:v>
                </c:pt>
                <c:pt idx="286">
                  <c:v>14.06.2018</c:v>
                </c:pt>
                <c:pt idx="287">
                  <c:v>15.06.2018</c:v>
                </c:pt>
                <c:pt idx="288">
                  <c:v>16.06.2018</c:v>
                </c:pt>
                <c:pt idx="289">
                  <c:v>17.06.2018</c:v>
                </c:pt>
                <c:pt idx="290">
                  <c:v>18.06.2018</c:v>
                </c:pt>
                <c:pt idx="291">
                  <c:v>19.06.2018</c:v>
                </c:pt>
                <c:pt idx="292">
                  <c:v>20.06.2018</c:v>
                </c:pt>
                <c:pt idx="293">
                  <c:v>21.06.2018</c:v>
                </c:pt>
                <c:pt idx="294">
                  <c:v>22.06.2018</c:v>
                </c:pt>
                <c:pt idx="295">
                  <c:v>23.06.2018</c:v>
                </c:pt>
                <c:pt idx="296">
                  <c:v>24.06.2018</c:v>
                </c:pt>
                <c:pt idx="297">
                  <c:v>25.06.2018</c:v>
                </c:pt>
                <c:pt idx="298">
                  <c:v>26.06.2018</c:v>
                </c:pt>
                <c:pt idx="299">
                  <c:v>27.06.2018</c:v>
                </c:pt>
                <c:pt idx="300">
                  <c:v>28.06.2018</c:v>
                </c:pt>
                <c:pt idx="301">
                  <c:v>29.06.2018</c:v>
                </c:pt>
                <c:pt idx="302">
                  <c:v>30.06.2018</c:v>
                </c:pt>
                <c:pt idx="303">
                  <c:v>01.07.2018</c:v>
                </c:pt>
                <c:pt idx="304">
                  <c:v>02.07.2018</c:v>
                </c:pt>
                <c:pt idx="305">
                  <c:v>03.07.2018</c:v>
                </c:pt>
                <c:pt idx="306">
                  <c:v>04.07.2018</c:v>
                </c:pt>
                <c:pt idx="307">
                  <c:v>05.07.2018</c:v>
                </c:pt>
                <c:pt idx="308">
                  <c:v>06.07.2018</c:v>
                </c:pt>
                <c:pt idx="309">
                  <c:v>07.07.2018</c:v>
                </c:pt>
                <c:pt idx="310">
                  <c:v>08.07.2018</c:v>
                </c:pt>
                <c:pt idx="311">
                  <c:v>09.07.2018</c:v>
                </c:pt>
                <c:pt idx="312">
                  <c:v>10.07.2018</c:v>
                </c:pt>
                <c:pt idx="313">
                  <c:v>11.07.2018</c:v>
                </c:pt>
                <c:pt idx="314">
                  <c:v>12.07.2018</c:v>
                </c:pt>
                <c:pt idx="315">
                  <c:v>13.07.2018</c:v>
                </c:pt>
                <c:pt idx="316">
                  <c:v>14.07.2018</c:v>
                </c:pt>
                <c:pt idx="317">
                  <c:v>15.07.2018</c:v>
                </c:pt>
                <c:pt idx="318">
                  <c:v>16.07.2018</c:v>
                </c:pt>
                <c:pt idx="319">
                  <c:v>17.07.2018</c:v>
                </c:pt>
                <c:pt idx="320">
                  <c:v>18.07.2018</c:v>
                </c:pt>
                <c:pt idx="321">
                  <c:v>19.07.2018</c:v>
                </c:pt>
                <c:pt idx="322">
                  <c:v>20.07.2018</c:v>
                </c:pt>
                <c:pt idx="323">
                  <c:v>21.07.2018</c:v>
                </c:pt>
                <c:pt idx="324">
                  <c:v>22.07.2018</c:v>
                </c:pt>
                <c:pt idx="325">
                  <c:v>23.07.2018</c:v>
                </c:pt>
                <c:pt idx="326">
                  <c:v>24.07.2018</c:v>
                </c:pt>
                <c:pt idx="327">
                  <c:v>25.07.2018</c:v>
                </c:pt>
                <c:pt idx="328">
                  <c:v>26.07.2018</c:v>
                </c:pt>
                <c:pt idx="329">
                  <c:v>27.07.2018</c:v>
                </c:pt>
                <c:pt idx="330">
                  <c:v>28.07.2018</c:v>
                </c:pt>
                <c:pt idx="331">
                  <c:v>29.07.2018</c:v>
                </c:pt>
                <c:pt idx="332">
                  <c:v>30.07.2018</c:v>
                </c:pt>
                <c:pt idx="333">
                  <c:v>31.07.2018</c:v>
                </c:pt>
                <c:pt idx="334">
                  <c:v>01.08.2018</c:v>
                </c:pt>
                <c:pt idx="335">
                  <c:v>02.08.2018</c:v>
                </c:pt>
                <c:pt idx="336">
                  <c:v>03.08.2018</c:v>
                </c:pt>
                <c:pt idx="337">
                  <c:v>04.08.2018</c:v>
                </c:pt>
                <c:pt idx="338">
                  <c:v>05.08.2018</c:v>
                </c:pt>
                <c:pt idx="339">
                  <c:v>06.08.2018</c:v>
                </c:pt>
                <c:pt idx="340">
                  <c:v>07.08.2018</c:v>
                </c:pt>
                <c:pt idx="341">
                  <c:v>08.08.2018</c:v>
                </c:pt>
                <c:pt idx="342">
                  <c:v>09.08.2018</c:v>
                </c:pt>
                <c:pt idx="343">
                  <c:v>10.08.2018</c:v>
                </c:pt>
                <c:pt idx="344">
                  <c:v>11.08.2018</c:v>
                </c:pt>
                <c:pt idx="345">
                  <c:v>12.08.2018</c:v>
                </c:pt>
                <c:pt idx="346">
                  <c:v>13.08.2018</c:v>
                </c:pt>
                <c:pt idx="347">
                  <c:v>14.08.2018</c:v>
                </c:pt>
              </c:strCache>
            </c:strRef>
          </c:cat>
          <c:val>
            <c:numRef>
              <c:f>Sheet1!$B$2:$B$349</c:f>
              <c:numCache>
                <c:formatCode>General</c:formatCode>
                <c:ptCount val="348"/>
                <c:pt idx="0">
                  <c:v>94</c:v>
                </c:pt>
                <c:pt idx="1">
                  <c:v>59</c:v>
                </c:pt>
                <c:pt idx="2">
                  <c:v>93</c:v>
                </c:pt>
                <c:pt idx="3">
                  <c:v>111</c:v>
                </c:pt>
                <c:pt idx="4">
                  <c:v>101</c:v>
                </c:pt>
                <c:pt idx="5">
                  <c:v>70</c:v>
                </c:pt>
                <c:pt idx="6">
                  <c:v>43</c:v>
                </c:pt>
                <c:pt idx="7">
                  <c:v>99</c:v>
                </c:pt>
                <c:pt idx="8">
                  <c:v>75</c:v>
                </c:pt>
                <c:pt idx="9">
                  <c:v>102</c:v>
                </c:pt>
                <c:pt idx="10">
                  <c:v>98</c:v>
                </c:pt>
                <c:pt idx="11">
                  <c:v>143</c:v>
                </c:pt>
                <c:pt idx="12">
                  <c:v>170</c:v>
                </c:pt>
                <c:pt idx="13">
                  <c:v>9991</c:v>
                </c:pt>
                <c:pt idx="14">
                  <c:v>1535</c:v>
                </c:pt>
                <c:pt idx="15">
                  <c:v>896</c:v>
                </c:pt>
                <c:pt idx="16">
                  <c:v>1184</c:v>
                </c:pt>
                <c:pt idx="17">
                  <c:v>1104</c:v>
                </c:pt>
                <c:pt idx="18">
                  <c:v>671</c:v>
                </c:pt>
                <c:pt idx="19">
                  <c:v>1220</c:v>
                </c:pt>
                <c:pt idx="20">
                  <c:v>1919</c:v>
                </c:pt>
                <c:pt idx="21">
                  <c:v>942</c:v>
                </c:pt>
                <c:pt idx="22">
                  <c:v>789</c:v>
                </c:pt>
                <c:pt idx="23">
                  <c:v>944</c:v>
                </c:pt>
                <c:pt idx="24">
                  <c:v>746</c:v>
                </c:pt>
                <c:pt idx="25">
                  <c:v>856</c:v>
                </c:pt>
                <c:pt idx="26">
                  <c:v>789</c:v>
                </c:pt>
                <c:pt idx="27">
                  <c:v>1308</c:v>
                </c:pt>
                <c:pt idx="28">
                  <c:v>922</c:v>
                </c:pt>
                <c:pt idx="29">
                  <c:v>769</c:v>
                </c:pt>
                <c:pt idx="30">
                  <c:v>934</c:v>
                </c:pt>
                <c:pt idx="31">
                  <c:v>885</c:v>
                </c:pt>
                <c:pt idx="32">
                  <c:v>955</c:v>
                </c:pt>
                <c:pt idx="33">
                  <c:v>761</c:v>
                </c:pt>
                <c:pt idx="34">
                  <c:v>882</c:v>
                </c:pt>
                <c:pt idx="35">
                  <c:v>1354</c:v>
                </c:pt>
                <c:pt idx="36">
                  <c:v>882</c:v>
                </c:pt>
                <c:pt idx="37">
                  <c:v>284</c:v>
                </c:pt>
                <c:pt idx="38">
                  <c:v>74</c:v>
                </c:pt>
                <c:pt idx="39">
                  <c:v>854</c:v>
                </c:pt>
                <c:pt idx="40">
                  <c:v>1514</c:v>
                </c:pt>
                <c:pt idx="41">
                  <c:v>821</c:v>
                </c:pt>
                <c:pt idx="42">
                  <c:v>972</c:v>
                </c:pt>
                <c:pt idx="43">
                  <c:v>1224</c:v>
                </c:pt>
                <c:pt idx="44">
                  <c:v>1253</c:v>
                </c:pt>
                <c:pt idx="45">
                  <c:v>142</c:v>
                </c:pt>
                <c:pt idx="46">
                  <c:v>729</c:v>
                </c:pt>
                <c:pt idx="47">
                  <c:v>861</c:v>
                </c:pt>
                <c:pt idx="48">
                  <c:v>2079</c:v>
                </c:pt>
                <c:pt idx="49">
                  <c:v>1082</c:v>
                </c:pt>
                <c:pt idx="50">
                  <c:v>914</c:v>
                </c:pt>
                <c:pt idx="51">
                  <c:v>901</c:v>
                </c:pt>
                <c:pt idx="52">
                  <c:v>299</c:v>
                </c:pt>
                <c:pt idx="53">
                  <c:v>974</c:v>
                </c:pt>
                <c:pt idx="54">
                  <c:v>149</c:v>
                </c:pt>
                <c:pt idx="55">
                  <c:v>4589</c:v>
                </c:pt>
                <c:pt idx="56">
                  <c:v>2706</c:v>
                </c:pt>
                <c:pt idx="57">
                  <c:v>1235</c:v>
                </c:pt>
                <c:pt idx="58">
                  <c:v>1557</c:v>
                </c:pt>
                <c:pt idx="59">
                  <c:v>1294</c:v>
                </c:pt>
                <c:pt idx="60">
                  <c:v>1479</c:v>
                </c:pt>
                <c:pt idx="61">
                  <c:v>6617</c:v>
                </c:pt>
                <c:pt idx="62">
                  <c:v>4105</c:v>
                </c:pt>
                <c:pt idx="63">
                  <c:v>2091</c:v>
                </c:pt>
                <c:pt idx="64">
                  <c:v>941</c:v>
                </c:pt>
                <c:pt idx="65">
                  <c:v>1967</c:v>
                </c:pt>
                <c:pt idx="66">
                  <c:v>2035</c:v>
                </c:pt>
                <c:pt idx="67">
                  <c:v>614</c:v>
                </c:pt>
                <c:pt idx="68">
                  <c:v>2687</c:v>
                </c:pt>
                <c:pt idx="69">
                  <c:v>846</c:v>
                </c:pt>
                <c:pt idx="70">
                  <c:v>311</c:v>
                </c:pt>
                <c:pt idx="71">
                  <c:v>1473</c:v>
                </c:pt>
                <c:pt idx="72">
                  <c:v>6326</c:v>
                </c:pt>
                <c:pt idx="73">
                  <c:v>1971</c:v>
                </c:pt>
                <c:pt idx="74">
                  <c:v>9719</c:v>
                </c:pt>
                <c:pt idx="75">
                  <c:v>9066</c:v>
                </c:pt>
                <c:pt idx="76">
                  <c:v>4454</c:v>
                </c:pt>
                <c:pt idx="77">
                  <c:v>3182</c:v>
                </c:pt>
                <c:pt idx="78">
                  <c:v>2921</c:v>
                </c:pt>
                <c:pt idx="79">
                  <c:v>3870</c:v>
                </c:pt>
                <c:pt idx="80">
                  <c:v>2633</c:v>
                </c:pt>
                <c:pt idx="81">
                  <c:v>7009</c:v>
                </c:pt>
                <c:pt idx="82">
                  <c:v>8131</c:v>
                </c:pt>
                <c:pt idx="83">
                  <c:v>4175</c:v>
                </c:pt>
                <c:pt idx="84">
                  <c:v>3166</c:v>
                </c:pt>
                <c:pt idx="85">
                  <c:v>3742</c:v>
                </c:pt>
                <c:pt idx="86">
                  <c:v>3136</c:v>
                </c:pt>
                <c:pt idx="87">
                  <c:v>2793</c:v>
                </c:pt>
                <c:pt idx="88">
                  <c:v>2800</c:v>
                </c:pt>
                <c:pt idx="89">
                  <c:v>2976</c:v>
                </c:pt>
                <c:pt idx="90">
                  <c:v>2766</c:v>
                </c:pt>
                <c:pt idx="91">
                  <c:v>2601</c:v>
                </c:pt>
                <c:pt idx="92">
                  <c:v>3067</c:v>
                </c:pt>
                <c:pt idx="93">
                  <c:v>2817</c:v>
                </c:pt>
                <c:pt idx="94">
                  <c:v>2830</c:v>
                </c:pt>
                <c:pt idx="95">
                  <c:v>2448</c:v>
                </c:pt>
                <c:pt idx="96">
                  <c:v>3144</c:v>
                </c:pt>
                <c:pt idx="97">
                  <c:v>3687</c:v>
                </c:pt>
                <c:pt idx="98">
                  <c:v>3036</c:v>
                </c:pt>
                <c:pt idx="99">
                  <c:v>2817</c:v>
                </c:pt>
                <c:pt idx="100">
                  <c:v>2816</c:v>
                </c:pt>
                <c:pt idx="101">
                  <c:v>2948</c:v>
                </c:pt>
                <c:pt idx="102">
                  <c:v>2671</c:v>
                </c:pt>
                <c:pt idx="103">
                  <c:v>5372</c:v>
                </c:pt>
                <c:pt idx="104">
                  <c:v>3225</c:v>
                </c:pt>
                <c:pt idx="105">
                  <c:v>2950</c:v>
                </c:pt>
                <c:pt idx="106">
                  <c:v>4447</c:v>
                </c:pt>
                <c:pt idx="107">
                  <c:v>2195</c:v>
                </c:pt>
                <c:pt idx="108">
                  <c:v>2708</c:v>
                </c:pt>
                <c:pt idx="109">
                  <c:v>2596</c:v>
                </c:pt>
                <c:pt idx="110">
                  <c:v>2621</c:v>
                </c:pt>
                <c:pt idx="111">
                  <c:v>9138</c:v>
                </c:pt>
                <c:pt idx="112">
                  <c:v>4870</c:v>
                </c:pt>
                <c:pt idx="113">
                  <c:v>4942</c:v>
                </c:pt>
                <c:pt idx="114">
                  <c:v>5601</c:v>
                </c:pt>
                <c:pt idx="115">
                  <c:v>6783</c:v>
                </c:pt>
                <c:pt idx="116">
                  <c:v>5990</c:v>
                </c:pt>
                <c:pt idx="117">
                  <c:v>5998</c:v>
                </c:pt>
                <c:pt idx="118">
                  <c:v>6997</c:v>
                </c:pt>
                <c:pt idx="119">
                  <c:v>10059</c:v>
                </c:pt>
                <c:pt idx="120">
                  <c:v>7400</c:v>
                </c:pt>
                <c:pt idx="121">
                  <c:v>8020</c:v>
                </c:pt>
                <c:pt idx="122">
                  <c:v>6450</c:v>
                </c:pt>
                <c:pt idx="123">
                  <c:v>8892</c:v>
                </c:pt>
                <c:pt idx="124">
                  <c:v>7797</c:v>
                </c:pt>
                <c:pt idx="125">
                  <c:v>4141</c:v>
                </c:pt>
                <c:pt idx="126">
                  <c:v>6607</c:v>
                </c:pt>
                <c:pt idx="127">
                  <c:v>3357</c:v>
                </c:pt>
                <c:pt idx="128">
                  <c:v>4430</c:v>
                </c:pt>
                <c:pt idx="129">
                  <c:v>5308</c:v>
                </c:pt>
                <c:pt idx="130">
                  <c:v>17739</c:v>
                </c:pt>
                <c:pt idx="131">
                  <c:v>12002</c:v>
                </c:pt>
                <c:pt idx="132">
                  <c:v>7432</c:v>
                </c:pt>
                <c:pt idx="133">
                  <c:v>6240</c:v>
                </c:pt>
                <c:pt idx="134">
                  <c:v>8968</c:v>
                </c:pt>
                <c:pt idx="135">
                  <c:v>7306</c:v>
                </c:pt>
                <c:pt idx="136">
                  <c:v>6688</c:v>
                </c:pt>
                <c:pt idx="137">
                  <c:v>7141</c:v>
                </c:pt>
                <c:pt idx="138">
                  <c:v>9301</c:v>
                </c:pt>
                <c:pt idx="139">
                  <c:v>5416</c:v>
                </c:pt>
                <c:pt idx="140">
                  <c:v>5936</c:v>
                </c:pt>
                <c:pt idx="141">
                  <c:v>4708</c:v>
                </c:pt>
                <c:pt idx="142">
                  <c:v>7091</c:v>
                </c:pt>
                <c:pt idx="143">
                  <c:v>5796</c:v>
                </c:pt>
                <c:pt idx="144">
                  <c:v>5490</c:v>
                </c:pt>
                <c:pt idx="145">
                  <c:v>6017</c:v>
                </c:pt>
                <c:pt idx="146">
                  <c:v>4585</c:v>
                </c:pt>
                <c:pt idx="147">
                  <c:v>8658</c:v>
                </c:pt>
                <c:pt idx="148">
                  <c:v>7361</c:v>
                </c:pt>
                <c:pt idx="149">
                  <c:v>7540</c:v>
                </c:pt>
                <c:pt idx="150">
                  <c:v>5298</c:v>
                </c:pt>
                <c:pt idx="151">
                  <c:v>7335</c:v>
                </c:pt>
                <c:pt idx="152">
                  <c:v>6309</c:v>
                </c:pt>
                <c:pt idx="153">
                  <c:v>10073</c:v>
                </c:pt>
                <c:pt idx="154">
                  <c:v>8158</c:v>
                </c:pt>
                <c:pt idx="155">
                  <c:v>7617</c:v>
                </c:pt>
                <c:pt idx="156">
                  <c:v>4209</c:v>
                </c:pt>
                <c:pt idx="157">
                  <c:v>6831</c:v>
                </c:pt>
                <c:pt idx="158">
                  <c:v>8359</c:v>
                </c:pt>
                <c:pt idx="159">
                  <c:v>13517</c:v>
                </c:pt>
                <c:pt idx="160">
                  <c:v>9243</c:v>
                </c:pt>
                <c:pt idx="161">
                  <c:v>7477</c:v>
                </c:pt>
                <c:pt idx="162">
                  <c:v>8654</c:v>
                </c:pt>
                <c:pt idx="163">
                  <c:v>6555</c:v>
                </c:pt>
                <c:pt idx="164">
                  <c:v>6038</c:v>
                </c:pt>
                <c:pt idx="165">
                  <c:v>6566</c:v>
                </c:pt>
                <c:pt idx="166">
                  <c:v>8777</c:v>
                </c:pt>
                <c:pt idx="167">
                  <c:v>6047</c:v>
                </c:pt>
                <c:pt idx="168">
                  <c:v>7142</c:v>
                </c:pt>
                <c:pt idx="169">
                  <c:v>6580</c:v>
                </c:pt>
                <c:pt idx="170">
                  <c:v>7026</c:v>
                </c:pt>
                <c:pt idx="171">
                  <c:v>6358</c:v>
                </c:pt>
                <c:pt idx="172">
                  <c:v>7954</c:v>
                </c:pt>
                <c:pt idx="173">
                  <c:v>8526</c:v>
                </c:pt>
                <c:pt idx="174">
                  <c:v>6432</c:v>
                </c:pt>
                <c:pt idx="175">
                  <c:v>8340</c:v>
                </c:pt>
                <c:pt idx="176">
                  <c:v>6882</c:v>
                </c:pt>
                <c:pt idx="177">
                  <c:v>9721</c:v>
                </c:pt>
                <c:pt idx="178">
                  <c:v>5367</c:v>
                </c:pt>
                <c:pt idx="179">
                  <c:v>6133</c:v>
                </c:pt>
                <c:pt idx="180">
                  <c:v>7737</c:v>
                </c:pt>
                <c:pt idx="181">
                  <c:v>6887</c:v>
                </c:pt>
                <c:pt idx="182">
                  <c:v>6294</c:v>
                </c:pt>
                <c:pt idx="183">
                  <c:v>1812</c:v>
                </c:pt>
                <c:pt idx="184">
                  <c:v>4815</c:v>
                </c:pt>
                <c:pt idx="185">
                  <c:v>5342</c:v>
                </c:pt>
                <c:pt idx="186">
                  <c:v>7653</c:v>
                </c:pt>
                <c:pt idx="187">
                  <c:v>5899</c:v>
                </c:pt>
                <c:pt idx="188">
                  <c:v>9072</c:v>
                </c:pt>
                <c:pt idx="189">
                  <c:v>6957</c:v>
                </c:pt>
                <c:pt idx="190">
                  <c:v>9637</c:v>
                </c:pt>
                <c:pt idx="191">
                  <c:v>5159</c:v>
                </c:pt>
                <c:pt idx="192">
                  <c:v>5681</c:v>
                </c:pt>
                <c:pt idx="193">
                  <c:v>9711</c:v>
                </c:pt>
                <c:pt idx="194">
                  <c:v>7458</c:v>
                </c:pt>
                <c:pt idx="195">
                  <c:v>6455</c:v>
                </c:pt>
                <c:pt idx="196">
                  <c:v>6505</c:v>
                </c:pt>
                <c:pt idx="197">
                  <c:v>3701</c:v>
                </c:pt>
                <c:pt idx="198">
                  <c:v>6978</c:v>
                </c:pt>
                <c:pt idx="199">
                  <c:v>5983</c:v>
                </c:pt>
                <c:pt idx="200">
                  <c:v>5975</c:v>
                </c:pt>
                <c:pt idx="201">
                  <c:v>6552</c:v>
                </c:pt>
                <c:pt idx="202">
                  <c:v>5552</c:v>
                </c:pt>
                <c:pt idx="203">
                  <c:v>5665</c:v>
                </c:pt>
                <c:pt idx="204">
                  <c:v>4792</c:v>
                </c:pt>
                <c:pt idx="205">
                  <c:v>6945</c:v>
                </c:pt>
                <c:pt idx="206">
                  <c:v>6641</c:v>
                </c:pt>
                <c:pt idx="207">
                  <c:v>11947</c:v>
                </c:pt>
                <c:pt idx="208">
                  <c:v>9572</c:v>
                </c:pt>
                <c:pt idx="209">
                  <c:v>9139</c:v>
                </c:pt>
                <c:pt idx="210">
                  <c:v>10503</c:v>
                </c:pt>
                <c:pt idx="211">
                  <c:v>9745</c:v>
                </c:pt>
                <c:pt idx="212">
                  <c:v>12464</c:v>
                </c:pt>
                <c:pt idx="213">
                  <c:v>9569</c:v>
                </c:pt>
                <c:pt idx="214">
                  <c:v>7949</c:v>
                </c:pt>
                <c:pt idx="215">
                  <c:v>6620</c:v>
                </c:pt>
                <c:pt idx="216">
                  <c:v>11306</c:v>
                </c:pt>
                <c:pt idx="217">
                  <c:v>7697</c:v>
                </c:pt>
                <c:pt idx="218">
                  <c:v>7671</c:v>
                </c:pt>
                <c:pt idx="219">
                  <c:v>7786</c:v>
                </c:pt>
                <c:pt idx="220">
                  <c:v>12629</c:v>
                </c:pt>
                <c:pt idx="221">
                  <c:v>6792</c:v>
                </c:pt>
                <c:pt idx="222">
                  <c:v>11816</c:v>
                </c:pt>
                <c:pt idx="223">
                  <c:v>10445</c:v>
                </c:pt>
                <c:pt idx="224">
                  <c:v>12595</c:v>
                </c:pt>
                <c:pt idx="225">
                  <c:v>4105</c:v>
                </c:pt>
                <c:pt idx="226">
                  <c:v>10472</c:v>
                </c:pt>
                <c:pt idx="227">
                  <c:v>9092</c:v>
                </c:pt>
                <c:pt idx="228">
                  <c:v>7542</c:v>
                </c:pt>
                <c:pt idx="229">
                  <c:v>9844</c:v>
                </c:pt>
                <c:pt idx="230">
                  <c:v>7955</c:v>
                </c:pt>
                <c:pt idx="231">
                  <c:v>7796</c:v>
                </c:pt>
                <c:pt idx="232">
                  <c:v>7825</c:v>
                </c:pt>
                <c:pt idx="233">
                  <c:v>9666</c:v>
                </c:pt>
                <c:pt idx="234">
                  <c:v>14492</c:v>
                </c:pt>
                <c:pt idx="235">
                  <c:v>13424</c:v>
                </c:pt>
                <c:pt idx="236">
                  <c:v>10765</c:v>
                </c:pt>
                <c:pt idx="237">
                  <c:v>14251</c:v>
                </c:pt>
                <c:pt idx="238">
                  <c:v>10826</c:v>
                </c:pt>
                <c:pt idx="239">
                  <c:v>10876</c:v>
                </c:pt>
                <c:pt idx="240">
                  <c:v>15050</c:v>
                </c:pt>
                <c:pt idx="241">
                  <c:v>9583</c:v>
                </c:pt>
                <c:pt idx="242">
                  <c:v>9142</c:v>
                </c:pt>
                <c:pt idx="243">
                  <c:v>9395</c:v>
                </c:pt>
                <c:pt idx="244">
                  <c:v>10921</c:v>
                </c:pt>
                <c:pt idx="245">
                  <c:v>7398</c:v>
                </c:pt>
                <c:pt idx="246">
                  <c:v>12226</c:v>
                </c:pt>
                <c:pt idx="247">
                  <c:v>14485</c:v>
                </c:pt>
                <c:pt idx="248">
                  <c:v>10424</c:v>
                </c:pt>
                <c:pt idx="249">
                  <c:v>12997</c:v>
                </c:pt>
                <c:pt idx="250">
                  <c:v>12834</c:v>
                </c:pt>
                <c:pt idx="251">
                  <c:v>15872</c:v>
                </c:pt>
                <c:pt idx="252">
                  <c:v>14508</c:v>
                </c:pt>
                <c:pt idx="253">
                  <c:v>10321</c:v>
                </c:pt>
                <c:pt idx="254">
                  <c:v>13119</c:v>
                </c:pt>
                <c:pt idx="255">
                  <c:v>7809</c:v>
                </c:pt>
                <c:pt idx="256">
                  <c:v>9631</c:v>
                </c:pt>
                <c:pt idx="257">
                  <c:v>9694</c:v>
                </c:pt>
                <c:pt idx="258">
                  <c:v>8108</c:v>
                </c:pt>
                <c:pt idx="259">
                  <c:v>7097</c:v>
                </c:pt>
                <c:pt idx="260">
                  <c:v>7217</c:v>
                </c:pt>
                <c:pt idx="261">
                  <c:v>11373</c:v>
                </c:pt>
                <c:pt idx="262">
                  <c:v>12557</c:v>
                </c:pt>
                <c:pt idx="263">
                  <c:v>10488</c:v>
                </c:pt>
                <c:pt idx="264">
                  <c:v>12009</c:v>
                </c:pt>
                <c:pt idx="265">
                  <c:v>11265</c:v>
                </c:pt>
                <c:pt idx="266">
                  <c:v>12291</c:v>
                </c:pt>
                <c:pt idx="267">
                  <c:v>20518</c:v>
                </c:pt>
                <c:pt idx="268">
                  <c:v>15371</c:v>
                </c:pt>
                <c:pt idx="269">
                  <c:v>18357</c:v>
                </c:pt>
                <c:pt idx="270">
                  <c:v>21011</c:v>
                </c:pt>
                <c:pt idx="271">
                  <c:v>12767</c:v>
                </c:pt>
                <c:pt idx="272">
                  <c:v>13278</c:v>
                </c:pt>
                <c:pt idx="273">
                  <c:v>13243</c:v>
                </c:pt>
                <c:pt idx="274">
                  <c:v>11742</c:v>
                </c:pt>
                <c:pt idx="275">
                  <c:v>12272</c:v>
                </c:pt>
                <c:pt idx="276">
                  <c:v>3029</c:v>
                </c:pt>
                <c:pt idx="277">
                  <c:v>1779</c:v>
                </c:pt>
                <c:pt idx="278">
                  <c:v>2712</c:v>
                </c:pt>
                <c:pt idx="279">
                  <c:v>2403</c:v>
                </c:pt>
                <c:pt idx="280">
                  <c:v>1418</c:v>
                </c:pt>
                <c:pt idx="281">
                  <c:v>1458</c:v>
                </c:pt>
                <c:pt idx="282">
                  <c:v>1596</c:v>
                </c:pt>
                <c:pt idx="283">
                  <c:v>1353</c:v>
                </c:pt>
                <c:pt idx="284">
                  <c:v>961</c:v>
                </c:pt>
                <c:pt idx="285">
                  <c:v>659</c:v>
                </c:pt>
                <c:pt idx="286">
                  <c:v>325</c:v>
                </c:pt>
                <c:pt idx="287">
                  <c:v>173</c:v>
                </c:pt>
                <c:pt idx="288">
                  <c:v>161</c:v>
                </c:pt>
                <c:pt idx="289">
                  <c:v>148</c:v>
                </c:pt>
                <c:pt idx="290">
                  <c:v>4283</c:v>
                </c:pt>
                <c:pt idx="291">
                  <c:v>6711</c:v>
                </c:pt>
                <c:pt idx="292">
                  <c:v>7554</c:v>
                </c:pt>
                <c:pt idx="293">
                  <c:v>7196</c:v>
                </c:pt>
                <c:pt idx="294">
                  <c:v>6171</c:v>
                </c:pt>
                <c:pt idx="295">
                  <c:v>7654</c:v>
                </c:pt>
                <c:pt idx="296">
                  <c:v>7211</c:v>
                </c:pt>
                <c:pt idx="297">
                  <c:v>11443</c:v>
                </c:pt>
                <c:pt idx="298">
                  <c:v>6107</c:v>
                </c:pt>
                <c:pt idx="299">
                  <c:v>7484</c:v>
                </c:pt>
                <c:pt idx="300">
                  <c:v>6047</c:v>
                </c:pt>
                <c:pt idx="301">
                  <c:v>7855</c:v>
                </c:pt>
                <c:pt idx="302">
                  <c:v>7726</c:v>
                </c:pt>
                <c:pt idx="303">
                  <c:v>5064</c:v>
                </c:pt>
                <c:pt idx="304">
                  <c:v>9433</c:v>
                </c:pt>
                <c:pt idx="305">
                  <c:v>24929</c:v>
                </c:pt>
                <c:pt idx="306">
                  <c:v>11800</c:v>
                </c:pt>
                <c:pt idx="307">
                  <c:v>8945</c:v>
                </c:pt>
                <c:pt idx="308">
                  <c:v>9397</c:v>
                </c:pt>
                <c:pt idx="309">
                  <c:v>16837</c:v>
                </c:pt>
                <c:pt idx="310">
                  <c:v>18165</c:v>
                </c:pt>
                <c:pt idx="311">
                  <c:v>10132</c:v>
                </c:pt>
                <c:pt idx="312">
                  <c:v>6773</c:v>
                </c:pt>
                <c:pt idx="313">
                  <c:v>6444</c:v>
                </c:pt>
                <c:pt idx="314">
                  <c:v>7465</c:v>
                </c:pt>
                <c:pt idx="315">
                  <c:v>6076</c:v>
                </c:pt>
                <c:pt idx="316">
                  <c:v>8839</c:v>
                </c:pt>
                <c:pt idx="317">
                  <c:v>9829</c:v>
                </c:pt>
                <c:pt idx="318">
                  <c:v>6222</c:v>
                </c:pt>
                <c:pt idx="319">
                  <c:v>13177</c:v>
                </c:pt>
                <c:pt idx="320">
                  <c:v>9023</c:v>
                </c:pt>
                <c:pt idx="321">
                  <c:v>7921</c:v>
                </c:pt>
                <c:pt idx="322">
                  <c:v>20147</c:v>
                </c:pt>
                <c:pt idx="323">
                  <c:v>12736</c:v>
                </c:pt>
                <c:pt idx="324">
                  <c:v>12320</c:v>
                </c:pt>
                <c:pt idx="325">
                  <c:v>19206</c:v>
                </c:pt>
                <c:pt idx="326">
                  <c:v>11203</c:v>
                </c:pt>
                <c:pt idx="327">
                  <c:v>9161</c:v>
                </c:pt>
                <c:pt idx="328">
                  <c:v>13447</c:v>
                </c:pt>
                <c:pt idx="329">
                  <c:v>24025</c:v>
                </c:pt>
                <c:pt idx="330">
                  <c:v>28332</c:v>
                </c:pt>
                <c:pt idx="331">
                  <c:v>22380</c:v>
                </c:pt>
                <c:pt idx="332">
                  <c:v>22800</c:v>
                </c:pt>
                <c:pt idx="333">
                  <c:v>26248</c:v>
                </c:pt>
                <c:pt idx="334">
                  <c:v>16852</c:v>
                </c:pt>
                <c:pt idx="335">
                  <c:v>19525</c:v>
                </c:pt>
                <c:pt idx="336">
                  <c:v>31677</c:v>
                </c:pt>
                <c:pt idx="337">
                  <c:v>30094</c:v>
                </c:pt>
                <c:pt idx="338">
                  <c:v>26842</c:v>
                </c:pt>
                <c:pt idx="339">
                  <c:v>21954</c:v>
                </c:pt>
                <c:pt idx="340">
                  <c:v>21637</c:v>
                </c:pt>
                <c:pt idx="341">
                  <c:v>22468</c:v>
                </c:pt>
                <c:pt idx="342">
                  <c:v>16552</c:v>
                </c:pt>
                <c:pt idx="343">
                  <c:v>13444</c:v>
                </c:pt>
                <c:pt idx="344">
                  <c:v>15813</c:v>
                </c:pt>
                <c:pt idx="345">
                  <c:v>26560</c:v>
                </c:pt>
                <c:pt idx="346">
                  <c:v>16653</c:v>
                </c:pt>
                <c:pt idx="347">
                  <c:v>21538</c:v>
                </c:pt>
              </c:numCache>
            </c:numRef>
          </c:val>
          <c:smooth val="0"/>
          <c:extLst>
            <c:ext xmlns:c16="http://schemas.microsoft.com/office/drawing/2014/chart" uri="{C3380CC4-5D6E-409C-BE32-E72D297353CC}">
              <c16:uniqueId val="{00000000-0C2B-4EC6-88E1-D51D0494DB51}"/>
            </c:ext>
          </c:extLst>
        </c:ser>
        <c:dLbls>
          <c:showLegendKey val="0"/>
          <c:showVal val="0"/>
          <c:showCatName val="0"/>
          <c:showSerName val="0"/>
          <c:showPercent val="0"/>
          <c:showBubbleSize val="0"/>
        </c:dLbls>
        <c:smooth val="0"/>
        <c:axId val="363377528"/>
        <c:axId val="363374248"/>
      </c:lineChart>
      <c:catAx>
        <c:axId val="36337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4248"/>
        <c:crosses val="autoZero"/>
        <c:auto val="1"/>
        <c:lblAlgn val="ctr"/>
        <c:lblOffset val="100"/>
        <c:noMultiLvlLbl val="0"/>
      </c:catAx>
      <c:valAx>
        <c:axId val="36337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treckerfahrerduerfendas</c:v>
                </c:pt>
              </c:strCache>
            </c:strRef>
          </c:cat>
          <c:val>
            <c:numRef>
              <c:f>Sheet1!$B$2</c:f>
              <c:numCache>
                <c:formatCode>General</c:formatCode>
                <c:ptCount val="1"/>
                <c:pt idx="0">
                  <c:v>4527.4166666666997</c:v>
                </c:pt>
              </c:numCache>
            </c:numRef>
          </c:val>
          <c:extLst>
            <c:ext xmlns:c16="http://schemas.microsoft.com/office/drawing/2014/chart" uri="{C3380CC4-5D6E-409C-BE32-E72D297353CC}">
              <c16:uniqueId val="{00000000-AE3F-44D6-BACD-C3FC3DDBA6B0}"/>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treckerfahrerduerfendas</c:v>
                </c:pt>
              </c:strCache>
            </c:strRef>
          </c:cat>
          <c:val>
            <c:numRef>
              <c:f>Sheet1!$C$2</c:f>
              <c:numCache>
                <c:formatCode>General</c:formatCode>
                <c:ptCount val="1"/>
                <c:pt idx="0">
                  <c:v>3514.7077625571001</c:v>
                </c:pt>
              </c:numCache>
            </c:numRef>
          </c:val>
          <c:extLst>
            <c:ext xmlns:c16="http://schemas.microsoft.com/office/drawing/2014/chart" uri="{C3380CC4-5D6E-409C-BE32-E72D297353CC}">
              <c16:uniqueId val="{00000001-AE3F-44D6-BACD-C3FC3DDBA6B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treckerfahrerduerfendas</c:v>
                </c:pt>
              </c:strCache>
            </c:strRef>
          </c:cat>
          <c:val>
            <c:numRef>
              <c:f>Sheet1!$D$2</c:f>
              <c:numCache>
                <c:formatCode>General</c:formatCode>
                <c:ptCount val="1"/>
                <c:pt idx="0">
                  <c:v>6513.6341463415001</c:v>
                </c:pt>
              </c:numCache>
            </c:numRef>
          </c:val>
          <c:extLst>
            <c:ext xmlns:c16="http://schemas.microsoft.com/office/drawing/2014/chart" uri="{C3380CC4-5D6E-409C-BE32-E72D297353CC}">
              <c16:uniqueId val="{00000002-AE3F-44D6-BACD-C3FC3DDBA6B0}"/>
            </c:ext>
          </c:extLst>
        </c:ser>
        <c:dLbls>
          <c:showLegendKey val="0"/>
          <c:showVal val="0"/>
          <c:showCatName val="0"/>
          <c:showSerName val="0"/>
          <c:showPercent val="0"/>
          <c:showBubbleSize val="0"/>
        </c:dLbls>
        <c:gapWidth val="150"/>
        <c:overlap val="100"/>
        <c:axId val="435233360"/>
        <c:axId val="435229096"/>
      </c:barChart>
      <c:catAx>
        <c:axId val="43523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29096"/>
        <c:crosses val="autoZero"/>
        <c:auto val="1"/>
        <c:lblAlgn val="ctr"/>
        <c:lblOffset val="100"/>
        <c:noMultiLvlLbl val="0"/>
      </c:catAx>
      <c:valAx>
        <c:axId val="435229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treckerfahrerduerfendas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4399.2291666666997</c:v>
                </c:pt>
                <c:pt idx="1">
                  <c:v>4999.875</c:v>
                </c:pt>
                <c:pt idx="2">
                  <c:v>4703.7358490566003</c:v>
                </c:pt>
                <c:pt idx="3">
                  <c:v>4068.8333333332998</c:v>
                </c:pt>
                <c:pt idx="4">
                  <c:v>5478.8431372549003</c:v>
                </c:pt>
                <c:pt idx="5">
                  <c:v>4116.8979591836996</c:v>
                </c:pt>
                <c:pt idx="6">
                  <c:v>4276.9069767441997</c:v>
                </c:pt>
              </c:numCache>
            </c:numRef>
          </c:val>
          <c:extLst>
            <c:ext xmlns:c16="http://schemas.microsoft.com/office/drawing/2014/chart" uri="{C3380CC4-5D6E-409C-BE32-E72D297353CC}">
              <c16:uniqueId val="{00000000-F980-480E-B157-5CD80F227088}"/>
            </c:ext>
          </c:extLst>
        </c:ser>
        <c:dLbls>
          <c:showLegendKey val="0"/>
          <c:showVal val="0"/>
          <c:showCatName val="0"/>
          <c:showSerName val="0"/>
          <c:showPercent val="0"/>
          <c:showBubbleSize val="0"/>
        </c:dLbls>
        <c:gapWidth val="219"/>
        <c:overlap val="-27"/>
        <c:axId val="435232048"/>
        <c:axId val="435231064"/>
      </c:barChart>
      <c:catAx>
        <c:axId val="43523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1064"/>
        <c:crosses val="autoZero"/>
        <c:auto val="1"/>
        <c:lblAlgn val="ctr"/>
        <c:lblOffset val="100"/>
        <c:noMultiLvlLbl val="0"/>
      </c:catAx>
      <c:valAx>
        <c:axId val="43523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3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treckerfahrerduerfendas</c:v>
                </c:pt>
              </c:strCache>
            </c:strRef>
          </c:cat>
          <c:val>
            <c:numRef>
              <c:f>Sheet1!$B$2</c:f>
              <c:numCache>
                <c:formatCode>General</c:formatCode>
                <c:ptCount val="1"/>
                <c:pt idx="0">
                  <c:v>813.75</c:v>
                </c:pt>
              </c:numCache>
            </c:numRef>
          </c:val>
          <c:extLst>
            <c:ext xmlns:c16="http://schemas.microsoft.com/office/drawing/2014/chart" uri="{C3380CC4-5D6E-409C-BE32-E72D297353CC}">
              <c16:uniqueId val="{00000000-33FC-49BE-B0E0-7A53E26ABDB3}"/>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treckerfahrerduerfendas</c:v>
                </c:pt>
              </c:strCache>
            </c:strRef>
          </c:cat>
          <c:val>
            <c:numRef>
              <c:f>Sheet1!$C$2</c:f>
              <c:numCache>
                <c:formatCode>General</c:formatCode>
                <c:ptCount val="1"/>
                <c:pt idx="0">
                  <c:v>612.64383561644001</c:v>
                </c:pt>
              </c:numCache>
            </c:numRef>
          </c:val>
          <c:extLst>
            <c:ext xmlns:c16="http://schemas.microsoft.com/office/drawing/2014/chart" uri="{C3380CC4-5D6E-409C-BE32-E72D297353CC}">
              <c16:uniqueId val="{00000001-33FC-49BE-B0E0-7A53E26ABDB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treckerfahrerduerfendas</c:v>
                </c:pt>
              </c:strCache>
            </c:strRef>
          </c:cat>
          <c:val>
            <c:numRef>
              <c:f>Sheet1!$D$2</c:f>
              <c:numCache>
                <c:formatCode>General</c:formatCode>
                <c:ptCount val="1"/>
                <c:pt idx="0">
                  <c:v>749.96747967479996</c:v>
                </c:pt>
              </c:numCache>
            </c:numRef>
          </c:val>
          <c:extLst>
            <c:ext xmlns:c16="http://schemas.microsoft.com/office/drawing/2014/chart" uri="{C3380CC4-5D6E-409C-BE32-E72D297353CC}">
              <c16:uniqueId val="{00000002-33FC-49BE-B0E0-7A53E26ABDB3}"/>
            </c:ext>
          </c:extLst>
        </c:ser>
        <c:dLbls>
          <c:showLegendKey val="0"/>
          <c:showVal val="0"/>
          <c:showCatName val="0"/>
          <c:showSerName val="0"/>
          <c:showPercent val="0"/>
          <c:showBubbleSize val="0"/>
        </c:dLbls>
        <c:gapWidth val="150"/>
        <c:overlap val="100"/>
        <c:axId val="434865184"/>
        <c:axId val="434865512"/>
      </c:barChart>
      <c:catAx>
        <c:axId val="43486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65512"/>
        <c:crosses val="autoZero"/>
        <c:auto val="1"/>
        <c:lblAlgn val="ctr"/>
        <c:lblOffset val="100"/>
        <c:noMultiLvlLbl val="0"/>
      </c:catAx>
      <c:valAx>
        <c:axId val="43486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6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Sheet1!$A$1</c:f>
              <c:strCache>
                <c:ptCount val="1"/>
              </c:strCache>
            </c:strRef>
          </c:tx>
          <c:spPr>
            <a:solidFill>
              <a:schemeClr val="accent1"/>
            </a:solidFill>
            <a:ln>
              <a:noFill/>
            </a:ln>
            <a:effectLst/>
          </c:spPr>
          <c:invertIfNegative val="0"/>
          <c:val>
            <c:numRef>
              <c:f>Sheet1!$A$2</c:f>
              <c:numCache>
                <c:formatCode>General</c:formatCode>
                <c:ptCount val="1"/>
                <c:pt idx="0">
                  <c:v>0</c:v>
                </c:pt>
              </c:numCache>
            </c:numRef>
          </c:val>
          <c:extLst>
            <c:ext xmlns:c16="http://schemas.microsoft.com/office/drawing/2014/chart" uri="{C3380CC4-5D6E-409C-BE32-E72D297353CC}">
              <c16:uniqueId val="{00000000-538A-410E-9A62-7797BF375877}"/>
            </c:ext>
          </c:extLst>
        </c:ser>
        <c:dLbls>
          <c:showLegendKey val="0"/>
          <c:showVal val="0"/>
          <c:showCatName val="0"/>
          <c:showSerName val="0"/>
          <c:showPercent val="0"/>
          <c:showBubbleSize val="0"/>
        </c:dLbls>
        <c:gapWidth val="150"/>
        <c:overlap val="100"/>
        <c:axId val="434857312"/>
        <c:axId val="434858296"/>
      </c:barChart>
      <c:catAx>
        <c:axId val="434857312"/>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58296"/>
        <c:crosses val="autoZero"/>
        <c:auto val="1"/>
        <c:lblAlgn val="ctr"/>
        <c:lblOffset val="100"/>
        <c:noMultiLvlLbl val="0"/>
      </c:catAx>
      <c:valAx>
        <c:axId val="434858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85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E73BE-A51E-43C7-AD43-66BA70D050F4}"/>
              </a:ext>
            </a:extLst>
          </p:cNvPr>
          <p:cNvSpPr>
            <a:spLocks noGrp="1"/>
          </p:cNvSpPr>
          <p:nvPr>
            <p:ph type="ctrTitle"/>
          </p:nvPr>
        </p:nvSpPr>
        <p:spPr/>
        <p:txBody>
          <a:bodyPr/>
          <a:lstStyle/>
          <a:p>
            <a:r>
              <a:rPr lang="en-US"/>
              <a:t>MeFo - Instagram</a:t>
            </a:r>
          </a:p>
        </p:txBody>
      </p:sp>
      <p:sp>
        <p:nvSpPr>
          <p:cNvPr id="3" name="Subtitle 2">
            <a:extLst>
              <a:ext uri="{FF2B5EF4-FFF2-40B4-BE49-F238E27FC236}">
                <a16:creationId xmlns:a16="http://schemas.microsoft.com/office/drawing/2014/main" id="{5FE12B25-8DC5-4F04-9CE1-5F3362F56CB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057564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80A3-6FB2-413A-95A4-C8853EC25017}"/>
              </a:ext>
            </a:extLst>
          </p:cNvPr>
          <p:cNvSpPr>
            <a:spLocks noGrp="1"/>
          </p:cNvSpPr>
          <p:nvPr>
            <p:ph type="title"/>
          </p:nvPr>
        </p:nvSpPr>
        <p:spPr/>
        <p:txBody>
          <a:bodyPr/>
          <a:lstStyle/>
          <a:p>
            <a:r>
              <a:rPr lang="en-US"/>
              <a:t>Instagram Key Metrics Table | treckerfahrerduerfendas</a:t>
            </a:r>
          </a:p>
        </p:txBody>
      </p:sp>
      <p:graphicFrame>
        <p:nvGraphicFramePr>
          <p:cNvPr id="5" name="Table Placeholder 4">
            <a:extLst>
              <a:ext uri="{FF2B5EF4-FFF2-40B4-BE49-F238E27FC236}">
                <a16:creationId xmlns:a16="http://schemas.microsoft.com/office/drawing/2014/main" id="{6EF24F40-240D-4293-8F23-6330FBD894F8}"/>
              </a:ext>
            </a:extLst>
          </p:cNvPr>
          <p:cNvGraphicFramePr>
            <a:graphicFrameLocks noGrp="1"/>
          </p:cNvGraphicFramePr>
          <p:nvPr>
            <p:ph type="tbl" sz="quarter" idx="13"/>
            <p:extLst>
              <p:ext uri="{D42A27DB-BD31-4B8C-83A1-F6EECF244321}">
                <p14:modId xmlns:p14="http://schemas.microsoft.com/office/powerpoint/2010/main" val="1070889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686313293"/>
                    </a:ext>
                  </a:extLst>
                </a:gridCol>
                <a:gridCol w="707745">
                  <a:extLst>
                    <a:ext uri="{9D8B030D-6E8A-4147-A177-3AD203B41FA5}">
                      <a16:colId xmlns:a16="http://schemas.microsoft.com/office/drawing/2014/main" val="2955597337"/>
                    </a:ext>
                  </a:extLst>
                </a:gridCol>
                <a:gridCol w="707745">
                  <a:extLst>
                    <a:ext uri="{9D8B030D-6E8A-4147-A177-3AD203B41FA5}">
                      <a16:colId xmlns:a16="http://schemas.microsoft.com/office/drawing/2014/main" val="201604533"/>
                    </a:ext>
                  </a:extLst>
                </a:gridCol>
                <a:gridCol w="707745">
                  <a:extLst>
                    <a:ext uri="{9D8B030D-6E8A-4147-A177-3AD203B41FA5}">
                      <a16:colId xmlns:a16="http://schemas.microsoft.com/office/drawing/2014/main" val="3669455459"/>
                    </a:ext>
                  </a:extLst>
                </a:gridCol>
                <a:gridCol w="707745">
                  <a:extLst>
                    <a:ext uri="{9D8B030D-6E8A-4147-A177-3AD203B41FA5}">
                      <a16:colId xmlns:a16="http://schemas.microsoft.com/office/drawing/2014/main" val="14757122"/>
                    </a:ext>
                  </a:extLst>
                </a:gridCol>
                <a:gridCol w="707745">
                  <a:extLst>
                    <a:ext uri="{9D8B030D-6E8A-4147-A177-3AD203B41FA5}">
                      <a16:colId xmlns:a16="http://schemas.microsoft.com/office/drawing/2014/main" val="501280687"/>
                    </a:ext>
                  </a:extLst>
                </a:gridCol>
                <a:gridCol w="707745">
                  <a:extLst>
                    <a:ext uri="{9D8B030D-6E8A-4147-A177-3AD203B41FA5}">
                      <a16:colId xmlns:a16="http://schemas.microsoft.com/office/drawing/2014/main" val="411352504"/>
                    </a:ext>
                  </a:extLst>
                </a:gridCol>
                <a:gridCol w="707745">
                  <a:extLst>
                    <a:ext uri="{9D8B030D-6E8A-4147-A177-3AD203B41FA5}">
                      <a16:colId xmlns:a16="http://schemas.microsoft.com/office/drawing/2014/main" val="929813869"/>
                    </a:ext>
                  </a:extLst>
                </a:gridCol>
                <a:gridCol w="707745">
                  <a:extLst>
                    <a:ext uri="{9D8B030D-6E8A-4147-A177-3AD203B41FA5}">
                      <a16:colId xmlns:a16="http://schemas.microsoft.com/office/drawing/2014/main" val="932400167"/>
                    </a:ext>
                  </a:extLst>
                </a:gridCol>
                <a:gridCol w="707745">
                  <a:extLst>
                    <a:ext uri="{9D8B030D-6E8A-4147-A177-3AD203B41FA5}">
                      <a16:colId xmlns:a16="http://schemas.microsoft.com/office/drawing/2014/main" val="3519216231"/>
                    </a:ext>
                  </a:extLst>
                </a:gridCol>
                <a:gridCol w="707745">
                  <a:extLst>
                    <a:ext uri="{9D8B030D-6E8A-4147-A177-3AD203B41FA5}">
                      <a16:colId xmlns:a16="http://schemas.microsoft.com/office/drawing/2014/main" val="43159900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17375609"/>
                  </a:ext>
                </a:extLst>
              </a:tr>
              <a:tr h="370840">
                <a:tc>
                  <a:txBody>
                    <a:bodyPr/>
                    <a:lstStyle/>
                    <a:p>
                      <a:r>
                        <a:rPr lang="en-US" sz="1000"/>
                        <a:t>treckerfahrerduerfendas</a:t>
                      </a:r>
                    </a:p>
                  </a:txBody>
                  <a:tcPr/>
                </a:tc>
                <a:tc>
                  <a:txBody>
                    <a:bodyPr/>
                    <a:lstStyle/>
                    <a:p>
                      <a:r>
                        <a:rPr lang="en-US" sz="1000"/>
                        <a:t>354</a:t>
                      </a:r>
                    </a:p>
                  </a:txBody>
                  <a:tcPr/>
                </a:tc>
                <a:tc>
                  <a:txBody>
                    <a:bodyPr/>
                    <a:lstStyle/>
                    <a:p>
                      <a:r>
                        <a:rPr lang="en-US" sz="1000"/>
                        <a:t>220401</a:t>
                      </a:r>
                    </a:p>
                  </a:txBody>
                  <a:tcPr/>
                </a:tc>
                <a:tc>
                  <a:txBody>
                    <a:bodyPr/>
                    <a:lstStyle/>
                    <a:p>
                      <a:r>
                        <a:rPr lang="en-US" sz="1000"/>
                        <a:t>3034</a:t>
                      </a:r>
                    </a:p>
                  </a:txBody>
                  <a:tcPr/>
                </a:tc>
                <a:tc>
                  <a:txBody>
                    <a:bodyPr/>
                    <a:lstStyle/>
                    <a:p>
                      <a:r>
                        <a:rPr lang="en-US" sz="1000"/>
                        <a:t>2422594</a:t>
                      </a:r>
                    </a:p>
                  </a:txBody>
                  <a:tcPr/>
                </a:tc>
                <a:tc>
                  <a:txBody>
                    <a:bodyPr/>
                    <a:lstStyle/>
                    <a:p>
                      <a:r>
                        <a:rPr lang="en-US" sz="1000"/>
                        <a:t>236180</a:t>
                      </a:r>
                    </a:p>
                  </a:txBody>
                  <a:tcPr/>
                </a:tc>
                <a:tc>
                  <a:txBody>
                    <a:bodyPr/>
                    <a:lstStyle/>
                    <a:p>
                      <a:r>
                        <a:rPr lang="en-US" sz="1000"/>
                        <a:t>4591.0367231638</a:t>
                      </a:r>
                    </a:p>
                  </a:txBody>
                  <a:tcPr/>
                </a:tc>
                <a:tc>
                  <a:txBody>
                    <a:bodyPr/>
                    <a:lstStyle/>
                    <a:p>
                      <a:r>
                        <a:rPr lang="en-US" sz="1000"/>
                        <a:t>12745</a:t>
                      </a:r>
                    </a:p>
                  </a:txBody>
                  <a:tcPr/>
                </a:tc>
                <a:tc>
                  <a:txBody>
                    <a:bodyPr/>
                    <a:lstStyle/>
                    <a:p>
                      <a:r>
                        <a:rPr lang="en-US" sz="1000"/>
                        <a:t>219</a:t>
                      </a:r>
                    </a:p>
                  </a:txBody>
                  <a:tcPr/>
                </a:tc>
                <a:tc>
                  <a:txBody>
                    <a:bodyPr/>
                    <a:lstStyle/>
                    <a:p>
                      <a:r>
                        <a:rPr lang="en-US" sz="1000"/>
                        <a:t>12</a:t>
                      </a:r>
                    </a:p>
                  </a:txBody>
                  <a:tcPr/>
                </a:tc>
                <a:tc>
                  <a:txBody>
                    <a:bodyPr/>
                    <a:lstStyle/>
                    <a:p>
                      <a:r>
                        <a:rPr lang="en-US" sz="1000"/>
                        <a:t>123</a:t>
                      </a:r>
                    </a:p>
                  </a:txBody>
                  <a:tcPr/>
                </a:tc>
                <a:extLst>
                  <a:ext uri="{0D108BD9-81ED-4DB2-BD59-A6C34878D82A}">
                    <a16:rowId xmlns:a16="http://schemas.microsoft.com/office/drawing/2014/main" val="344182766"/>
                  </a:ext>
                </a:extLst>
              </a:tr>
            </a:tbl>
          </a:graphicData>
        </a:graphic>
      </p:graphicFrame>
      <p:sp>
        <p:nvSpPr>
          <p:cNvPr id="4" name="Text Placeholder 3">
            <a:extLst>
              <a:ext uri="{FF2B5EF4-FFF2-40B4-BE49-F238E27FC236}">
                <a16:creationId xmlns:a16="http://schemas.microsoft.com/office/drawing/2014/main" id="{DC81394C-758E-4665-92D2-A1FE9D6BDCE8}"/>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4075973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82499-3C6F-499A-ACBD-3314E33FC89C}"/>
              </a:ext>
            </a:extLst>
          </p:cNvPr>
          <p:cNvSpPr>
            <a:spLocks noGrp="1"/>
          </p:cNvSpPr>
          <p:nvPr>
            <p:ph type="title"/>
          </p:nvPr>
        </p:nvSpPr>
        <p:spPr/>
        <p:txBody>
          <a:bodyPr/>
          <a:lstStyle/>
          <a:p>
            <a:r>
              <a:rPr lang="en-US"/>
              <a:t>Reach  | treckerfahrerduerfendas</a:t>
            </a:r>
          </a:p>
        </p:txBody>
      </p:sp>
      <p:graphicFrame>
        <p:nvGraphicFramePr>
          <p:cNvPr id="6" name="Chart Placeholder 5">
            <a:extLst>
              <a:ext uri="{FF2B5EF4-FFF2-40B4-BE49-F238E27FC236}">
                <a16:creationId xmlns:a16="http://schemas.microsoft.com/office/drawing/2014/main" id="{634FA3F9-0F70-4950-86BE-40E27E8544E0}"/>
              </a:ext>
            </a:extLst>
          </p:cNvPr>
          <p:cNvGraphicFramePr>
            <a:graphicFrameLocks noGrp="1"/>
          </p:cNvGraphicFramePr>
          <p:nvPr>
            <p:ph type="chart" sz="quarter" idx="13"/>
            <p:extLst>
              <p:ext uri="{D42A27DB-BD31-4B8C-83A1-F6EECF244321}">
                <p14:modId xmlns:p14="http://schemas.microsoft.com/office/powerpoint/2010/main" val="3367980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CFDFC-285E-4314-90AB-D1BA6BF8608A}"/>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5784F368-2633-4FC0-8461-9F305C011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90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3F888-414D-4B9A-A098-DD406104AB16}"/>
              </a:ext>
            </a:extLst>
          </p:cNvPr>
          <p:cNvSpPr>
            <a:spLocks noGrp="1"/>
          </p:cNvSpPr>
          <p:nvPr>
            <p:ph type="title"/>
          </p:nvPr>
        </p:nvSpPr>
        <p:spPr/>
        <p:txBody>
          <a:bodyPr/>
          <a:lstStyle/>
          <a:p>
            <a:r>
              <a:rPr lang="en-US"/>
              <a:t>Impressions  | treckerfahrerduerfendas</a:t>
            </a:r>
          </a:p>
        </p:txBody>
      </p:sp>
      <p:graphicFrame>
        <p:nvGraphicFramePr>
          <p:cNvPr id="6" name="Chart Placeholder 5">
            <a:extLst>
              <a:ext uri="{FF2B5EF4-FFF2-40B4-BE49-F238E27FC236}">
                <a16:creationId xmlns:a16="http://schemas.microsoft.com/office/drawing/2014/main" id="{34FA8048-BFC6-4937-933A-002292011EC0}"/>
              </a:ext>
            </a:extLst>
          </p:cNvPr>
          <p:cNvGraphicFramePr>
            <a:graphicFrameLocks noGrp="1"/>
          </p:cNvGraphicFramePr>
          <p:nvPr>
            <p:ph type="chart" sz="quarter" idx="13"/>
            <p:extLst>
              <p:ext uri="{D42A27DB-BD31-4B8C-83A1-F6EECF244321}">
                <p14:modId xmlns:p14="http://schemas.microsoft.com/office/powerpoint/2010/main" val="1760654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ED3BF-87E6-44B5-A6D5-99F672AFE5F6}"/>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3DA212E3-2D42-4187-AAB8-7DD490A61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525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A62BE-73B5-4AE9-9234-81ADD3E1D89A}"/>
              </a:ext>
            </a:extLst>
          </p:cNvPr>
          <p:cNvSpPr>
            <a:spLocks noGrp="1"/>
          </p:cNvSpPr>
          <p:nvPr>
            <p:ph type="title"/>
          </p:nvPr>
        </p:nvSpPr>
        <p:spPr/>
        <p:txBody>
          <a:bodyPr/>
          <a:lstStyle/>
          <a:p>
            <a:r>
              <a:rPr lang="de-DE"/>
              <a:t>Instagram Posts Table | treckerfahrerduerfendas - 1 of 4</a:t>
            </a:r>
            <a:endParaRPr lang="en-US"/>
          </a:p>
        </p:txBody>
      </p:sp>
      <p:graphicFrame>
        <p:nvGraphicFramePr>
          <p:cNvPr id="5" name="Table Placeholder 4">
            <a:extLst>
              <a:ext uri="{FF2B5EF4-FFF2-40B4-BE49-F238E27FC236}">
                <a16:creationId xmlns:a16="http://schemas.microsoft.com/office/drawing/2014/main" id="{EE7C8363-9895-4396-A6BB-B2D5043D753D}"/>
              </a:ext>
            </a:extLst>
          </p:cNvPr>
          <p:cNvGraphicFramePr>
            <a:graphicFrameLocks noGrp="1"/>
          </p:cNvGraphicFramePr>
          <p:nvPr>
            <p:ph type="tbl" sz="quarter" idx="13"/>
            <p:extLst>
              <p:ext uri="{D42A27DB-BD31-4B8C-83A1-F6EECF244321}">
                <p14:modId xmlns:p14="http://schemas.microsoft.com/office/powerpoint/2010/main" val="113655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25845012"/>
                    </a:ext>
                  </a:extLst>
                </a:gridCol>
                <a:gridCol w="658368">
                  <a:extLst>
                    <a:ext uri="{9D8B030D-6E8A-4147-A177-3AD203B41FA5}">
                      <a16:colId xmlns:a16="http://schemas.microsoft.com/office/drawing/2014/main" val="2472922050"/>
                    </a:ext>
                  </a:extLst>
                </a:gridCol>
                <a:gridCol w="658368">
                  <a:extLst>
                    <a:ext uri="{9D8B030D-6E8A-4147-A177-3AD203B41FA5}">
                      <a16:colId xmlns:a16="http://schemas.microsoft.com/office/drawing/2014/main" val="1324582463"/>
                    </a:ext>
                  </a:extLst>
                </a:gridCol>
                <a:gridCol w="658368">
                  <a:extLst>
                    <a:ext uri="{9D8B030D-6E8A-4147-A177-3AD203B41FA5}">
                      <a16:colId xmlns:a16="http://schemas.microsoft.com/office/drawing/2014/main" val="1143329318"/>
                    </a:ext>
                  </a:extLst>
                </a:gridCol>
                <a:gridCol w="658368">
                  <a:extLst>
                    <a:ext uri="{9D8B030D-6E8A-4147-A177-3AD203B41FA5}">
                      <a16:colId xmlns:a16="http://schemas.microsoft.com/office/drawing/2014/main" val="2414507059"/>
                    </a:ext>
                  </a:extLst>
                </a:gridCol>
                <a:gridCol w="658368">
                  <a:extLst>
                    <a:ext uri="{9D8B030D-6E8A-4147-A177-3AD203B41FA5}">
                      <a16:colId xmlns:a16="http://schemas.microsoft.com/office/drawing/2014/main" val="1343593253"/>
                    </a:ext>
                  </a:extLst>
                </a:gridCol>
                <a:gridCol w="658368">
                  <a:extLst>
                    <a:ext uri="{9D8B030D-6E8A-4147-A177-3AD203B41FA5}">
                      <a16:colId xmlns:a16="http://schemas.microsoft.com/office/drawing/2014/main" val="1995732101"/>
                    </a:ext>
                  </a:extLst>
                </a:gridCol>
                <a:gridCol w="658368">
                  <a:extLst>
                    <a:ext uri="{9D8B030D-6E8A-4147-A177-3AD203B41FA5}">
                      <a16:colId xmlns:a16="http://schemas.microsoft.com/office/drawing/2014/main" val="1286030785"/>
                    </a:ext>
                  </a:extLst>
                </a:gridCol>
                <a:gridCol w="658368">
                  <a:extLst>
                    <a:ext uri="{9D8B030D-6E8A-4147-A177-3AD203B41FA5}">
                      <a16:colId xmlns:a16="http://schemas.microsoft.com/office/drawing/2014/main" val="2588886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175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- 2018-07-27 16:21:51 </a:t>
                      </a:r>
                      <a:r>
                        <a:rPr kumimoji="0" lang="en-US" sz="1000" b="0" i="0" u="none" strike="noStrike" kern="1200" cap="none" spc="0" normalizeH="0" baseline="0" noProof="0">
                          <a:ln>
                            <a:noFill/>
                          </a:ln>
                          <a:solidFill>
                            <a:prstClr val="black"/>
                          </a:solidFill>
                          <a:effectLst/>
                          <a:uLnTx/>
                          <a:uFillTx/>
                          <a:latin typeface="+mn-lt"/>
                          <a:ea typeface="+mn-ea"/>
                          <a:cs typeface="+mn-cs"/>
                        </a:rPr>
                        <a:t>
 Kennst Du auch, oder? Wer versorgt Dich mit Leckereien beim Ackern? Ein echter MARUNDE exklusiv für @treckerfahrerduerfendas #zweitwohnsitz #fendt #fendtvario #fendtpower #traktoren #trecker #traktor #treckerfriends #landwirtschaft #landmaschinen #karikatur #comic #comicart #comicartist #zeichner #zeichnen #schlepper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34010</a:t>
                      </a:r>
                    </a:p>
                  </a:txBody>
                  <a:tcPr/>
                </a:tc>
                <a:extLst>
                  <a:ext uri="{0D108BD9-81ED-4DB2-BD59-A6C34878D82A}">
                    <a16:rowId xmlns:a16="http://schemas.microsoft.com/office/drawing/2014/main" val="115917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- 2018-05-21 08:22:50 </a:t>
                      </a:r>
                      <a:r>
                        <a:rPr kumimoji="0" lang="en-US" sz="1000" b="0" i="0" u="none" strike="noStrike" kern="1200" cap="none" spc="0" normalizeH="0" baseline="0" noProof="0">
                          <a:ln>
                            <a:noFill/>
                          </a:ln>
                          <a:solidFill>
                            <a:prstClr val="black"/>
                          </a:solidFill>
                          <a:effectLst/>
                          <a:uLnTx/>
                          <a:uFillTx/>
                          <a:latin typeface="+mn-lt"/>
                          <a:ea typeface="+mn-ea"/>
                          <a:cs typeface="+mn-cs"/>
                        </a:rPr>
                        <a:t>
 15 Jahre wurde der 1455 (1981 - 1996) gefertigt. 7621 Stück gingen seinerzeit „vom Band“. Wir danken @motocycles_and_more für diese Zusendung! Euch allen einen schönen Pfingstmontag! 🚜 #landmaschinen #case #casetractor #ihc #doncaster #trecker #treckerfahren #trecker_pictures #traktor #traktoren #tractor #tractors #trattori #traktøren #schlepper #ernte #erntezeit #agrar #acker #landwirtschaft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13256</a:t>
                      </a:r>
                    </a:p>
                  </a:txBody>
                  <a:tcPr/>
                </a:tc>
                <a:extLst>
                  <a:ext uri="{0D108BD9-81ED-4DB2-BD59-A6C34878D82A}">
                    <a16:rowId xmlns:a16="http://schemas.microsoft.com/office/drawing/2014/main" val="3131706"/>
                  </a:ext>
                </a:extLst>
              </a:tr>
            </a:tbl>
          </a:graphicData>
        </a:graphic>
      </p:graphicFrame>
      <p:sp>
        <p:nvSpPr>
          <p:cNvPr id="4" name="Text Placeholder 3">
            <a:extLst>
              <a:ext uri="{FF2B5EF4-FFF2-40B4-BE49-F238E27FC236}">
                <a16:creationId xmlns:a16="http://schemas.microsoft.com/office/drawing/2014/main" id="{7EFDC4EC-BC61-4E41-A196-0C729B81963B}"/>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57483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30F11-DBBA-4763-B32A-AAF3960CBA32}"/>
              </a:ext>
            </a:extLst>
          </p:cNvPr>
          <p:cNvSpPr>
            <a:spLocks noGrp="1"/>
          </p:cNvSpPr>
          <p:nvPr>
            <p:ph type="title"/>
          </p:nvPr>
        </p:nvSpPr>
        <p:spPr/>
        <p:txBody>
          <a:bodyPr/>
          <a:lstStyle/>
          <a:p>
            <a:r>
              <a:rPr lang="de-DE"/>
              <a:t>Instagram Posts Table | treckerfahrerduerfendas - 2 of 4</a:t>
            </a:r>
            <a:endParaRPr lang="en-US"/>
          </a:p>
        </p:txBody>
      </p:sp>
      <p:graphicFrame>
        <p:nvGraphicFramePr>
          <p:cNvPr id="5" name="Table Placeholder 4">
            <a:extLst>
              <a:ext uri="{FF2B5EF4-FFF2-40B4-BE49-F238E27FC236}">
                <a16:creationId xmlns:a16="http://schemas.microsoft.com/office/drawing/2014/main" id="{559330D4-CABA-4A38-BA6A-CDDE02F86908}"/>
              </a:ext>
            </a:extLst>
          </p:cNvPr>
          <p:cNvGraphicFramePr>
            <a:graphicFrameLocks noGrp="1"/>
          </p:cNvGraphicFramePr>
          <p:nvPr>
            <p:ph type="tbl" sz="quarter" idx="13"/>
            <p:extLst>
              <p:ext uri="{D42A27DB-BD31-4B8C-83A1-F6EECF244321}">
                <p14:modId xmlns:p14="http://schemas.microsoft.com/office/powerpoint/2010/main" val="139427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00179590"/>
                    </a:ext>
                  </a:extLst>
                </a:gridCol>
                <a:gridCol w="658368">
                  <a:extLst>
                    <a:ext uri="{9D8B030D-6E8A-4147-A177-3AD203B41FA5}">
                      <a16:colId xmlns:a16="http://schemas.microsoft.com/office/drawing/2014/main" val="1624999629"/>
                    </a:ext>
                  </a:extLst>
                </a:gridCol>
                <a:gridCol w="658368">
                  <a:extLst>
                    <a:ext uri="{9D8B030D-6E8A-4147-A177-3AD203B41FA5}">
                      <a16:colId xmlns:a16="http://schemas.microsoft.com/office/drawing/2014/main" val="484836734"/>
                    </a:ext>
                  </a:extLst>
                </a:gridCol>
                <a:gridCol w="658368">
                  <a:extLst>
                    <a:ext uri="{9D8B030D-6E8A-4147-A177-3AD203B41FA5}">
                      <a16:colId xmlns:a16="http://schemas.microsoft.com/office/drawing/2014/main" val="115685464"/>
                    </a:ext>
                  </a:extLst>
                </a:gridCol>
                <a:gridCol w="658368">
                  <a:extLst>
                    <a:ext uri="{9D8B030D-6E8A-4147-A177-3AD203B41FA5}">
                      <a16:colId xmlns:a16="http://schemas.microsoft.com/office/drawing/2014/main" val="2905747507"/>
                    </a:ext>
                  </a:extLst>
                </a:gridCol>
                <a:gridCol w="658368">
                  <a:extLst>
                    <a:ext uri="{9D8B030D-6E8A-4147-A177-3AD203B41FA5}">
                      <a16:colId xmlns:a16="http://schemas.microsoft.com/office/drawing/2014/main" val="3724354394"/>
                    </a:ext>
                  </a:extLst>
                </a:gridCol>
                <a:gridCol w="658368">
                  <a:extLst>
                    <a:ext uri="{9D8B030D-6E8A-4147-A177-3AD203B41FA5}">
                      <a16:colId xmlns:a16="http://schemas.microsoft.com/office/drawing/2014/main" val="2580137874"/>
                    </a:ext>
                  </a:extLst>
                </a:gridCol>
                <a:gridCol w="658368">
                  <a:extLst>
                    <a:ext uri="{9D8B030D-6E8A-4147-A177-3AD203B41FA5}">
                      <a16:colId xmlns:a16="http://schemas.microsoft.com/office/drawing/2014/main" val="1093441591"/>
                    </a:ext>
                  </a:extLst>
                </a:gridCol>
                <a:gridCol w="658368">
                  <a:extLst>
                    <a:ext uri="{9D8B030D-6E8A-4147-A177-3AD203B41FA5}">
                      <a16:colId xmlns:a16="http://schemas.microsoft.com/office/drawing/2014/main" val="65324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054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- 2018-07-20 07:45:07 </a:t>
                      </a:r>
                      <a:r>
                        <a:rPr kumimoji="0" lang="de-DE" sz="1000" b="0" i="0" u="none" strike="noStrike" kern="1200" cap="none" spc="0" normalizeH="0" baseline="0" noProof="0">
                          <a:ln>
                            <a:noFill/>
                          </a:ln>
                          <a:solidFill>
                            <a:prstClr val="black"/>
                          </a:solidFill>
                          <a:effectLst/>
                          <a:uLnTx/>
                          <a:uFillTx/>
                          <a:latin typeface="+mn-lt"/>
                          <a:ea typeface="+mn-ea"/>
                          <a:cs typeface="+mn-cs"/>
                        </a:rPr>
                        <a:t>
 JETZT JEDEN FREITAG: Kultzeichner Marunde zeigt bei uns seine besten 🚜-Gags! Heute: „Wenn 2 PS zur 🚀 fehlen...!“ Wie schafft Ihr es, pünktlich zu sein...? #trecker_pictures #karikatur #comic #comicart #clipart #zeichnen #zeichnungen #zeichnungen❤️ #zeichnen❤ #trecker #pünktlich #pünktlichkeit #deutz #deutzfahr #rakete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18064</a:t>
                      </a:r>
                    </a:p>
                  </a:txBody>
                  <a:tcPr/>
                </a:tc>
                <a:extLst>
                  <a:ext uri="{0D108BD9-81ED-4DB2-BD59-A6C34878D82A}">
                    <a16:rowId xmlns:a16="http://schemas.microsoft.com/office/drawing/2014/main" val="52099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- 2018-08-04 19:06:22 </a:t>
                      </a:r>
                      <a:r>
                        <a:rPr kumimoji="0" lang="en-US" sz="1000" b="0" i="0" u="none" strike="noStrike" kern="1200" cap="none" spc="0" normalizeH="0" baseline="0" noProof="0">
                          <a:ln>
                            <a:noFill/>
                          </a:ln>
                          <a:solidFill>
                            <a:prstClr val="black"/>
                          </a:solidFill>
                          <a:effectLst/>
                          <a:uLnTx/>
                          <a:uFillTx/>
                          <a:latin typeface="+mn-lt"/>
                          <a:ea typeface="+mn-ea"/>
                          <a:cs typeface="+mn-cs"/>
                        </a:rPr>
                        <a:t>
 Was wäre WACKEN OPEN AIR ohne die Traktoren der Berufskraftfahrer? Ein dickes Dankeschön für ihren unermüdlichen Einsatz tagein, tagaus bei satten 32 Grad! Wohl dem, der schwarz trägt bei diesen Temperaturen... 🕳🖤⚫️⬛️ 😉 #wacken #wackenopenair #wacken2018 #woa #johndeere #johndeerepower #trecker #treckerfriends #treckerheld #trecker_pictures  #traktor #traktøren #tractor #tractors #schlepper #landmaschinen #heavymetal #heavymetalmusic #heavymetals #heavymetallover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extLst>
                  <a:ext uri="{0D108BD9-81ED-4DB2-BD59-A6C34878D82A}">
                    <a16:rowId xmlns:a16="http://schemas.microsoft.com/office/drawing/2014/main" val="4017743953"/>
                  </a:ext>
                </a:extLst>
              </a:tr>
            </a:tbl>
          </a:graphicData>
        </a:graphic>
      </p:graphicFrame>
      <p:sp>
        <p:nvSpPr>
          <p:cNvPr id="4" name="Text Placeholder 3">
            <a:extLst>
              <a:ext uri="{FF2B5EF4-FFF2-40B4-BE49-F238E27FC236}">
                <a16:creationId xmlns:a16="http://schemas.microsoft.com/office/drawing/2014/main" id="{2E3D2494-A38C-40A0-A939-A403CAA6DB92}"/>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1939028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CF1C-9D91-4A69-BCB0-D7359948941A}"/>
              </a:ext>
            </a:extLst>
          </p:cNvPr>
          <p:cNvSpPr>
            <a:spLocks noGrp="1"/>
          </p:cNvSpPr>
          <p:nvPr>
            <p:ph type="title"/>
          </p:nvPr>
        </p:nvSpPr>
        <p:spPr/>
        <p:txBody>
          <a:bodyPr/>
          <a:lstStyle/>
          <a:p>
            <a:r>
              <a:rPr lang="de-DE"/>
              <a:t>Instagram Posts Table | treckerfahrerduerfendas - 3 of 4</a:t>
            </a:r>
            <a:endParaRPr lang="en-US"/>
          </a:p>
        </p:txBody>
      </p:sp>
      <p:graphicFrame>
        <p:nvGraphicFramePr>
          <p:cNvPr id="5" name="Table Placeholder 4">
            <a:extLst>
              <a:ext uri="{FF2B5EF4-FFF2-40B4-BE49-F238E27FC236}">
                <a16:creationId xmlns:a16="http://schemas.microsoft.com/office/drawing/2014/main" id="{EE2EB6CC-8B23-42E1-99DB-B38EDB6BE542}"/>
              </a:ext>
            </a:extLst>
          </p:cNvPr>
          <p:cNvGraphicFramePr>
            <a:graphicFrameLocks noGrp="1"/>
          </p:cNvGraphicFramePr>
          <p:nvPr>
            <p:ph type="tbl" sz="quarter" idx="13"/>
            <p:extLst>
              <p:ext uri="{D42A27DB-BD31-4B8C-83A1-F6EECF244321}">
                <p14:modId xmlns:p14="http://schemas.microsoft.com/office/powerpoint/2010/main" val="332293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72287430"/>
                    </a:ext>
                  </a:extLst>
                </a:gridCol>
                <a:gridCol w="658368">
                  <a:extLst>
                    <a:ext uri="{9D8B030D-6E8A-4147-A177-3AD203B41FA5}">
                      <a16:colId xmlns:a16="http://schemas.microsoft.com/office/drawing/2014/main" val="1067890633"/>
                    </a:ext>
                  </a:extLst>
                </a:gridCol>
                <a:gridCol w="658368">
                  <a:extLst>
                    <a:ext uri="{9D8B030D-6E8A-4147-A177-3AD203B41FA5}">
                      <a16:colId xmlns:a16="http://schemas.microsoft.com/office/drawing/2014/main" val="2563363766"/>
                    </a:ext>
                  </a:extLst>
                </a:gridCol>
                <a:gridCol w="658368">
                  <a:extLst>
                    <a:ext uri="{9D8B030D-6E8A-4147-A177-3AD203B41FA5}">
                      <a16:colId xmlns:a16="http://schemas.microsoft.com/office/drawing/2014/main" val="3744479455"/>
                    </a:ext>
                  </a:extLst>
                </a:gridCol>
                <a:gridCol w="658368">
                  <a:extLst>
                    <a:ext uri="{9D8B030D-6E8A-4147-A177-3AD203B41FA5}">
                      <a16:colId xmlns:a16="http://schemas.microsoft.com/office/drawing/2014/main" val="2925428949"/>
                    </a:ext>
                  </a:extLst>
                </a:gridCol>
                <a:gridCol w="658368">
                  <a:extLst>
                    <a:ext uri="{9D8B030D-6E8A-4147-A177-3AD203B41FA5}">
                      <a16:colId xmlns:a16="http://schemas.microsoft.com/office/drawing/2014/main" val="331644027"/>
                    </a:ext>
                  </a:extLst>
                </a:gridCol>
                <a:gridCol w="658368">
                  <a:extLst>
                    <a:ext uri="{9D8B030D-6E8A-4147-A177-3AD203B41FA5}">
                      <a16:colId xmlns:a16="http://schemas.microsoft.com/office/drawing/2014/main" val="2007291244"/>
                    </a:ext>
                  </a:extLst>
                </a:gridCol>
                <a:gridCol w="658368">
                  <a:extLst>
                    <a:ext uri="{9D8B030D-6E8A-4147-A177-3AD203B41FA5}">
                      <a16:colId xmlns:a16="http://schemas.microsoft.com/office/drawing/2014/main" val="3845357372"/>
                    </a:ext>
                  </a:extLst>
                </a:gridCol>
                <a:gridCol w="658368">
                  <a:extLst>
                    <a:ext uri="{9D8B030D-6E8A-4147-A177-3AD203B41FA5}">
                      <a16:colId xmlns:a16="http://schemas.microsoft.com/office/drawing/2014/main" val="112722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5820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- 2018-01-09 09:41:07 </a:t>
                      </a:r>
                      <a:r>
                        <a:rPr kumimoji="0" lang="de-DE" sz="1000" b="0" i="0" u="none" strike="noStrike" kern="1200" cap="none" spc="0" normalizeH="0" baseline="0" noProof="0">
                          <a:ln>
                            <a:noFill/>
                          </a:ln>
                          <a:solidFill>
                            <a:prstClr val="black"/>
                          </a:solidFill>
                          <a:effectLst/>
                          <a:uLnTx/>
                          <a:uFillTx/>
                          <a:latin typeface="+mn-lt"/>
                          <a:ea typeface="+mn-ea"/>
                          <a:cs typeface="+mn-cs"/>
                        </a:rPr>
                        <a:t>
 Wer kann, der kann: stilvoll durch den Alltag - erst recht im Herbst des Lebens! #treckerliebe #liebe #rollator #traktor #deutz #deutztrecker #mobility #gehwagen #deltarad #schlepper #spaziergang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16522</a:t>
                      </a:r>
                    </a:p>
                  </a:txBody>
                  <a:tcPr/>
                </a:tc>
                <a:extLst>
                  <a:ext uri="{0D108BD9-81ED-4DB2-BD59-A6C34878D82A}">
                    <a16:rowId xmlns:a16="http://schemas.microsoft.com/office/drawing/2014/main" val="109453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- 2018-08-08 15:26:54 </a:t>
                      </a:r>
                      <a:r>
                        <a:rPr kumimoji="0" lang="en-US" sz="1000" b="0" i="0" u="none" strike="noStrike" kern="1200" cap="none" spc="0" normalizeH="0" baseline="0" noProof="0">
                          <a:ln>
                            <a:noFill/>
                          </a:ln>
                          <a:solidFill>
                            <a:prstClr val="black"/>
                          </a:solidFill>
                          <a:effectLst/>
                          <a:uLnTx/>
                          <a:uFillTx/>
                          <a:latin typeface="+mn-lt"/>
                          <a:ea typeface="+mn-ea"/>
                          <a:cs typeface="+mn-cs"/>
                        </a:rPr>
                        <a:t>
 Rasenmähen am Steilhang im Harz - ein Knochenjob für Mensch und Maschine. Liebe Schwaben, Franken und Bayern: gibt’s das auch bei Euch zwischen Schwarzwald, Alpen und Bayerischem Wald? #rasenmäher #rasenmähen #mähen #steilhang #mähwerk #lebenamlimit #trecker #treckerheld #treckerfahren #treckerfriends #traktor #traktoren #traktøren #traktorpower #fendt #deutz #masseyferguson #johndeere #schlepper #zugmaschine #harzmountains #harz #harzkind #malochen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8330</a:t>
                      </a:r>
                    </a:p>
                  </a:txBody>
                  <a:tcPr/>
                </a:tc>
                <a:extLst>
                  <a:ext uri="{0D108BD9-81ED-4DB2-BD59-A6C34878D82A}">
                    <a16:rowId xmlns:a16="http://schemas.microsoft.com/office/drawing/2014/main" val="109522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- 2018-05-29 10:56:27 </a:t>
                      </a:r>
                      <a:r>
                        <a:rPr kumimoji="0" lang="en-US" sz="1000" b="0" i="0" u="none" strike="noStrike" kern="1200" cap="none" spc="0" normalizeH="0" baseline="0" noProof="0">
                          <a:ln>
                            <a:noFill/>
                          </a:ln>
                          <a:solidFill>
                            <a:prstClr val="black"/>
                          </a:solidFill>
                          <a:effectLst/>
                          <a:uLnTx/>
                          <a:uFillTx/>
                          <a:latin typeface="+mn-lt"/>
                          <a:ea typeface="+mn-ea"/>
                          <a:cs typeface="+mn-cs"/>
                        </a:rPr>
                        <a:t>
 Ihr seid weltklasse! So viele Zuschriften - mehr davon! 🚜 #schlepper #tractors #agrar #landwirtschaft #landmaschinen #trecker #traktor #traktoren #traktortræk #traktøren #trecker_pictures #trecker_pictures #poesie #lyrik #treckersprüche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16076</a:t>
                      </a:r>
                    </a:p>
                  </a:txBody>
                  <a:tcPr/>
                </a:tc>
                <a:extLst>
                  <a:ext uri="{0D108BD9-81ED-4DB2-BD59-A6C34878D82A}">
                    <a16:rowId xmlns:a16="http://schemas.microsoft.com/office/drawing/2014/main" val="1912075455"/>
                  </a:ext>
                </a:extLst>
              </a:tr>
            </a:tbl>
          </a:graphicData>
        </a:graphic>
      </p:graphicFrame>
      <p:sp>
        <p:nvSpPr>
          <p:cNvPr id="4" name="Text Placeholder 3">
            <a:extLst>
              <a:ext uri="{FF2B5EF4-FFF2-40B4-BE49-F238E27FC236}">
                <a16:creationId xmlns:a16="http://schemas.microsoft.com/office/drawing/2014/main" id="{141171AD-9DC2-4B71-BCB5-9703A6A287B0}"/>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458941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BAF6-01C2-4E4B-8A91-67F9A72897C1}"/>
              </a:ext>
            </a:extLst>
          </p:cNvPr>
          <p:cNvSpPr>
            <a:spLocks noGrp="1"/>
          </p:cNvSpPr>
          <p:nvPr>
            <p:ph type="title"/>
          </p:nvPr>
        </p:nvSpPr>
        <p:spPr/>
        <p:txBody>
          <a:bodyPr/>
          <a:lstStyle/>
          <a:p>
            <a:r>
              <a:rPr lang="de-DE"/>
              <a:t>Instagram Posts Table | treckerfahrerduerfendas - 4 of 4</a:t>
            </a:r>
            <a:endParaRPr lang="en-US"/>
          </a:p>
        </p:txBody>
      </p:sp>
      <p:graphicFrame>
        <p:nvGraphicFramePr>
          <p:cNvPr id="5" name="Table Placeholder 4">
            <a:extLst>
              <a:ext uri="{FF2B5EF4-FFF2-40B4-BE49-F238E27FC236}">
                <a16:creationId xmlns:a16="http://schemas.microsoft.com/office/drawing/2014/main" id="{AFC8F9B0-75C8-491F-9CEE-BA514F81D37E}"/>
              </a:ext>
            </a:extLst>
          </p:cNvPr>
          <p:cNvGraphicFramePr>
            <a:graphicFrameLocks noGrp="1"/>
          </p:cNvGraphicFramePr>
          <p:nvPr>
            <p:ph type="tbl" sz="quarter" idx="13"/>
            <p:extLst>
              <p:ext uri="{D42A27DB-BD31-4B8C-83A1-F6EECF244321}">
                <p14:modId xmlns:p14="http://schemas.microsoft.com/office/powerpoint/2010/main" val="120545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9814095"/>
                    </a:ext>
                  </a:extLst>
                </a:gridCol>
                <a:gridCol w="658368">
                  <a:extLst>
                    <a:ext uri="{9D8B030D-6E8A-4147-A177-3AD203B41FA5}">
                      <a16:colId xmlns:a16="http://schemas.microsoft.com/office/drawing/2014/main" val="1081650017"/>
                    </a:ext>
                  </a:extLst>
                </a:gridCol>
                <a:gridCol w="658368">
                  <a:extLst>
                    <a:ext uri="{9D8B030D-6E8A-4147-A177-3AD203B41FA5}">
                      <a16:colId xmlns:a16="http://schemas.microsoft.com/office/drawing/2014/main" val="3590215989"/>
                    </a:ext>
                  </a:extLst>
                </a:gridCol>
                <a:gridCol w="658368">
                  <a:extLst>
                    <a:ext uri="{9D8B030D-6E8A-4147-A177-3AD203B41FA5}">
                      <a16:colId xmlns:a16="http://schemas.microsoft.com/office/drawing/2014/main" val="2510755636"/>
                    </a:ext>
                  </a:extLst>
                </a:gridCol>
                <a:gridCol w="658368">
                  <a:extLst>
                    <a:ext uri="{9D8B030D-6E8A-4147-A177-3AD203B41FA5}">
                      <a16:colId xmlns:a16="http://schemas.microsoft.com/office/drawing/2014/main" val="3735015416"/>
                    </a:ext>
                  </a:extLst>
                </a:gridCol>
                <a:gridCol w="658368">
                  <a:extLst>
                    <a:ext uri="{9D8B030D-6E8A-4147-A177-3AD203B41FA5}">
                      <a16:colId xmlns:a16="http://schemas.microsoft.com/office/drawing/2014/main" val="2058813253"/>
                    </a:ext>
                  </a:extLst>
                </a:gridCol>
                <a:gridCol w="658368">
                  <a:extLst>
                    <a:ext uri="{9D8B030D-6E8A-4147-A177-3AD203B41FA5}">
                      <a16:colId xmlns:a16="http://schemas.microsoft.com/office/drawing/2014/main" val="3803987974"/>
                    </a:ext>
                  </a:extLst>
                </a:gridCol>
                <a:gridCol w="658368">
                  <a:extLst>
                    <a:ext uri="{9D8B030D-6E8A-4147-A177-3AD203B41FA5}">
                      <a16:colId xmlns:a16="http://schemas.microsoft.com/office/drawing/2014/main" val="3835942330"/>
                    </a:ext>
                  </a:extLst>
                </a:gridCol>
                <a:gridCol w="658368">
                  <a:extLst>
                    <a:ext uri="{9D8B030D-6E8A-4147-A177-3AD203B41FA5}">
                      <a16:colId xmlns:a16="http://schemas.microsoft.com/office/drawing/2014/main" val="876391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7039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- 2018-08-03 07:16:40 </a:t>
                      </a:r>
                      <a:r>
                        <a:rPr kumimoji="0" lang="de-DE" sz="1000" b="0" i="0" u="none" strike="noStrike" kern="1200" cap="none" spc="0" normalizeH="0" baseline="0" noProof="0">
                          <a:ln>
                            <a:noFill/>
                          </a:ln>
                          <a:solidFill>
                            <a:prstClr val="black"/>
                          </a:solidFill>
                          <a:effectLst/>
                          <a:uLnTx/>
                          <a:uFillTx/>
                          <a:latin typeface="+mn-lt"/>
                          <a:ea typeface="+mn-ea"/>
                          <a:cs typeface="+mn-cs"/>
                        </a:rPr>
                        <a:t>
 Regen - wie herrlich...!!! Die Älteren unter uns können sich daran noch erinnern... 💦☔️😉 #regen #regenschirm #regenschauer #karikatur #zeichnen #zeichnung #bauernhof #landwirtschaft #hofleben #trecker #treckerheld #trecker_pictures #treckerliebe #traktor #traktøren #traktoren #landleben #landpartie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21227</a:t>
                      </a:r>
                    </a:p>
                  </a:txBody>
                  <a:tcPr/>
                </a:tc>
                <a:extLst>
                  <a:ext uri="{0D108BD9-81ED-4DB2-BD59-A6C34878D82A}">
                    <a16:rowId xmlns:a16="http://schemas.microsoft.com/office/drawing/2014/main" val="187468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- 2018-07-31 08:17:54 </a:t>
                      </a:r>
                      <a:r>
                        <a:rPr kumimoji="0" lang="en-US" sz="1000" b="0" i="0" u="none" strike="noStrike" kern="1200" cap="none" spc="0" normalizeH="0" baseline="0" noProof="0">
                          <a:ln>
                            <a:noFill/>
                          </a:ln>
                          <a:solidFill>
                            <a:prstClr val="black"/>
                          </a:solidFill>
                          <a:effectLst/>
                          <a:uLnTx/>
                          <a:uFillTx/>
                          <a:latin typeface="+mn-lt"/>
                          <a:ea typeface="+mn-ea"/>
                          <a:cs typeface="+mn-cs"/>
                        </a:rPr>
                        <a:t>
 Eine saubere Sache: ohne Trecker wird der Elbstrand nicht sauber! Wie findest Du diese Idee? #elbstrand #beachcleaner #newholland #strandperle #trecker #traktor #tractor #tractors #traktoren #schlepper #landmaschinen #zugmaschine #sauberkeit #cleanup #övelgönne #goodidea #lichtemomente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16175</a:t>
                      </a:r>
                    </a:p>
                  </a:txBody>
                  <a:tcPr/>
                </a:tc>
                <a:extLst>
                  <a:ext uri="{0D108BD9-81ED-4DB2-BD59-A6C34878D82A}">
                    <a16:rowId xmlns:a16="http://schemas.microsoft.com/office/drawing/2014/main" val="331477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- 2018-07-26 07:39:35 </a:t>
                      </a:r>
                      <a:r>
                        <a:rPr kumimoji="0" lang="de-DE" sz="1000" b="0" i="0" u="none" strike="noStrike" kern="1200" cap="none" spc="0" normalizeH="0" baseline="0" noProof="0">
                          <a:ln>
                            <a:noFill/>
                          </a:ln>
                          <a:solidFill>
                            <a:prstClr val="black"/>
                          </a:solidFill>
                          <a:effectLst/>
                          <a:uLnTx/>
                          <a:uFillTx/>
                          <a:latin typeface="+mn-lt"/>
                          <a:ea typeface="+mn-ea"/>
                          <a:cs typeface="+mn-cs"/>
                        </a:rPr>
                        <a:t>
 Wie findet Ihr das? Bei der Tour de France haben Bauern gegen Subventionskürzungen protestiert und die Bahn blockiert. Was haltet Ihr davon? 🤔 🚲 🚜 #trecker_pictures #tourdefrance #tourdefrance2018 #traktoren #trecker #treckerfahren #treckerfriends #traktoren #traktøren #frankreich #subvention #landwirtschaft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a:t>
                      </a:r>
                    </a:p>
                  </a:txBody>
                  <a:tcPr/>
                </a:tc>
                <a:extLst>
                  <a:ext uri="{0D108BD9-81ED-4DB2-BD59-A6C34878D82A}">
                    <a16:rowId xmlns:a16="http://schemas.microsoft.com/office/drawing/2014/main" val="1992015057"/>
                  </a:ext>
                </a:extLst>
              </a:tr>
            </a:tbl>
          </a:graphicData>
        </a:graphic>
      </p:graphicFrame>
      <p:sp>
        <p:nvSpPr>
          <p:cNvPr id="4" name="Text Placeholder 3">
            <a:extLst>
              <a:ext uri="{FF2B5EF4-FFF2-40B4-BE49-F238E27FC236}">
                <a16:creationId xmlns:a16="http://schemas.microsoft.com/office/drawing/2014/main" id="{33F3D6E1-6301-461F-94E7-1FA4D7F69963}"/>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405032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05FE4-2573-41F3-BEBD-9EC574CC9D69}"/>
              </a:ext>
            </a:extLst>
          </p:cNvPr>
          <p:cNvSpPr>
            <a:spLocks noGrp="1"/>
          </p:cNvSpPr>
          <p:nvPr>
            <p:ph type="title"/>
          </p:nvPr>
        </p:nvSpPr>
        <p:spPr/>
        <p:txBody>
          <a:bodyPr/>
          <a:lstStyle/>
          <a:p>
            <a:r>
              <a:rPr lang="de-DE"/>
              <a:t>Instagram Organic Reach by Post Type  | treckerfahrerduerfendas</a:t>
            </a:r>
            <a:endParaRPr lang="en-US"/>
          </a:p>
        </p:txBody>
      </p:sp>
      <p:graphicFrame>
        <p:nvGraphicFramePr>
          <p:cNvPr id="6" name="Chart Placeholder 5">
            <a:extLst>
              <a:ext uri="{FF2B5EF4-FFF2-40B4-BE49-F238E27FC236}">
                <a16:creationId xmlns:a16="http://schemas.microsoft.com/office/drawing/2014/main" id="{4F33A245-EC67-422F-9BEE-597F6EA045E5}"/>
              </a:ext>
            </a:extLst>
          </p:cNvPr>
          <p:cNvGraphicFramePr>
            <a:graphicFrameLocks noGrp="1"/>
          </p:cNvGraphicFramePr>
          <p:nvPr>
            <p:ph type="chart" sz="quarter" idx="13"/>
            <p:extLst>
              <p:ext uri="{D42A27DB-BD31-4B8C-83A1-F6EECF244321}">
                <p14:modId xmlns:p14="http://schemas.microsoft.com/office/powerpoint/2010/main" val="115913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22F78-B31F-4A25-AD7B-31DF1B437C65}"/>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6523274C-390F-41B9-A3D2-A8E25DC264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39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C350-3EBC-401D-84C3-8C8ED9366579}"/>
              </a:ext>
            </a:extLst>
          </p:cNvPr>
          <p:cNvSpPr>
            <a:spLocks noGrp="1"/>
          </p:cNvSpPr>
          <p:nvPr>
            <p:ph type="title"/>
          </p:nvPr>
        </p:nvSpPr>
        <p:spPr/>
        <p:txBody>
          <a:bodyPr/>
          <a:lstStyle/>
          <a:p>
            <a:r>
              <a:rPr lang="en-US"/>
              <a:t>Instagram Organic Reach By Weekday | treckerfahrerduerfendas</a:t>
            </a:r>
          </a:p>
        </p:txBody>
      </p:sp>
      <p:graphicFrame>
        <p:nvGraphicFramePr>
          <p:cNvPr id="6" name="Chart Placeholder 5">
            <a:extLst>
              <a:ext uri="{FF2B5EF4-FFF2-40B4-BE49-F238E27FC236}">
                <a16:creationId xmlns:a16="http://schemas.microsoft.com/office/drawing/2014/main" id="{1DBDDD4E-939F-4D32-9319-AA5B82B46D00}"/>
              </a:ext>
            </a:extLst>
          </p:cNvPr>
          <p:cNvGraphicFramePr>
            <a:graphicFrameLocks noGrp="1"/>
          </p:cNvGraphicFramePr>
          <p:nvPr>
            <p:ph type="chart" sz="quarter" idx="13"/>
            <p:extLst>
              <p:ext uri="{D42A27DB-BD31-4B8C-83A1-F6EECF244321}">
                <p14:modId xmlns:p14="http://schemas.microsoft.com/office/powerpoint/2010/main" val="2334810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3798E-AFCA-4E6F-A424-68783F6CE726}"/>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F4350AFA-CBB4-4353-8E0B-DAAB2E867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937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F7E9-6C03-4B54-A97A-C074A1C75231}"/>
              </a:ext>
            </a:extLst>
          </p:cNvPr>
          <p:cNvSpPr>
            <a:spLocks noGrp="1"/>
          </p:cNvSpPr>
          <p:nvPr>
            <p:ph type="title"/>
          </p:nvPr>
        </p:nvSpPr>
        <p:spPr/>
        <p:txBody>
          <a:bodyPr/>
          <a:lstStyle/>
          <a:p>
            <a:r>
              <a:rPr lang="en-US"/>
              <a:t>Instagram Organic Engagement Distribution by Post Type  | treckerfahrerduerfendas</a:t>
            </a:r>
          </a:p>
        </p:txBody>
      </p:sp>
      <p:graphicFrame>
        <p:nvGraphicFramePr>
          <p:cNvPr id="6" name="Chart Placeholder 5">
            <a:extLst>
              <a:ext uri="{FF2B5EF4-FFF2-40B4-BE49-F238E27FC236}">
                <a16:creationId xmlns:a16="http://schemas.microsoft.com/office/drawing/2014/main" id="{FE4CD794-533D-4199-9C09-33D8F9EB9289}"/>
              </a:ext>
            </a:extLst>
          </p:cNvPr>
          <p:cNvGraphicFramePr>
            <a:graphicFrameLocks noGrp="1"/>
          </p:cNvGraphicFramePr>
          <p:nvPr>
            <p:ph type="chart" sz="quarter" idx="13"/>
            <p:extLst>
              <p:ext uri="{D42A27DB-BD31-4B8C-83A1-F6EECF244321}">
                <p14:modId xmlns:p14="http://schemas.microsoft.com/office/powerpoint/2010/main" val="725418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CC12D-697F-4F71-B2BF-ED3937BE1148}"/>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E165A9AC-4F39-4A22-9EFE-11D3CCBEB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9245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C30D4-9A6A-4EEB-9004-1573888DF79B}"/>
              </a:ext>
            </a:extLst>
          </p:cNvPr>
          <p:cNvSpPr>
            <a:spLocks noGrp="1"/>
          </p:cNvSpPr>
          <p:nvPr>
            <p:ph type="title"/>
          </p:nvPr>
        </p:nvSpPr>
        <p:spPr/>
        <p:txBody>
          <a:bodyPr/>
          <a:lstStyle/>
          <a:p>
            <a:r>
              <a:rPr lang="de-DE"/>
              <a:t>Instagram Story Type Distribution | treckerfahrerduerfendas</a:t>
            </a:r>
            <a:endParaRPr lang="en-US"/>
          </a:p>
        </p:txBody>
      </p:sp>
      <p:graphicFrame>
        <p:nvGraphicFramePr>
          <p:cNvPr id="6" name="Chart Placeholder 5">
            <a:extLst>
              <a:ext uri="{FF2B5EF4-FFF2-40B4-BE49-F238E27FC236}">
                <a16:creationId xmlns:a16="http://schemas.microsoft.com/office/drawing/2014/main" id="{B42287AB-B787-41D2-B003-5ADDE5D735F1}"/>
              </a:ext>
            </a:extLst>
          </p:cNvPr>
          <p:cNvGraphicFramePr>
            <a:graphicFrameLocks noGrp="1"/>
          </p:cNvGraphicFramePr>
          <p:nvPr>
            <p:ph type="chart" sz="quarter" idx="13"/>
            <p:extLst>
              <p:ext uri="{D42A27DB-BD31-4B8C-83A1-F6EECF244321}">
                <p14:modId xmlns:p14="http://schemas.microsoft.com/office/powerpoint/2010/main" val="3510550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DC546-0949-4422-B6CB-925FC08E3F91}"/>
              </a:ext>
            </a:extLst>
          </p:cNvPr>
          <p:cNvSpPr>
            <a:spLocks noGrp="1"/>
          </p:cNvSpPr>
          <p:nvPr>
            <p:ph type="body" sz="quarter" idx="14"/>
          </p:nvPr>
        </p:nvSpPr>
        <p:spPr/>
        <p:txBody>
          <a:bodyPr/>
          <a:lstStyle/>
          <a:p>
            <a:r>
              <a:rPr lang="en-US"/>
              <a:t>01.09.2017 - 14.08.2018</a:t>
            </a:r>
          </a:p>
        </p:txBody>
      </p:sp>
      <p:sp>
        <p:nvSpPr>
          <p:cNvPr id="5" name="Footer Placeholder 4">
            <a:extLst>
              <a:ext uri="{FF2B5EF4-FFF2-40B4-BE49-F238E27FC236}">
                <a16:creationId xmlns:a16="http://schemas.microsoft.com/office/drawing/2014/main" id="{68246967-D837-42BF-8F69-7BF8535D4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895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DCC52-800A-4709-AF30-9B90E27E0AC5}"/>
              </a:ext>
            </a:extLst>
          </p:cNvPr>
          <p:cNvSpPr>
            <a:spLocks noGrp="1"/>
          </p:cNvSpPr>
          <p:nvPr>
            <p:ph type="title"/>
          </p:nvPr>
        </p:nvSpPr>
        <p:spPr/>
        <p:txBody>
          <a:bodyPr/>
          <a:lstStyle/>
          <a:p>
            <a:r>
              <a:rPr lang="de-DE"/>
              <a:t>Instagram Hashtag Detection | treckerfahrerduerfendas - 1 of 3</a:t>
            </a:r>
            <a:endParaRPr lang="en-US"/>
          </a:p>
        </p:txBody>
      </p:sp>
      <p:graphicFrame>
        <p:nvGraphicFramePr>
          <p:cNvPr id="5" name="Table Placeholder 4">
            <a:extLst>
              <a:ext uri="{FF2B5EF4-FFF2-40B4-BE49-F238E27FC236}">
                <a16:creationId xmlns:a16="http://schemas.microsoft.com/office/drawing/2014/main" id="{DF6274FB-57D1-45B2-8B32-4F50599C8377}"/>
              </a:ext>
            </a:extLst>
          </p:cNvPr>
          <p:cNvGraphicFramePr>
            <a:graphicFrameLocks noGrp="1"/>
          </p:cNvGraphicFramePr>
          <p:nvPr>
            <p:ph type="tbl" sz="quarter" idx="13"/>
            <p:extLst>
              <p:ext uri="{D42A27DB-BD31-4B8C-83A1-F6EECF244321}">
                <p14:modId xmlns:p14="http://schemas.microsoft.com/office/powerpoint/2010/main" val="426615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3636308"/>
                    </a:ext>
                  </a:extLst>
                </a:gridCol>
                <a:gridCol w="822960">
                  <a:extLst>
                    <a:ext uri="{9D8B030D-6E8A-4147-A177-3AD203B41FA5}">
                      <a16:colId xmlns:a16="http://schemas.microsoft.com/office/drawing/2014/main" val="3687999191"/>
                    </a:ext>
                  </a:extLst>
                </a:gridCol>
                <a:gridCol w="822960">
                  <a:extLst>
                    <a:ext uri="{9D8B030D-6E8A-4147-A177-3AD203B41FA5}">
                      <a16:colId xmlns:a16="http://schemas.microsoft.com/office/drawing/2014/main" val="138713713"/>
                    </a:ext>
                  </a:extLst>
                </a:gridCol>
                <a:gridCol w="822960">
                  <a:extLst>
                    <a:ext uri="{9D8B030D-6E8A-4147-A177-3AD203B41FA5}">
                      <a16:colId xmlns:a16="http://schemas.microsoft.com/office/drawing/2014/main" val="1041715819"/>
                    </a:ext>
                  </a:extLst>
                </a:gridCol>
                <a:gridCol w="822960">
                  <a:extLst>
                    <a:ext uri="{9D8B030D-6E8A-4147-A177-3AD203B41FA5}">
                      <a16:colId xmlns:a16="http://schemas.microsoft.com/office/drawing/2014/main" val="2349193104"/>
                    </a:ext>
                  </a:extLst>
                </a:gridCol>
                <a:gridCol w="822960">
                  <a:extLst>
                    <a:ext uri="{9D8B030D-6E8A-4147-A177-3AD203B41FA5}">
                      <a16:colId xmlns:a16="http://schemas.microsoft.com/office/drawing/2014/main" val="3522902948"/>
                    </a:ext>
                  </a:extLst>
                </a:gridCol>
                <a:gridCol w="822960">
                  <a:extLst>
                    <a:ext uri="{9D8B030D-6E8A-4147-A177-3AD203B41FA5}">
                      <a16:colId xmlns:a16="http://schemas.microsoft.com/office/drawing/2014/main" val="616921949"/>
                    </a:ext>
                  </a:extLst>
                </a:gridCol>
                <a:gridCol w="822960">
                  <a:extLst>
                    <a:ext uri="{9D8B030D-6E8A-4147-A177-3AD203B41FA5}">
                      <a16:colId xmlns:a16="http://schemas.microsoft.com/office/drawing/2014/main" val="95268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19650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#treckerkinosüddorf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12036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#afruemers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0332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#sueddorf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5580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#unimog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3439.5</a:t>
                      </a:r>
                    </a:p>
                  </a:txBody>
                  <a:tcPr/>
                </a:tc>
                <a:extLst>
                  <a:ext uri="{0D108BD9-81ED-4DB2-BD59-A6C34878D82A}">
                    <a16:rowId xmlns:a16="http://schemas.microsoft.com/office/drawing/2014/main" val="143709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#unimogmuseum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2402.5</a:t>
                      </a:r>
                    </a:p>
                  </a:txBody>
                  <a:tcPr/>
                </a:tc>
                <a:extLst>
                  <a:ext uri="{0D108BD9-81ED-4DB2-BD59-A6C34878D82A}">
                    <a16:rowId xmlns:a16="http://schemas.microsoft.com/office/drawing/2014/main" val="63804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#unimog406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extLst>
                  <a:ext uri="{0D108BD9-81ED-4DB2-BD59-A6C34878D82A}">
                    <a16:rowId xmlns:a16="http://schemas.microsoft.com/office/drawing/2014/main" val="1146833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#treckerfreundehahausen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extLst>
                  <a:ext uri="{0D108BD9-81ED-4DB2-BD59-A6C34878D82A}">
                    <a16:rowId xmlns:a16="http://schemas.microsoft.com/office/drawing/2014/main" val="148513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#hahausen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53621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#treckerrallye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a:t>
                      </a:r>
                    </a:p>
                  </a:txBody>
                  <a:tcPr/>
                </a:tc>
                <a:extLst>
                  <a:ext uri="{0D108BD9-81ED-4DB2-BD59-A6C34878D82A}">
                    <a16:rowId xmlns:a16="http://schemas.microsoft.com/office/drawing/2014/main" val="33176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#speicherstadt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extLst>
                  <a:ext uri="{0D108BD9-81ED-4DB2-BD59-A6C34878D82A}">
                    <a16:rowId xmlns:a16="http://schemas.microsoft.com/office/drawing/2014/main" val="1786199771"/>
                  </a:ext>
                </a:extLst>
              </a:tr>
            </a:tbl>
          </a:graphicData>
        </a:graphic>
      </p:graphicFrame>
      <p:sp>
        <p:nvSpPr>
          <p:cNvPr id="4" name="Text Placeholder 3">
            <a:extLst>
              <a:ext uri="{FF2B5EF4-FFF2-40B4-BE49-F238E27FC236}">
                <a16:creationId xmlns:a16="http://schemas.microsoft.com/office/drawing/2014/main" id="{FE852570-599B-4B48-A67C-1AACEF57BB84}"/>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2021085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E1D56-B3F5-43F8-B3C9-81E7BA6E0BAE}"/>
              </a:ext>
            </a:extLst>
          </p:cNvPr>
          <p:cNvSpPr>
            <a:spLocks noGrp="1"/>
          </p:cNvSpPr>
          <p:nvPr>
            <p:ph type="title"/>
          </p:nvPr>
        </p:nvSpPr>
        <p:spPr/>
        <p:txBody>
          <a:bodyPr/>
          <a:lstStyle/>
          <a:p>
            <a:r>
              <a:rPr lang="de-DE"/>
              <a:t>Instagram Hashtag Detection | treckerfahrerduerfendas - 2 of 3</a:t>
            </a:r>
            <a:endParaRPr lang="en-US"/>
          </a:p>
        </p:txBody>
      </p:sp>
      <p:graphicFrame>
        <p:nvGraphicFramePr>
          <p:cNvPr id="5" name="Table Placeholder 4">
            <a:extLst>
              <a:ext uri="{FF2B5EF4-FFF2-40B4-BE49-F238E27FC236}">
                <a16:creationId xmlns:a16="http://schemas.microsoft.com/office/drawing/2014/main" id="{9D735D1E-929F-4793-A008-A1ACBBE5D77C}"/>
              </a:ext>
            </a:extLst>
          </p:cNvPr>
          <p:cNvGraphicFramePr>
            <a:graphicFrameLocks noGrp="1"/>
          </p:cNvGraphicFramePr>
          <p:nvPr>
            <p:ph type="tbl" sz="quarter" idx="13"/>
            <p:extLst>
              <p:ext uri="{D42A27DB-BD31-4B8C-83A1-F6EECF244321}">
                <p14:modId xmlns:p14="http://schemas.microsoft.com/office/powerpoint/2010/main" val="247670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8503330"/>
                    </a:ext>
                  </a:extLst>
                </a:gridCol>
                <a:gridCol w="822960">
                  <a:extLst>
                    <a:ext uri="{9D8B030D-6E8A-4147-A177-3AD203B41FA5}">
                      <a16:colId xmlns:a16="http://schemas.microsoft.com/office/drawing/2014/main" val="2254707199"/>
                    </a:ext>
                  </a:extLst>
                </a:gridCol>
                <a:gridCol w="822960">
                  <a:extLst>
                    <a:ext uri="{9D8B030D-6E8A-4147-A177-3AD203B41FA5}">
                      <a16:colId xmlns:a16="http://schemas.microsoft.com/office/drawing/2014/main" val="3232580246"/>
                    </a:ext>
                  </a:extLst>
                </a:gridCol>
                <a:gridCol w="822960">
                  <a:extLst>
                    <a:ext uri="{9D8B030D-6E8A-4147-A177-3AD203B41FA5}">
                      <a16:colId xmlns:a16="http://schemas.microsoft.com/office/drawing/2014/main" val="250181864"/>
                    </a:ext>
                  </a:extLst>
                </a:gridCol>
                <a:gridCol w="822960">
                  <a:extLst>
                    <a:ext uri="{9D8B030D-6E8A-4147-A177-3AD203B41FA5}">
                      <a16:colId xmlns:a16="http://schemas.microsoft.com/office/drawing/2014/main" val="3007821733"/>
                    </a:ext>
                  </a:extLst>
                </a:gridCol>
                <a:gridCol w="822960">
                  <a:extLst>
                    <a:ext uri="{9D8B030D-6E8A-4147-A177-3AD203B41FA5}">
                      <a16:colId xmlns:a16="http://schemas.microsoft.com/office/drawing/2014/main" val="3862530485"/>
                    </a:ext>
                  </a:extLst>
                </a:gridCol>
                <a:gridCol w="822960">
                  <a:extLst>
                    <a:ext uri="{9D8B030D-6E8A-4147-A177-3AD203B41FA5}">
                      <a16:colId xmlns:a16="http://schemas.microsoft.com/office/drawing/2014/main" val="2020425010"/>
                    </a:ext>
                  </a:extLst>
                </a:gridCol>
                <a:gridCol w="822960">
                  <a:extLst>
                    <a:ext uri="{9D8B030D-6E8A-4147-A177-3AD203B41FA5}">
                      <a16:colId xmlns:a16="http://schemas.microsoft.com/office/drawing/2014/main" val="309825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70167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#sventietzer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1367.8</a:t>
                      </a:r>
                    </a:p>
                  </a:txBody>
                  <a:tcPr/>
                </a:tc>
                <a:extLst>
                  <a:ext uri="{0D108BD9-81ED-4DB2-BD59-A6C34878D82A}">
                    <a16:rowId xmlns:a16="http://schemas.microsoft.com/office/drawing/2014/main" val="198214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#porschetrecker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2842.75</a:t>
                      </a:r>
                    </a:p>
                  </a:txBody>
                  <a:tcPr/>
                </a:tc>
                <a:extLst>
                  <a:ext uri="{0D108BD9-81ED-4DB2-BD59-A6C34878D82A}">
                    <a16:rowId xmlns:a16="http://schemas.microsoft.com/office/drawing/2014/main" val="66057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690.45689655172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9.3491379310345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42.271551724138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742.0775862069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7810.6422413793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5236.5689655172</a:t>
                      </a:r>
                    </a:p>
                  </a:txBody>
                  <a:tcPr/>
                </a:tc>
                <a:extLst>
                  <a:ext uri="{0D108BD9-81ED-4DB2-BD59-A6C34878D82A}">
                    <a16:rowId xmlns:a16="http://schemas.microsoft.com/office/drawing/2014/main" val="258630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2159.9423076923</a:t>
                      </a:r>
                    </a:p>
                  </a:txBody>
                  <a:tcPr/>
                </a:tc>
                <a:extLst>
                  <a:ext uri="{0D108BD9-81ED-4DB2-BD59-A6C34878D82A}">
                    <a16:rowId xmlns:a16="http://schemas.microsoft.com/office/drawing/2014/main" val="61521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#kliemannsland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extLst>
                  <a:ext uri="{0D108BD9-81ED-4DB2-BD59-A6C34878D82A}">
                    <a16:rowId xmlns:a16="http://schemas.microsoft.com/office/drawing/2014/main" val="378554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#fynbos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extLst>
                  <a:ext uri="{0D108BD9-81ED-4DB2-BD59-A6C34878D82A}">
                    <a16:rowId xmlns:a16="http://schemas.microsoft.com/office/drawing/2014/main" val="276897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#bauernweisheiten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extLst>
                  <a:ext uri="{0D108BD9-81ED-4DB2-BD59-A6C34878D82A}">
                    <a16:rowId xmlns:a16="http://schemas.microsoft.com/office/drawing/2014/main" val="254154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#traktor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712.99479166667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769.89583333333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8313.59375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5626.7239583333</a:t>
                      </a:r>
                    </a:p>
                  </a:txBody>
                  <a:tcPr/>
                </a:tc>
                <a:extLst>
                  <a:ext uri="{0D108BD9-81ED-4DB2-BD59-A6C34878D82A}">
                    <a16:rowId xmlns:a16="http://schemas.microsoft.com/office/drawing/2014/main" val="263623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#wöltingerode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extLst>
                  <a:ext uri="{0D108BD9-81ED-4DB2-BD59-A6C34878D82A}">
                    <a16:rowId xmlns:a16="http://schemas.microsoft.com/office/drawing/2014/main" val="398484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#wöltiunterdampf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extLst>
                  <a:ext uri="{0D108BD9-81ED-4DB2-BD59-A6C34878D82A}">
                    <a16:rowId xmlns:a16="http://schemas.microsoft.com/office/drawing/2014/main" val="3837053776"/>
                  </a:ext>
                </a:extLst>
              </a:tr>
            </a:tbl>
          </a:graphicData>
        </a:graphic>
      </p:graphicFrame>
      <p:sp>
        <p:nvSpPr>
          <p:cNvPr id="4" name="Text Placeholder 3">
            <a:extLst>
              <a:ext uri="{FF2B5EF4-FFF2-40B4-BE49-F238E27FC236}">
                <a16:creationId xmlns:a16="http://schemas.microsoft.com/office/drawing/2014/main" id="{D0D525C4-BD9A-4742-BC0B-66BA51C84736}"/>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373489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49BB8-ED77-428F-8D4C-57CA49B5FA20}"/>
              </a:ext>
            </a:extLst>
          </p:cNvPr>
          <p:cNvSpPr>
            <a:spLocks noGrp="1"/>
          </p:cNvSpPr>
          <p:nvPr>
            <p:ph type="title"/>
          </p:nvPr>
        </p:nvSpPr>
        <p:spPr/>
        <p:txBody>
          <a:bodyPr/>
          <a:lstStyle/>
          <a:p>
            <a:r>
              <a:rPr lang="de-DE"/>
              <a:t>Instagram Hashtag Detection | treckerfahrerduerfendas - 3 of 3</a:t>
            </a:r>
            <a:endParaRPr lang="en-US"/>
          </a:p>
        </p:txBody>
      </p:sp>
      <p:graphicFrame>
        <p:nvGraphicFramePr>
          <p:cNvPr id="5" name="Table Placeholder 4">
            <a:extLst>
              <a:ext uri="{FF2B5EF4-FFF2-40B4-BE49-F238E27FC236}">
                <a16:creationId xmlns:a16="http://schemas.microsoft.com/office/drawing/2014/main" id="{344F35D2-D6CB-49A7-BD7D-863457BBA245}"/>
              </a:ext>
            </a:extLst>
          </p:cNvPr>
          <p:cNvGraphicFramePr>
            <a:graphicFrameLocks noGrp="1"/>
          </p:cNvGraphicFramePr>
          <p:nvPr>
            <p:ph type="tbl" sz="quarter" idx="13"/>
            <p:extLst>
              <p:ext uri="{D42A27DB-BD31-4B8C-83A1-F6EECF244321}">
                <p14:modId xmlns:p14="http://schemas.microsoft.com/office/powerpoint/2010/main" val="68297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4104696"/>
                    </a:ext>
                  </a:extLst>
                </a:gridCol>
                <a:gridCol w="822960">
                  <a:extLst>
                    <a:ext uri="{9D8B030D-6E8A-4147-A177-3AD203B41FA5}">
                      <a16:colId xmlns:a16="http://schemas.microsoft.com/office/drawing/2014/main" val="2077109516"/>
                    </a:ext>
                  </a:extLst>
                </a:gridCol>
                <a:gridCol w="822960">
                  <a:extLst>
                    <a:ext uri="{9D8B030D-6E8A-4147-A177-3AD203B41FA5}">
                      <a16:colId xmlns:a16="http://schemas.microsoft.com/office/drawing/2014/main" val="3281778518"/>
                    </a:ext>
                  </a:extLst>
                </a:gridCol>
                <a:gridCol w="822960">
                  <a:extLst>
                    <a:ext uri="{9D8B030D-6E8A-4147-A177-3AD203B41FA5}">
                      <a16:colId xmlns:a16="http://schemas.microsoft.com/office/drawing/2014/main" val="4262634820"/>
                    </a:ext>
                  </a:extLst>
                </a:gridCol>
                <a:gridCol w="822960">
                  <a:extLst>
                    <a:ext uri="{9D8B030D-6E8A-4147-A177-3AD203B41FA5}">
                      <a16:colId xmlns:a16="http://schemas.microsoft.com/office/drawing/2014/main" val="1048813882"/>
                    </a:ext>
                  </a:extLst>
                </a:gridCol>
                <a:gridCol w="822960">
                  <a:extLst>
                    <a:ext uri="{9D8B030D-6E8A-4147-A177-3AD203B41FA5}">
                      <a16:colId xmlns:a16="http://schemas.microsoft.com/office/drawing/2014/main" val="2879748987"/>
                    </a:ext>
                  </a:extLst>
                </a:gridCol>
                <a:gridCol w="822960">
                  <a:extLst>
                    <a:ext uri="{9D8B030D-6E8A-4147-A177-3AD203B41FA5}">
                      <a16:colId xmlns:a16="http://schemas.microsoft.com/office/drawing/2014/main" val="3186007861"/>
                    </a:ext>
                  </a:extLst>
                </a:gridCol>
                <a:gridCol w="822960">
                  <a:extLst>
                    <a:ext uri="{9D8B030D-6E8A-4147-A177-3AD203B41FA5}">
                      <a16:colId xmlns:a16="http://schemas.microsoft.com/office/drawing/2014/main" val="143883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22271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#couchsurfing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8428</a:t>
                      </a:r>
                    </a:p>
                  </a:txBody>
                  <a:tcPr/>
                </a:tc>
                <a:extLst>
                  <a:ext uri="{0D108BD9-81ED-4DB2-BD59-A6C34878D82A}">
                    <a16:rowId xmlns:a16="http://schemas.microsoft.com/office/drawing/2014/main" val="383091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8661.2222222222</a:t>
                      </a:r>
                    </a:p>
                  </a:txBody>
                  <a:tcPr/>
                </a:tc>
                <a:extLst>
                  <a:ext uri="{0D108BD9-81ED-4DB2-BD59-A6C34878D82A}">
                    <a16:rowId xmlns:a16="http://schemas.microsoft.com/office/drawing/2014/main" val="291732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#pimpmysofa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extLst>
                  <a:ext uri="{0D108BD9-81ED-4DB2-BD59-A6C34878D82A}">
                    <a16:rowId xmlns:a16="http://schemas.microsoft.com/office/drawing/2014/main" val="325096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#fendt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8061.0333333333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5413.9666666667</a:t>
                      </a:r>
                    </a:p>
                  </a:txBody>
                  <a:tcPr/>
                </a:tc>
                <a:extLst>
                  <a:ext uri="{0D108BD9-81ED-4DB2-BD59-A6C34878D82A}">
                    <a16:rowId xmlns:a16="http://schemas.microsoft.com/office/drawing/2014/main" val="57733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#dieselross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3699.2857142857</a:t>
                      </a:r>
                    </a:p>
                  </a:txBody>
                  <a:tcPr/>
                </a:tc>
                <a:extLst>
                  <a:ext uri="{0D108BD9-81ED-4DB2-BD59-A6C34878D82A}">
                    <a16:rowId xmlns:a16="http://schemas.microsoft.com/office/drawing/2014/main" val="2120258029"/>
                  </a:ext>
                </a:extLst>
              </a:tr>
            </a:tbl>
          </a:graphicData>
        </a:graphic>
      </p:graphicFrame>
      <p:sp>
        <p:nvSpPr>
          <p:cNvPr id="4" name="Text Placeholder 3">
            <a:extLst>
              <a:ext uri="{FF2B5EF4-FFF2-40B4-BE49-F238E27FC236}">
                <a16:creationId xmlns:a16="http://schemas.microsoft.com/office/drawing/2014/main" id="{F62B5505-8563-4F3E-9EFD-65DA7F59DE1E}"/>
              </a:ext>
            </a:extLst>
          </p:cNvPr>
          <p:cNvSpPr>
            <a:spLocks noGrp="1"/>
          </p:cNvSpPr>
          <p:nvPr>
            <p:ph type="body" sz="quarter" idx="14"/>
          </p:nvPr>
        </p:nvSpPr>
        <p:spPr/>
        <p:txBody>
          <a:bodyPr/>
          <a:lstStyle/>
          <a:p>
            <a:r>
              <a:rPr lang="en-US"/>
              <a:t>01.09.2017 - 14.08.2018</a:t>
            </a:r>
          </a:p>
        </p:txBody>
      </p:sp>
    </p:spTree>
    <p:extLst>
      <p:ext uri="{BB962C8B-B14F-4D97-AF65-F5344CB8AC3E}">
        <p14:creationId xmlns:p14="http://schemas.microsoft.com/office/powerpoint/2010/main" val="34822291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682</Words>
  <Application>Microsoft Office PowerPoint</Application>
  <PresentationFormat>On-screen Show (4:3)</PresentationFormat>
  <Paragraphs>408</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MeFo - Instagram</vt:lpstr>
      <vt:lpstr>Instagram Key Metrics Table | treckerfahrerduerfendas</vt:lpstr>
      <vt:lpstr>Reach  | treckerfahrerduerfendas</vt:lpstr>
      <vt:lpstr>Impressions  | treckerfahrerduerfendas</vt:lpstr>
      <vt:lpstr>Instagram Posts Table | treckerfahrerduerfendas - 1 of 4</vt:lpstr>
      <vt:lpstr>Instagram Posts Table | treckerfahrerduerfendas - 2 of 4</vt:lpstr>
      <vt:lpstr>Instagram Posts Table | treckerfahrerduerfendas - 3 of 4</vt:lpstr>
      <vt:lpstr>Instagram Posts Table | treckerfahrerduerfendas - 4 of 4</vt:lpstr>
      <vt:lpstr>Instagram Organic Reach by Post Type  | treckerfahrerduerfendas</vt:lpstr>
      <vt:lpstr>Instagram Organic Reach By Weekday | treckerfahrerduerfendas</vt:lpstr>
      <vt:lpstr>Instagram Organic Engagement Distribution by Post Type  | treckerfahrerduerfendas</vt:lpstr>
      <vt:lpstr>Instagram Story Type Distribution | treckerfahrerduerfendas</vt:lpstr>
      <vt:lpstr>Instagram Hashtag Detection | treckerfahrerduerfendas - 1 of 3</vt:lpstr>
      <vt:lpstr>Instagram Hashtag Detection | treckerfahrerduerfendas - 2 of 3</vt:lpstr>
      <vt:lpstr>Instagram Hashtag Detection | treckerfahrerduerfendas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Instagram</dc:title>
  <dc:creator>Administrator</dc:creator>
  <cp:lastModifiedBy>Administrator</cp:lastModifiedBy>
  <cp:revision>1</cp:revision>
  <dcterms:created xsi:type="dcterms:W3CDTF">2018-08-21T08:04:08Z</dcterms:created>
  <dcterms:modified xsi:type="dcterms:W3CDTF">2018-08-21T08:04:52Z</dcterms:modified>
</cp:coreProperties>
</file>