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50C4E-00B4-406C-B5D0-720A808E5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 - 1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D89C78-C4CC-42F4-AE75-67B55A0D77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2679393"/>
              </p:ext>
            </p:extLst>
          </p:nvPr>
        </p:nvGraphicFramePr>
        <p:xfrm>
          <a:off x="457200" y="1731963"/>
          <a:ext cx="8229600" cy="3962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37563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057523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0867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4886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6979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5295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07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11480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044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79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- 2018-06-05 16:30:01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Weniger Müll ist mehr! Jeder kann helfen, die Umwelt zu schützen. 💚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1349212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1365388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3527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- 2018-07-24 06:04:00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Kinder ertrinken "leise". Achtet also besonders auf die kleinen Schwimmer!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870957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894822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0906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- 2018-05-17 17:57:35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🏳️‍🌈❤️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658299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694571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6127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- 2018-07-20 16:02:00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Hersteller wirkungsloser Heilmittel machen Geld mit der Hoffnung von Krebs-Patienten. Prominentes Opfer: die 2016 verstorbene Fernsehmoderatorin Miriam Pielhau.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888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5A5940-9C3C-4F66-9D78-6C69CB8C32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01.04.2018 - 14.08.2018</a:t>
            </a:r>
          </a:p>
        </p:txBody>
      </p:sp>
    </p:spTree>
    <p:extLst>
      <p:ext uri="{BB962C8B-B14F-4D97-AF65-F5344CB8AC3E}">
        <p14:creationId xmlns:p14="http://schemas.microsoft.com/office/powerpoint/2010/main" val="9885731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FB9FFD-E525-4F4E-BCD6-4678ECA31F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 - 2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1ECF4E-6E73-4AE1-A0A0-27F4BDF692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73678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862796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1651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7729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2981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5352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624958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13202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4195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99301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176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- 2018-04-02 17:26:00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Lust auf Slalom-Fahren? Dann auf nach Hamburg-Volksdorf! Eine Empfehlung von Extra 3.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529498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951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- 2018-05-04 11:57:00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Wer diese Formulierungen von zu Hause kennt, ist ein echtes Nordlicht ⚓️💙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432529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6423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- 2018-04-27 17:24:00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Falls ihr mal Besuch von außerhalb bekommt.😉💙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589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- 2018-04-01 13:02:00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erste Buchstabe des Vornamens verrät's!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0502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- 2018-06-08 11:28:00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 heißer Tipp: In Ostfriesland kann man auf dem Wasser grillen.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46446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44260-63F0-42B1-AFEF-2190A1E3ED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01.04.2018 - 14.08.2018</a:t>
            </a:r>
          </a:p>
        </p:txBody>
      </p:sp>
    </p:spTree>
    <p:extLst>
      <p:ext uri="{BB962C8B-B14F-4D97-AF65-F5344CB8AC3E}">
        <p14:creationId xmlns:p14="http://schemas.microsoft.com/office/powerpoint/2010/main" val="18558357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263BE-13A4-40C7-9C42-E28905C500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 - 3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273DA-5399-4F24-88DE-B4A265C1878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9683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54488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41334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3566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2735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82909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95529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6992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86873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9488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633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- 2018-06-17 08:03:00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WM-Stimmung können wir!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315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- 2018-07-09 13:00:01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Bullis sind eben ein Lebensgefühl ... 💓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639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- 2018-07-02 05:58:00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starten wir gerne in jeden Tag! 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94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- 2018-05-13 06:00:00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Wenn's um die Mutter geht, wird der Norddeutsche richtig redselig.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7887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- 2018-07-08 10:27:00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So als Milchbauer hast du halt nur eine Konstante im Leben...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05601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3D7C5-7F25-410E-9D4D-2E8D938FB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01.04.2018 - 14.08.2018</a:t>
            </a:r>
          </a:p>
        </p:txBody>
      </p:sp>
    </p:spTree>
    <p:extLst>
      <p:ext uri="{BB962C8B-B14F-4D97-AF65-F5344CB8AC3E}">
        <p14:creationId xmlns:p14="http://schemas.microsoft.com/office/powerpoint/2010/main" val="107024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7E13-DBC3-475A-B78B-AE14FEC6C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 - 4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F89E6E-B99A-4273-91B0-E19FD30D5B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2855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555860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17833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56952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0479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5237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911763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574600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89925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808528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780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- 2018-04-07 11:32:00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Das Meer lieben wir alle, aber eine Frage bleibt: Nordsee oder Ostsee? 🤔🌊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673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- 2018-07-29 17:33:00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Wenn Bauern ein ❤️ für Insekten haben.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820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- 2018-08-03 14:56:00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Ostfriesen retten ihre Fische mit einer Menschenkette aus dem Hafenbecken. 🐟 🐟 Denn Hunderte Fische sind schon tot.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132490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074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- 2018-06-27 16:00:17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Deutschland ist bei der WM 2018 ausgeschieden. Alle Norddeutschen: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109590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2429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69A382-B831-450C-A52A-F815431730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01.04.2018 - 14.08.2018</a:t>
            </a:r>
          </a:p>
        </p:txBody>
      </p:sp>
    </p:spTree>
    <p:extLst>
      <p:ext uri="{BB962C8B-B14F-4D97-AF65-F5344CB8AC3E}">
        <p14:creationId xmlns:p14="http://schemas.microsoft.com/office/powerpoint/2010/main" val="212528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1CB1C1-F8EB-4072-9A29-ECC583502A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 - 5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6269BA-B620-4389-B65C-B57E525648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9697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03682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47600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3294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0263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04565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3286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6719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24253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941987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387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- 2018-07-06 10:01:00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Vorfreude auf die WM-Viertelfinalspiele! Besonders auf das Spiel von Brasilien ... 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126859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069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- 2018-04-15 11:32:00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Frühling im Norden ist, wenn der Regen wärmer wird!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13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- 2018-04-21 09:02:00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Gar nicht so einfach...🤔 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7284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- 2018-06-02 17:02:00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Schwerkranke haben seit 2017 Anspruch auf ein Medikament, das ihr Leiden und Leben beendet. Doch ihre Anträge werden nicht bearbeitet, das Ministerium hüllt sich in Schweigen.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107665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1564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07F490-551B-4A38-8511-7B65D5EDA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01.04.2018 - 14.08.2018</a:t>
            </a:r>
          </a:p>
        </p:txBody>
      </p:sp>
    </p:spTree>
    <p:extLst>
      <p:ext uri="{BB962C8B-B14F-4D97-AF65-F5344CB8AC3E}">
        <p14:creationId xmlns:p14="http://schemas.microsoft.com/office/powerpoint/2010/main" val="2755508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EAB40-8814-4F92-B2DB-16D8EE078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 | NDR Fernsehen - 6 of 6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B993C2-9617-45E6-973D-D3F3860FCD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0158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86550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8226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8216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81396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5172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98681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29156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803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8791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129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- 2018-05-17 12:56:00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Bienen sind für das Ökosystem unverzichtbar. 🐝 Ohne sie hätte auch der Mensch nur noch wenige Jahre zu leben.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1067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- 2018-07-22 15:02:00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Viele Badeunfälle können verhindert werden – wenn die Eltern aufpassen.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820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Fernsehen - 2018-07-17 14:00:01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Horror-Diagnose mit 11 Jahren! Daniela hat Multiple Sklerose, aber diese Ernährungsweise soll ihr helfen.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260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E915F2-106C-408A-8CD1-88A964F968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01.04.2018 - 14.08.2018</a:t>
            </a:r>
          </a:p>
        </p:txBody>
      </p:sp>
    </p:spTree>
    <p:extLst>
      <p:ext uri="{BB962C8B-B14F-4D97-AF65-F5344CB8AC3E}">
        <p14:creationId xmlns:p14="http://schemas.microsoft.com/office/powerpoint/2010/main" val="265023779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580</Words>
  <Application>Microsoft Office PowerPoint</Application>
  <PresentationFormat>On-screen Show (4:3)</PresentationFormat>
  <Paragraphs>291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Eigene Posts - Potenzielle Reichweite - Export | NDR Fernsehen - 1 of 6</vt:lpstr>
      <vt:lpstr>Eigene Posts - Potenzielle Reichweite - Export | NDR Fernsehen - 2 of 6</vt:lpstr>
      <vt:lpstr>Eigene Posts - Potenzielle Reichweite - Export | NDR Fernsehen - 3 of 6</vt:lpstr>
      <vt:lpstr>Eigene Posts - Potenzielle Reichweite - Export | NDR Fernsehen - 4 of 6</vt:lpstr>
      <vt:lpstr>Eigene Posts - Potenzielle Reichweite - Export | NDR Fernsehen - 5 of 6</vt:lpstr>
      <vt:lpstr>Eigene Posts - Potenzielle Reichweite - Export | NDR Fernsehen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Potenzielle Reichweite - Export | NDR Fernsehen - 1 of 6</dc:title>
  <dc:creator>Administrator</dc:creator>
  <cp:lastModifiedBy>Administrator</cp:lastModifiedBy>
  <cp:revision>1</cp:revision>
  <dcterms:created xsi:type="dcterms:W3CDTF">2018-08-15T13:58:23Z</dcterms:created>
  <dcterms:modified xsi:type="dcterms:W3CDTF">2018-08-15T14:02:08Z</dcterms:modified>
</cp:coreProperties>
</file>