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8" r:id="rId12"/>
    <p:sldId id="269" r:id="rId13"/>
    <p:sldId id="270" r:id="rId14"/>
    <p:sldId id="271" r:id="rId15"/>
  </p:sldIdLst>
  <p:sldSz cx="9144000" cy="6858000" type="screen4x3"/>
  <p:notesSz cx="6858000" cy="9144000"/>
  <p:embeddedFontLst>
    <p:embeddedFont>
      <p:font typeface="Calibri" panose="020F0502020204030204" pitchFamily="34" charset="0"/>
      <p:regular r:id="rId16"/>
      <p:bold r:id="rId17"/>
      <p:italic r:id="rId18"/>
      <p:boldItalic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treckerfahrerduerfendas</c:v>
                </c:pt>
              </c:strCache>
            </c:strRef>
          </c:tx>
          <c:spPr>
            <a:ln w="28575" cap="rnd">
              <a:solidFill>
                <a:schemeClr val="accent1"/>
              </a:solidFill>
              <a:round/>
            </a:ln>
            <a:effectLst/>
          </c:spPr>
          <c:marker>
            <c:symbol val="none"/>
          </c:marker>
          <c:cat>
            <c:strRef>
              <c:f>Sheet1!$A$2:$A$349</c:f>
              <c:strCache>
                <c:ptCount val="348"/>
                <c:pt idx="0">
                  <c:v>01.09.2017</c:v>
                </c:pt>
                <c:pt idx="1">
                  <c:v>02.09.2017</c:v>
                </c:pt>
                <c:pt idx="2">
                  <c:v>03.09.2017</c:v>
                </c:pt>
                <c:pt idx="3">
                  <c:v>04.09.2017</c:v>
                </c:pt>
                <c:pt idx="4">
                  <c:v>05.09.2017</c:v>
                </c:pt>
                <c:pt idx="5">
                  <c:v>06.09.2017</c:v>
                </c:pt>
                <c:pt idx="6">
                  <c:v>07.09.2017</c:v>
                </c:pt>
                <c:pt idx="7">
                  <c:v>08.09.2017</c:v>
                </c:pt>
                <c:pt idx="8">
                  <c:v>09.09.2017</c:v>
                </c:pt>
                <c:pt idx="9">
                  <c:v>10.09.2017</c:v>
                </c:pt>
                <c:pt idx="10">
                  <c:v>11.09.2017</c:v>
                </c:pt>
                <c:pt idx="11">
                  <c:v>12.09.2017</c:v>
                </c:pt>
                <c:pt idx="12">
                  <c:v>13.09.2017</c:v>
                </c:pt>
                <c:pt idx="13">
                  <c:v>14.09.2017</c:v>
                </c:pt>
                <c:pt idx="14">
                  <c:v>15.09.2017</c:v>
                </c:pt>
                <c:pt idx="15">
                  <c:v>16.09.2017</c:v>
                </c:pt>
                <c:pt idx="16">
                  <c:v>17.09.2017</c:v>
                </c:pt>
                <c:pt idx="17">
                  <c:v>18.09.2017</c:v>
                </c:pt>
                <c:pt idx="18">
                  <c:v>19.09.2017</c:v>
                </c:pt>
                <c:pt idx="19">
                  <c:v>20.09.2017</c:v>
                </c:pt>
                <c:pt idx="20">
                  <c:v>21.09.2017</c:v>
                </c:pt>
                <c:pt idx="21">
                  <c:v>22.09.2017</c:v>
                </c:pt>
                <c:pt idx="22">
                  <c:v>23.09.2017</c:v>
                </c:pt>
                <c:pt idx="23">
                  <c:v>24.09.2017</c:v>
                </c:pt>
                <c:pt idx="24">
                  <c:v>25.09.2017</c:v>
                </c:pt>
                <c:pt idx="25">
                  <c:v>26.09.2017</c:v>
                </c:pt>
                <c:pt idx="26">
                  <c:v>27.09.2017</c:v>
                </c:pt>
                <c:pt idx="27">
                  <c:v>28.09.2017</c:v>
                </c:pt>
                <c:pt idx="28">
                  <c:v>29.09.2017</c:v>
                </c:pt>
                <c:pt idx="29">
                  <c:v>30.09.2017</c:v>
                </c:pt>
                <c:pt idx="30">
                  <c:v>01.10.2017</c:v>
                </c:pt>
                <c:pt idx="31">
                  <c:v>02.10.2017</c:v>
                </c:pt>
                <c:pt idx="32">
                  <c:v>03.10.2017</c:v>
                </c:pt>
                <c:pt idx="33">
                  <c:v>04.10.2017</c:v>
                </c:pt>
                <c:pt idx="34">
                  <c:v>05.10.2017</c:v>
                </c:pt>
                <c:pt idx="35">
                  <c:v>06.10.2017</c:v>
                </c:pt>
                <c:pt idx="36">
                  <c:v>07.10.2017</c:v>
                </c:pt>
                <c:pt idx="37">
                  <c:v>08.10.2017</c:v>
                </c:pt>
                <c:pt idx="38">
                  <c:v>09.10.2017</c:v>
                </c:pt>
                <c:pt idx="39">
                  <c:v>10.10.2017</c:v>
                </c:pt>
                <c:pt idx="40">
                  <c:v>11.10.2017</c:v>
                </c:pt>
                <c:pt idx="41">
                  <c:v>12.10.2017</c:v>
                </c:pt>
                <c:pt idx="42">
                  <c:v>13.10.2017</c:v>
                </c:pt>
                <c:pt idx="43">
                  <c:v>14.10.2017</c:v>
                </c:pt>
                <c:pt idx="44">
                  <c:v>15.10.2017</c:v>
                </c:pt>
                <c:pt idx="45">
                  <c:v>16.10.2017</c:v>
                </c:pt>
                <c:pt idx="46">
                  <c:v>17.10.2017</c:v>
                </c:pt>
                <c:pt idx="47">
                  <c:v>18.10.2017</c:v>
                </c:pt>
                <c:pt idx="48">
                  <c:v>19.10.2017</c:v>
                </c:pt>
                <c:pt idx="49">
                  <c:v>20.10.2017</c:v>
                </c:pt>
                <c:pt idx="50">
                  <c:v>21.10.2017</c:v>
                </c:pt>
                <c:pt idx="51">
                  <c:v>22.10.2017</c:v>
                </c:pt>
                <c:pt idx="52">
                  <c:v>23.10.2017</c:v>
                </c:pt>
                <c:pt idx="53">
                  <c:v>24.10.2017</c:v>
                </c:pt>
                <c:pt idx="54">
                  <c:v>25.10.2017</c:v>
                </c:pt>
                <c:pt idx="55">
                  <c:v>26.10.2017</c:v>
                </c:pt>
                <c:pt idx="56">
                  <c:v>27.10.2017</c:v>
                </c:pt>
                <c:pt idx="57">
                  <c:v>28.10.2017</c:v>
                </c:pt>
                <c:pt idx="58">
                  <c:v>29.10.2017</c:v>
                </c:pt>
                <c:pt idx="59">
                  <c:v>30.10.2017</c:v>
                </c:pt>
                <c:pt idx="60">
                  <c:v>31.10.2017</c:v>
                </c:pt>
                <c:pt idx="61">
                  <c:v>01.11.2017</c:v>
                </c:pt>
                <c:pt idx="62">
                  <c:v>02.11.2017</c:v>
                </c:pt>
                <c:pt idx="63">
                  <c:v>03.11.2017</c:v>
                </c:pt>
                <c:pt idx="64">
                  <c:v>04.11.2017</c:v>
                </c:pt>
                <c:pt idx="65">
                  <c:v>05.11.2017</c:v>
                </c:pt>
                <c:pt idx="66">
                  <c:v>06.11.2017</c:v>
                </c:pt>
                <c:pt idx="67">
                  <c:v>07.11.2017</c:v>
                </c:pt>
                <c:pt idx="68">
                  <c:v>08.11.2017</c:v>
                </c:pt>
                <c:pt idx="69">
                  <c:v>09.11.2017</c:v>
                </c:pt>
                <c:pt idx="70">
                  <c:v>10.11.2017</c:v>
                </c:pt>
                <c:pt idx="71">
                  <c:v>11.11.2017</c:v>
                </c:pt>
                <c:pt idx="72">
                  <c:v>12.11.2017</c:v>
                </c:pt>
                <c:pt idx="73">
                  <c:v>13.11.2017</c:v>
                </c:pt>
                <c:pt idx="74">
                  <c:v>14.11.2017</c:v>
                </c:pt>
                <c:pt idx="75">
                  <c:v>15.11.2017</c:v>
                </c:pt>
                <c:pt idx="76">
                  <c:v>16.11.2017</c:v>
                </c:pt>
                <c:pt idx="77">
                  <c:v>17.11.2017</c:v>
                </c:pt>
                <c:pt idx="78">
                  <c:v>18.11.2017</c:v>
                </c:pt>
                <c:pt idx="79">
                  <c:v>19.11.2017</c:v>
                </c:pt>
                <c:pt idx="80">
                  <c:v>20.11.2017</c:v>
                </c:pt>
                <c:pt idx="81">
                  <c:v>21.11.2017</c:v>
                </c:pt>
                <c:pt idx="82">
                  <c:v>22.11.2017</c:v>
                </c:pt>
                <c:pt idx="83">
                  <c:v>23.11.2017</c:v>
                </c:pt>
                <c:pt idx="84">
                  <c:v>24.11.2017</c:v>
                </c:pt>
                <c:pt idx="85">
                  <c:v>25.11.2017</c:v>
                </c:pt>
                <c:pt idx="86">
                  <c:v>26.11.2017</c:v>
                </c:pt>
                <c:pt idx="87">
                  <c:v>27.11.2017</c:v>
                </c:pt>
                <c:pt idx="88">
                  <c:v>28.11.2017</c:v>
                </c:pt>
                <c:pt idx="89">
                  <c:v>29.11.2017</c:v>
                </c:pt>
                <c:pt idx="90">
                  <c:v>30.11.2017</c:v>
                </c:pt>
                <c:pt idx="91">
                  <c:v>01.12.2017</c:v>
                </c:pt>
                <c:pt idx="92">
                  <c:v>02.12.2017</c:v>
                </c:pt>
                <c:pt idx="93">
                  <c:v>03.12.2017</c:v>
                </c:pt>
                <c:pt idx="94">
                  <c:v>04.12.2017</c:v>
                </c:pt>
                <c:pt idx="95">
                  <c:v>05.12.2017</c:v>
                </c:pt>
                <c:pt idx="96">
                  <c:v>06.12.2017</c:v>
                </c:pt>
                <c:pt idx="97">
                  <c:v>07.12.2017</c:v>
                </c:pt>
                <c:pt idx="98">
                  <c:v>08.12.2017</c:v>
                </c:pt>
                <c:pt idx="99">
                  <c:v>09.12.2017</c:v>
                </c:pt>
                <c:pt idx="100">
                  <c:v>10.12.2017</c:v>
                </c:pt>
                <c:pt idx="101">
                  <c:v>11.12.2017</c:v>
                </c:pt>
                <c:pt idx="102">
                  <c:v>12.12.2017</c:v>
                </c:pt>
                <c:pt idx="103">
                  <c:v>13.12.2017</c:v>
                </c:pt>
                <c:pt idx="104">
                  <c:v>14.12.2017</c:v>
                </c:pt>
                <c:pt idx="105">
                  <c:v>15.12.2017</c:v>
                </c:pt>
                <c:pt idx="106">
                  <c:v>16.12.2017</c:v>
                </c:pt>
                <c:pt idx="107">
                  <c:v>17.12.2017</c:v>
                </c:pt>
                <c:pt idx="108">
                  <c:v>18.12.2017</c:v>
                </c:pt>
                <c:pt idx="109">
                  <c:v>19.12.2017</c:v>
                </c:pt>
                <c:pt idx="110">
                  <c:v>20.12.2017</c:v>
                </c:pt>
                <c:pt idx="111">
                  <c:v>21.12.2017</c:v>
                </c:pt>
                <c:pt idx="112">
                  <c:v>22.12.2017</c:v>
                </c:pt>
                <c:pt idx="113">
                  <c:v>23.12.2017</c:v>
                </c:pt>
                <c:pt idx="114">
                  <c:v>24.12.2017</c:v>
                </c:pt>
                <c:pt idx="115">
                  <c:v>25.12.2017</c:v>
                </c:pt>
                <c:pt idx="116">
                  <c:v>26.12.2017</c:v>
                </c:pt>
                <c:pt idx="117">
                  <c:v>27.12.2017</c:v>
                </c:pt>
                <c:pt idx="118">
                  <c:v>28.12.2017</c:v>
                </c:pt>
                <c:pt idx="119">
                  <c:v>29.12.2017</c:v>
                </c:pt>
                <c:pt idx="120">
                  <c:v>30.12.2017</c:v>
                </c:pt>
                <c:pt idx="121">
                  <c:v>31.12.2017</c:v>
                </c:pt>
                <c:pt idx="122">
                  <c:v>01.01.2018</c:v>
                </c:pt>
                <c:pt idx="123">
                  <c:v>02.01.2018</c:v>
                </c:pt>
                <c:pt idx="124">
                  <c:v>03.01.2018</c:v>
                </c:pt>
                <c:pt idx="125">
                  <c:v>04.01.2018</c:v>
                </c:pt>
                <c:pt idx="126">
                  <c:v>05.01.2018</c:v>
                </c:pt>
                <c:pt idx="127">
                  <c:v>06.01.2018</c:v>
                </c:pt>
                <c:pt idx="128">
                  <c:v>07.01.2018</c:v>
                </c:pt>
                <c:pt idx="129">
                  <c:v>08.01.2018</c:v>
                </c:pt>
                <c:pt idx="130">
                  <c:v>09.01.2018</c:v>
                </c:pt>
                <c:pt idx="131">
                  <c:v>10.01.2018</c:v>
                </c:pt>
                <c:pt idx="132">
                  <c:v>11.01.2018</c:v>
                </c:pt>
                <c:pt idx="133">
                  <c:v>12.01.2018</c:v>
                </c:pt>
                <c:pt idx="134">
                  <c:v>13.01.2018</c:v>
                </c:pt>
                <c:pt idx="135">
                  <c:v>14.01.2018</c:v>
                </c:pt>
                <c:pt idx="136">
                  <c:v>15.01.2018</c:v>
                </c:pt>
                <c:pt idx="137">
                  <c:v>16.01.2018</c:v>
                </c:pt>
                <c:pt idx="138">
                  <c:v>17.01.2018</c:v>
                </c:pt>
                <c:pt idx="139">
                  <c:v>18.01.2018</c:v>
                </c:pt>
                <c:pt idx="140">
                  <c:v>19.01.2018</c:v>
                </c:pt>
                <c:pt idx="141">
                  <c:v>20.01.2018</c:v>
                </c:pt>
                <c:pt idx="142">
                  <c:v>21.01.2018</c:v>
                </c:pt>
                <c:pt idx="143">
                  <c:v>22.01.2018</c:v>
                </c:pt>
                <c:pt idx="144">
                  <c:v>23.01.2018</c:v>
                </c:pt>
                <c:pt idx="145">
                  <c:v>24.01.2018</c:v>
                </c:pt>
                <c:pt idx="146">
                  <c:v>25.01.2018</c:v>
                </c:pt>
                <c:pt idx="147">
                  <c:v>26.01.2018</c:v>
                </c:pt>
                <c:pt idx="148">
                  <c:v>27.01.2018</c:v>
                </c:pt>
                <c:pt idx="149">
                  <c:v>28.01.2018</c:v>
                </c:pt>
                <c:pt idx="150">
                  <c:v>29.01.2018</c:v>
                </c:pt>
                <c:pt idx="151">
                  <c:v>30.01.2018</c:v>
                </c:pt>
                <c:pt idx="152">
                  <c:v>31.01.2018</c:v>
                </c:pt>
                <c:pt idx="153">
                  <c:v>01.02.2018</c:v>
                </c:pt>
                <c:pt idx="154">
                  <c:v>02.02.2018</c:v>
                </c:pt>
                <c:pt idx="155">
                  <c:v>03.02.2018</c:v>
                </c:pt>
                <c:pt idx="156">
                  <c:v>04.02.2018</c:v>
                </c:pt>
                <c:pt idx="157">
                  <c:v>05.02.2018</c:v>
                </c:pt>
                <c:pt idx="158">
                  <c:v>06.02.2018</c:v>
                </c:pt>
                <c:pt idx="159">
                  <c:v>07.02.2018</c:v>
                </c:pt>
                <c:pt idx="160">
                  <c:v>08.02.2018</c:v>
                </c:pt>
                <c:pt idx="161">
                  <c:v>09.02.2018</c:v>
                </c:pt>
                <c:pt idx="162">
                  <c:v>10.02.2018</c:v>
                </c:pt>
                <c:pt idx="163">
                  <c:v>11.02.2018</c:v>
                </c:pt>
                <c:pt idx="164">
                  <c:v>12.02.2018</c:v>
                </c:pt>
                <c:pt idx="165">
                  <c:v>13.02.2018</c:v>
                </c:pt>
                <c:pt idx="166">
                  <c:v>14.02.2018</c:v>
                </c:pt>
                <c:pt idx="167">
                  <c:v>15.02.2018</c:v>
                </c:pt>
                <c:pt idx="168">
                  <c:v>16.02.2018</c:v>
                </c:pt>
                <c:pt idx="169">
                  <c:v>17.02.2018</c:v>
                </c:pt>
                <c:pt idx="170">
                  <c:v>18.02.2018</c:v>
                </c:pt>
                <c:pt idx="171">
                  <c:v>19.02.2018</c:v>
                </c:pt>
                <c:pt idx="172">
                  <c:v>20.02.2018</c:v>
                </c:pt>
                <c:pt idx="173">
                  <c:v>21.02.2018</c:v>
                </c:pt>
                <c:pt idx="174">
                  <c:v>22.02.2018</c:v>
                </c:pt>
                <c:pt idx="175">
                  <c:v>23.02.2018</c:v>
                </c:pt>
                <c:pt idx="176">
                  <c:v>24.02.2018</c:v>
                </c:pt>
                <c:pt idx="177">
                  <c:v>25.02.2018</c:v>
                </c:pt>
                <c:pt idx="178">
                  <c:v>26.02.2018</c:v>
                </c:pt>
                <c:pt idx="179">
                  <c:v>27.02.2018</c:v>
                </c:pt>
                <c:pt idx="180">
                  <c:v>28.02.2018</c:v>
                </c:pt>
                <c:pt idx="181">
                  <c:v>01.03.2018</c:v>
                </c:pt>
                <c:pt idx="182">
                  <c:v>02.03.2018</c:v>
                </c:pt>
                <c:pt idx="183">
                  <c:v>03.03.2018</c:v>
                </c:pt>
                <c:pt idx="184">
                  <c:v>04.03.2018</c:v>
                </c:pt>
                <c:pt idx="185">
                  <c:v>05.03.2018</c:v>
                </c:pt>
                <c:pt idx="186">
                  <c:v>06.03.2018</c:v>
                </c:pt>
                <c:pt idx="187">
                  <c:v>07.03.2018</c:v>
                </c:pt>
                <c:pt idx="188">
                  <c:v>08.03.2018</c:v>
                </c:pt>
                <c:pt idx="189">
                  <c:v>09.03.2018</c:v>
                </c:pt>
                <c:pt idx="190">
                  <c:v>10.03.2018</c:v>
                </c:pt>
                <c:pt idx="191">
                  <c:v>11.03.2018</c:v>
                </c:pt>
                <c:pt idx="192">
                  <c:v>12.03.2018</c:v>
                </c:pt>
                <c:pt idx="193">
                  <c:v>13.03.2018</c:v>
                </c:pt>
                <c:pt idx="194">
                  <c:v>14.03.2018</c:v>
                </c:pt>
                <c:pt idx="195">
                  <c:v>15.03.2018</c:v>
                </c:pt>
                <c:pt idx="196">
                  <c:v>16.03.2018</c:v>
                </c:pt>
                <c:pt idx="197">
                  <c:v>17.03.2018</c:v>
                </c:pt>
                <c:pt idx="198">
                  <c:v>18.03.2018</c:v>
                </c:pt>
                <c:pt idx="199">
                  <c:v>19.03.2018</c:v>
                </c:pt>
                <c:pt idx="200">
                  <c:v>20.03.2018</c:v>
                </c:pt>
                <c:pt idx="201">
                  <c:v>21.03.2018</c:v>
                </c:pt>
                <c:pt idx="202">
                  <c:v>22.03.2018</c:v>
                </c:pt>
                <c:pt idx="203">
                  <c:v>23.03.2018</c:v>
                </c:pt>
                <c:pt idx="204">
                  <c:v>24.03.2018</c:v>
                </c:pt>
                <c:pt idx="205">
                  <c:v>25.03.2018</c:v>
                </c:pt>
                <c:pt idx="206">
                  <c:v>26.03.2018</c:v>
                </c:pt>
                <c:pt idx="207">
                  <c:v>27.03.2018</c:v>
                </c:pt>
                <c:pt idx="208">
                  <c:v>28.03.2018</c:v>
                </c:pt>
                <c:pt idx="209">
                  <c:v>29.03.2018</c:v>
                </c:pt>
                <c:pt idx="210">
                  <c:v>30.03.2018</c:v>
                </c:pt>
                <c:pt idx="211">
                  <c:v>31.03.2018</c:v>
                </c:pt>
                <c:pt idx="212">
                  <c:v>01.04.2018</c:v>
                </c:pt>
                <c:pt idx="213">
                  <c:v>02.04.2018</c:v>
                </c:pt>
                <c:pt idx="214">
                  <c:v>03.04.2018</c:v>
                </c:pt>
                <c:pt idx="215">
                  <c:v>04.04.2018</c:v>
                </c:pt>
                <c:pt idx="216">
                  <c:v>05.04.2018</c:v>
                </c:pt>
                <c:pt idx="217">
                  <c:v>06.04.2018</c:v>
                </c:pt>
                <c:pt idx="218">
                  <c:v>07.04.2018</c:v>
                </c:pt>
                <c:pt idx="219">
                  <c:v>08.04.2018</c:v>
                </c:pt>
                <c:pt idx="220">
                  <c:v>09.04.2018</c:v>
                </c:pt>
                <c:pt idx="221">
                  <c:v>10.04.2018</c:v>
                </c:pt>
                <c:pt idx="222">
                  <c:v>11.04.2018</c:v>
                </c:pt>
                <c:pt idx="223">
                  <c:v>12.04.2018</c:v>
                </c:pt>
                <c:pt idx="224">
                  <c:v>13.04.2018</c:v>
                </c:pt>
                <c:pt idx="225">
                  <c:v>14.04.2018</c:v>
                </c:pt>
                <c:pt idx="226">
                  <c:v>15.04.2018</c:v>
                </c:pt>
                <c:pt idx="227">
                  <c:v>16.04.2018</c:v>
                </c:pt>
                <c:pt idx="228">
                  <c:v>17.04.2018</c:v>
                </c:pt>
                <c:pt idx="229">
                  <c:v>18.04.2018</c:v>
                </c:pt>
                <c:pt idx="230">
                  <c:v>19.04.2018</c:v>
                </c:pt>
                <c:pt idx="231">
                  <c:v>20.04.2018</c:v>
                </c:pt>
                <c:pt idx="232">
                  <c:v>21.04.2018</c:v>
                </c:pt>
                <c:pt idx="233">
                  <c:v>22.04.2018</c:v>
                </c:pt>
                <c:pt idx="234">
                  <c:v>23.04.2018</c:v>
                </c:pt>
                <c:pt idx="235">
                  <c:v>24.04.2018</c:v>
                </c:pt>
                <c:pt idx="236">
                  <c:v>25.04.2018</c:v>
                </c:pt>
                <c:pt idx="237">
                  <c:v>26.04.2018</c:v>
                </c:pt>
                <c:pt idx="238">
                  <c:v>27.04.2018</c:v>
                </c:pt>
                <c:pt idx="239">
                  <c:v>28.04.2018</c:v>
                </c:pt>
                <c:pt idx="240">
                  <c:v>29.04.2018</c:v>
                </c:pt>
                <c:pt idx="241">
                  <c:v>30.04.2018</c:v>
                </c:pt>
                <c:pt idx="242">
                  <c:v>01.05.2018</c:v>
                </c:pt>
                <c:pt idx="243">
                  <c:v>02.05.2018</c:v>
                </c:pt>
                <c:pt idx="244">
                  <c:v>03.05.2018</c:v>
                </c:pt>
                <c:pt idx="245">
                  <c:v>04.05.2018</c:v>
                </c:pt>
                <c:pt idx="246">
                  <c:v>05.05.2018</c:v>
                </c:pt>
                <c:pt idx="247">
                  <c:v>06.05.2018</c:v>
                </c:pt>
                <c:pt idx="248">
                  <c:v>07.05.2018</c:v>
                </c:pt>
                <c:pt idx="249">
                  <c:v>08.05.2018</c:v>
                </c:pt>
                <c:pt idx="250">
                  <c:v>09.05.2018</c:v>
                </c:pt>
                <c:pt idx="251">
                  <c:v>10.05.2018</c:v>
                </c:pt>
                <c:pt idx="252">
                  <c:v>11.05.2018</c:v>
                </c:pt>
                <c:pt idx="253">
                  <c:v>12.05.2018</c:v>
                </c:pt>
                <c:pt idx="254">
                  <c:v>13.05.2018</c:v>
                </c:pt>
                <c:pt idx="255">
                  <c:v>14.05.2018</c:v>
                </c:pt>
                <c:pt idx="256">
                  <c:v>15.05.2018</c:v>
                </c:pt>
                <c:pt idx="257">
                  <c:v>16.05.2018</c:v>
                </c:pt>
                <c:pt idx="258">
                  <c:v>17.05.2018</c:v>
                </c:pt>
                <c:pt idx="259">
                  <c:v>18.05.2018</c:v>
                </c:pt>
                <c:pt idx="260">
                  <c:v>19.05.2018</c:v>
                </c:pt>
                <c:pt idx="261">
                  <c:v>20.05.2018</c:v>
                </c:pt>
                <c:pt idx="262">
                  <c:v>21.05.2018</c:v>
                </c:pt>
                <c:pt idx="263">
                  <c:v>22.05.2018</c:v>
                </c:pt>
                <c:pt idx="264">
                  <c:v>23.05.2018</c:v>
                </c:pt>
                <c:pt idx="265">
                  <c:v>24.05.2018</c:v>
                </c:pt>
                <c:pt idx="266">
                  <c:v>25.05.2018</c:v>
                </c:pt>
                <c:pt idx="267">
                  <c:v>26.05.2018</c:v>
                </c:pt>
                <c:pt idx="268">
                  <c:v>27.05.2018</c:v>
                </c:pt>
                <c:pt idx="269">
                  <c:v>28.05.2018</c:v>
                </c:pt>
                <c:pt idx="270">
                  <c:v>29.05.2018</c:v>
                </c:pt>
                <c:pt idx="271">
                  <c:v>30.05.2018</c:v>
                </c:pt>
                <c:pt idx="272">
                  <c:v>31.05.2018</c:v>
                </c:pt>
                <c:pt idx="273">
                  <c:v>01.06.2018</c:v>
                </c:pt>
                <c:pt idx="274">
                  <c:v>02.06.2018</c:v>
                </c:pt>
                <c:pt idx="275">
                  <c:v>03.06.2018</c:v>
                </c:pt>
                <c:pt idx="276">
                  <c:v>04.06.2018</c:v>
                </c:pt>
                <c:pt idx="277">
                  <c:v>05.06.2018</c:v>
                </c:pt>
                <c:pt idx="278">
                  <c:v>06.06.2018</c:v>
                </c:pt>
                <c:pt idx="279">
                  <c:v>07.06.2018</c:v>
                </c:pt>
                <c:pt idx="280">
                  <c:v>08.06.2018</c:v>
                </c:pt>
                <c:pt idx="281">
                  <c:v>09.06.2018</c:v>
                </c:pt>
                <c:pt idx="282">
                  <c:v>10.06.2018</c:v>
                </c:pt>
                <c:pt idx="283">
                  <c:v>11.06.2018</c:v>
                </c:pt>
                <c:pt idx="284">
                  <c:v>12.06.2018</c:v>
                </c:pt>
                <c:pt idx="285">
                  <c:v>13.06.2018</c:v>
                </c:pt>
                <c:pt idx="286">
                  <c:v>14.06.2018</c:v>
                </c:pt>
                <c:pt idx="287">
                  <c:v>15.06.2018</c:v>
                </c:pt>
                <c:pt idx="288">
                  <c:v>16.06.2018</c:v>
                </c:pt>
                <c:pt idx="289">
                  <c:v>17.06.2018</c:v>
                </c:pt>
                <c:pt idx="290">
                  <c:v>18.06.2018</c:v>
                </c:pt>
                <c:pt idx="291">
                  <c:v>19.06.2018</c:v>
                </c:pt>
                <c:pt idx="292">
                  <c:v>20.06.2018</c:v>
                </c:pt>
                <c:pt idx="293">
                  <c:v>21.06.2018</c:v>
                </c:pt>
                <c:pt idx="294">
                  <c:v>22.06.2018</c:v>
                </c:pt>
                <c:pt idx="295">
                  <c:v>23.06.2018</c:v>
                </c:pt>
                <c:pt idx="296">
                  <c:v>24.06.2018</c:v>
                </c:pt>
                <c:pt idx="297">
                  <c:v>25.06.2018</c:v>
                </c:pt>
                <c:pt idx="298">
                  <c:v>26.06.2018</c:v>
                </c:pt>
                <c:pt idx="299">
                  <c:v>27.06.2018</c:v>
                </c:pt>
                <c:pt idx="300">
                  <c:v>28.06.2018</c:v>
                </c:pt>
                <c:pt idx="301">
                  <c:v>29.06.2018</c:v>
                </c:pt>
                <c:pt idx="302">
                  <c:v>30.06.2018</c:v>
                </c:pt>
                <c:pt idx="303">
                  <c:v>01.07.2018</c:v>
                </c:pt>
                <c:pt idx="304">
                  <c:v>02.07.2018</c:v>
                </c:pt>
                <c:pt idx="305">
                  <c:v>03.07.2018</c:v>
                </c:pt>
                <c:pt idx="306">
                  <c:v>04.07.2018</c:v>
                </c:pt>
                <c:pt idx="307">
                  <c:v>05.07.2018</c:v>
                </c:pt>
                <c:pt idx="308">
                  <c:v>06.07.2018</c:v>
                </c:pt>
                <c:pt idx="309">
                  <c:v>07.07.2018</c:v>
                </c:pt>
                <c:pt idx="310">
                  <c:v>08.07.2018</c:v>
                </c:pt>
                <c:pt idx="311">
                  <c:v>09.07.2018</c:v>
                </c:pt>
                <c:pt idx="312">
                  <c:v>10.07.2018</c:v>
                </c:pt>
                <c:pt idx="313">
                  <c:v>11.07.2018</c:v>
                </c:pt>
                <c:pt idx="314">
                  <c:v>12.07.2018</c:v>
                </c:pt>
                <c:pt idx="315">
                  <c:v>13.07.2018</c:v>
                </c:pt>
                <c:pt idx="316">
                  <c:v>14.07.2018</c:v>
                </c:pt>
                <c:pt idx="317">
                  <c:v>15.07.2018</c:v>
                </c:pt>
                <c:pt idx="318">
                  <c:v>16.07.2018</c:v>
                </c:pt>
                <c:pt idx="319">
                  <c:v>17.07.2018</c:v>
                </c:pt>
                <c:pt idx="320">
                  <c:v>18.07.2018</c:v>
                </c:pt>
                <c:pt idx="321">
                  <c:v>19.07.2018</c:v>
                </c:pt>
                <c:pt idx="322">
                  <c:v>20.07.2018</c:v>
                </c:pt>
                <c:pt idx="323">
                  <c:v>21.07.2018</c:v>
                </c:pt>
                <c:pt idx="324">
                  <c:v>22.07.2018</c:v>
                </c:pt>
                <c:pt idx="325">
                  <c:v>23.07.2018</c:v>
                </c:pt>
                <c:pt idx="326">
                  <c:v>24.07.2018</c:v>
                </c:pt>
                <c:pt idx="327">
                  <c:v>25.07.2018</c:v>
                </c:pt>
                <c:pt idx="328">
                  <c:v>26.07.2018</c:v>
                </c:pt>
                <c:pt idx="329">
                  <c:v>27.07.2018</c:v>
                </c:pt>
                <c:pt idx="330">
                  <c:v>28.07.2018</c:v>
                </c:pt>
                <c:pt idx="331">
                  <c:v>29.07.2018</c:v>
                </c:pt>
                <c:pt idx="332">
                  <c:v>30.07.2018</c:v>
                </c:pt>
                <c:pt idx="333">
                  <c:v>31.07.2018</c:v>
                </c:pt>
                <c:pt idx="334">
                  <c:v>01.08.2018</c:v>
                </c:pt>
                <c:pt idx="335">
                  <c:v>02.08.2018</c:v>
                </c:pt>
                <c:pt idx="336">
                  <c:v>03.08.2018</c:v>
                </c:pt>
                <c:pt idx="337">
                  <c:v>04.08.2018</c:v>
                </c:pt>
                <c:pt idx="338">
                  <c:v>05.08.2018</c:v>
                </c:pt>
                <c:pt idx="339">
                  <c:v>06.08.2018</c:v>
                </c:pt>
                <c:pt idx="340">
                  <c:v>07.08.2018</c:v>
                </c:pt>
                <c:pt idx="341">
                  <c:v>08.08.2018</c:v>
                </c:pt>
                <c:pt idx="342">
                  <c:v>09.08.2018</c:v>
                </c:pt>
                <c:pt idx="343">
                  <c:v>10.08.2018</c:v>
                </c:pt>
                <c:pt idx="344">
                  <c:v>11.08.2018</c:v>
                </c:pt>
                <c:pt idx="345">
                  <c:v>12.08.2018</c:v>
                </c:pt>
                <c:pt idx="346">
                  <c:v>13.08.2018</c:v>
                </c:pt>
                <c:pt idx="347">
                  <c:v>14.08.2018</c:v>
                </c:pt>
              </c:strCache>
            </c:strRef>
          </c:cat>
          <c:val>
            <c:numRef>
              <c:f>Sheet1!$B$2:$B$349</c:f>
              <c:numCache>
                <c:formatCode>General</c:formatCode>
                <c:ptCount val="348"/>
                <c:pt idx="0">
                  <c:v>3</c:v>
                </c:pt>
                <c:pt idx="1">
                  <c:v>1</c:v>
                </c:pt>
                <c:pt idx="2">
                  <c:v>1</c:v>
                </c:pt>
                <c:pt idx="3">
                  <c:v>4</c:v>
                </c:pt>
                <c:pt idx="4">
                  <c:v>1</c:v>
                </c:pt>
                <c:pt idx="5">
                  <c:v>1</c:v>
                </c:pt>
                <c:pt idx="6">
                  <c:v>1</c:v>
                </c:pt>
                <c:pt idx="7">
                  <c:v>1</c:v>
                </c:pt>
                <c:pt idx="8">
                  <c:v>2</c:v>
                </c:pt>
                <c:pt idx="9">
                  <c:v>1</c:v>
                </c:pt>
                <c:pt idx="10">
                  <c:v>1</c:v>
                </c:pt>
                <c:pt idx="11">
                  <c:v>2</c:v>
                </c:pt>
                <c:pt idx="12">
                  <c:v>2</c:v>
                </c:pt>
                <c:pt idx="13">
                  <c:v>2</c:v>
                </c:pt>
                <c:pt idx="14">
                  <c:v>1</c:v>
                </c:pt>
                <c:pt idx="15">
                  <c:v>1</c:v>
                </c:pt>
                <c:pt idx="16">
                  <c:v>1</c:v>
                </c:pt>
                <c:pt idx="17">
                  <c:v>1</c:v>
                </c:pt>
                <c:pt idx="18">
                  <c:v>1</c:v>
                </c:pt>
                <c:pt idx="19">
                  <c:v>1</c:v>
                </c:pt>
                <c:pt idx="20">
                  <c:v>3</c:v>
                </c:pt>
                <c:pt idx="21">
                  <c:v>1</c:v>
                </c:pt>
                <c:pt idx="22">
                  <c:v>1</c:v>
                </c:pt>
                <c:pt idx="23">
                  <c:v>1</c:v>
                </c:pt>
                <c:pt idx="24">
                  <c:v>1</c:v>
                </c:pt>
                <c:pt idx="25">
                  <c:v>1</c:v>
                </c:pt>
                <c:pt idx="26">
                  <c:v>1</c:v>
                </c:pt>
                <c:pt idx="27">
                  <c:v>2</c:v>
                </c:pt>
                <c:pt idx="28">
                  <c:v>1</c:v>
                </c:pt>
                <c:pt idx="29">
                  <c:v>1</c:v>
                </c:pt>
                <c:pt idx="30">
                  <c:v>1</c:v>
                </c:pt>
                <c:pt idx="31">
                  <c:v>1</c:v>
                </c:pt>
                <c:pt idx="32">
                  <c:v>1</c:v>
                </c:pt>
                <c:pt idx="33">
                  <c:v>1</c:v>
                </c:pt>
                <c:pt idx="34">
                  <c:v>1</c:v>
                </c:pt>
                <c:pt idx="35">
                  <c:v>2</c:v>
                </c:pt>
                <c:pt idx="36">
                  <c:v>1</c:v>
                </c:pt>
                <c:pt idx="37">
                  <c:v>0</c:v>
                </c:pt>
                <c:pt idx="38">
                  <c:v>0</c:v>
                </c:pt>
                <c:pt idx="39">
                  <c:v>1</c:v>
                </c:pt>
                <c:pt idx="40">
                  <c:v>2</c:v>
                </c:pt>
                <c:pt idx="41">
                  <c:v>1</c:v>
                </c:pt>
                <c:pt idx="42">
                  <c:v>1</c:v>
                </c:pt>
                <c:pt idx="43">
                  <c:v>1</c:v>
                </c:pt>
                <c:pt idx="44">
                  <c:v>1</c:v>
                </c:pt>
                <c:pt idx="45">
                  <c:v>0</c:v>
                </c:pt>
                <c:pt idx="46">
                  <c:v>1</c:v>
                </c:pt>
                <c:pt idx="47">
                  <c:v>1</c:v>
                </c:pt>
                <c:pt idx="48">
                  <c:v>3</c:v>
                </c:pt>
                <c:pt idx="49">
                  <c:v>1</c:v>
                </c:pt>
                <c:pt idx="50">
                  <c:v>1</c:v>
                </c:pt>
                <c:pt idx="51">
                  <c:v>1</c:v>
                </c:pt>
                <c:pt idx="52">
                  <c:v>0</c:v>
                </c:pt>
                <c:pt idx="53">
                  <c:v>1</c:v>
                </c:pt>
                <c:pt idx="54">
                  <c:v>0</c:v>
                </c:pt>
                <c:pt idx="55">
                  <c:v>1</c:v>
                </c:pt>
                <c:pt idx="56">
                  <c:v>1</c:v>
                </c:pt>
                <c:pt idx="57">
                  <c:v>0</c:v>
                </c:pt>
                <c:pt idx="58">
                  <c:v>1</c:v>
                </c:pt>
                <c:pt idx="59">
                  <c:v>1</c:v>
                </c:pt>
                <c:pt idx="60">
                  <c:v>1</c:v>
                </c:pt>
                <c:pt idx="61">
                  <c:v>1</c:v>
                </c:pt>
                <c:pt idx="62">
                  <c:v>1</c:v>
                </c:pt>
                <c:pt idx="63">
                  <c:v>1</c:v>
                </c:pt>
                <c:pt idx="64">
                  <c:v>0</c:v>
                </c:pt>
                <c:pt idx="65">
                  <c:v>1</c:v>
                </c:pt>
                <c:pt idx="66">
                  <c:v>1</c:v>
                </c:pt>
                <c:pt idx="67">
                  <c:v>0</c:v>
                </c:pt>
                <c:pt idx="68">
                  <c:v>2</c:v>
                </c:pt>
                <c:pt idx="69">
                  <c:v>0</c:v>
                </c:pt>
                <c:pt idx="70">
                  <c:v>0</c:v>
                </c:pt>
                <c:pt idx="71">
                  <c:v>1</c:v>
                </c:pt>
                <c:pt idx="72">
                  <c:v>1</c:v>
                </c:pt>
                <c:pt idx="73">
                  <c:v>0</c:v>
                </c:pt>
                <c:pt idx="74">
                  <c:v>1</c:v>
                </c:pt>
                <c:pt idx="75">
                  <c:v>1</c:v>
                </c:pt>
                <c:pt idx="76">
                  <c:v>1</c:v>
                </c:pt>
                <c:pt idx="77">
                  <c:v>1</c:v>
                </c:pt>
                <c:pt idx="78">
                  <c:v>1</c:v>
                </c:pt>
                <c:pt idx="79">
                  <c:v>1</c:v>
                </c:pt>
                <c:pt idx="80">
                  <c:v>1</c:v>
                </c:pt>
                <c:pt idx="81">
                  <c:v>2</c:v>
                </c:pt>
                <c:pt idx="82">
                  <c:v>3</c:v>
                </c:pt>
                <c:pt idx="83">
                  <c:v>1</c:v>
                </c:pt>
                <c:pt idx="84">
                  <c:v>1</c:v>
                </c:pt>
                <c:pt idx="85">
                  <c:v>1</c:v>
                </c:pt>
                <c:pt idx="86">
                  <c:v>1</c:v>
                </c:pt>
                <c:pt idx="87">
                  <c:v>1</c:v>
                </c:pt>
                <c:pt idx="88">
                  <c:v>1</c:v>
                </c:pt>
                <c:pt idx="89">
                  <c:v>1</c:v>
                </c:pt>
                <c:pt idx="90">
                  <c:v>1</c:v>
                </c:pt>
                <c:pt idx="91">
                  <c:v>1</c:v>
                </c:pt>
                <c:pt idx="92">
                  <c:v>1</c:v>
                </c:pt>
                <c:pt idx="93">
                  <c:v>1</c:v>
                </c:pt>
                <c:pt idx="94">
                  <c:v>1</c:v>
                </c:pt>
                <c:pt idx="95">
                  <c:v>1</c:v>
                </c:pt>
                <c:pt idx="96">
                  <c:v>1</c:v>
                </c:pt>
                <c:pt idx="97">
                  <c:v>1</c:v>
                </c:pt>
                <c:pt idx="98">
                  <c:v>1</c:v>
                </c:pt>
                <c:pt idx="99">
                  <c:v>1</c:v>
                </c:pt>
                <c:pt idx="100">
                  <c:v>1</c:v>
                </c:pt>
                <c:pt idx="101">
                  <c:v>1</c:v>
                </c:pt>
                <c:pt idx="102">
                  <c:v>1</c:v>
                </c:pt>
                <c:pt idx="103">
                  <c:v>2</c:v>
                </c:pt>
                <c:pt idx="104">
                  <c:v>1</c:v>
                </c:pt>
                <c:pt idx="105">
                  <c:v>1</c:v>
                </c:pt>
                <c:pt idx="106">
                  <c:v>2</c:v>
                </c:pt>
                <c:pt idx="107">
                  <c:v>0</c:v>
                </c:pt>
                <c:pt idx="108">
                  <c:v>1</c:v>
                </c:pt>
                <c:pt idx="109">
                  <c:v>1</c:v>
                </c:pt>
                <c:pt idx="110">
                  <c:v>1</c:v>
                </c:pt>
                <c:pt idx="111">
                  <c:v>2</c:v>
                </c:pt>
                <c:pt idx="112">
                  <c:v>1</c:v>
                </c:pt>
                <c:pt idx="113">
                  <c:v>1</c:v>
                </c:pt>
                <c:pt idx="114">
                  <c:v>2</c:v>
                </c:pt>
                <c:pt idx="115">
                  <c:v>0</c:v>
                </c:pt>
                <c:pt idx="116">
                  <c:v>1</c:v>
                </c:pt>
                <c:pt idx="117">
                  <c:v>1</c:v>
                </c:pt>
                <c:pt idx="118">
                  <c:v>1</c:v>
                </c:pt>
                <c:pt idx="119">
                  <c:v>1</c:v>
                </c:pt>
                <c:pt idx="120">
                  <c:v>1</c:v>
                </c:pt>
                <c:pt idx="121">
                  <c:v>1</c:v>
                </c:pt>
                <c:pt idx="122">
                  <c:v>0</c:v>
                </c:pt>
                <c:pt idx="123">
                  <c:v>1</c:v>
                </c:pt>
                <c:pt idx="124">
                  <c:v>1</c:v>
                </c:pt>
                <c:pt idx="125">
                  <c:v>0</c:v>
                </c:pt>
                <c:pt idx="126">
                  <c:v>1</c:v>
                </c:pt>
                <c:pt idx="127">
                  <c:v>0</c:v>
                </c:pt>
                <c:pt idx="128">
                  <c:v>0</c:v>
                </c:pt>
                <c:pt idx="129">
                  <c:v>1</c:v>
                </c:pt>
                <c:pt idx="130">
                  <c:v>1</c:v>
                </c:pt>
                <c:pt idx="131">
                  <c:v>2</c:v>
                </c:pt>
                <c:pt idx="132">
                  <c:v>1</c:v>
                </c:pt>
                <c:pt idx="133">
                  <c:v>1</c:v>
                </c:pt>
                <c:pt idx="134">
                  <c:v>2</c:v>
                </c:pt>
                <c:pt idx="135">
                  <c:v>0</c:v>
                </c:pt>
                <c:pt idx="136">
                  <c:v>1</c:v>
                </c:pt>
                <c:pt idx="137">
                  <c:v>1</c:v>
                </c:pt>
                <c:pt idx="138">
                  <c:v>2</c:v>
                </c:pt>
                <c:pt idx="139">
                  <c:v>1</c:v>
                </c:pt>
                <c:pt idx="140">
                  <c:v>1</c:v>
                </c:pt>
                <c:pt idx="141">
                  <c:v>1</c:v>
                </c:pt>
                <c:pt idx="142">
                  <c:v>1</c:v>
                </c:pt>
                <c:pt idx="143">
                  <c:v>1</c:v>
                </c:pt>
                <c:pt idx="144">
                  <c:v>1</c:v>
                </c:pt>
                <c:pt idx="145">
                  <c:v>1</c:v>
                </c:pt>
                <c:pt idx="146">
                  <c:v>1</c:v>
                </c:pt>
                <c:pt idx="147">
                  <c:v>2</c:v>
                </c:pt>
                <c:pt idx="148">
                  <c:v>1</c:v>
                </c:pt>
                <c:pt idx="149">
                  <c:v>1</c:v>
                </c:pt>
                <c:pt idx="150">
                  <c:v>1</c:v>
                </c:pt>
                <c:pt idx="151">
                  <c:v>1</c:v>
                </c:pt>
                <c:pt idx="152">
                  <c:v>1</c:v>
                </c:pt>
                <c:pt idx="153">
                  <c:v>1</c:v>
                </c:pt>
                <c:pt idx="154">
                  <c:v>1</c:v>
                </c:pt>
                <c:pt idx="155">
                  <c:v>1</c:v>
                </c:pt>
                <c:pt idx="156">
                  <c:v>0</c:v>
                </c:pt>
                <c:pt idx="157">
                  <c:v>1</c:v>
                </c:pt>
                <c:pt idx="158">
                  <c:v>1</c:v>
                </c:pt>
                <c:pt idx="159">
                  <c:v>1</c:v>
                </c:pt>
                <c:pt idx="160">
                  <c:v>1</c:v>
                </c:pt>
                <c:pt idx="161">
                  <c:v>1</c:v>
                </c:pt>
                <c:pt idx="162">
                  <c:v>1</c:v>
                </c:pt>
                <c:pt idx="163">
                  <c:v>1</c:v>
                </c:pt>
                <c:pt idx="164">
                  <c:v>1</c:v>
                </c:pt>
                <c:pt idx="165">
                  <c:v>1</c:v>
                </c:pt>
                <c:pt idx="166">
                  <c:v>2</c:v>
                </c:pt>
                <c:pt idx="167">
                  <c:v>1</c:v>
                </c:pt>
                <c:pt idx="168">
                  <c:v>1</c:v>
                </c:pt>
                <c:pt idx="169">
                  <c:v>1</c:v>
                </c:pt>
                <c:pt idx="170">
                  <c:v>1</c:v>
                </c:pt>
                <c:pt idx="171">
                  <c:v>1</c:v>
                </c:pt>
                <c:pt idx="172">
                  <c:v>1</c:v>
                </c:pt>
                <c:pt idx="173">
                  <c:v>1</c:v>
                </c:pt>
                <c:pt idx="174">
                  <c:v>1</c:v>
                </c:pt>
                <c:pt idx="175">
                  <c:v>1</c:v>
                </c:pt>
                <c:pt idx="176">
                  <c:v>1</c:v>
                </c:pt>
                <c:pt idx="177">
                  <c:v>2</c:v>
                </c:pt>
                <c:pt idx="178">
                  <c:v>0</c:v>
                </c:pt>
                <c:pt idx="179">
                  <c:v>1</c:v>
                </c:pt>
                <c:pt idx="180">
                  <c:v>1</c:v>
                </c:pt>
                <c:pt idx="181">
                  <c:v>1</c:v>
                </c:pt>
                <c:pt idx="182">
                  <c:v>1</c:v>
                </c:pt>
                <c:pt idx="183">
                  <c:v>0</c:v>
                </c:pt>
                <c:pt idx="184">
                  <c:v>1</c:v>
                </c:pt>
                <c:pt idx="185">
                  <c:v>1</c:v>
                </c:pt>
                <c:pt idx="186">
                  <c:v>1</c:v>
                </c:pt>
                <c:pt idx="187">
                  <c:v>1</c:v>
                </c:pt>
                <c:pt idx="188">
                  <c:v>1</c:v>
                </c:pt>
                <c:pt idx="189">
                  <c:v>1</c:v>
                </c:pt>
                <c:pt idx="190">
                  <c:v>2</c:v>
                </c:pt>
                <c:pt idx="191">
                  <c:v>0</c:v>
                </c:pt>
                <c:pt idx="192">
                  <c:v>1</c:v>
                </c:pt>
                <c:pt idx="193">
                  <c:v>2</c:v>
                </c:pt>
                <c:pt idx="194">
                  <c:v>1</c:v>
                </c:pt>
                <c:pt idx="195">
                  <c:v>1</c:v>
                </c:pt>
                <c:pt idx="196">
                  <c:v>1</c:v>
                </c:pt>
                <c:pt idx="197">
                  <c:v>0</c:v>
                </c:pt>
                <c:pt idx="198">
                  <c:v>1</c:v>
                </c:pt>
                <c:pt idx="199">
                  <c:v>1</c:v>
                </c:pt>
                <c:pt idx="200">
                  <c:v>1</c:v>
                </c:pt>
                <c:pt idx="201">
                  <c:v>1</c:v>
                </c:pt>
                <c:pt idx="202">
                  <c:v>1</c:v>
                </c:pt>
                <c:pt idx="203">
                  <c:v>1</c:v>
                </c:pt>
                <c:pt idx="204">
                  <c:v>1</c:v>
                </c:pt>
                <c:pt idx="205">
                  <c:v>1</c:v>
                </c:pt>
                <c:pt idx="206">
                  <c:v>1</c:v>
                </c:pt>
                <c:pt idx="207">
                  <c:v>2</c:v>
                </c:pt>
                <c:pt idx="208">
                  <c:v>1</c:v>
                </c:pt>
                <c:pt idx="209">
                  <c:v>1</c:v>
                </c:pt>
                <c:pt idx="210">
                  <c:v>1</c:v>
                </c:pt>
                <c:pt idx="211">
                  <c:v>1</c:v>
                </c:pt>
                <c:pt idx="212">
                  <c:v>1</c:v>
                </c:pt>
                <c:pt idx="213">
                  <c:v>1</c:v>
                </c:pt>
                <c:pt idx="214">
                  <c:v>1</c:v>
                </c:pt>
                <c:pt idx="215">
                  <c:v>1</c:v>
                </c:pt>
                <c:pt idx="216">
                  <c:v>2</c:v>
                </c:pt>
                <c:pt idx="217">
                  <c:v>1</c:v>
                </c:pt>
                <c:pt idx="218">
                  <c:v>1</c:v>
                </c:pt>
                <c:pt idx="219">
                  <c:v>1</c:v>
                </c:pt>
                <c:pt idx="220">
                  <c:v>2</c:v>
                </c:pt>
                <c:pt idx="221">
                  <c:v>1</c:v>
                </c:pt>
                <c:pt idx="222">
                  <c:v>1</c:v>
                </c:pt>
                <c:pt idx="223">
                  <c:v>1</c:v>
                </c:pt>
                <c:pt idx="224">
                  <c:v>1</c:v>
                </c:pt>
                <c:pt idx="225">
                  <c:v>0</c:v>
                </c:pt>
                <c:pt idx="226">
                  <c:v>1</c:v>
                </c:pt>
                <c:pt idx="227">
                  <c:v>1</c:v>
                </c:pt>
                <c:pt idx="228">
                  <c:v>1</c:v>
                </c:pt>
                <c:pt idx="229">
                  <c:v>1</c:v>
                </c:pt>
                <c:pt idx="230">
                  <c:v>1</c:v>
                </c:pt>
                <c:pt idx="231">
                  <c:v>1</c:v>
                </c:pt>
                <c:pt idx="232">
                  <c:v>1</c:v>
                </c:pt>
                <c:pt idx="233">
                  <c:v>1</c:v>
                </c:pt>
                <c:pt idx="234">
                  <c:v>1</c:v>
                </c:pt>
                <c:pt idx="235">
                  <c:v>1</c:v>
                </c:pt>
                <c:pt idx="236">
                  <c:v>1</c:v>
                </c:pt>
                <c:pt idx="237">
                  <c:v>1</c:v>
                </c:pt>
                <c:pt idx="238">
                  <c:v>1</c:v>
                </c:pt>
                <c:pt idx="239">
                  <c:v>1</c:v>
                </c:pt>
                <c:pt idx="240">
                  <c:v>1</c:v>
                </c:pt>
                <c:pt idx="241">
                  <c:v>1</c:v>
                </c:pt>
                <c:pt idx="242">
                  <c:v>1</c:v>
                </c:pt>
                <c:pt idx="243">
                  <c:v>1</c:v>
                </c:pt>
                <c:pt idx="244">
                  <c:v>1</c:v>
                </c:pt>
                <c:pt idx="245">
                  <c:v>1</c:v>
                </c:pt>
                <c:pt idx="246">
                  <c:v>1</c:v>
                </c:pt>
                <c:pt idx="247">
                  <c:v>1</c:v>
                </c:pt>
                <c:pt idx="248">
                  <c:v>1</c:v>
                </c:pt>
                <c:pt idx="249">
                  <c:v>1</c:v>
                </c:pt>
                <c:pt idx="250">
                  <c:v>1</c:v>
                </c:pt>
                <c:pt idx="251">
                  <c:v>1</c:v>
                </c:pt>
                <c:pt idx="252">
                  <c:v>1</c:v>
                </c:pt>
                <c:pt idx="253">
                  <c:v>1</c:v>
                </c:pt>
                <c:pt idx="254">
                  <c:v>1</c:v>
                </c:pt>
                <c:pt idx="255">
                  <c:v>1</c:v>
                </c:pt>
                <c:pt idx="256">
                  <c:v>1</c:v>
                </c:pt>
                <c:pt idx="257">
                  <c:v>1</c:v>
                </c:pt>
                <c:pt idx="258">
                  <c:v>1</c:v>
                </c:pt>
                <c:pt idx="259">
                  <c:v>1</c:v>
                </c:pt>
                <c:pt idx="260">
                  <c:v>1</c:v>
                </c:pt>
                <c:pt idx="261">
                  <c:v>1</c:v>
                </c:pt>
                <c:pt idx="262">
                  <c:v>1</c:v>
                </c:pt>
                <c:pt idx="263">
                  <c:v>1</c:v>
                </c:pt>
                <c:pt idx="264">
                  <c:v>1</c:v>
                </c:pt>
                <c:pt idx="265">
                  <c:v>1</c:v>
                </c:pt>
                <c:pt idx="266">
                  <c:v>1</c:v>
                </c:pt>
                <c:pt idx="267">
                  <c:v>1</c:v>
                </c:pt>
                <c:pt idx="268">
                  <c:v>2</c:v>
                </c:pt>
                <c:pt idx="269">
                  <c:v>2</c:v>
                </c:pt>
                <c:pt idx="270">
                  <c:v>1</c:v>
                </c:pt>
                <c:pt idx="271">
                  <c:v>1</c:v>
                </c:pt>
                <c:pt idx="272">
                  <c:v>1</c:v>
                </c:pt>
                <c:pt idx="273">
                  <c:v>1</c:v>
                </c:pt>
                <c:pt idx="274">
                  <c:v>1</c:v>
                </c:pt>
                <c:pt idx="275">
                  <c:v>1</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1</c:v>
                </c:pt>
                <c:pt idx="291">
                  <c:v>1</c:v>
                </c:pt>
                <c:pt idx="292">
                  <c:v>1</c:v>
                </c:pt>
                <c:pt idx="293">
                  <c:v>1</c:v>
                </c:pt>
                <c:pt idx="294">
                  <c:v>1</c:v>
                </c:pt>
                <c:pt idx="295">
                  <c:v>1</c:v>
                </c:pt>
                <c:pt idx="296">
                  <c:v>1</c:v>
                </c:pt>
                <c:pt idx="297">
                  <c:v>1</c:v>
                </c:pt>
                <c:pt idx="298">
                  <c:v>1</c:v>
                </c:pt>
                <c:pt idx="299">
                  <c:v>1</c:v>
                </c:pt>
                <c:pt idx="300">
                  <c:v>1</c:v>
                </c:pt>
                <c:pt idx="301">
                  <c:v>1</c:v>
                </c:pt>
                <c:pt idx="302">
                  <c:v>2</c:v>
                </c:pt>
                <c:pt idx="303">
                  <c:v>0</c:v>
                </c:pt>
                <c:pt idx="304">
                  <c:v>1</c:v>
                </c:pt>
                <c:pt idx="305">
                  <c:v>3</c:v>
                </c:pt>
                <c:pt idx="306">
                  <c:v>1</c:v>
                </c:pt>
                <c:pt idx="307">
                  <c:v>1</c:v>
                </c:pt>
                <c:pt idx="308">
                  <c:v>1</c:v>
                </c:pt>
                <c:pt idx="309">
                  <c:v>1</c:v>
                </c:pt>
                <c:pt idx="310">
                  <c:v>1</c:v>
                </c:pt>
                <c:pt idx="311">
                  <c:v>1</c:v>
                </c:pt>
                <c:pt idx="312">
                  <c:v>1</c:v>
                </c:pt>
                <c:pt idx="313">
                  <c:v>1</c:v>
                </c:pt>
                <c:pt idx="314">
                  <c:v>1</c:v>
                </c:pt>
                <c:pt idx="315">
                  <c:v>1</c:v>
                </c:pt>
                <c:pt idx="316">
                  <c:v>1</c:v>
                </c:pt>
                <c:pt idx="317">
                  <c:v>1</c:v>
                </c:pt>
                <c:pt idx="318">
                  <c:v>1</c:v>
                </c:pt>
                <c:pt idx="319">
                  <c:v>2</c:v>
                </c:pt>
                <c:pt idx="320">
                  <c:v>1</c:v>
                </c:pt>
                <c:pt idx="321">
                  <c:v>1</c:v>
                </c:pt>
                <c:pt idx="322">
                  <c:v>2</c:v>
                </c:pt>
                <c:pt idx="323">
                  <c:v>1</c:v>
                </c:pt>
                <c:pt idx="324">
                  <c:v>0</c:v>
                </c:pt>
                <c:pt idx="325">
                  <c:v>1</c:v>
                </c:pt>
                <c:pt idx="326">
                  <c:v>1</c:v>
                </c:pt>
                <c:pt idx="327">
                  <c:v>1</c:v>
                </c:pt>
                <c:pt idx="328">
                  <c:v>1</c:v>
                </c:pt>
                <c:pt idx="329">
                  <c:v>2</c:v>
                </c:pt>
                <c:pt idx="330">
                  <c:v>2</c:v>
                </c:pt>
                <c:pt idx="331">
                  <c:v>1</c:v>
                </c:pt>
                <c:pt idx="332">
                  <c:v>2</c:v>
                </c:pt>
                <c:pt idx="333">
                  <c:v>2</c:v>
                </c:pt>
                <c:pt idx="334">
                  <c:v>1</c:v>
                </c:pt>
                <c:pt idx="335">
                  <c:v>2</c:v>
                </c:pt>
                <c:pt idx="336">
                  <c:v>2</c:v>
                </c:pt>
                <c:pt idx="337">
                  <c:v>2</c:v>
                </c:pt>
                <c:pt idx="338">
                  <c:v>1</c:v>
                </c:pt>
                <c:pt idx="339">
                  <c:v>2</c:v>
                </c:pt>
                <c:pt idx="340">
                  <c:v>2</c:v>
                </c:pt>
                <c:pt idx="341">
                  <c:v>2</c:v>
                </c:pt>
                <c:pt idx="342">
                  <c:v>1</c:v>
                </c:pt>
                <c:pt idx="343">
                  <c:v>1</c:v>
                </c:pt>
                <c:pt idx="344">
                  <c:v>2</c:v>
                </c:pt>
                <c:pt idx="345">
                  <c:v>2</c:v>
                </c:pt>
                <c:pt idx="346">
                  <c:v>1</c:v>
                </c:pt>
                <c:pt idx="347">
                  <c:v>2</c:v>
                </c:pt>
              </c:numCache>
            </c:numRef>
          </c:val>
          <c:smooth val="0"/>
          <c:extLst>
            <c:ext xmlns:c16="http://schemas.microsoft.com/office/drawing/2014/chart" uri="{C3380CC4-5D6E-409C-BE32-E72D297353CC}">
              <c16:uniqueId val="{00000000-256B-4A13-AC8E-3FEB3B48EBAF}"/>
            </c:ext>
          </c:extLst>
        </c:ser>
        <c:dLbls>
          <c:showLegendKey val="0"/>
          <c:showVal val="0"/>
          <c:showCatName val="0"/>
          <c:showSerName val="0"/>
          <c:showPercent val="0"/>
          <c:showBubbleSize val="0"/>
        </c:dLbls>
        <c:smooth val="0"/>
        <c:axId val="346945400"/>
        <c:axId val="350503512"/>
      </c:lineChart>
      <c:catAx>
        <c:axId val="346945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503512"/>
        <c:crosses val="autoZero"/>
        <c:auto val="1"/>
        <c:lblAlgn val="ctr"/>
        <c:lblOffset val="100"/>
        <c:noMultiLvlLbl val="0"/>
      </c:catAx>
      <c:valAx>
        <c:axId val="350503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945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c:f>
              <c:strCache>
                <c:ptCount val="1"/>
                <c:pt idx="0">
                  <c:v>treckerfahrerduerfendas</c:v>
                </c:pt>
              </c:strCache>
            </c:strRef>
          </c:cat>
          <c:val>
            <c:numRef>
              <c:f>Sheet1!$B$2</c:f>
              <c:numCache>
                <c:formatCode>General</c:formatCode>
                <c:ptCount val="1"/>
                <c:pt idx="0">
                  <c:v>12</c:v>
                </c:pt>
              </c:numCache>
            </c:numRef>
          </c:val>
          <c:extLst>
            <c:ext xmlns:c16="http://schemas.microsoft.com/office/drawing/2014/chart" uri="{C3380CC4-5D6E-409C-BE32-E72D297353CC}">
              <c16:uniqueId val="{00000000-E7AE-49D5-A37A-A2B742ABC189}"/>
            </c:ext>
          </c:extLst>
        </c:ser>
        <c:ser>
          <c:idx val="1"/>
          <c:order val="1"/>
          <c:tx>
            <c:strRef>
              <c:f>Sheet1!$C$1</c:f>
              <c:strCache>
                <c:ptCount val="1"/>
                <c:pt idx="0">
                  <c:v>Images</c:v>
                </c:pt>
              </c:strCache>
            </c:strRef>
          </c:tx>
          <c:spPr>
            <a:solidFill>
              <a:schemeClr val="accent2"/>
            </a:solidFill>
            <a:ln>
              <a:noFill/>
            </a:ln>
            <a:effectLst/>
          </c:spPr>
          <c:invertIfNegative val="0"/>
          <c:cat>
            <c:strRef>
              <c:f>Sheet1!$A$2</c:f>
              <c:strCache>
                <c:ptCount val="1"/>
                <c:pt idx="0">
                  <c:v>treckerfahrerduerfendas</c:v>
                </c:pt>
              </c:strCache>
            </c:strRef>
          </c:cat>
          <c:val>
            <c:numRef>
              <c:f>Sheet1!$C$2</c:f>
              <c:numCache>
                <c:formatCode>General</c:formatCode>
                <c:ptCount val="1"/>
                <c:pt idx="0">
                  <c:v>220</c:v>
                </c:pt>
              </c:numCache>
            </c:numRef>
          </c:val>
          <c:extLst>
            <c:ext xmlns:c16="http://schemas.microsoft.com/office/drawing/2014/chart" uri="{C3380CC4-5D6E-409C-BE32-E72D297353CC}">
              <c16:uniqueId val="{00000001-E7AE-49D5-A37A-A2B742ABC189}"/>
            </c:ext>
          </c:extLst>
        </c:ser>
        <c:ser>
          <c:idx val="2"/>
          <c:order val="2"/>
          <c:tx>
            <c:strRef>
              <c:f>Sheet1!$D$1</c:f>
              <c:strCache>
                <c:ptCount val="1"/>
                <c:pt idx="0">
                  <c:v>Videos</c:v>
                </c:pt>
              </c:strCache>
            </c:strRef>
          </c:tx>
          <c:spPr>
            <a:solidFill>
              <a:schemeClr val="accent3"/>
            </a:solidFill>
            <a:ln>
              <a:noFill/>
            </a:ln>
            <a:effectLst/>
          </c:spPr>
          <c:invertIfNegative val="0"/>
          <c:cat>
            <c:strRef>
              <c:f>Sheet1!$A$2</c:f>
              <c:strCache>
                <c:ptCount val="1"/>
                <c:pt idx="0">
                  <c:v>treckerfahrerduerfendas</c:v>
                </c:pt>
              </c:strCache>
            </c:strRef>
          </c:cat>
          <c:val>
            <c:numRef>
              <c:f>Sheet1!$D$2</c:f>
              <c:numCache>
                <c:formatCode>General</c:formatCode>
                <c:ptCount val="1"/>
                <c:pt idx="0">
                  <c:v>124</c:v>
                </c:pt>
              </c:numCache>
            </c:numRef>
          </c:val>
          <c:extLst>
            <c:ext xmlns:c16="http://schemas.microsoft.com/office/drawing/2014/chart" uri="{C3380CC4-5D6E-409C-BE32-E72D297353CC}">
              <c16:uniqueId val="{00000002-E7AE-49D5-A37A-A2B742ABC189}"/>
            </c:ext>
          </c:extLst>
        </c:ser>
        <c:dLbls>
          <c:showLegendKey val="0"/>
          <c:showVal val="0"/>
          <c:showCatName val="0"/>
          <c:showSerName val="0"/>
          <c:showPercent val="0"/>
          <c:showBubbleSize val="0"/>
        </c:dLbls>
        <c:gapWidth val="150"/>
        <c:overlap val="100"/>
        <c:axId val="345632232"/>
        <c:axId val="345636168"/>
      </c:barChart>
      <c:catAx>
        <c:axId val="345632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636168"/>
        <c:crosses val="autoZero"/>
        <c:auto val="1"/>
        <c:lblAlgn val="ctr"/>
        <c:lblOffset val="100"/>
        <c:noMultiLvlLbl val="0"/>
      </c:catAx>
      <c:valAx>
        <c:axId val="3456361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632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treckerfahrerduerfendas</c:v>
                </c:pt>
              </c:strCache>
            </c:strRef>
          </c:tx>
          <c:spPr>
            <a:ln w="28575" cap="rnd">
              <a:solidFill>
                <a:schemeClr val="accent1"/>
              </a:solidFill>
              <a:round/>
            </a:ln>
            <a:effectLst/>
          </c:spPr>
          <c:marker>
            <c:symbol val="none"/>
          </c:marker>
          <c:cat>
            <c:strRef>
              <c:f>Sheet1!$A$2:$A$349</c:f>
              <c:strCache>
                <c:ptCount val="348"/>
                <c:pt idx="0">
                  <c:v>01.09.2017</c:v>
                </c:pt>
                <c:pt idx="1">
                  <c:v>02.09.2017</c:v>
                </c:pt>
                <c:pt idx="2">
                  <c:v>03.09.2017</c:v>
                </c:pt>
                <c:pt idx="3">
                  <c:v>04.09.2017</c:v>
                </c:pt>
                <c:pt idx="4">
                  <c:v>05.09.2017</c:v>
                </c:pt>
                <c:pt idx="5">
                  <c:v>06.09.2017</c:v>
                </c:pt>
                <c:pt idx="6">
                  <c:v>07.09.2017</c:v>
                </c:pt>
                <c:pt idx="7">
                  <c:v>08.09.2017</c:v>
                </c:pt>
                <c:pt idx="8">
                  <c:v>09.09.2017</c:v>
                </c:pt>
                <c:pt idx="9">
                  <c:v>10.09.2017</c:v>
                </c:pt>
                <c:pt idx="10">
                  <c:v>11.09.2017</c:v>
                </c:pt>
                <c:pt idx="11">
                  <c:v>12.09.2017</c:v>
                </c:pt>
                <c:pt idx="12">
                  <c:v>13.09.2017</c:v>
                </c:pt>
                <c:pt idx="13">
                  <c:v>14.09.2017</c:v>
                </c:pt>
                <c:pt idx="14">
                  <c:v>15.09.2017</c:v>
                </c:pt>
                <c:pt idx="15">
                  <c:v>16.09.2017</c:v>
                </c:pt>
                <c:pt idx="16">
                  <c:v>17.09.2017</c:v>
                </c:pt>
                <c:pt idx="17">
                  <c:v>18.09.2017</c:v>
                </c:pt>
                <c:pt idx="18">
                  <c:v>19.09.2017</c:v>
                </c:pt>
                <c:pt idx="19">
                  <c:v>20.09.2017</c:v>
                </c:pt>
                <c:pt idx="20">
                  <c:v>21.09.2017</c:v>
                </c:pt>
                <c:pt idx="21">
                  <c:v>22.09.2017</c:v>
                </c:pt>
                <c:pt idx="22">
                  <c:v>23.09.2017</c:v>
                </c:pt>
                <c:pt idx="23">
                  <c:v>24.09.2017</c:v>
                </c:pt>
                <c:pt idx="24">
                  <c:v>25.09.2017</c:v>
                </c:pt>
                <c:pt idx="25">
                  <c:v>26.09.2017</c:v>
                </c:pt>
                <c:pt idx="26">
                  <c:v>27.09.2017</c:v>
                </c:pt>
                <c:pt idx="27">
                  <c:v>28.09.2017</c:v>
                </c:pt>
                <c:pt idx="28">
                  <c:v>29.09.2017</c:v>
                </c:pt>
                <c:pt idx="29">
                  <c:v>30.09.2017</c:v>
                </c:pt>
                <c:pt idx="30">
                  <c:v>01.10.2017</c:v>
                </c:pt>
                <c:pt idx="31">
                  <c:v>02.10.2017</c:v>
                </c:pt>
                <c:pt idx="32">
                  <c:v>03.10.2017</c:v>
                </c:pt>
                <c:pt idx="33">
                  <c:v>04.10.2017</c:v>
                </c:pt>
                <c:pt idx="34">
                  <c:v>05.10.2017</c:v>
                </c:pt>
                <c:pt idx="35">
                  <c:v>06.10.2017</c:v>
                </c:pt>
                <c:pt idx="36">
                  <c:v>07.10.2017</c:v>
                </c:pt>
                <c:pt idx="37">
                  <c:v>08.10.2017</c:v>
                </c:pt>
                <c:pt idx="38">
                  <c:v>09.10.2017</c:v>
                </c:pt>
                <c:pt idx="39">
                  <c:v>10.10.2017</c:v>
                </c:pt>
                <c:pt idx="40">
                  <c:v>11.10.2017</c:v>
                </c:pt>
                <c:pt idx="41">
                  <c:v>12.10.2017</c:v>
                </c:pt>
                <c:pt idx="42">
                  <c:v>13.10.2017</c:v>
                </c:pt>
                <c:pt idx="43">
                  <c:v>14.10.2017</c:v>
                </c:pt>
                <c:pt idx="44">
                  <c:v>15.10.2017</c:v>
                </c:pt>
                <c:pt idx="45">
                  <c:v>16.10.2017</c:v>
                </c:pt>
                <c:pt idx="46">
                  <c:v>17.10.2017</c:v>
                </c:pt>
                <c:pt idx="47">
                  <c:v>18.10.2017</c:v>
                </c:pt>
                <c:pt idx="48">
                  <c:v>19.10.2017</c:v>
                </c:pt>
                <c:pt idx="49">
                  <c:v>20.10.2017</c:v>
                </c:pt>
                <c:pt idx="50">
                  <c:v>21.10.2017</c:v>
                </c:pt>
                <c:pt idx="51">
                  <c:v>22.10.2017</c:v>
                </c:pt>
                <c:pt idx="52">
                  <c:v>23.10.2017</c:v>
                </c:pt>
                <c:pt idx="53">
                  <c:v>24.10.2017</c:v>
                </c:pt>
                <c:pt idx="54">
                  <c:v>25.10.2017</c:v>
                </c:pt>
                <c:pt idx="55">
                  <c:v>26.10.2017</c:v>
                </c:pt>
                <c:pt idx="56">
                  <c:v>27.10.2017</c:v>
                </c:pt>
                <c:pt idx="57">
                  <c:v>28.10.2017</c:v>
                </c:pt>
                <c:pt idx="58">
                  <c:v>29.10.2017</c:v>
                </c:pt>
                <c:pt idx="59">
                  <c:v>30.10.2017</c:v>
                </c:pt>
                <c:pt idx="60">
                  <c:v>31.10.2017</c:v>
                </c:pt>
                <c:pt idx="61">
                  <c:v>01.11.2017</c:v>
                </c:pt>
                <c:pt idx="62">
                  <c:v>02.11.2017</c:v>
                </c:pt>
                <c:pt idx="63">
                  <c:v>03.11.2017</c:v>
                </c:pt>
                <c:pt idx="64">
                  <c:v>04.11.2017</c:v>
                </c:pt>
                <c:pt idx="65">
                  <c:v>05.11.2017</c:v>
                </c:pt>
                <c:pt idx="66">
                  <c:v>06.11.2017</c:v>
                </c:pt>
                <c:pt idx="67">
                  <c:v>07.11.2017</c:v>
                </c:pt>
                <c:pt idx="68">
                  <c:v>08.11.2017</c:v>
                </c:pt>
                <c:pt idx="69">
                  <c:v>09.11.2017</c:v>
                </c:pt>
                <c:pt idx="70">
                  <c:v>10.11.2017</c:v>
                </c:pt>
                <c:pt idx="71">
                  <c:v>11.11.2017</c:v>
                </c:pt>
                <c:pt idx="72">
                  <c:v>12.11.2017</c:v>
                </c:pt>
                <c:pt idx="73">
                  <c:v>13.11.2017</c:v>
                </c:pt>
                <c:pt idx="74">
                  <c:v>14.11.2017</c:v>
                </c:pt>
                <c:pt idx="75">
                  <c:v>15.11.2017</c:v>
                </c:pt>
                <c:pt idx="76">
                  <c:v>16.11.2017</c:v>
                </c:pt>
                <c:pt idx="77">
                  <c:v>17.11.2017</c:v>
                </c:pt>
                <c:pt idx="78">
                  <c:v>18.11.2017</c:v>
                </c:pt>
                <c:pt idx="79">
                  <c:v>19.11.2017</c:v>
                </c:pt>
                <c:pt idx="80">
                  <c:v>20.11.2017</c:v>
                </c:pt>
                <c:pt idx="81">
                  <c:v>21.11.2017</c:v>
                </c:pt>
                <c:pt idx="82">
                  <c:v>22.11.2017</c:v>
                </c:pt>
                <c:pt idx="83">
                  <c:v>23.11.2017</c:v>
                </c:pt>
                <c:pt idx="84">
                  <c:v>24.11.2017</c:v>
                </c:pt>
                <c:pt idx="85">
                  <c:v>25.11.2017</c:v>
                </c:pt>
                <c:pt idx="86">
                  <c:v>26.11.2017</c:v>
                </c:pt>
                <c:pt idx="87">
                  <c:v>27.11.2017</c:v>
                </c:pt>
                <c:pt idx="88">
                  <c:v>28.11.2017</c:v>
                </c:pt>
                <c:pt idx="89">
                  <c:v>29.11.2017</c:v>
                </c:pt>
                <c:pt idx="90">
                  <c:v>30.11.2017</c:v>
                </c:pt>
                <c:pt idx="91">
                  <c:v>01.12.2017</c:v>
                </c:pt>
                <c:pt idx="92">
                  <c:v>02.12.2017</c:v>
                </c:pt>
                <c:pt idx="93">
                  <c:v>03.12.2017</c:v>
                </c:pt>
                <c:pt idx="94">
                  <c:v>04.12.2017</c:v>
                </c:pt>
                <c:pt idx="95">
                  <c:v>05.12.2017</c:v>
                </c:pt>
                <c:pt idx="96">
                  <c:v>06.12.2017</c:v>
                </c:pt>
                <c:pt idx="97">
                  <c:v>07.12.2017</c:v>
                </c:pt>
                <c:pt idx="98">
                  <c:v>08.12.2017</c:v>
                </c:pt>
                <c:pt idx="99">
                  <c:v>09.12.2017</c:v>
                </c:pt>
                <c:pt idx="100">
                  <c:v>10.12.2017</c:v>
                </c:pt>
                <c:pt idx="101">
                  <c:v>11.12.2017</c:v>
                </c:pt>
                <c:pt idx="102">
                  <c:v>12.12.2017</c:v>
                </c:pt>
                <c:pt idx="103">
                  <c:v>13.12.2017</c:v>
                </c:pt>
                <c:pt idx="104">
                  <c:v>14.12.2017</c:v>
                </c:pt>
                <c:pt idx="105">
                  <c:v>15.12.2017</c:v>
                </c:pt>
                <c:pt idx="106">
                  <c:v>16.12.2017</c:v>
                </c:pt>
                <c:pt idx="107">
                  <c:v>17.12.2017</c:v>
                </c:pt>
                <c:pt idx="108">
                  <c:v>18.12.2017</c:v>
                </c:pt>
                <c:pt idx="109">
                  <c:v>19.12.2017</c:v>
                </c:pt>
                <c:pt idx="110">
                  <c:v>20.12.2017</c:v>
                </c:pt>
                <c:pt idx="111">
                  <c:v>21.12.2017</c:v>
                </c:pt>
                <c:pt idx="112">
                  <c:v>22.12.2017</c:v>
                </c:pt>
                <c:pt idx="113">
                  <c:v>23.12.2017</c:v>
                </c:pt>
                <c:pt idx="114">
                  <c:v>24.12.2017</c:v>
                </c:pt>
                <c:pt idx="115">
                  <c:v>25.12.2017</c:v>
                </c:pt>
                <c:pt idx="116">
                  <c:v>26.12.2017</c:v>
                </c:pt>
                <c:pt idx="117">
                  <c:v>27.12.2017</c:v>
                </c:pt>
                <c:pt idx="118">
                  <c:v>28.12.2017</c:v>
                </c:pt>
                <c:pt idx="119">
                  <c:v>29.12.2017</c:v>
                </c:pt>
                <c:pt idx="120">
                  <c:v>30.12.2017</c:v>
                </c:pt>
                <c:pt idx="121">
                  <c:v>31.12.2017</c:v>
                </c:pt>
                <c:pt idx="122">
                  <c:v>01.01.2018</c:v>
                </c:pt>
                <c:pt idx="123">
                  <c:v>02.01.2018</c:v>
                </c:pt>
                <c:pt idx="124">
                  <c:v>03.01.2018</c:v>
                </c:pt>
                <c:pt idx="125">
                  <c:v>04.01.2018</c:v>
                </c:pt>
                <c:pt idx="126">
                  <c:v>05.01.2018</c:v>
                </c:pt>
                <c:pt idx="127">
                  <c:v>06.01.2018</c:v>
                </c:pt>
                <c:pt idx="128">
                  <c:v>07.01.2018</c:v>
                </c:pt>
                <c:pt idx="129">
                  <c:v>08.01.2018</c:v>
                </c:pt>
                <c:pt idx="130">
                  <c:v>09.01.2018</c:v>
                </c:pt>
                <c:pt idx="131">
                  <c:v>10.01.2018</c:v>
                </c:pt>
                <c:pt idx="132">
                  <c:v>11.01.2018</c:v>
                </c:pt>
                <c:pt idx="133">
                  <c:v>12.01.2018</c:v>
                </c:pt>
                <c:pt idx="134">
                  <c:v>13.01.2018</c:v>
                </c:pt>
                <c:pt idx="135">
                  <c:v>14.01.2018</c:v>
                </c:pt>
                <c:pt idx="136">
                  <c:v>15.01.2018</c:v>
                </c:pt>
                <c:pt idx="137">
                  <c:v>16.01.2018</c:v>
                </c:pt>
                <c:pt idx="138">
                  <c:v>17.01.2018</c:v>
                </c:pt>
                <c:pt idx="139">
                  <c:v>18.01.2018</c:v>
                </c:pt>
                <c:pt idx="140">
                  <c:v>19.01.2018</c:v>
                </c:pt>
                <c:pt idx="141">
                  <c:v>20.01.2018</c:v>
                </c:pt>
                <c:pt idx="142">
                  <c:v>21.01.2018</c:v>
                </c:pt>
                <c:pt idx="143">
                  <c:v>22.01.2018</c:v>
                </c:pt>
                <c:pt idx="144">
                  <c:v>23.01.2018</c:v>
                </c:pt>
                <c:pt idx="145">
                  <c:v>24.01.2018</c:v>
                </c:pt>
                <c:pt idx="146">
                  <c:v>25.01.2018</c:v>
                </c:pt>
                <c:pt idx="147">
                  <c:v>26.01.2018</c:v>
                </c:pt>
                <c:pt idx="148">
                  <c:v>27.01.2018</c:v>
                </c:pt>
                <c:pt idx="149">
                  <c:v>28.01.2018</c:v>
                </c:pt>
                <c:pt idx="150">
                  <c:v>29.01.2018</c:v>
                </c:pt>
                <c:pt idx="151">
                  <c:v>30.01.2018</c:v>
                </c:pt>
                <c:pt idx="152">
                  <c:v>31.01.2018</c:v>
                </c:pt>
                <c:pt idx="153">
                  <c:v>01.02.2018</c:v>
                </c:pt>
                <c:pt idx="154">
                  <c:v>02.02.2018</c:v>
                </c:pt>
                <c:pt idx="155">
                  <c:v>03.02.2018</c:v>
                </c:pt>
                <c:pt idx="156">
                  <c:v>04.02.2018</c:v>
                </c:pt>
                <c:pt idx="157">
                  <c:v>05.02.2018</c:v>
                </c:pt>
                <c:pt idx="158">
                  <c:v>06.02.2018</c:v>
                </c:pt>
                <c:pt idx="159">
                  <c:v>07.02.2018</c:v>
                </c:pt>
                <c:pt idx="160">
                  <c:v>08.02.2018</c:v>
                </c:pt>
                <c:pt idx="161">
                  <c:v>09.02.2018</c:v>
                </c:pt>
                <c:pt idx="162">
                  <c:v>10.02.2018</c:v>
                </c:pt>
                <c:pt idx="163">
                  <c:v>11.02.2018</c:v>
                </c:pt>
                <c:pt idx="164">
                  <c:v>12.02.2018</c:v>
                </c:pt>
                <c:pt idx="165">
                  <c:v>13.02.2018</c:v>
                </c:pt>
                <c:pt idx="166">
                  <c:v>14.02.2018</c:v>
                </c:pt>
                <c:pt idx="167">
                  <c:v>15.02.2018</c:v>
                </c:pt>
                <c:pt idx="168">
                  <c:v>16.02.2018</c:v>
                </c:pt>
                <c:pt idx="169">
                  <c:v>17.02.2018</c:v>
                </c:pt>
                <c:pt idx="170">
                  <c:v>18.02.2018</c:v>
                </c:pt>
                <c:pt idx="171">
                  <c:v>19.02.2018</c:v>
                </c:pt>
                <c:pt idx="172">
                  <c:v>20.02.2018</c:v>
                </c:pt>
                <c:pt idx="173">
                  <c:v>21.02.2018</c:v>
                </c:pt>
                <c:pt idx="174">
                  <c:v>22.02.2018</c:v>
                </c:pt>
                <c:pt idx="175">
                  <c:v>23.02.2018</c:v>
                </c:pt>
                <c:pt idx="176">
                  <c:v>24.02.2018</c:v>
                </c:pt>
                <c:pt idx="177">
                  <c:v>25.02.2018</c:v>
                </c:pt>
                <c:pt idx="178">
                  <c:v>26.02.2018</c:v>
                </c:pt>
                <c:pt idx="179">
                  <c:v>27.02.2018</c:v>
                </c:pt>
                <c:pt idx="180">
                  <c:v>28.02.2018</c:v>
                </c:pt>
                <c:pt idx="181">
                  <c:v>01.03.2018</c:v>
                </c:pt>
                <c:pt idx="182">
                  <c:v>02.03.2018</c:v>
                </c:pt>
                <c:pt idx="183">
                  <c:v>03.03.2018</c:v>
                </c:pt>
                <c:pt idx="184">
                  <c:v>04.03.2018</c:v>
                </c:pt>
                <c:pt idx="185">
                  <c:v>05.03.2018</c:v>
                </c:pt>
                <c:pt idx="186">
                  <c:v>06.03.2018</c:v>
                </c:pt>
                <c:pt idx="187">
                  <c:v>07.03.2018</c:v>
                </c:pt>
                <c:pt idx="188">
                  <c:v>08.03.2018</c:v>
                </c:pt>
                <c:pt idx="189">
                  <c:v>09.03.2018</c:v>
                </c:pt>
                <c:pt idx="190">
                  <c:v>10.03.2018</c:v>
                </c:pt>
                <c:pt idx="191">
                  <c:v>11.03.2018</c:v>
                </c:pt>
                <c:pt idx="192">
                  <c:v>12.03.2018</c:v>
                </c:pt>
                <c:pt idx="193">
                  <c:v>13.03.2018</c:v>
                </c:pt>
                <c:pt idx="194">
                  <c:v>14.03.2018</c:v>
                </c:pt>
                <c:pt idx="195">
                  <c:v>15.03.2018</c:v>
                </c:pt>
                <c:pt idx="196">
                  <c:v>16.03.2018</c:v>
                </c:pt>
                <c:pt idx="197">
                  <c:v>17.03.2018</c:v>
                </c:pt>
                <c:pt idx="198">
                  <c:v>18.03.2018</c:v>
                </c:pt>
                <c:pt idx="199">
                  <c:v>19.03.2018</c:v>
                </c:pt>
                <c:pt idx="200">
                  <c:v>20.03.2018</c:v>
                </c:pt>
                <c:pt idx="201">
                  <c:v>21.03.2018</c:v>
                </c:pt>
                <c:pt idx="202">
                  <c:v>22.03.2018</c:v>
                </c:pt>
                <c:pt idx="203">
                  <c:v>23.03.2018</c:v>
                </c:pt>
                <c:pt idx="204">
                  <c:v>24.03.2018</c:v>
                </c:pt>
                <c:pt idx="205">
                  <c:v>25.03.2018</c:v>
                </c:pt>
                <c:pt idx="206">
                  <c:v>26.03.2018</c:v>
                </c:pt>
                <c:pt idx="207">
                  <c:v>27.03.2018</c:v>
                </c:pt>
                <c:pt idx="208">
                  <c:v>28.03.2018</c:v>
                </c:pt>
                <c:pt idx="209">
                  <c:v>29.03.2018</c:v>
                </c:pt>
                <c:pt idx="210">
                  <c:v>30.03.2018</c:v>
                </c:pt>
                <c:pt idx="211">
                  <c:v>31.03.2018</c:v>
                </c:pt>
                <c:pt idx="212">
                  <c:v>01.04.2018</c:v>
                </c:pt>
                <c:pt idx="213">
                  <c:v>02.04.2018</c:v>
                </c:pt>
                <c:pt idx="214">
                  <c:v>03.04.2018</c:v>
                </c:pt>
                <c:pt idx="215">
                  <c:v>04.04.2018</c:v>
                </c:pt>
                <c:pt idx="216">
                  <c:v>05.04.2018</c:v>
                </c:pt>
                <c:pt idx="217">
                  <c:v>06.04.2018</c:v>
                </c:pt>
                <c:pt idx="218">
                  <c:v>07.04.2018</c:v>
                </c:pt>
                <c:pt idx="219">
                  <c:v>08.04.2018</c:v>
                </c:pt>
                <c:pt idx="220">
                  <c:v>09.04.2018</c:v>
                </c:pt>
                <c:pt idx="221">
                  <c:v>10.04.2018</c:v>
                </c:pt>
                <c:pt idx="222">
                  <c:v>11.04.2018</c:v>
                </c:pt>
                <c:pt idx="223">
                  <c:v>12.04.2018</c:v>
                </c:pt>
                <c:pt idx="224">
                  <c:v>13.04.2018</c:v>
                </c:pt>
                <c:pt idx="225">
                  <c:v>14.04.2018</c:v>
                </c:pt>
                <c:pt idx="226">
                  <c:v>15.04.2018</c:v>
                </c:pt>
                <c:pt idx="227">
                  <c:v>16.04.2018</c:v>
                </c:pt>
                <c:pt idx="228">
                  <c:v>17.04.2018</c:v>
                </c:pt>
                <c:pt idx="229">
                  <c:v>18.04.2018</c:v>
                </c:pt>
                <c:pt idx="230">
                  <c:v>19.04.2018</c:v>
                </c:pt>
                <c:pt idx="231">
                  <c:v>20.04.2018</c:v>
                </c:pt>
                <c:pt idx="232">
                  <c:v>21.04.2018</c:v>
                </c:pt>
                <c:pt idx="233">
                  <c:v>22.04.2018</c:v>
                </c:pt>
                <c:pt idx="234">
                  <c:v>23.04.2018</c:v>
                </c:pt>
                <c:pt idx="235">
                  <c:v>24.04.2018</c:v>
                </c:pt>
                <c:pt idx="236">
                  <c:v>25.04.2018</c:v>
                </c:pt>
                <c:pt idx="237">
                  <c:v>26.04.2018</c:v>
                </c:pt>
                <c:pt idx="238">
                  <c:v>27.04.2018</c:v>
                </c:pt>
                <c:pt idx="239">
                  <c:v>28.04.2018</c:v>
                </c:pt>
                <c:pt idx="240">
                  <c:v>29.04.2018</c:v>
                </c:pt>
                <c:pt idx="241">
                  <c:v>30.04.2018</c:v>
                </c:pt>
                <c:pt idx="242">
                  <c:v>01.05.2018</c:v>
                </c:pt>
                <c:pt idx="243">
                  <c:v>02.05.2018</c:v>
                </c:pt>
                <c:pt idx="244">
                  <c:v>03.05.2018</c:v>
                </c:pt>
                <c:pt idx="245">
                  <c:v>04.05.2018</c:v>
                </c:pt>
                <c:pt idx="246">
                  <c:v>05.05.2018</c:v>
                </c:pt>
                <c:pt idx="247">
                  <c:v>06.05.2018</c:v>
                </c:pt>
                <c:pt idx="248">
                  <c:v>07.05.2018</c:v>
                </c:pt>
                <c:pt idx="249">
                  <c:v>08.05.2018</c:v>
                </c:pt>
                <c:pt idx="250">
                  <c:v>09.05.2018</c:v>
                </c:pt>
                <c:pt idx="251">
                  <c:v>10.05.2018</c:v>
                </c:pt>
                <c:pt idx="252">
                  <c:v>11.05.2018</c:v>
                </c:pt>
                <c:pt idx="253">
                  <c:v>12.05.2018</c:v>
                </c:pt>
                <c:pt idx="254">
                  <c:v>13.05.2018</c:v>
                </c:pt>
                <c:pt idx="255">
                  <c:v>14.05.2018</c:v>
                </c:pt>
                <c:pt idx="256">
                  <c:v>15.05.2018</c:v>
                </c:pt>
                <c:pt idx="257">
                  <c:v>16.05.2018</c:v>
                </c:pt>
                <c:pt idx="258">
                  <c:v>17.05.2018</c:v>
                </c:pt>
                <c:pt idx="259">
                  <c:v>18.05.2018</c:v>
                </c:pt>
                <c:pt idx="260">
                  <c:v>19.05.2018</c:v>
                </c:pt>
                <c:pt idx="261">
                  <c:v>20.05.2018</c:v>
                </c:pt>
                <c:pt idx="262">
                  <c:v>21.05.2018</c:v>
                </c:pt>
                <c:pt idx="263">
                  <c:v>22.05.2018</c:v>
                </c:pt>
                <c:pt idx="264">
                  <c:v>23.05.2018</c:v>
                </c:pt>
                <c:pt idx="265">
                  <c:v>24.05.2018</c:v>
                </c:pt>
                <c:pt idx="266">
                  <c:v>25.05.2018</c:v>
                </c:pt>
                <c:pt idx="267">
                  <c:v>26.05.2018</c:v>
                </c:pt>
                <c:pt idx="268">
                  <c:v>27.05.2018</c:v>
                </c:pt>
                <c:pt idx="269">
                  <c:v>28.05.2018</c:v>
                </c:pt>
                <c:pt idx="270">
                  <c:v>29.05.2018</c:v>
                </c:pt>
                <c:pt idx="271">
                  <c:v>30.05.2018</c:v>
                </c:pt>
                <c:pt idx="272">
                  <c:v>31.05.2018</c:v>
                </c:pt>
                <c:pt idx="273">
                  <c:v>01.06.2018</c:v>
                </c:pt>
                <c:pt idx="274">
                  <c:v>02.06.2018</c:v>
                </c:pt>
                <c:pt idx="275">
                  <c:v>03.06.2018</c:v>
                </c:pt>
                <c:pt idx="276">
                  <c:v>04.06.2018</c:v>
                </c:pt>
                <c:pt idx="277">
                  <c:v>05.06.2018</c:v>
                </c:pt>
                <c:pt idx="278">
                  <c:v>06.06.2018</c:v>
                </c:pt>
                <c:pt idx="279">
                  <c:v>07.06.2018</c:v>
                </c:pt>
                <c:pt idx="280">
                  <c:v>08.06.2018</c:v>
                </c:pt>
                <c:pt idx="281">
                  <c:v>09.06.2018</c:v>
                </c:pt>
                <c:pt idx="282">
                  <c:v>10.06.2018</c:v>
                </c:pt>
                <c:pt idx="283">
                  <c:v>11.06.2018</c:v>
                </c:pt>
                <c:pt idx="284">
                  <c:v>12.06.2018</c:v>
                </c:pt>
                <c:pt idx="285">
                  <c:v>13.06.2018</c:v>
                </c:pt>
                <c:pt idx="286">
                  <c:v>14.06.2018</c:v>
                </c:pt>
                <c:pt idx="287">
                  <c:v>15.06.2018</c:v>
                </c:pt>
                <c:pt idx="288">
                  <c:v>16.06.2018</c:v>
                </c:pt>
                <c:pt idx="289">
                  <c:v>17.06.2018</c:v>
                </c:pt>
                <c:pt idx="290">
                  <c:v>18.06.2018</c:v>
                </c:pt>
                <c:pt idx="291">
                  <c:v>19.06.2018</c:v>
                </c:pt>
                <c:pt idx="292">
                  <c:v>20.06.2018</c:v>
                </c:pt>
                <c:pt idx="293">
                  <c:v>21.06.2018</c:v>
                </c:pt>
                <c:pt idx="294">
                  <c:v>22.06.2018</c:v>
                </c:pt>
                <c:pt idx="295">
                  <c:v>23.06.2018</c:v>
                </c:pt>
                <c:pt idx="296">
                  <c:v>24.06.2018</c:v>
                </c:pt>
                <c:pt idx="297">
                  <c:v>25.06.2018</c:v>
                </c:pt>
                <c:pt idx="298">
                  <c:v>26.06.2018</c:v>
                </c:pt>
                <c:pt idx="299">
                  <c:v>27.06.2018</c:v>
                </c:pt>
                <c:pt idx="300">
                  <c:v>28.06.2018</c:v>
                </c:pt>
                <c:pt idx="301">
                  <c:v>29.06.2018</c:v>
                </c:pt>
                <c:pt idx="302">
                  <c:v>30.06.2018</c:v>
                </c:pt>
                <c:pt idx="303">
                  <c:v>01.07.2018</c:v>
                </c:pt>
                <c:pt idx="304">
                  <c:v>02.07.2018</c:v>
                </c:pt>
                <c:pt idx="305">
                  <c:v>03.07.2018</c:v>
                </c:pt>
                <c:pt idx="306">
                  <c:v>04.07.2018</c:v>
                </c:pt>
                <c:pt idx="307">
                  <c:v>05.07.2018</c:v>
                </c:pt>
                <c:pt idx="308">
                  <c:v>06.07.2018</c:v>
                </c:pt>
                <c:pt idx="309">
                  <c:v>07.07.2018</c:v>
                </c:pt>
                <c:pt idx="310">
                  <c:v>08.07.2018</c:v>
                </c:pt>
                <c:pt idx="311">
                  <c:v>09.07.2018</c:v>
                </c:pt>
                <c:pt idx="312">
                  <c:v>10.07.2018</c:v>
                </c:pt>
                <c:pt idx="313">
                  <c:v>11.07.2018</c:v>
                </c:pt>
                <c:pt idx="314">
                  <c:v>12.07.2018</c:v>
                </c:pt>
                <c:pt idx="315">
                  <c:v>13.07.2018</c:v>
                </c:pt>
                <c:pt idx="316">
                  <c:v>14.07.2018</c:v>
                </c:pt>
                <c:pt idx="317">
                  <c:v>15.07.2018</c:v>
                </c:pt>
                <c:pt idx="318">
                  <c:v>16.07.2018</c:v>
                </c:pt>
                <c:pt idx="319">
                  <c:v>17.07.2018</c:v>
                </c:pt>
                <c:pt idx="320">
                  <c:v>18.07.2018</c:v>
                </c:pt>
                <c:pt idx="321">
                  <c:v>19.07.2018</c:v>
                </c:pt>
                <c:pt idx="322">
                  <c:v>20.07.2018</c:v>
                </c:pt>
                <c:pt idx="323">
                  <c:v>21.07.2018</c:v>
                </c:pt>
                <c:pt idx="324">
                  <c:v>22.07.2018</c:v>
                </c:pt>
                <c:pt idx="325">
                  <c:v>23.07.2018</c:v>
                </c:pt>
                <c:pt idx="326">
                  <c:v>24.07.2018</c:v>
                </c:pt>
                <c:pt idx="327">
                  <c:v>25.07.2018</c:v>
                </c:pt>
                <c:pt idx="328">
                  <c:v>26.07.2018</c:v>
                </c:pt>
                <c:pt idx="329">
                  <c:v>27.07.2018</c:v>
                </c:pt>
                <c:pt idx="330">
                  <c:v>28.07.2018</c:v>
                </c:pt>
                <c:pt idx="331">
                  <c:v>29.07.2018</c:v>
                </c:pt>
                <c:pt idx="332">
                  <c:v>30.07.2018</c:v>
                </c:pt>
                <c:pt idx="333">
                  <c:v>31.07.2018</c:v>
                </c:pt>
                <c:pt idx="334">
                  <c:v>01.08.2018</c:v>
                </c:pt>
                <c:pt idx="335">
                  <c:v>02.08.2018</c:v>
                </c:pt>
                <c:pt idx="336">
                  <c:v>03.08.2018</c:v>
                </c:pt>
                <c:pt idx="337">
                  <c:v>04.08.2018</c:v>
                </c:pt>
                <c:pt idx="338">
                  <c:v>05.08.2018</c:v>
                </c:pt>
                <c:pt idx="339">
                  <c:v>06.08.2018</c:v>
                </c:pt>
                <c:pt idx="340">
                  <c:v>07.08.2018</c:v>
                </c:pt>
                <c:pt idx="341">
                  <c:v>08.08.2018</c:v>
                </c:pt>
                <c:pt idx="342">
                  <c:v>09.08.2018</c:v>
                </c:pt>
                <c:pt idx="343">
                  <c:v>10.08.2018</c:v>
                </c:pt>
                <c:pt idx="344">
                  <c:v>11.08.2018</c:v>
                </c:pt>
                <c:pt idx="345">
                  <c:v>12.08.2018</c:v>
                </c:pt>
                <c:pt idx="346">
                  <c:v>13.08.2018</c:v>
                </c:pt>
                <c:pt idx="347">
                  <c:v>14.08.2018</c:v>
                </c:pt>
              </c:strCache>
            </c:strRef>
          </c:cat>
          <c:val>
            <c:numRef>
              <c:f>Sheet1!$B$2:$B$349</c:f>
              <c:numCache>
                <c:formatCode>General</c:formatCode>
                <c:ptCount val="348"/>
                <c:pt idx="4">
                  <c:v>39</c:v>
                </c:pt>
                <c:pt idx="5">
                  <c:v>39</c:v>
                </c:pt>
                <c:pt idx="6">
                  <c:v>40</c:v>
                </c:pt>
                <c:pt idx="7">
                  <c:v>42</c:v>
                </c:pt>
                <c:pt idx="8">
                  <c:v>47</c:v>
                </c:pt>
                <c:pt idx="9">
                  <c:v>49</c:v>
                </c:pt>
                <c:pt idx="10">
                  <c:v>51</c:v>
                </c:pt>
                <c:pt idx="11">
                  <c:v>53</c:v>
                </c:pt>
                <c:pt idx="12">
                  <c:v>54</c:v>
                </c:pt>
                <c:pt idx="13">
                  <c:v>342</c:v>
                </c:pt>
                <c:pt idx="14">
                  <c:v>415</c:v>
                </c:pt>
                <c:pt idx="15">
                  <c:v>425</c:v>
                </c:pt>
                <c:pt idx="16">
                  <c:v>429</c:v>
                </c:pt>
                <c:pt idx="17">
                  <c:v>444</c:v>
                </c:pt>
                <c:pt idx="18">
                  <c:v>450</c:v>
                </c:pt>
                <c:pt idx="19">
                  <c:v>453</c:v>
                </c:pt>
                <c:pt idx="20">
                  <c:v>452</c:v>
                </c:pt>
                <c:pt idx="21">
                  <c:v>455</c:v>
                </c:pt>
                <c:pt idx="22">
                  <c:v>457</c:v>
                </c:pt>
                <c:pt idx="23">
                  <c:v>461</c:v>
                </c:pt>
                <c:pt idx="24">
                  <c:v>462</c:v>
                </c:pt>
                <c:pt idx="25">
                  <c:v>464</c:v>
                </c:pt>
                <c:pt idx="26">
                  <c:v>465</c:v>
                </c:pt>
                <c:pt idx="27">
                  <c:v>469</c:v>
                </c:pt>
                <c:pt idx="28">
                  <c:v>473</c:v>
                </c:pt>
                <c:pt idx="29">
                  <c:v>476</c:v>
                </c:pt>
                <c:pt idx="30">
                  <c:v>477</c:v>
                </c:pt>
                <c:pt idx="31">
                  <c:v>481</c:v>
                </c:pt>
                <c:pt idx="32">
                  <c:v>481</c:v>
                </c:pt>
                <c:pt idx="33">
                  <c:v>484</c:v>
                </c:pt>
                <c:pt idx="34">
                  <c:v>486</c:v>
                </c:pt>
                <c:pt idx="35">
                  <c:v>487</c:v>
                </c:pt>
                <c:pt idx="36">
                  <c:v>487</c:v>
                </c:pt>
                <c:pt idx="37">
                  <c:v>490</c:v>
                </c:pt>
                <c:pt idx="38">
                  <c:v>490</c:v>
                </c:pt>
                <c:pt idx="39">
                  <c:v>492</c:v>
                </c:pt>
                <c:pt idx="40">
                  <c:v>495</c:v>
                </c:pt>
                <c:pt idx="41">
                  <c:v>498</c:v>
                </c:pt>
                <c:pt idx="42">
                  <c:v>500</c:v>
                </c:pt>
                <c:pt idx="43">
                  <c:v>500</c:v>
                </c:pt>
                <c:pt idx="44">
                  <c:v>506</c:v>
                </c:pt>
                <c:pt idx="45">
                  <c:v>507</c:v>
                </c:pt>
                <c:pt idx="46">
                  <c:v>513</c:v>
                </c:pt>
                <c:pt idx="47">
                  <c:v>516</c:v>
                </c:pt>
                <c:pt idx="48">
                  <c:v>518</c:v>
                </c:pt>
                <c:pt idx="49">
                  <c:v>519</c:v>
                </c:pt>
                <c:pt idx="50">
                  <c:v>520</c:v>
                </c:pt>
                <c:pt idx="51">
                  <c:v>521</c:v>
                </c:pt>
                <c:pt idx="52">
                  <c:v>522</c:v>
                </c:pt>
                <c:pt idx="53">
                  <c:v>526</c:v>
                </c:pt>
                <c:pt idx="54">
                  <c:v>527</c:v>
                </c:pt>
                <c:pt idx="55">
                  <c:v>539</c:v>
                </c:pt>
                <c:pt idx="56">
                  <c:v>570</c:v>
                </c:pt>
                <c:pt idx="57">
                  <c:v>591</c:v>
                </c:pt>
                <c:pt idx="58">
                  <c:v>593</c:v>
                </c:pt>
                <c:pt idx="59">
                  <c:v>597</c:v>
                </c:pt>
                <c:pt idx="60">
                  <c:v>606</c:v>
                </c:pt>
                <c:pt idx="61">
                  <c:v>632</c:v>
                </c:pt>
                <c:pt idx="62">
                  <c:v>746</c:v>
                </c:pt>
                <c:pt idx="63">
                  <c:v>766</c:v>
                </c:pt>
                <c:pt idx="64">
                  <c:v>781</c:v>
                </c:pt>
                <c:pt idx="65">
                  <c:v>789</c:v>
                </c:pt>
                <c:pt idx="66">
                  <c:v>801</c:v>
                </c:pt>
                <c:pt idx="67">
                  <c:v>812</c:v>
                </c:pt>
                <c:pt idx="68">
                  <c:v>819</c:v>
                </c:pt>
                <c:pt idx="69">
                  <c:v>846</c:v>
                </c:pt>
                <c:pt idx="70">
                  <c:v>856</c:v>
                </c:pt>
                <c:pt idx="71">
                  <c:v>864</c:v>
                </c:pt>
                <c:pt idx="72">
                  <c:v>954</c:v>
                </c:pt>
                <c:pt idx="73">
                  <c:v>1000</c:v>
                </c:pt>
                <c:pt idx="74">
                  <c:v>1028</c:v>
                </c:pt>
                <c:pt idx="75">
                  <c:v>1069</c:v>
                </c:pt>
                <c:pt idx="76">
                  <c:v>1203</c:v>
                </c:pt>
                <c:pt idx="77">
                  <c:v>1235</c:v>
                </c:pt>
                <c:pt idx="78">
                  <c:v>1255</c:v>
                </c:pt>
                <c:pt idx="79">
                  <c:v>1274</c:v>
                </c:pt>
                <c:pt idx="80">
                  <c:v>1286</c:v>
                </c:pt>
                <c:pt idx="81">
                  <c:v>1316</c:v>
                </c:pt>
                <c:pt idx="82">
                  <c:v>1340</c:v>
                </c:pt>
                <c:pt idx="83">
                  <c:v>1404</c:v>
                </c:pt>
                <c:pt idx="84">
                  <c:v>1427</c:v>
                </c:pt>
                <c:pt idx="85">
                  <c:v>1456</c:v>
                </c:pt>
                <c:pt idx="86">
                  <c:v>1473</c:v>
                </c:pt>
                <c:pt idx="87">
                  <c:v>1497</c:v>
                </c:pt>
                <c:pt idx="88">
                  <c:v>1511</c:v>
                </c:pt>
                <c:pt idx="89">
                  <c:v>1517</c:v>
                </c:pt>
                <c:pt idx="90">
                  <c:v>1523</c:v>
                </c:pt>
                <c:pt idx="91">
                  <c:v>1528</c:v>
                </c:pt>
                <c:pt idx="92">
                  <c:v>1532</c:v>
                </c:pt>
                <c:pt idx="93">
                  <c:v>1546</c:v>
                </c:pt>
                <c:pt idx="94">
                  <c:v>1551</c:v>
                </c:pt>
                <c:pt idx="95">
                  <c:v>1557</c:v>
                </c:pt>
                <c:pt idx="96">
                  <c:v>1573</c:v>
                </c:pt>
                <c:pt idx="97">
                  <c:v>1583</c:v>
                </c:pt>
                <c:pt idx="98">
                  <c:v>1594</c:v>
                </c:pt>
                <c:pt idx="99">
                  <c:v>1615</c:v>
                </c:pt>
                <c:pt idx="100">
                  <c:v>1623</c:v>
                </c:pt>
                <c:pt idx="101">
                  <c:v>1636</c:v>
                </c:pt>
                <c:pt idx="102">
                  <c:v>1644</c:v>
                </c:pt>
                <c:pt idx="103">
                  <c:v>1656</c:v>
                </c:pt>
                <c:pt idx="104">
                  <c:v>1664</c:v>
                </c:pt>
                <c:pt idx="105">
                  <c:v>1673</c:v>
                </c:pt>
                <c:pt idx="106">
                  <c:v>1687</c:v>
                </c:pt>
                <c:pt idx="107">
                  <c:v>1707</c:v>
                </c:pt>
                <c:pt idx="108">
                  <c:v>1712</c:v>
                </c:pt>
                <c:pt idx="109">
                  <c:v>1712</c:v>
                </c:pt>
                <c:pt idx="110">
                  <c:v>1722</c:v>
                </c:pt>
                <c:pt idx="111">
                  <c:v>1743</c:v>
                </c:pt>
                <c:pt idx="112">
                  <c:v>1764</c:v>
                </c:pt>
                <c:pt idx="113">
                  <c:v>1779</c:v>
                </c:pt>
                <c:pt idx="114">
                  <c:v>1790</c:v>
                </c:pt>
                <c:pt idx="115">
                  <c:v>1814</c:v>
                </c:pt>
                <c:pt idx="116">
                  <c:v>1839</c:v>
                </c:pt>
                <c:pt idx="117">
                  <c:v>1855</c:v>
                </c:pt>
                <c:pt idx="118">
                  <c:v>1887</c:v>
                </c:pt>
                <c:pt idx="119">
                  <c:v>1961</c:v>
                </c:pt>
                <c:pt idx="120">
                  <c:v>2030</c:v>
                </c:pt>
                <c:pt idx="121">
                  <c:v>2079</c:v>
                </c:pt>
                <c:pt idx="122">
                  <c:v>2112</c:v>
                </c:pt>
                <c:pt idx="123">
                  <c:v>2161</c:v>
                </c:pt>
                <c:pt idx="124">
                  <c:v>2208</c:v>
                </c:pt>
                <c:pt idx="125">
                  <c:v>2229</c:v>
                </c:pt>
                <c:pt idx="126">
                  <c:v>2256</c:v>
                </c:pt>
                <c:pt idx="127">
                  <c:v>2274</c:v>
                </c:pt>
                <c:pt idx="128">
                  <c:v>2299</c:v>
                </c:pt>
                <c:pt idx="129">
                  <c:v>2320</c:v>
                </c:pt>
                <c:pt idx="130">
                  <c:v>2392</c:v>
                </c:pt>
                <c:pt idx="131">
                  <c:v>2454</c:v>
                </c:pt>
                <c:pt idx="132">
                  <c:v>2523</c:v>
                </c:pt>
                <c:pt idx="133">
                  <c:v>2563</c:v>
                </c:pt>
                <c:pt idx="134">
                  <c:v>2601</c:v>
                </c:pt>
                <c:pt idx="135">
                  <c:v>2640</c:v>
                </c:pt>
                <c:pt idx="136">
                  <c:v>2661</c:v>
                </c:pt>
                <c:pt idx="137">
                  <c:v>2697</c:v>
                </c:pt>
                <c:pt idx="138">
                  <c:v>2724</c:v>
                </c:pt>
                <c:pt idx="139">
                  <c:v>2770</c:v>
                </c:pt>
                <c:pt idx="140">
                  <c:v>2797</c:v>
                </c:pt>
                <c:pt idx="141">
                  <c:v>2818</c:v>
                </c:pt>
                <c:pt idx="142">
                  <c:v>2847</c:v>
                </c:pt>
                <c:pt idx="143">
                  <c:v>2885</c:v>
                </c:pt>
                <c:pt idx="144">
                  <c:v>2913</c:v>
                </c:pt>
                <c:pt idx="145">
                  <c:v>2928</c:v>
                </c:pt>
                <c:pt idx="146">
                  <c:v>2945</c:v>
                </c:pt>
                <c:pt idx="147">
                  <c:v>2974</c:v>
                </c:pt>
                <c:pt idx="148">
                  <c:v>2994</c:v>
                </c:pt>
                <c:pt idx="149">
                  <c:v>3018</c:v>
                </c:pt>
                <c:pt idx="150">
                  <c:v>3040</c:v>
                </c:pt>
                <c:pt idx="151">
                  <c:v>3061</c:v>
                </c:pt>
                <c:pt idx="152">
                  <c:v>3089</c:v>
                </c:pt>
                <c:pt idx="153">
                  <c:v>3098</c:v>
                </c:pt>
                <c:pt idx="154">
                  <c:v>3132</c:v>
                </c:pt>
                <c:pt idx="155">
                  <c:v>3166</c:v>
                </c:pt>
                <c:pt idx="156">
                  <c:v>3186</c:v>
                </c:pt>
                <c:pt idx="157">
                  <c:v>3205</c:v>
                </c:pt>
                <c:pt idx="158">
                  <c:v>3236</c:v>
                </c:pt>
                <c:pt idx="159">
                  <c:v>3271</c:v>
                </c:pt>
                <c:pt idx="160">
                  <c:v>3311</c:v>
                </c:pt>
                <c:pt idx="161">
                  <c:v>3338</c:v>
                </c:pt>
                <c:pt idx="162">
                  <c:v>3354</c:v>
                </c:pt>
                <c:pt idx="163">
                  <c:v>3388</c:v>
                </c:pt>
                <c:pt idx="164">
                  <c:v>3398</c:v>
                </c:pt>
                <c:pt idx="165">
                  <c:v>3410</c:v>
                </c:pt>
                <c:pt idx="166">
                  <c:v>3429</c:v>
                </c:pt>
                <c:pt idx="167">
                  <c:v>3449</c:v>
                </c:pt>
                <c:pt idx="168">
                  <c:v>3472</c:v>
                </c:pt>
                <c:pt idx="169">
                  <c:v>3482</c:v>
                </c:pt>
                <c:pt idx="170">
                  <c:v>3502</c:v>
                </c:pt>
                <c:pt idx="171">
                  <c:v>3518</c:v>
                </c:pt>
                <c:pt idx="172">
                  <c:v>3534</c:v>
                </c:pt>
                <c:pt idx="173">
                  <c:v>3561</c:v>
                </c:pt>
                <c:pt idx="174">
                  <c:v>3591</c:v>
                </c:pt>
                <c:pt idx="175">
                  <c:v>3616</c:v>
                </c:pt>
                <c:pt idx="176">
                  <c:v>3647</c:v>
                </c:pt>
                <c:pt idx="177">
                  <c:v>3674</c:v>
                </c:pt>
                <c:pt idx="178">
                  <c:v>3702</c:v>
                </c:pt>
                <c:pt idx="179">
                  <c:v>3727</c:v>
                </c:pt>
                <c:pt idx="180">
                  <c:v>3740</c:v>
                </c:pt>
                <c:pt idx="181">
                  <c:v>3757</c:v>
                </c:pt>
                <c:pt idx="182">
                  <c:v>3779</c:v>
                </c:pt>
                <c:pt idx="183">
                  <c:v>3785</c:v>
                </c:pt>
                <c:pt idx="184">
                  <c:v>3797</c:v>
                </c:pt>
                <c:pt idx="185">
                  <c:v>3806</c:v>
                </c:pt>
                <c:pt idx="186">
                  <c:v>3818</c:v>
                </c:pt>
                <c:pt idx="187">
                  <c:v>3824</c:v>
                </c:pt>
                <c:pt idx="188">
                  <c:v>3845</c:v>
                </c:pt>
                <c:pt idx="189">
                  <c:v>3885</c:v>
                </c:pt>
                <c:pt idx="190">
                  <c:v>3905</c:v>
                </c:pt>
                <c:pt idx="191">
                  <c:v>3923</c:v>
                </c:pt>
                <c:pt idx="192">
                  <c:v>3934</c:v>
                </c:pt>
                <c:pt idx="193">
                  <c:v>3963</c:v>
                </c:pt>
                <c:pt idx="194">
                  <c:v>3989</c:v>
                </c:pt>
                <c:pt idx="195">
                  <c:v>4010</c:v>
                </c:pt>
                <c:pt idx="196">
                  <c:v>4023</c:v>
                </c:pt>
                <c:pt idx="197">
                  <c:v>4035</c:v>
                </c:pt>
                <c:pt idx="198">
                  <c:v>4055</c:v>
                </c:pt>
                <c:pt idx="199">
                  <c:v>4071</c:v>
                </c:pt>
                <c:pt idx="200">
                  <c:v>4079</c:v>
                </c:pt>
                <c:pt idx="201">
                  <c:v>4092</c:v>
                </c:pt>
                <c:pt idx="202">
                  <c:v>4097</c:v>
                </c:pt>
                <c:pt idx="203">
                  <c:v>4113</c:v>
                </c:pt>
                <c:pt idx="204">
                  <c:v>4117</c:v>
                </c:pt>
                <c:pt idx="205">
                  <c:v>4131</c:v>
                </c:pt>
                <c:pt idx="206">
                  <c:v>4147</c:v>
                </c:pt>
                <c:pt idx="207">
                  <c:v>4157</c:v>
                </c:pt>
                <c:pt idx="208">
                  <c:v>4180</c:v>
                </c:pt>
                <c:pt idx="209">
                  <c:v>4211</c:v>
                </c:pt>
                <c:pt idx="210">
                  <c:v>4246</c:v>
                </c:pt>
                <c:pt idx="214">
                  <c:v>4399</c:v>
                </c:pt>
                <c:pt idx="215">
                  <c:v>4410</c:v>
                </c:pt>
                <c:pt idx="216">
                  <c:v>4430</c:v>
                </c:pt>
                <c:pt idx="217">
                  <c:v>4438</c:v>
                </c:pt>
                <c:pt idx="218">
                  <c:v>4460</c:v>
                </c:pt>
                <c:pt idx="219">
                  <c:v>4470</c:v>
                </c:pt>
                <c:pt idx="220">
                  <c:v>4490</c:v>
                </c:pt>
                <c:pt idx="221">
                  <c:v>4501</c:v>
                </c:pt>
                <c:pt idx="222">
                  <c:v>4527</c:v>
                </c:pt>
                <c:pt idx="223">
                  <c:v>4562</c:v>
                </c:pt>
                <c:pt idx="224">
                  <c:v>4587</c:v>
                </c:pt>
                <c:pt idx="225">
                  <c:v>4603</c:v>
                </c:pt>
                <c:pt idx="226">
                  <c:v>4621</c:v>
                </c:pt>
                <c:pt idx="227">
                  <c:v>4640</c:v>
                </c:pt>
                <c:pt idx="228">
                  <c:v>4657</c:v>
                </c:pt>
                <c:pt idx="229">
                  <c:v>4675</c:v>
                </c:pt>
                <c:pt idx="230">
                  <c:v>4701</c:v>
                </c:pt>
                <c:pt idx="231">
                  <c:v>4717</c:v>
                </c:pt>
                <c:pt idx="232">
                  <c:v>4730</c:v>
                </c:pt>
                <c:pt idx="233">
                  <c:v>4761</c:v>
                </c:pt>
                <c:pt idx="234">
                  <c:v>4794</c:v>
                </c:pt>
                <c:pt idx="235">
                  <c:v>4860</c:v>
                </c:pt>
                <c:pt idx="236">
                  <c:v>4898</c:v>
                </c:pt>
                <c:pt idx="237">
                  <c:v>4942</c:v>
                </c:pt>
                <c:pt idx="238">
                  <c:v>4976</c:v>
                </c:pt>
                <c:pt idx="239">
                  <c:v>5011</c:v>
                </c:pt>
                <c:pt idx="240">
                  <c:v>5040</c:v>
                </c:pt>
                <c:pt idx="241">
                  <c:v>5055</c:v>
                </c:pt>
                <c:pt idx="242">
                  <c:v>5066</c:v>
                </c:pt>
                <c:pt idx="243">
                  <c:v>5078</c:v>
                </c:pt>
                <c:pt idx="244">
                  <c:v>5097</c:v>
                </c:pt>
                <c:pt idx="245">
                  <c:v>5107</c:v>
                </c:pt>
                <c:pt idx="246">
                  <c:v>5127</c:v>
                </c:pt>
                <c:pt idx="247">
                  <c:v>5182</c:v>
                </c:pt>
                <c:pt idx="248">
                  <c:v>5194</c:v>
                </c:pt>
                <c:pt idx="249">
                  <c:v>5214</c:v>
                </c:pt>
                <c:pt idx="250">
                  <c:v>5232</c:v>
                </c:pt>
                <c:pt idx="251">
                  <c:v>5267</c:v>
                </c:pt>
                <c:pt idx="252">
                  <c:v>5300</c:v>
                </c:pt>
                <c:pt idx="253">
                  <c:v>5322</c:v>
                </c:pt>
                <c:pt idx="254">
                  <c:v>5349</c:v>
                </c:pt>
                <c:pt idx="255">
                  <c:v>5359</c:v>
                </c:pt>
                <c:pt idx="256">
                  <c:v>5379</c:v>
                </c:pt>
                <c:pt idx="257">
                  <c:v>5391</c:v>
                </c:pt>
                <c:pt idx="258">
                  <c:v>5408</c:v>
                </c:pt>
                <c:pt idx="259">
                  <c:v>5413</c:v>
                </c:pt>
                <c:pt idx="260">
                  <c:v>5426</c:v>
                </c:pt>
                <c:pt idx="261">
                  <c:v>5449</c:v>
                </c:pt>
                <c:pt idx="262">
                  <c:v>5478</c:v>
                </c:pt>
                <c:pt idx="263">
                  <c:v>5498</c:v>
                </c:pt>
                <c:pt idx="264">
                  <c:v>5531</c:v>
                </c:pt>
                <c:pt idx="265">
                  <c:v>5560</c:v>
                </c:pt>
                <c:pt idx="266">
                  <c:v>5587</c:v>
                </c:pt>
                <c:pt idx="267">
                  <c:v>5609</c:v>
                </c:pt>
                <c:pt idx="268">
                  <c:v>5616</c:v>
                </c:pt>
                <c:pt idx="269">
                  <c:v>5630</c:v>
                </c:pt>
                <c:pt idx="270">
                  <c:v>5672</c:v>
                </c:pt>
                <c:pt idx="271">
                  <c:v>5712</c:v>
                </c:pt>
                <c:pt idx="272">
                  <c:v>5726</c:v>
                </c:pt>
                <c:pt idx="273">
                  <c:v>5749</c:v>
                </c:pt>
                <c:pt idx="274">
                  <c:v>5759</c:v>
                </c:pt>
                <c:pt idx="275">
                  <c:v>5774</c:v>
                </c:pt>
                <c:pt idx="276">
                  <c:v>5778</c:v>
                </c:pt>
                <c:pt idx="277">
                  <c:v>5780</c:v>
                </c:pt>
                <c:pt idx="278">
                  <c:v>5784</c:v>
                </c:pt>
                <c:pt idx="279">
                  <c:v>5796</c:v>
                </c:pt>
                <c:pt idx="280">
                  <c:v>5787</c:v>
                </c:pt>
                <c:pt idx="281">
                  <c:v>5784</c:v>
                </c:pt>
                <c:pt idx="282">
                  <c:v>5772</c:v>
                </c:pt>
                <c:pt idx="283">
                  <c:v>5774</c:v>
                </c:pt>
                <c:pt idx="284">
                  <c:v>5800</c:v>
                </c:pt>
                <c:pt idx="285">
                  <c:v>5803</c:v>
                </c:pt>
                <c:pt idx="286">
                  <c:v>5807</c:v>
                </c:pt>
                <c:pt idx="287">
                  <c:v>5778</c:v>
                </c:pt>
                <c:pt idx="288">
                  <c:v>5780</c:v>
                </c:pt>
                <c:pt idx="289">
                  <c:v>5782</c:v>
                </c:pt>
                <c:pt idx="290">
                  <c:v>5790</c:v>
                </c:pt>
                <c:pt idx="291">
                  <c:v>5787</c:v>
                </c:pt>
                <c:pt idx="292">
                  <c:v>5791</c:v>
                </c:pt>
                <c:pt idx="293">
                  <c:v>5833</c:v>
                </c:pt>
                <c:pt idx="294">
                  <c:v>5804</c:v>
                </c:pt>
                <c:pt idx="295">
                  <c:v>5813</c:v>
                </c:pt>
                <c:pt idx="296">
                  <c:v>5820</c:v>
                </c:pt>
                <c:pt idx="297">
                  <c:v>5843</c:v>
                </c:pt>
                <c:pt idx="298">
                  <c:v>5855</c:v>
                </c:pt>
                <c:pt idx="299">
                  <c:v>5866</c:v>
                </c:pt>
                <c:pt idx="300">
                  <c:v>5879</c:v>
                </c:pt>
                <c:pt idx="301">
                  <c:v>5891</c:v>
                </c:pt>
                <c:pt idx="302">
                  <c:v>5902</c:v>
                </c:pt>
                <c:pt idx="303">
                  <c:v>5915</c:v>
                </c:pt>
                <c:pt idx="304">
                  <c:v>5941</c:v>
                </c:pt>
                <c:pt idx="305">
                  <c:v>5977</c:v>
                </c:pt>
                <c:pt idx="306">
                  <c:v>6017</c:v>
                </c:pt>
                <c:pt idx="307">
                  <c:v>6040</c:v>
                </c:pt>
                <c:pt idx="308">
                  <c:v>6056</c:v>
                </c:pt>
                <c:pt idx="309">
                  <c:v>6072</c:v>
                </c:pt>
                <c:pt idx="310">
                  <c:v>6081</c:v>
                </c:pt>
                <c:pt idx="311">
                  <c:v>6087</c:v>
                </c:pt>
                <c:pt idx="312">
                  <c:v>6094</c:v>
                </c:pt>
                <c:pt idx="313">
                  <c:v>6095</c:v>
                </c:pt>
                <c:pt idx="314">
                  <c:v>6098</c:v>
                </c:pt>
                <c:pt idx="315">
                  <c:v>6100</c:v>
                </c:pt>
                <c:pt idx="316">
                  <c:v>6102</c:v>
                </c:pt>
                <c:pt idx="317">
                  <c:v>6102</c:v>
                </c:pt>
                <c:pt idx="318">
                  <c:v>6097</c:v>
                </c:pt>
                <c:pt idx="319">
                  <c:v>6102</c:v>
                </c:pt>
                <c:pt idx="320">
                  <c:v>6118</c:v>
                </c:pt>
                <c:pt idx="321">
                  <c:v>6133</c:v>
                </c:pt>
                <c:pt idx="322">
                  <c:v>6188</c:v>
                </c:pt>
                <c:pt idx="323">
                  <c:v>6250</c:v>
                </c:pt>
                <c:pt idx="324">
                  <c:v>6308</c:v>
                </c:pt>
                <c:pt idx="325">
                  <c:v>6349</c:v>
                </c:pt>
                <c:pt idx="326">
                  <c:v>6379</c:v>
                </c:pt>
                <c:pt idx="327">
                  <c:v>6411</c:v>
                </c:pt>
                <c:pt idx="328">
                  <c:v>6434</c:v>
                </c:pt>
                <c:pt idx="329">
                  <c:v>6466</c:v>
                </c:pt>
                <c:pt idx="330">
                  <c:v>6580</c:v>
                </c:pt>
                <c:pt idx="331">
                  <c:v>6662</c:v>
                </c:pt>
                <c:pt idx="332">
                  <c:v>6710</c:v>
                </c:pt>
                <c:pt idx="333">
                  <c:v>6762</c:v>
                </c:pt>
                <c:pt idx="334">
                  <c:v>6832</c:v>
                </c:pt>
                <c:pt idx="335">
                  <c:v>6889</c:v>
                </c:pt>
                <c:pt idx="336">
                  <c:v>6984</c:v>
                </c:pt>
                <c:pt idx="337">
                  <c:v>7121</c:v>
                </c:pt>
                <c:pt idx="338">
                  <c:v>7281</c:v>
                </c:pt>
                <c:pt idx="339">
                  <c:v>7415</c:v>
                </c:pt>
                <c:pt idx="340">
                  <c:v>7498</c:v>
                </c:pt>
                <c:pt idx="341">
                  <c:v>7584</c:v>
                </c:pt>
                <c:pt idx="342">
                  <c:v>7688</c:v>
                </c:pt>
                <c:pt idx="343">
                  <c:v>7800</c:v>
                </c:pt>
                <c:pt idx="344">
                  <c:v>7881</c:v>
                </c:pt>
                <c:pt idx="345">
                  <c:v>7999</c:v>
                </c:pt>
                <c:pt idx="346">
                  <c:v>8106</c:v>
                </c:pt>
                <c:pt idx="347">
                  <c:v>8204</c:v>
                </c:pt>
              </c:numCache>
            </c:numRef>
          </c:val>
          <c:smooth val="0"/>
          <c:extLst>
            <c:ext xmlns:c16="http://schemas.microsoft.com/office/drawing/2014/chart" uri="{C3380CC4-5D6E-409C-BE32-E72D297353CC}">
              <c16:uniqueId val="{00000000-F8F1-406F-9A28-CAAC002F1F53}"/>
            </c:ext>
          </c:extLst>
        </c:ser>
        <c:dLbls>
          <c:showLegendKey val="0"/>
          <c:showVal val="0"/>
          <c:showCatName val="0"/>
          <c:showSerName val="0"/>
          <c:showPercent val="0"/>
          <c:showBubbleSize val="0"/>
        </c:dLbls>
        <c:smooth val="0"/>
        <c:axId val="289130344"/>
        <c:axId val="289130672"/>
      </c:lineChart>
      <c:catAx>
        <c:axId val="289130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130672"/>
        <c:crosses val="autoZero"/>
        <c:auto val="1"/>
        <c:lblAlgn val="ctr"/>
        <c:lblOffset val="100"/>
        <c:noMultiLvlLbl val="0"/>
      </c:catAx>
      <c:valAx>
        <c:axId val="289130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130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c:f>
              <c:strCache>
                <c:ptCount val="1"/>
                <c:pt idx="0">
                  <c:v>treckerfahrerduerfendas</c:v>
                </c:pt>
              </c:strCache>
            </c:strRef>
          </c:cat>
          <c:val>
            <c:numRef>
              <c:f>Sheet1!$B$2</c:f>
              <c:numCache>
                <c:formatCode>General</c:formatCode>
                <c:ptCount val="1"/>
                <c:pt idx="0">
                  <c:v>220912</c:v>
                </c:pt>
              </c:numCache>
            </c:numRef>
          </c:val>
          <c:extLst>
            <c:ext xmlns:c16="http://schemas.microsoft.com/office/drawing/2014/chart" uri="{C3380CC4-5D6E-409C-BE32-E72D297353CC}">
              <c16:uniqueId val="{00000000-8812-4B78-9AB3-E6B400CAE31F}"/>
            </c:ext>
          </c:extLst>
        </c:ser>
        <c:ser>
          <c:idx val="1"/>
          <c:order val="1"/>
          <c:tx>
            <c:strRef>
              <c:f>Sheet1!$C$1</c:f>
              <c:strCache>
                <c:ptCount val="1"/>
                <c:pt idx="0">
                  <c:v>Comments</c:v>
                </c:pt>
              </c:strCache>
            </c:strRef>
          </c:tx>
          <c:spPr>
            <a:solidFill>
              <a:schemeClr val="accent2"/>
            </a:solidFill>
            <a:ln>
              <a:noFill/>
            </a:ln>
            <a:effectLst/>
          </c:spPr>
          <c:invertIfNegative val="0"/>
          <c:cat>
            <c:strRef>
              <c:f>Sheet1!$A$2</c:f>
              <c:strCache>
                <c:ptCount val="1"/>
                <c:pt idx="0">
                  <c:v>treckerfahrerduerfendas</c:v>
                </c:pt>
              </c:strCache>
            </c:strRef>
          </c:cat>
          <c:val>
            <c:numRef>
              <c:f>Sheet1!$C$2</c:f>
              <c:numCache>
                <c:formatCode>General</c:formatCode>
                <c:ptCount val="1"/>
                <c:pt idx="0">
                  <c:v>3052</c:v>
                </c:pt>
              </c:numCache>
            </c:numRef>
          </c:val>
          <c:extLst>
            <c:ext xmlns:c16="http://schemas.microsoft.com/office/drawing/2014/chart" uri="{C3380CC4-5D6E-409C-BE32-E72D297353CC}">
              <c16:uniqueId val="{00000001-8812-4B78-9AB3-E6B400CAE31F}"/>
            </c:ext>
          </c:extLst>
        </c:ser>
        <c:dLbls>
          <c:showLegendKey val="0"/>
          <c:showVal val="0"/>
          <c:showCatName val="0"/>
          <c:showSerName val="0"/>
          <c:showPercent val="0"/>
          <c:showBubbleSize val="0"/>
        </c:dLbls>
        <c:gapWidth val="150"/>
        <c:overlap val="100"/>
        <c:axId val="424206064"/>
        <c:axId val="424209016"/>
      </c:barChart>
      <c:catAx>
        <c:axId val="424206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209016"/>
        <c:crosses val="autoZero"/>
        <c:auto val="1"/>
        <c:lblAlgn val="ctr"/>
        <c:lblOffset val="100"/>
        <c:noMultiLvlLbl val="0"/>
      </c:catAx>
      <c:valAx>
        <c:axId val="4242090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206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Normal</c:v>
                </c:pt>
              </c:strCache>
            </c:strRef>
          </c:tx>
          <c:spPr>
            <a:solidFill>
              <a:schemeClr val="accent1"/>
            </a:solidFill>
            <a:ln>
              <a:noFill/>
            </a:ln>
            <a:effectLst/>
          </c:spPr>
          <c:invertIfNegative val="0"/>
          <c:cat>
            <c:strRef>
              <c:f>Sheet1!$A$2</c:f>
              <c:strCache>
                <c:ptCount val="1"/>
                <c:pt idx="0">
                  <c:v>treckerfahrerduerfendas</c:v>
                </c:pt>
              </c:strCache>
            </c:strRef>
          </c:cat>
          <c:val>
            <c:numRef>
              <c:f>Sheet1!$B$2</c:f>
              <c:numCache>
                <c:formatCode>General</c:formatCode>
                <c:ptCount val="1"/>
                <c:pt idx="0">
                  <c:v>220</c:v>
                </c:pt>
              </c:numCache>
            </c:numRef>
          </c:val>
          <c:extLst>
            <c:ext xmlns:c16="http://schemas.microsoft.com/office/drawing/2014/chart" uri="{C3380CC4-5D6E-409C-BE32-E72D297353CC}">
              <c16:uniqueId val="{00000000-A3FD-4023-99D8-DD8FFCA139B6}"/>
            </c:ext>
          </c:extLst>
        </c:ser>
        <c:dLbls>
          <c:showLegendKey val="0"/>
          <c:showVal val="0"/>
          <c:showCatName val="0"/>
          <c:showSerName val="0"/>
          <c:showPercent val="0"/>
          <c:showBubbleSize val="0"/>
        </c:dLbls>
        <c:gapWidth val="150"/>
        <c:overlap val="100"/>
        <c:axId val="424212296"/>
        <c:axId val="424211640"/>
      </c:barChart>
      <c:catAx>
        <c:axId val="424212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211640"/>
        <c:crosses val="autoZero"/>
        <c:auto val="1"/>
        <c:lblAlgn val="ctr"/>
        <c:lblOffset val="100"/>
        <c:noMultiLvlLbl val="0"/>
      </c:catAx>
      <c:valAx>
        <c:axId val="4242116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212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treckerfahrerduerfendas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48</c:v>
                </c:pt>
                <c:pt idx="1">
                  <c:v>57</c:v>
                </c:pt>
                <c:pt idx="2">
                  <c:v>56</c:v>
                </c:pt>
                <c:pt idx="3">
                  <c:v>54</c:v>
                </c:pt>
                <c:pt idx="4">
                  <c:v>54</c:v>
                </c:pt>
                <c:pt idx="5">
                  <c:v>50</c:v>
                </c:pt>
                <c:pt idx="6">
                  <c:v>44</c:v>
                </c:pt>
              </c:numCache>
            </c:numRef>
          </c:val>
          <c:extLst>
            <c:ext xmlns:c16="http://schemas.microsoft.com/office/drawing/2014/chart" uri="{C3380CC4-5D6E-409C-BE32-E72D297353CC}">
              <c16:uniqueId val="{00000000-0A0D-4942-A32A-5B15C0B0F58A}"/>
            </c:ext>
          </c:extLst>
        </c:ser>
        <c:dLbls>
          <c:showLegendKey val="0"/>
          <c:showVal val="0"/>
          <c:showCatName val="0"/>
          <c:showSerName val="0"/>
          <c:showPercent val="0"/>
          <c:showBubbleSize val="0"/>
        </c:dLbls>
        <c:gapWidth val="219"/>
        <c:overlap val="-27"/>
        <c:axId val="455230696"/>
        <c:axId val="455222168"/>
      </c:barChart>
      <c:catAx>
        <c:axId val="455230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5222168"/>
        <c:crosses val="autoZero"/>
        <c:auto val="1"/>
        <c:lblAlgn val="ctr"/>
        <c:lblOffset val="100"/>
        <c:noMultiLvlLbl val="0"/>
      </c:catAx>
      <c:valAx>
        <c:axId val="455222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5230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8/15/2018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8/15/2018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8/15/2018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4B302-0748-4401-8FD1-AC0F8951B7CE}"/>
              </a:ext>
            </a:extLst>
          </p:cNvPr>
          <p:cNvSpPr>
            <a:spLocks noGrp="1"/>
          </p:cNvSpPr>
          <p:nvPr>
            <p:ph type="ctrTitle"/>
          </p:nvPr>
        </p:nvSpPr>
        <p:spPr/>
        <p:txBody>
          <a:bodyPr/>
          <a:lstStyle/>
          <a:p>
            <a:r>
              <a:rPr lang="en-US"/>
              <a:t>MeFo - Instagram - öffentliche Daten</a:t>
            </a:r>
          </a:p>
        </p:txBody>
      </p:sp>
      <p:sp>
        <p:nvSpPr>
          <p:cNvPr id="3" name="Subtitle 2">
            <a:extLst>
              <a:ext uri="{FF2B5EF4-FFF2-40B4-BE49-F238E27FC236}">
                <a16:creationId xmlns:a16="http://schemas.microsoft.com/office/drawing/2014/main" id="{E3AAE86B-FA34-4511-95AD-1414871D9650}"/>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25104381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D667D6-522A-4CBC-B977-387880BD3FA7}"/>
              </a:ext>
            </a:extLst>
          </p:cNvPr>
          <p:cNvSpPr>
            <a:spLocks noGrp="1"/>
          </p:cNvSpPr>
          <p:nvPr>
            <p:ph type="title"/>
          </p:nvPr>
        </p:nvSpPr>
        <p:spPr/>
        <p:txBody>
          <a:bodyPr/>
          <a:lstStyle/>
          <a:p>
            <a:r>
              <a:rPr lang="en-US"/>
              <a:t>Instagram Übersicht | treckerfahrerduerfendas</a:t>
            </a:r>
          </a:p>
        </p:txBody>
      </p:sp>
      <p:graphicFrame>
        <p:nvGraphicFramePr>
          <p:cNvPr id="5" name="Table Placeholder 4">
            <a:extLst>
              <a:ext uri="{FF2B5EF4-FFF2-40B4-BE49-F238E27FC236}">
                <a16:creationId xmlns:a16="http://schemas.microsoft.com/office/drawing/2014/main" id="{F302D86F-99E1-4D3C-BCF4-893A7B4118C4}"/>
              </a:ext>
            </a:extLst>
          </p:cNvPr>
          <p:cNvGraphicFramePr>
            <a:graphicFrameLocks noGrp="1"/>
          </p:cNvGraphicFramePr>
          <p:nvPr>
            <p:ph type="tbl" sz="quarter" idx="13"/>
            <p:extLst>
              <p:ext uri="{D42A27DB-BD31-4B8C-83A1-F6EECF244321}">
                <p14:modId xmlns:p14="http://schemas.microsoft.com/office/powerpoint/2010/main" val="9075412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3">
                  <a:extLst>
                    <a:ext uri="{9D8B030D-6E8A-4147-A177-3AD203B41FA5}">
                      <a16:colId xmlns:a16="http://schemas.microsoft.com/office/drawing/2014/main" val="3174201957"/>
                    </a:ext>
                  </a:extLst>
                </a:gridCol>
                <a:gridCol w="658368">
                  <a:extLst>
                    <a:ext uri="{9D8B030D-6E8A-4147-A177-3AD203B41FA5}">
                      <a16:colId xmlns:a16="http://schemas.microsoft.com/office/drawing/2014/main" val="20482807"/>
                    </a:ext>
                  </a:extLst>
                </a:gridCol>
                <a:gridCol w="658368">
                  <a:extLst>
                    <a:ext uri="{9D8B030D-6E8A-4147-A177-3AD203B41FA5}">
                      <a16:colId xmlns:a16="http://schemas.microsoft.com/office/drawing/2014/main" val="1078233148"/>
                    </a:ext>
                  </a:extLst>
                </a:gridCol>
                <a:gridCol w="658368">
                  <a:extLst>
                    <a:ext uri="{9D8B030D-6E8A-4147-A177-3AD203B41FA5}">
                      <a16:colId xmlns:a16="http://schemas.microsoft.com/office/drawing/2014/main" val="235750826"/>
                    </a:ext>
                  </a:extLst>
                </a:gridCol>
                <a:gridCol w="658368">
                  <a:extLst>
                    <a:ext uri="{9D8B030D-6E8A-4147-A177-3AD203B41FA5}">
                      <a16:colId xmlns:a16="http://schemas.microsoft.com/office/drawing/2014/main" val="1482828447"/>
                    </a:ext>
                  </a:extLst>
                </a:gridCol>
                <a:gridCol w="658368">
                  <a:extLst>
                    <a:ext uri="{9D8B030D-6E8A-4147-A177-3AD203B41FA5}">
                      <a16:colId xmlns:a16="http://schemas.microsoft.com/office/drawing/2014/main" val="3214906668"/>
                    </a:ext>
                  </a:extLst>
                </a:gridCol>
                <a:gridCol w="493776">
                  <a:extLst>
                    <a:ext uri="{9D8B030D-6E8A-4147-A177-3AD203B41FA5}">
                      <a16:colId xmlns:a16="http://schemas.microsoft.com/office/drawing/2014/main" val="32952784"/>
                    </a:ext>
                  </a:extLst>
                </a:gridCol>
                <a:gridCol w="658368">
                  <a:extLst>
                    <a:ext uri="{9D8B030D-6E8A-4147-A177-3AD203B41FA5}">
                      <a16:colId xmlns:a16="http://schemas.microsoft.com/office/drawing/2014/main" val="2901682183"/>
                    </a:ext>
                  </a:extLst>
                </a:gridCol>
                <a:gridCol w="493776">
                  <a:extLst>
                    <a:ext uri="{9D8B030D-6E8A-4147-A177-3AD203B41FA5}">
                      <a16:colId xmlns:a16="http://schemas.microsoft.com/office/drawing/2014/main" val="767654157"/>
                    </a:ext>
                  </a:extLst>
                </a:gridCol>
                <a:gridCol w="658368">
                  <a:extLst>
                    <a:ext uri="{9D8B030D-6E8A-4147-A177-3AD203B41FA5}">
                      <a16:colId xmlns:a16="http://schemas.microsoft.com/office/drawing/2014/main" val="1178171112"/>
                    </a:ext>
                  </a:extLst>
                </a:gridCol>
                <a:gridCol w="658368">
                  <a:extLst>
                    <a:ext uri="{9D8B030D-6E8A-4147-A177-3AD203B41FA5}">
                      <a16:colId xmlns:a16="http://schemas.microsoft.com/office/drawing/2014/main" val="393753902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Interaktionen</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046942264"/>
                  </a:ext>
                </a:extLst>
              </a:tr>
              <a:tr h="370840">
                <a:tc>
                  <a:txBody>
                    <a:bodyPr/>
                    <a:lstStyle/>
                    <a:p>
                      <a:r>
                        <a:rPr lang="en-US" sz="1000"/>
                        <a:t>treckerfahrerduerfendas</a:t>
                      </a:r>
                    </a:p>
                  </a:txBody>
                  <a:tcPr/>
                </a:tc>
                <a:tc>
                  <a:txBody>
                    <a:bodyPr/>
                    <a:lstStyle/>
                    <a:p>
                      <a:r>
                        <a:rPr lang="en-US" sz="1000"/>
                        <a:t>8204</a:t>
                      </a:r>
                    </a:p>
                  </a:txBody>
                  <a:tcPr/>
                </a:tc>
                <a:tc>
                  <a:txBody>
                    <a:bodyPr/>
                    <a:lstStyle/>
                    <a:p>
                      <a:r>
                        <a:rPr lang="en-US" sz="1000"/>
                        <a:t>n/a</a:t>
                      </a:r>
                    </a:p>
                  </a:txBody>
                  <a:tcPr/>
                </a:tc>
                <a:tc>
                  <a:txBody>
                    <a:bodyPr/>
                    <a:lstStyle/>
                    <a:p>
                      <a:r>
                        <a:rPr lang="en-US" sz="1000"/>
                        <a:t>227</a:t>
                      </a:r>
                    </a:p>
                  </a:txBody>
                  <a:tcPr/>
                </a:tc>
                <a:tc>
                  <a:txBody>
                    <a:bodyPr/>
                    <a:lstStyle/>
                    <a:p>
                      <a:r>
                        <a:rPr lang="en-US" sz="1000"/>
                        <a:t>12</a:t>
                      </a:r>
                    </a:p>
                  </a:txBody>
                  <a:tcPr/>
                </a:tc>
                <a:tc>
                  <a:txBody>
                    <a:bodyPr/>
                    <a:lstStyle/>
                    <a:p>
                      <a:r>
                        <a:rPr lang="en-US" sz="1000"/>
                        <a:t>124</a:t>
                      </a:r>
                    </a:p>
                  </a:txBody>
                  <a:tcPr/>
                </a:tc>
                <a:tc>
                  <a:txBody>
                    <a:bodyPr/>
                    <a:lstStyle/>
                    <a:p>
                      <a:r>
                        <a:rPr lang="en-US" sz="1000"/>
                        <a:t>363</a:t>
                      </a:r>
                    </a:p>
                  </a:txBody>
                  <a:tcPr/>
                </a:tc>
                <a:tc>
                  <a:txBody>
                    <a:bodyPr/>
                    <a:lstStyle/>
                    <a:p>
                      <a:r>
                        <a:rPr lang="en-US" sz="1000"/>
                        <a:t>223964</a:t>
                      </a:r>
                    </a:p>
                  </a:txBody>
                  <a:tcPr/>
                </a:tc>
                <a:tc>
                  <a:txBody>
                    <a:bodyPr/>
                    <a:lstStyle/>
                    <a:p>
                      <a:r>
                        <a:rPr lang="en-US" sz="1000"/>
                        <a:t>220912</a:t>
                      </a:r>
                    </a:p>
                  </a:txBody>
                  <a:tcPr/>
                </a:tc>
                <a:tc>
                  <a:txBody>
                    <a:bodyPr/>
                    <a:lstStyle/>
                    <a:p>
                      <a:r>
                        <a:rPr lang="en-US" sz="1000"/>
                        <a:t>3052</a:t>
                      </a:r>
                    </a:p>
                  </a:txBody>
                  <a:tcPr/>
                </a:tc>
                <a:tc>
                  <a:txBody>
                    <a:bodyPr/>
                    <a:lstStyle/>
                    <a:p>
                      <a:r>
                        <a:rPr lang="en-US" sz="1000"/>
                        <a:t>n/a</a:t>
                      </a:r>
                    </a:p>
                  </a:txBody>
                  <a:tcPr/>
                </a:tc>
                <a:extLst>
                  <a:ext uri="{0D108BD9-81ED-4DB2-BD59-A6C34878D82A}">
                    <a16:rowId xmlns:a16="http://schemas.microsoft.com/office/drawing/2014/main" val="3968944105"/>
                  </a:ext>
                </a:extLst>
              </a:tr>
            </a:tbl>
          </a:graphicData>
        </a:graphic>
      </p:graphicFrame>
      <p:sp>
        <p:nvSpPr>
          <p:cNvPr id="4" name="Text Placeholder 3">
            <a:extLst>
              <a:ext uri="{FF2B5EF4-FFF2-40B4-BE49-F238E27FC236}">
                <a16:creationId xmlns:a16="http://schemas.microsoft.com/office/drawing/2014/main" id="{67B25BDB-BE82-4BCE-AC0A-1CA77C987E2D}"/>
              </a:ext>
            </a:extLst>
          </p:cNvPr>
          <p:cNvSpPr>
            <a:spLocks noGrp="1"/>
          </p:cNvSpPr>
          <p:nvPr>
            <p:ph type="body" sz="quarter" idx="14"/>
          </p:nvPr>
        </p:nvSpPr>
        <p:spPr/>
        <p:txBody>
          <a:bodyPr/>
          <a:lstStyle/>
          <a:p>
            <a:r>
              <a:rPr lang="en-US"/>
              <a:t>01.09.2017 - 14.08.2018</a:t>
            </a:r>
          </a:p>
        </p:txBody>
      </p:sp>
    </p:spTree>
    <p:extLst>
      <p:ext uri="{BB962C8B-B14F-4D97-AF65-F5344CB8AC3E}">
        <p14:creationId xmlns:p14="http://schemas.microsoft.com/office/powerpoint/2010/main" val="37195273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17111-AA9F-4567-99A9-E3A31AF98D3D}"/>
              </a:ext>
            </a:extLst>
          </p:cNvPr>
          <p:cNvSpPr>
            <a:spLocks noGrp="1"/>
          </p:cNvSpPr>
          <p:nvPr>
            <p:ph type="title"/>
          </p:nvPr>
        </p:nvSpPr>
        <p:spPr/>
        <p:txBody>
          <a:bodyPr/>
          <a:lstStyle/>
          <a:p>
            <a:r>
              <a:rPr lang="en-US"/>
              <a:t>Instagram Posts | treckerfahrerduerfendas</a:t>
            </a:r>
          </a:p>
        </p:txBody>
      </p:sp>
      <p:graphicFrame>
        <p:nvGraphicFramePr>
          <p:cNvPr id="6" name="Chart Placeholder 5">
            <a:extLst>
              <a:ext uri="{FF2B5EF4-FFF2-40B4-BE49-F238E27FC236}">
                <a16:creationId xmlns:a16="http://schemas.microsoft.com/office/drawing/2014/main" id="{F3990167-19BE-4C3F-9D5D-8A18B351186C}"/>
              </a:ext>
            </a:extLst>
          </p:cNvPr>
          <p:cNvGraphicFramePr>
            <a:graphicFrameLocks noGrp="1"/>
          </p:cNvGraphicFramePr>
          <p:nvPr>
            <p:ph type="chart" sz="quarter" idx="13"/>
            <p:extLst>
              <p:ext uri="{D42A27DB-BD31-4B8C-83A1-F6EECF244321}">
                <p14:modId xmlns:p14="http://schemas.microsoft.com/office/powerpoint/2010/main" val="10771854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FACF36-12F5-4831-8CD8-7EA4FB10061C}"/>
              </a:ext>
            </a:extLst>
          </p:cNvPr>
          <p:cNvSpPr>
            <a:spLocks noGrp="1"/>
          </p:cNvSpPr>
          <p:nvPr>
            <p:ph type="body" sz="quarter" idx="14"/>
          </p:nvPr>
        </p:nvSpPr>
        <p:spPr/>
        <p:txBody>
          <a:bodyPr/>
          <a:lstStyle/>
          <a:p>
            <a:r>
              <a:rPr lang="en-US"/>
              <a:t>01.09.2017 - 14.08.2018</a:t>
            </a:r>
          </a:p>
        </p:txBody>
      </p:sp>
      <p:sp>
        <p:nvSpPr>
          <p:cNvPr id="5" name="Footer Placeholder 4">
            <a:extLst>
              <a:ext uri="{FF2B5EF4-FFF2-40B4-BE49-F238E27FC236}">
                <a16:creationId xmlns:a16="http://schemas.microsoft.com/office/drawing/2014/main" id="{26BB51AC-D0BB-4BF4-B4E8-75F81E8F68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259669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8D5FB-E757-43B7-A271-561653CD5F4A}"/>
              </a:ext>
            </a:extLst>
          </p:cNvPr>
          <p:cNvSpPr>
            <a:spLocks noGrp="1"/>
          </p:cNvSpPr>
          <p:nvPr>
            <p:ph type="title"/>
          </p:nvPr>
        </p:nvSpPr>
        <p:spPr/>
        <p:txBody>
          <a:bodyPr/>
          <a:lstStyle/>
          <a:p>
            <a:r>
              <a:rPr lang="en-US"/>
              <a:t>Instagram Posts Type Distribution Per Profile | treckerfahrerduerfendas</a:t>
            </a:r>
          </a:p>
        </p:txBody>
      </p:sp>
      <p:graphicFrame>
        <p:nvGraphicFramePr>
          <p:cNvPr id="6" name="Chart Placeholder 5">
            <a:extLst>
              <a:ext uri="{FF2B5EF4-FFF2-40B4-BE49-F238E27FC236}">
                <a16:creationId xmlns:a16="http://schemas.microsoft.com/office/drawing/2014/main" id="{C2B6E0AE-9CC4-4E6C-8007-938D3CD6A90A}"/>
              </a:ext>
            </a:extLst>
          </p:cNvPr>
          <p:cNvGraphicFramePr>
            <a:graphicFrameLocks noGrp="1"/>
          </p:cNvGraphicFramePr>
          <p:nvPr>
            <p:ph type="chart" sz="quarter" idx="13"/>
            <p:extLst>
              <p:ext uri="{D42A27DB-BD31-4B8C-83A1-F6EECF244321}">
                <p14:modId xmlns:p14="http://schemas.microsoft.com/office/powerpoint/2010/main" val="42631188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5A9AA0F-3EFD-48A9-94A8-6139AFAE038D}"/>
              </a:ext>
            </a:extLst>
          </p:cNvPr>
          <p:cNvSpPr>
            <a:spLocks noGrp="1"/>
          </p:cNvSpPr>
          <p:nvPr>
            <p:ph type="body" sz="quarter" idx="14"/>
          </p:nvPr>
        </p:nvSpPr>
        <p:spPr/>
        <p:txBody>
          <a:bodyPr/>
          <a:lstStyle/>
          <a:p>
            <a:r>
              <a:rPr lang="en-US"/>
              <a:t>01.09.2017 - 14.08.2018</a:t>
            </a:r>
          </a:p>
        </p:txBody>
      </p:sp>
      <p:sp>
        <p:nvSpPr>
          <p:cNvPr id="5" name="Footer Placeholder 4">
            <a:extLst>
              <a:ext uri="{FF2B5EF4-FFF2-40B4-BE49-F238E27FC236}">
                <a16:creationId xmlns:a16="http://schemas.microsoft.com/office/drawing/2014/main" id="{79DCAE18-83B2-4F81-8AB1-0F213FBC08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95968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52232-3938-4126-9167-AC8483ED749F}"/>
              </a:ext>
            </a:extLst>
          </p:cNvPr>
          <p:cNvSpPr>
            <a:spLocks noGrp="1"/>
          </p:cNvSpPr>
          <p:nvPr>
            <p:ph type="title"/>
          </p:nvPr>
        </p:nvSpPr>
        <p:spPr/>
        <p:txBody>
          <a:bodyPr/>
          <a:lstStyle/>
          <a:p>
            <a:r>
              <a:rPr lang="en-US"/>
              <a:t>Instagram Followers Total | treckerfahrerduerfendas</a:t>
            </a:r>
          </a:p>
        </p:txBody>
      </p:sp>
      <p:graphicFrame>
        <p:nvGraphicFramePr>
          <p:cNvPr id="6" name="Chart Placeholder 5">
            <a:extLst>
              <a:ext uri="{FF2B5EF4-FFF2-40B4-BE49-F238E27FC236}">
                <a16:creationId xmlns:a16="http://schemas.microsoft.com/office/drawing/2014/main" id="{CF423E53-D42A-45A7-8736-17D82361B9BE}"/>
              </a:ext>
            </a:extLst>
          </p:cNvPr>
          <p:cNvGraphicFramePr>
            <a:graphicFrameLocks noGrp="1"/>
          </p:cNvGraphicFramePr>
          <p:nvPr>
            <p:ph type="chart" sz="quarter" idx="13"/>
            <p:extLst>
              <p:ext uri="{D42A27DB-BD31-4B8C-83A1-F6EECF244321}">
                <p14:modId xmlns:p14="http://schemas.microsoft.com/office/powerpoint/2010/main" val="38035723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CDF909-534D-4731-BFAF-D189B3F08D26}"/>
              </a:ext>
            </a:extLst>
          </p:cNvPr>
          <p:cNvSpPr>
            <a:spLocks noGrp="1"/>
          </p:cNvSpPr>
          <p:nvPr>
            <p:ph type="body" sz="quarter" idx="14"/>
          </p:nvPr>
        </p:nvSpPr>
        <p:spPr/>
        <p:txBody>
          <a:bodyPr/>
          <a:lstStyle/>
          <a:p>
            <a:r>
              <a:rPr lang="en-US"/>
              <a:t>01.09.2017 - 14.08.2018</a:t>
            </a:r>
          </a:p>
        </p:txBody>
      </p:sp>
      <p:sp>
        <p:nvSpPr>
          <p:cNvPr id="5" name="Footer Placeholder 4">
            <a:extLst>
              <a:ext uri="{FF2B5EF4-FFF2-40B4-BE49-F238E27FC236}">
                <a16:creationId xmlns:a16="http://schemas.microsoft.com/office/drawing/2014/main" id="{86353DCB-E3B0-4AE8-8B1B-EB80085C8C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944727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9A1EC-48F2-4E18-BB38-DC695609C8BD}"/>
              </a:ext>
            </a:extLst>
          </p:cNvPr>
          <p:cNvSpPr>
            <a:spLocks noGrp="1"/>
          </p:cNvSpPr>
          <p:nvPr>
            <p:ph type="title"/>
          </p:nvPr>
        </p:nvSpPr>
        <p:spPr/>
        <p:txBody>
          <a:bodyPr/>
          <a:lstStyle/>
          <a:p>
            <a:r>
              <a:rPr lang="de-DE"/>
              <a:t>Instagram Posts Table | treckerfahrerduerfendas - 1 of 3</a:t>
            </a:r>
            <a:endParaRPr lang="en-US"/>
          </a:p>
        </p:txBody>
      </p:sp>
      <p:graphicFrame>
        <p:nvGraphicFramePr>
          <p:cNvPr id="5" name="Table Placeholder 4">
            <a:extLst>
              <a:ext uri="{FF2B5EF4-FFF2-40B4-BE49-F238E27FC236}">
                <a16:creationId xmlns:a16="http://schemas.microsoft.com/office/drawing/2014/main" id="{D2512D81-967A-4285-8019-2572EFFB6502}"/>
              </a:ext>
            </a:extLst>
          </p:cNvPr>
          <p:cNvGraphicFramePr>
            <a:graphicFrameLocks noGrp="1"/>
          </p:cNvGraphicFramePr>
          <p:nvPr>
            <p:ph type="tbl" sz="quarter" idx="13"/>
            <p:extLst>
              <p:ext uri="{D42A27DB-BD31-4B8C-83A1-F6EECF244321}">
                <p14:modId xmlns:p14="http://schemas.microsoft.com/office/powerpoint/2010/main" val="348480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886629318"/>
                    </a:ext>
                  </a:extLst>
                </a:gridCol>
                <a:gridCol w="987552">
                  <a:extLst>
                    <a:ext uri="{9D8B030D-6E8A-4147-A177-3AD203B41FA5}">
                      <a16:colId xmlns:a16="http://schemas.microsoft.com/office/drawing/2014/main" val="3792546603"/>
                    </a:ext>
                  </a:extLst>
                </a:gridCol>
                <a:gridCol w="987552">
                  <a:extLst>
                    <a:ext uri="{9D8B030D-6E8A-4147-A177-3AD203B41FA5}">
                      <a16:colId xmlns:a16="http://schemas.microsoft.com/office/drawing/2014/main" val="1278546621"/>
                    </a:ext>
                  </a:extLst>
                </a:gridCol>
                <a:gridCol w="987552">
                  <a:extLst>
                    <a:ext uri="{9D8B030D-6E8A-4147-A177-3AD203B41FA5}">
                      <a16:colId xmlns:a16="http://schemas.microsoft.com/office/drawing/2014/main" val="2122103439"/>
                    </a:ext>
                  </a:extLst>
                </a:gridCol>
                <a:gridCol w="987552">
                  <a:extLst>
                    <a:ext uri="{9D8B030D-6E8A-4147-A177-3AD203B41FA5}">
                      <a16:colId xmlns:a16="http://schemas.microsoft.com/office/drawing/2014/main" val="10392844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58479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treckerfahrerduerfendas - 2018-07-27 16:21:51 </a:t>
                      </a:r>
                      <a:r>
                        <a:rPr kumimoji="0" lang="en-US" sz="1000" b="0" i="0" u="none" strike="noStrike" kern="1200" cap="none" spc="0" normalizeH="0" baseline="0" noProof="0">
                          <a:ln>
                            <a:noFill/>
                          </a:ln>
                          <a:solidFill>
                            <a:prstClr val="black"/>
                          </a:solidFill>
                          <a:effectLst/>
                          <a:uLnTx/>
                          <a:uFillTx/>
                          <a:latin typeface="+mn-lt"/>
                          <a:ea typeface="+mn-ea"/>
                          <a:cs typeface="+mn-cs"/>
                        </a:rPr>
                        <a:t>
 Kennst Du auch, oder? Wer versorgt Dich mit Leckereien beim Ackern? Ein echter MARUNDE exklusiv für @treckerfahrerduerfendas #zweitwohnsitz #fendt #fendtvario #fendtpower #traktoren #trecker #traktor #treckerfriends #landwirtschaft #landmaschinen #karikatur #comic #comicart #comicartist #zeichner #zeichnen #schlepper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35.0603 %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46939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treckerfahrerduerfendas - 2018-05-21 08:22:50 </a:t>
                      </a:r>
                      <a:r>
                        <a:rPr kumimoji="0" lang="en-US" sz="1000" b="0" i="0" u="none" strike="noStrike" kern="1200" cap="none" spc="0" normalizeH="0" baseline="0" noProof="0">
                          <a:ln>
                            <a:noFill/>
                          </a:ln>
                          <a:solidFill>
                            <a:prstClr val="black"/>
                          </a:solidFill>
                          <a:effectLst/>
                          <a:uLnTx/>
                          <a:uFillTx/>
                          <a:latin typeface="+mn-lt"/>
                          <a:ea typeface="+mn-ea"/>
                          <a:cs typeface="+mn-cs"/>
                        </a:rPr>
                        <a:t>
 15 Jahre wurde der 1455 (1981 - 1996) gefertigt. 7621 Stück gingen seinerzeit „vom Band“. Wir danken @motocycles_and_more für diese Zusendung! Euch allen einen schönen Pfingstmontag! 🚜 #landmaschinen #case #casetractor #ihc #doncaster #trecker #treckerfahren #trecker_pictures #traktor #traktoren #tractor #tractors #trattori #traktøren #schlepper #ernte #erntezeit #agrar #acker #landwirtschaft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32.6762 %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5476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treckerfahrerduerfendas - 2018-07-20 07:45:07 </a:t>
                      </a:r>
                      <a:r>
                        <a:rPr kumimoji="0" lang="de-DE" sz="1000" b="0" i="0" u="none" strike="noStrike" kern="1200" cap="none" spc="0" normalizeH="0" baseline="0" noProof="0">
                          <a:ln>
                            <a:noFill/>
                          </a:ln>
                          <a:solidFill>
                            <a:prstClr val="black"/>
                          </a:solidFill>
                          <a:effectLst/>
                          <a:uLnTx/>
                          <a:uFillTx/>
                          <a:latin typeface="+mn-lt"/>
                          <a:ea typeface="+mn-ea"/>
                          <a:cs typeface="+mn-cs"/>
                        </a:rPr>
                        <a:t>
 JETZT JEDEN FREITAG: Kultzeichner Marunde zeigt bei uns seine besten 🚜-Gags! Heute: „Wenn 2 PS zur 🚀 fehlen...!“ Wie schafft Ihr es, pünktlich zu sein...? #trecker_pictures #karikatur #comic #comicart #clipart #zeichnen #zeichnungen #zeichnungen❤️ #zeichnen❤ #trecker #pünktlich #pünktlichkeit #deutz #deutzfahr #rakete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27.1978 %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34806218"/>
                  </a:ext>
                </a:extLst>
              </a:tr>
            </a:tbl>
          </a:graphicData>
        </a:graphic>
      </p:graphicFrame>
      <p:sp>
        <p:nvSpPr>
          <p:cNvPr id="4" name="Text Placeholder 3">
            <a:extLst>
              <a:ext uri="{FF2B5EF4-FFF2-40B4-BE49-F238E27FC236}">
                <a16:creationId xmlns:a16="http://schemas.microsoft.com/office/drawing/2014/main" id="{3875DE1B-6675-421C-AD41-9C1EFC5005D0}"/>
              </a:ext>
            </a:extLst>
          </p:cNvPr>
          <p:cNvSpPr>
            <a:spLocks noGrp="1"/>
          </p:cNvSpPr>
          <p:nvPr>
            <p:ph type="body" sz="quarter" idx="14"/>
          </p:nvPr>
        </p:nvSpPr>
        <p:spPr/>
        <p:txBody>
          <a:bodyPr/>
          <a:lstStyle/>
          <a:p>
            <a:r>
              <a:rPr lang="en-US"/>
              <a:t>01.09.2017 - 14.08.2018</a:t>
            </a:r>
          </a:p>
        </p:txBody>
      </p:sp>
    </p:spTree>
    <p:extLst>
      <p:ext uri="{BB962C8B-B14F-4D97-AF65-F5344CB8AC3E}">
        <p14:creationId xmlns:p14="http://schemas.microsoft.com/office/powerpoint/2010/main" val="25291903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A292F1-CA11-47E2-A696-D4A2A763E734}"/>
              </a:ext>
            </a:extLst>
          </p:cNvPr>
          <p:cNvSpPr>
            <a:spLocks noGrp="1"/>
          </p:cNvSpPr>
          <p:nvPr>
            <p:ph type="title"/>
          </p:nvPr>
        </p:nvSpPr>
        <p:spPr/>
        <p:txBody>
          <a:bodyPr/>
          <a:lstStyle/>
          <a:p>
            <a:r>
              <a:rPr lang="de-DE"/>
              <a:t>Instagram Posts Table | treckerfahrerduerfendas - 2 of 3</a:t>
            </a:r>
            <a:endParaRPr lang="en-US"/>
          </a:p>
        </p:txBody>
      </p:sp>
      <p:graphicFrame>
        <p:nvGraphicFramePr>
          <p:cNvPr id="5" name="Table Placeholder 4">
            <a:extLst>
              <a:ext uri="{FF2B5EF4-FFF2-40B4-BE49-F238E27FC236}">
                <a16:creationId xmlns:a16="http://schemas.microsoft.com/office/drawing/2014/main" id="{651E82CF-BBFF-45F4-B19A-0504DDDCBB09}"/>
              </a:ext>
            </a:extLst>
          </p:cNvPr>
          <p:cNvGraphicFramePr>
            <a:graphicFrameLocks noGrp="1"/>
          </p:cNvGraphicFramePr>
          <p:nvPr>
            <p:ph type="tbl" sz="quarter" idx="13"/>
            <p:extLst>
              <p:ext uri="{D42A27DB-BD31-4B8C-83A1-F6EECF244321}">
                <p14:modId xmlns:p14="http://schemas.microsoft.com/office/powerpoint/2010/main" val="67131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317221180"/>
                    </a:ext>
                  </a:extLst>
                </a:gridCol>
                <a:gridCol w="987552">
                  <a:extLst>
                    <a:ext uri="{9D8B030D-6E8A-4147-A177-3AD203B41FA5}">
                      <a16:colId xmlns:a16="http://schemas.microsoft.com/office/drawing/2014/main" val="3950538808"/>
                    </a:ext>
                  </a:extLst>
                </a:gridCol>
                <a:gridCol w="987552">
                  <a:extLst>
                    <a:ext uri="{9D8B030D-6E8A-4147-A177-3AD203B41FA5}">
                      <a16:colId xmlns:a16="http://schemas.microsoft.com/office/drawing/2014/main" val="1451569048"/>
                    </a:ext>
                  </a:extLst>
                </a:gridCol>
                <a:gridCol w="987552">
                  <a:extLst>
                    <a:ext uri="{9D8B030D-6E8A-4147-A177-3AD203B41FA5}">
                      <a16:colId xmlns:a16="http://schemas.microsoft.com/office/drawing/2014/main" val="3708248082"/>
                    </a:ext>
                  </a:extLst>
                </a:gridCol>
                <a:gridCol w="987552">
                  <a:extLst>
                    <a:ext uri="{9D8B030D-6E8A-4147-A177-3AD203B41FA5}">
                      <a16:colId xmlns:a16="http://schemas.microsoft.com/office/drawing/2014/main" val="18811164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96598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treckerfahrerduerfendas - 2018-08-04 19:06:22 </a:t>
                      </a:r>
                      <a:r>
                        <a:rPr kumimoji="0" lang="en-US" sz="1000" b="0" i="0" u="none" strike="noStrike" kern="1200" cap="none" spc="0" normalizeH="0" baseline="0" noProof="0">
                          <a:ln>
                            <a:noFill/>
                          </a:ln>
                          <a:solidFill>
                            <a:prstClr val="black"/>
                          </a:solidFill>
                          <a:effectLst/>
                          <a:uLnTx/>
                          <a:uFillTx/>
                          <a:latin typeface="+mn-lt"/>
                          <a:ea typeface="+mn-ea"/>
                          <a:cs typeface="+mn-cs"/>
                        </a:rPr>
                        <a:t>
 Was wäre WACKEN OPEN AIR ohne die Traktoren der Berufskraftfahrer? Ein dickes Dankeschön für ihren unermüdlichen Einsatz tagein, tagaus bei satten 32 Grad! Wohl dem, der schwarz trägt bei diesen Temperaturen... 🕳🖤⚫️⬛️ 😉 #wacken #wackenopenair #wacken2018 #woa #johndeere #johndeerepower #trecker #treckerfriends #treckerheld #trecker_pictures  #traktor #traktøren #tractor #tractors #schlepper #landmaschinen #heavymetal #heavymetalmusic #heavymetals #heavymetallover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22.8339 %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210303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treckerfahrerduerfendas - 2018-01-09 09:41:07 </a:t>
                      </a:r>
                      <a:r>
                        <a:rPr kumimoji="0" lang="de-DE" sz="1000" b="0" i="0" u="none" strike="noStrike" kern="1200" cap="none" spc="0" normalizeH="0" baseline="0" noProof="0">
                          <a:ln>
                            <a:noFill/>
                          </a:ln>
                          <a:solidFill>
                            <a:prstClr val="black"/>
                          </a:solidFill>
                          <a:effectLst/>
                          <a:uLnTx/>
                          <a:uFillTx/>
                          <a:latin typeface="+mn-lt"/>
                          <a:ea typeface="+mn-ea"/>
                          <a:cs typeface="+mn-cs"/>
                        </a:rPr>
                        <a:t>
 Wer kann, der kann: stilvoll durch den Alltag - erst recht im Herbst des Lebens! #treckerliebe #liebe #rollator #traktor #deutz #deutztrecker #mobility #gehwagen #deltarad #schlepper #spaziergang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68.4365 %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08186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treckerfahrerduerfendas - 2018-08-08 15:26:54 </a:t>
                      </a:r>
                      <a:r>
                        <a:rPr kumimoji="0" lang="en-US" sz="1000" b="0" i="0" u="none" strike="noStrike" kern="1200" cap="none" spc="0" normalizeH="0" baseline="0" noProof="0">
                          <a:ln>
                            <a:noFill/>
                          </a:ln>
                          <a:solidFill>
                            <a:prstClr val="black"/>
                          </a:solidFill>
                          <a:effectLst/>
                          <a:uLnTx/>
                          <a:uFillTx/>
                          <a:latin typeface="+mn-lt"/>
                          <a:ea typeface="+mn-ea"/>
                          <a:cs typeface="+mn-cs"/>
                        </a:rPr>
                        <a:t>
 Rasenmähen am Steilhang im Harz - ein Knochenjob für Mensch und Maschine. Liebe Schwaben, Franken und Bayern: gibt’s das auch bei Euch zwischen Schwarzwald, Alpen und Bayerischem Wald? #rasenmäher #rasenmähen #mähen #steilhang #mähwerk #lebenamlimit #trecker #treckerheld #treckerfahren #treckerfriends #traktor #traktoren #traktøren #traktorpower #fendt #deutz #masseyferguson #johndeere #schlepper #zugmaschine #harzmountains #harz #harzkind #malochen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20.9652 %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16128481"/>
                  </a:ext>
                </a:extLst>
              </a:tr>
            </a:tbl>
          </a:graphicData>
        </a:graphic>
      </p:graphicFrame>
      <p:sp>
        <p:nvSpPr>
          <p:cNvPr id="4" name="Text Placeholder 3">
            <a:extLst>
              <a:ext uri="{FF2B5EF4-FFF2-40B4-BE49-F238E27FC236}">
                <a16:creationId xmlns:a16="http://schemas.microsoft.com/office/drawing/2014/main" id="{9B62C597-1DA7-4FAF-88D0-1FF6AB1D209F}"/>
              </a:ext>
            </a:extLst>
          </p:cNvPr>
          <p:cNvSpPr>
            <a:spLocks noGrp="1"/>
          </p:cNvSpPr>
          <p:nvPr>
            <p:ph type="body" sz="quarter" idx="14"/>
          </p:nvPr>
        </p:nvSpPr>
        <p:spPr/>
        <p:txBody>
          <a:bodyPr/>
          <a:lstStyle/>
          <a:p>
            <a:r>
              <a:rPr lang="en-US"/>
              <a:t>01.09.2017 - 14.08.2018</a:t>
            </a:r>
          </a:p>
        </p:txBody>
      </p:sp>
    </p:spTree>
    <p:extLst>
      <p:ext uri="{BB962C8B-B14F-4D97-AF65-F5344CB8AC3E}">
        <p14:creationId xmlns:p14="http://schemas.microsoft.com/office/powerpoint/2010/main" val="30640581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0E274-4A49-478C-A355-5BA3F4CF11CC}"/>
              </a:ext>
            </a:extLst>
          </p:cNvPr>
          <p:cNvSpPr>
            <a:spLocks noGrp="1"/>
          </p:cNvSpPr>
          <p:nvPr>
            <p:ph type="title"/>
          </p:nvPr>
        </p:nvSpPr>
        <p:spPr/>
        <p:txBody>
          <a:bodyPr/>
          <a:lstStyle/>
          <a:p>
            <a:r>
              <a:rPr lang="de-DE"/>
              <a:t>Instagram Posts Table | treckerfahrerduerfendas - 3 of 3</a:t>
            </a:r>
            <a:endParaRPr lang="en-US"/>
          </a:p>
        </p:txBody>
      </p:sp>
      <p:graphicFrame>
        <p:nvGraphicFramePr>
          <p:cNvPr id="5" name="Table Placeholder 4">
            <a:extLst>
              <a:ext uri="{FF2B5EF4-FFF2-40B4-BE49-F238E27FC236}">
                <a16:creationId xmlns:a16="http://schemas.microsoft.com/office/drawing/2014/main" id="{0B873C22-4535-47B8-8434-F4B7D0F5A8E7}"/>
              </a:ext>
            </a:extLst>
          </p:cNvPr>
          <p:cNvGraphicFramePr>
            <a:graphicFrameLocks noGrp="1"/>
          </p:cNvGraphicFramePr>
          <p:nvPr>
            <p:ph type="tbl" sz="quarter" idx="13"/>
            <p:extLst>
              <p:ext uri="{D42A27DB-BD31-4B8C-83A1-F6EECF244321}">
                <p14:modId xmlns:p14="http://schemas.microsoft.com/office/powerpoint/2010/main" val="4699657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986055276"/>
                    </a:ext>
                  </a:extLst>
                </a:gridCol>
                <a:gridCol w="987552">
                  <a:extLst>
                    <a:ext uri="{9D8B030D-6E8A-4147-A177-3AD203B41FA5}">
                      <a16:colId xmlns:a16="http://schemas.microsoft.com/office/drawing/2014/main" val="1343913396"/>
                    </a:ext>
                  </a:extLst>
                </a:gridCol>
                <a:gridCol w="987552">
                  <a:extLst>
                    <a:ext uri="{9D8B030D-6E8A-4147-A177-3AD203B41FA5}">
                      <a16:colId xmlns:a16="http://schemas.microsoft.com/office/drawing/2014/main" val="1607494952"/>
                    </a:ext>
                  </a:extLst>
                </a:gridCol>
                <a:gridCol w="987552">
                  <a:extLst>
                    <a:ext uri="{9D8B030D-6E8A-4147-A177-3AD203B41FA5}">
                      <a16:colId xmlns:a16="http://schemas.microsoft.com/office/drawing/2014/main" val="1189445820"/>
                    </a:ext>
                  </a:extLst>
                </a:gridCol>
                <a:gridCol w="987552">
                  <a:extLst>
                    <a:ext uri="{9D8B030D-6E8A-4147-A177-3AD203B41FA5}">
                      <a16:colId xmlns:a16="http://schemas.microsoft.com/office/drawing/2014/main" val="4791318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30749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treckerfahrerduerfendas - 2018-05-29 10:56:27 </a:t>
                      </a:r>
                      <a:r>
                        <a:rPr kumimoji="0" lang="en-US" sz="1000" b="0" i="0" u="none" strike="noStrike" kern="1200" cap="none" spc="0" normalizeH="0" baseline="0" noProof="0">
                          <a:ln>
                            <a:noFill/>
                          </a:ln>
                          <a:solidFill>
                            <a:prstClr val="black"/>
                          </a:solidFill>
                          <a:effectLst/>
                          <a:uLnTx/>
                          <a:uFillTx/>
                          <a:latin typeface="+mn-lt"/>
                          <a:ea typeface="+mn-ea"/>
                          <a:cs typeface="+mn-cs"/>
                        </a:rPr>
                        <a:t>
 Ihr seid weltklasse! So viele Zuschriften - mehr davon! 🚜 #schlepper #tractors #agrar #landwirtschaft #landmaschinen #trecker #traktor #traktoren #traktortræk #traktøren #trecker_pictures #trecker_pictures #poesie #lyrik #treckersprüche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28.6495 %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35190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treckerfahrerduerfendas - 2018-08-03 07:16:40 </a:t>
                      </a:r>
                      <a:r>
                        <a:rPr kumimoji="0" lang="de-DE" sz="1000" b="0" i="0" u="none" strike="noStrike" kern="1200" cap="none" spc="0" normalizeH="0" baseline="0" noProof="0">
                          <a:ln>
                            <a:noFill/>
                          </a:ln>
                          <a:solidFill>
                            <a:prstClr val="black"/>
                          </a:solidFill>
                          <a:effectLst/>
                          <a:uLnTx/>
                          <a:uFillTx/>
                          <a:latin typeface="+mn-lt"/>
                          <a:ea typeface="+mn-ea"/>
                          <a:cs typeface="+mn-cs"/>
                        </a:rPr>
                        <a:t>
 Regen - wie herrlich...!!! Die Älteren unter uns können sich daran noch erinnern... 💦☔️😉 #regen #regenschirm #regenschauer #karikatur #zeichnen #zeichnung #bauernhof #landwirtschaft #hofleben #trecker #treckerheld #trecker_pictures #treckerliebe #traktor #traktøren #traktoren #landleben #landpartie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21.1340 %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8662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treckerfahrerduerfendas - 2018-07-31 08:17:54 </a:t>
                      </a:r>
                      <a:r>
                        <a:rPr kumimoji="0" lang="en-US" sz="1000" b="0" i="0" u="none" strike="noStrike" kern="1200" cap="none" spc="0" normalizeH="0" baseline="0" noProof="0">
                          <a:ln>
                            <a:noFill/>
                          </a:ln>
                          <a:solidFill>
                            <a:prstClr val="black"/>
                          </a:solidFill>
                          <a:effectLst/>
                          <a:uLnTx/>
                          <a:uFillTx/>
                          <a:latin typeface="+mn-lt"/>
                          <a:ea typeface="+mn-ea"/>
                          <a:cs typeface="+mn-cs"/>
                        </a:rPr>
                        <a:t>
 Eine saubere Sache: ohne Trecker wird der Elbstrand nicht sauber! Wie findest Du diese Idee? #elbstrand #beachcleaner #newholland #strandperle #trecker #traktor #tractor #tractors #traktoren #schlepper #landmaschinen #zugmaschine #sauberkeit #cleanup #övelgönne #goodidea #lichtemomente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19.3434 %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58288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treckerfahrerduerfendas - 2018-07-26 07:39:35 </a:t>
                      </a:r>
                      <a:r>
                        <a:rPr kumimoji="0" lang="de-DE" sz="1000" b="0" i="0" u="none" strike="noStrike" kern="1200" cap="none" spc="0" normalizeH="0" baseline="0" noProof="0">
                          <a:ln>
                            <a:noFill/>
                          </a:ln>
                          <a:solidFill>
                            <a:prstClr val="black"/>
                          </a:solidFill>
                          <a:effectLst/>
                          <a:uLnTx/>
                          <a:uFillTx/>
                          <a:latin typeface="+mn-lt"/>
                          <a:ea typeface="+mn-ea"/>
                          <a:cs typeface="+mn-cs"/>
                        </a:rPr>
                        <a:t>
 Wie findet Ihr das? Bei der Tour de France haben Bauern gegen Subventionskürzungen protestiert und die Bahn blockiert. Was haltet Ihr davon? 🤔 🚲 🚜 #trecker_pictures #tourdefrance #tourdefrance2018 #traktoren #trecker #treckerfahren #treckerfriends #traktoren #traktøren #frankreich #subvention #landwirtschaft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20.4383 %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98232160"/>
                  </a:ext>
                </a:extLst>
              </a:tr>
            </a:tbl>
          </a:graphicData>
        </a:graphic>
      </p:graphicFrame>
      <p:sp>
        <p:nvSpPr>
          <p:cNvPr id="4" name="Text Placeholder 3">
            <a:extLst>
              <a:ext uri="{FF2B5EF4-FFF2-40B4-BE49-F238E27FC236}">
                <a16:creationId xmlns:a16="http://schemas.microsoft.com/office/drawing/2014/main" id="{0F567234-B08F-4D84-87FD-54EA04DE19A4}"/>
              </a:ext>
            </a:extLst>
          </p:cNvPr>
          <p:cNvSpPr>
            <a:spLocks noGrp="1"/>
          </p:cNvSpPr>
          <p:nvPr>
            <p:ph type="body" sz="quarter" idx="14"/>
          </p:nvPr>
        </p:nvSpPr>
        <p:spPr/>
        <p:txBody>
          <a:bodyPr/>
          <a:lstStyle/>
          <a:p>
            <a:r>
              <a:rPr lang="en-US"/>
              <a:t>01.09.2017 - 14.08.2018</a:t>
            </a:r>
          </a:p>
        </p:txBody>
      </p:sp>
    </p:spTree>
    <p:extLst>
      <p:ext uri="{BB962C8B-B14F-4D97-AF65-F5344CB8AC3E}">
        <p14:creationId xmlns:p14="http://schemas.microsoft.com/office/powerpoint/2010/main" val="16315535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CF7C6D-34A1-45A7-8E4B-828561AF728C}"/>
              </a:ext>
            </a:extLst>
          </p:cNvPr>
          <p:cNvSpPr>
            <a:spLocks noGrp="1"/>
          </p:cNvSpPr>
          <p:nvPr>
            <p:ph type="title"/>
          </p:nvPr>
        </p:nvSpPr>
        <p:spPr/>
        <p:txBody>
          <a:bodyPr/>
          <a:lstStyle/>
          <a:p>
            <a:r>
              <a:rPr lang="en-US"/>
              <a:t>Instagram Interactions Distribution | treckerfahrerduerfendas</a:t>
            </a:r>
          </a:p>
        </p:txBody>
      </p:sp>
      <p:graphicFrame>
        <p:nvGraphicFramePr>
          <p:cNvPr id="6" name="Chart Placeholder 5">
            <a:extLst>
              <a:ext uri="{FF2B5EF4-FFF2-40B4-BE49-F238E27FC236}">
                <a16:creationId xmlns:a16="http://schemas.microsoft.com/office/drawing/2014/main" id="{E3401375-BC1F-47E4-9080-213C24F5F718}"/>
              </a:ext>
            </a:extLst>
          </p:cNvPr>
          <p:cNvGraphicFramePr>
            <a:graphicFrameLocks noGrp="1"/>
          </p:cNvGraphicFramePr>
          <p:nvPr>
            <p:ph type="chart" sz="quarter" idx="13"/>
            <p:extLst>
              <p:ext uri="{D42A27DB-BD31-4B8C-83A1-F6EECF244321}">
                <p14:modId xmlns:p14="http://schemas.microsoft.com/office/powerpoint/2010/main" val="27767717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F3CEB3-3AA9-40CD-A81E-D19D743BBB6C}"/>
              </a:ext>
            </a:extLst>
          </p:cNvPr>
          <p:cNvSpPr>
            <a:spLocks noGrp="1"/>
          </p:cNvSpPr>
          <p:nvPr>
            <p:ph type="body" sz="quarter" idx="14"/>
          </p:nvPr>
        </p:nvSpPr>
        <p:spPr/>
        <p:txBody>
          <a:bodyPr/>
          <a:lstStyle/>
          <a:p>
            <a:r>
              <a:rPr lang="en-US"/>
              <a:t>01.09.2017 - 14.08.2018</a:t>
            </a:r>
          </a:p>
        </p:txBody>
      </p:sp>
      <p:sp>
        <p:nvSpPr>
          <p:cNvPr id="5" name="Footer Placeholder 4">
            <a:extLst>
              <a:ext uri="{FF2B5EF4-FFF2-40B4-BE49-F238E27FC236}">
                <a16:creationId xmlns:a16="http://schemas.microsoft.com/office/drawing/2014/main" id="{8BAADCA4-6FB1-4723-A69C-38A62BA829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27715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3C078-8E68-4A61-A3C7-A3FBAF5100B3}"/>
              </a:ext>
            </a:extLst>
          </p:cNvPr>
          <p:cNvSpPr>
            <a:spLocks noGrp="1"/>
          </p:cNvSpPr>
          <p:nvPr>
            <p:ph type="title"/>
          </p:nvPr>
        </p:nvSpPr>
        <p:spPr/>
        <p:txBody>
          <a:bodyPr/>
          <a:lstStyle/>
          <a:p>
            <a:r>
              <a:rPr lang="de-DE"/>
              <a:t>Instagram Image Filter Distribution | treckerfahrerduerfendas</a:t>
            </a:r>
            <a:endParaRPr lang="en-US"/>
          </a:p>
        </p:txBody>
      </p:sp>
      <p:graphicFrame>
        <p:nvGraphicFramePr>
          <p:cNvPr id="6" name="Chart Placeholder 5">
            <a:extLst>
              <a:ext uri="{FF2B5EF4-FFF2-40B4-BE49-F238E27FC236}">
                <a16:creationId xmlns:a16="http://schemas.microsoft.com/office/drawing/2014/main" id="{78B4DAF1-02A6-4EBA-8B95-6029F327C7A1}"/>
              </a:ext>
            </a:extLst>
          </p:cNvPr>
          <p:cNvGraphicFramePr>
            <a:graphicFrameLocks noGrp="1"/>
          </p:cNvGraphicFramePr>
          <p:nvPr>
            <p:ph type="chart" sz="quarter" idx="13"/>
            <p:extLst>
              <p:ext uri="{D42A27DB-BD31-4B8C-83A1-F6EECF244321}">
                <p14:modId xmlns:p14="http://schemas.microsoft.com/office/powerpoint/2010/main" val="35597210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842496-D5B3-4025-B491-63469A6E8BEC}"/>
              </a:ext>
            </a:extLst>
          </p:cNvPr>
          <p:cNvSpPr>
            <a:spLocks noGrp="1"/>
          </p:cNvSpPr>
          <p:nvPr>
            <p:ph type="body" sz="quarter" idx="14"/>
          </p:nvPr>
        </p:nvSpPr>
        <p:spPr/>
        <p:txBody>
          <a:bodyPr/>
          <a:lstStyle/>
          <a:p>
            <a:r>
              <a:rPr lang="en-US"/>
              <a:t>01.09.2017 - 14.08.2018</a:t>
            </a:r>
          </a:p>
        </p:txBody>
      </p:sp>
      <p:sp>
        <p:nvSpPr>
          <p:cNvPr id="5" name="Footer Placeholder 4">
            <a:extLst>
              <a:ext uri="{FF2B5EF4-FFF2-40B4-BE49-F238E27FC236}">
                <a16:creationId xmlns:a16="http://schemas.microsoft.com/office/drawing/2014/main" id="{F3588BC9-F103-46A8-B2AD-34370D84BC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45144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B59D1A-2853-4C4E-8088-4A995CA9440A}"/>
              </a:ext>
            </a:extLst>
          </p:cNvPr>
          <p:cNvSpPr>
            <a:spLocks noGrp="1"/>
          </p:cNvSpPr>
          <p:nvPr>
            <p:ph type="title"/>
          </p:nvPr>
        </p:nvSpPr>
        <p:spPr/>
        <p:txBody>
          <a:bodyPr/>
          <a:lstStyle/>
          <a:p>
            <a:r>
              <a:rPr lang="de-DE"/>
              <a:t>Instagram Hashtag Detection | treckerfahrerduerfendas - 1 of 3</a:t>
            </a:r>
            <a:endParaRPr lang="en-US"/>
          </a:p>
        </p:txBody>
      </p:sp>
      <p:graphicFrame>
        <p:nvGraphicFramePr>
          <p:cNvPr id="5" name="Table Placeholder 4">
            <a:extLst>
              <a:ext uri="{FF2B5EF4-FFF2-40B4-BE49-F238E27FC236}">
                <a16:creationId xmlns:a16="http://schemas.microsoft.com/office/drawing/2014/main" id="{1B741EE7-A351-46DD-A48F-55E1F649FDD3}"/>
              </a:ext>
            </a:extLst>
          </p:cNvPr>
          <p:cNvGraphicFramePr>
            <a:graphicFrameLocks noGrp="1"/>
          </p:cNvGraphicFramePr>
          <p:nvPr>
            <p:ph type="tbl" sz="quarter" idx="13"/>
            <p:extLst>
              <p:ext uri="{D42A27DB-BD31-4B8C-83A1-F6EECF244321}">
                <p14:modId xmlns:p14="http://schemas.microsoft.com/office/powerpoint/2010/main" val="10330630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867080190"/>
                    </a:ext>
                  </a:extLst>
                </a:gridCol>
                <a:gridCol w="1481328">
                  <a:extLst>
                    <a:ext uri="{9D8B030D-6E8A-4147-A177-3AD203B41FA5}">
                      <a16:colId xmlns:a16="http://schemas.microsoft.com/office/drawing/2014/main" val="1758008615"/>
                    </a:ext>
                  </a:extLst>
                </a:gridCol>
                <a:gridCol w="1481328">
                  <a:extLst>
                    <a:ext uri="{9D8B030D-6E8A-4147-A177-3AD203B41FA5}">
                      <a16:colId xmlns:a16="http://schemas.microsoft.com/office/drawing/2014/main" val="3559777426"/>
                    </a:ext>
                  </a:extLst>
                </a:gridCol>
                <a:gridCol w="1481328">
                  <a:extLst>
                    <a:ext uri="{9D8B030D-6E8A-4147-A177-3AD203B41FA5}">
                      <a16:colId xmlns:a16="http://schemas.microsoft.com/office/drawing/2014/main" val="3575821842"/>
                    </a:ext>
                  </a:extLst>
                </a:gridCol>
                <a:gridCol w="1481328">
                  <a:extLst>
                    <a:ext uri="{9D8B030D-6E8A-4147-A177-3AD203B41FA5}">
                      <a16:colId xmlns:a16="http://schemas.microsoft.com/office/drawing/2014/main" val="21468382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1167619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#ursus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a:t>
                      </a:r>
                    </a:p>
                  </a:txBody>
                  <a:tcPr/>
                </a:tc>
                <a:extLst>
                  <a:ext uri="{0D108BD9-81ED-4DB2-BD59-A6C34878D82A}">
                    <a16:rowId xmlns:a16="http://schemas.microsoft.com/office/drawing/2014/main" val="3220659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#schlepper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721.8132780083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10.340248962656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732.15352697095</a:t>
                      </a:r>
                    </a:p>
                  </a:txBody>
                  <a:tcPr/>
                </a:tc>
                <a:extLst>
                  <a:ext uri="{0D108BD9-81ED-4DB2-BD59-A6C34878D82A}">
                    <a16:rowId xmlns:a16="http://schemas.microsoft.com/office/drawing/2014/main" val="1295751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#tractors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813.91228070175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9.4210526315789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823.33333333333</a:t>
                      </a:r>
                    </a:p>
                  </a:txBody>
                  <a:tcPr/>
                </a:tc>
                <a:extLst>
                  <a:ext uri="{0D108BD9-81ED-4DB2-BD59-A6C34878D82A}">
                    <a16:rowId xmlns:a16="http://schemas.microsoft.com/office/drawing/2014/main" val="1957387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#trecker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684.05982905983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9.2820512820513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693.34188034188</a:t>
                      </a:r>
                    </a:p>
                  </a:txBody>
                  <a:tcPr/>
                </a:tc>
                <a:extLst>
                  <a:ext uri="{0D108BD9-81ED-4DB2-BD59-A6C34878D82A}">
                    <a16:rowId xmlns:a16="http://schemas.microsoft.com/office/drawing/2014/main" val="2771952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#treckerliebe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651.44871794872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9.1025641025641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660.55128205128</a:t>
                      </a:r>
                    </a:p>
                  </a:txBody>
                  <a:tcPr/>
                </a:tc>
                <a:extLst>
                  <a:ext uri="{0D108BD9-81ED-4DB2-BD59-A6C34878D82A}">
                    <a16:rowId xmlns:a16="http://schemas.microsoft.com/office/drawing/2014/main" val="1108369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#treckerfahren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772.62</a:t>
                      </a:r>
                    </a:p>
                  </a:txBody>
                  <a:tcPr/>
                </a:tc>
                <a:extLst>
                  <a:ext uri="{0D108BD9-81ED-4DB2-BD59-A6C34878D82A}">
                    <a16:rowId xmlns:a16="http://schemas.microsoft.com/office/drawing/2014/main" val="191276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#traktor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706.80927835052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9.5824742268041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716.39175257732</a:t>
                      </a:r>
                    </a:p>
                  </a:txBody>
                  <a:tcPr/>
                </a:tc>
                <a:extLst>
                  <a:ext uri="{0D108BD9-81ED-4DB2-BD59-A6C34878D82A}">
                    <a16:rowId xmlns:a16="http://schemas.microsoft.com/office/drawing/2014/main" val="128683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#traktøren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1022.1290322581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12.064516129032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1034.1935483871</a:t>
                      </a:r>
                    </a:p>
                  </a:txBody>
                  <a:tcPr/>
                </a:tc>
                <a:extLst>
                  <a:ext uri="{0D108BD9-81ED-4DB2-BD59-A6C34878D82A}">
                    <a16:rowId xmlns:a16="http://schemas.microsoft.com/office/drawing/2014/main" val="2948628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#traktoren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11.226086956522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851.82608695652</a:t>
                      </a:r>
                    </a:p>
                  </a:txBody>
                  <a:tcPr/>
                </a:tc>
                <a:extLst>
                  <a:ext uri="{0D108BD9-81ED-4DB2-BD59-A6C34878D82A}">
                    <a16:rowId xmlns:a16="http://schemas.microsoft.com/office/drawing/2014/main" val="1774897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#tractor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764.47857142857</a:t>
                      </a:r>
                    </a:p>
                  </a:txBody>
                  <a:tcPr/>
                </a:tc>
                <a:extLst>
                  <a:ext uri="{0D108BD9-81ED-4DB2-BD59-A6C34878D82A}">
                    <a16:rowId xmlns:a16="http://schemas.microsoft.com/office/drawing/2014/main" val="2689843294"/>
                  </a:ext>
                </a:extLst>
              </a:tr>
            </a:tbl>
          </a:graphicData>
        </a:graphic>
      </p:graphicFrame>
      <p:sp>
        <p:nvSpPr>
          <p:cNvPr id="4" name="Text Placeholder 3">
            <a:extLst>
              <a:ext uri="{FF2B5EF4-FFF2-40B4-BE49-F238E27FC236}">
                <a16:creationId xmlns:a16="http://schemas.microsoft.com/office/drawing/2014/main" id="{D2B53DC6-D0D4-45FF-859B-51A932ECB8C7}"/>
              </a:ext>
            </a:extLst>
          </p:cNvPr>
          <p:cNvSpPr>
            <a:spLocks noGrp="1"/>
          </p:cNvSpPr>
          <p:nvPr>
            <p:ph type="body" sz="quarter" idx="14"/>
          </p:nvPr>
        </p:nvSpPr>
        <p:spPr/>
        <p:txBody>
          <a:bodyPr/>
          <a:lstStyle/>
          <a:p>
            <a:r>
              <a:rPr lang="en-US"/>
              <a:t>01.09.2017 - 14.08.2018</a:t>
            </a:r>
          </a:p>
        </p:txBody>
      </p:sp>
    </p:spTree>
    <p:extLst>
      <p:ext uri="{BB962C8B-B14F-4D97-AF65-F5344CB8AC3E}">
        <p14:creationId xmlns:p14="http://schemas.microsoft.com/office/powerpoint/2010/main" val="38382792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C880FE-C334-4639-8AAB-0511BA61BD80}"/>
              </a:ext>
            </a:extLst>
          </p:cNvPr>
          <p:cNvSpPr>
            <a:spLocks noGrp="1"/>
          </p:cNvSpPr>
          <p:nvPr>
            <p:ph type="title"/>
          </p:nvPr>
        </p:nvSpPr>
        <p:spPr/>
        <p:txBody>
          <a:bodyPr/>
          <a:lstStyle/>
          <a:p>
            <a:r>
              <a:rPr lang="de-DE"/>
              <a:t>Instagram Hashtag Detection | treckerfahrerduerfendas - 2 of 3</a:t>
            </a:r>
            <a:endParaRPr lang="en-US"/>
          </a:p>
        </p:txBody>
      </p:sp>
      <p:graphicFrame>
        <p:nvGraphicFramePr>
          <p:cNvPr id="5" name="Table Placeholder 4">
            <a:extLst>
              <a:ext uri="{FF2B5EF4-FFF2-40B4-BE49-F238E27FC236}">
                <a16:creationId xmlns:a16="http://schemas.microsoft.com/office/drawing/2014/main" id="{89ABC9D7-0C87-4012-8B49-D54FEDD08879}"/>
              </a:ext>
            </a:extLst>
          </p:cNvPr>
          <p:cNvGraphicFramePr>
            <a:graphicFrameLocks noGrp="1"/>
          </p:cNvGraphicFramePr>
          <p:nvPr>
            <p:ph type="tbl" sz="quarter" idx="13"/>
            <p:extLst>
              <p:ext uri="{D42A27DB-BD31-4B8C-83A1-F6EECF244321}">
                <p14:modId xmlns:p14="http://schemas.microsoft.com/office/powerpoint/2010/main" val="41218376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883879782"/>
                    </a:ext>
                  </a:extLst>
                </a:gridCol>
                <a:gridCol w="1481328">
                  <a:extLst>
                    <a:ext uri="{9D8B030D-6E8A-4147-A177-3AD203B41FA5}">
                      <a16:colId xmlns:a16="http://schemas.microsoft.com/office/drawing/2014/main" val="268681060"/>
                    </a:ext>
                  </a:extLst>
                </a:gridCol>
                <a:gridCol w="1481328">
                  <a:extLst>
                    <a:ext uri="{9D8B030D-6E8A-4147-A177-3AD203B41FA5}">
                      <a16:colId xmlns:a16="http://schemas.microsoft.com/office/drawing/2014/main" val="1459758773"/>
                    </a:ext>
                  </a:extLst>
                </a:gridCol>
                <a:gridCol w="1481328">
                  <a:extLst>
                    <a:ext uri="{9D8B030D-6E8A-4147-A177-3AD203B41FA5}">
                      <a16:colId xmlns:a16="http://schemas.microsoft.com/office/drawing/2014/main" val="180733801"/>
                    </a:ext>
                  </a:extLst>
                </a:gridCol>
                <a:gridCol w="1481328">
                  <a:extLst>
                    <a:ext uri="{9D8B030D-6E8A-4147-A177-3AD203B41FA5}">
                      <a16:colId xmlns:a16="http://schemas.microsoft.com/office/drawing/2014/main" val="20236020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1898114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#oldtimer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696.37068965517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6.948275862069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703.31896551724</a:t>
                      </a:r>
                    </a:p>
                  </a:txBody>
                  <a:tcPr/>
                </a:tc>
                <a:extLst>
                  <a:ext uri="{0D108BD9-81ED-4DB2-BD59-A6C34878D82A}">
                    <a16:rowId xmlns:a16="http://schemas.microsoft.com/office/drawing/2014/main" val="4075795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#oldtimertractor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904.35897435897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7.9230769230769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912.28205128205</a:t>
                      </a:r>
                    </a:p>
                  </a:txBody>
                  <a:tcPr/>
                </a:tc>
                <a:extLst>
                  <a:ext uri="{0D108BD9-81ED-4DB2-BD59-A6C34878D82A}">
                    <a16:rowId xmlns:a16="http://schemas.microsoft.com/office/drawing/2014/main" val="3291265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#cuxhaven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a:t>
                      </a:r>
                    </a:p>
                  </a:txBody>
                  <a:tcPr/>
                </a:tc>
                <a:extLst>
                  <a:ext uri="{0D108BD9-81ED-4DB2-BD59-A6C34878D82A}">
                    <a16:rowId xmlns:a16="http://schemas.microsoft.com/office/drawing/2014/main" val="2178836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#otterndorf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a:t>
                      </a:r>
                    </a:p>
                  </a:txBody>
                  <a:tcPr/>
                </a:tc>
                <a:extLst>
                  <a:ext uri="{0D108BD9-81ED-4DB2-BD59-A6C34878D82A}">
                    <a16:rowId xmlns:a16="http://schemas.microsoft.com/office/drawing/2014/main" val="758064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#acker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789.42857142857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799.42857142857</a:t>
                      </a:r>
                    </a:p>
                  </a:txBody>
                  <a:tcPr/>
                </a:tc>
                <a:extLst>
                  <a:ext uri="{0D108BD9-81ED-4DB2-BD59-A6C34878D82A}">
                    <a16:rowId xmlns:a16="http://schemas.microsoft.com/office/drawing/2014/main" val="1673155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#agrar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792.86046511628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11.697674418605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804.55813953488</a:t>
                      </a:r>
                    </a:p>
                  </a:txBody>
                  <a:tcPr/>
                </a:tc>
                <a:extLst>
                  <a:ext uri="{0D108BD9-81ED-4DB2-BD59-A6C34878D82A}">
                    <a16:rowId xmlns:a16="http://schemas.microsoft.com/office/drawing/2014/main" val="3089254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#landwirt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852</a:t>
                      </a:r>
                    </a:p>
                  </a:txBody>
                  <a:tcPr/>
                </a:tc>
                <a:extLst>
                  <a:ext uri="{0D108BD9-81ED-4DB2-BD59-A6C34878D82A}">
                    <a16:rowId xmlns:a16="http://schemas.microsoft.com/office/drawing/2014/main" val="497647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#landwirtschaft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690.42424242424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9.5606060606061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699.98484848485</a:t>
                      </a:r>
                    </a:p>
                  </a:txBody>
                  <a:tcPr/>
                </a:tc>
                <a:extLst>
                  <a:ext uri="{0D108BD9-81ED-4DB2-BD59-A6C34878D82A}">
                    <a16:rowId xmlns:a16="http://schemas.microsoft.com/office/drawing/2014/main" val="368938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#landmaschinen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816.76851851852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9.0648148148148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825.83333333333</a:t>
                      </a:r>
                    </a:p>
                  </a:txBody>
                  <a:tcPr/>
                </a:tc>
                <a:extLst>
                  <a:ext uri="{0D108BD9-81ED-4DB2-BD59-A6C34878D82A}">
                    <a16:rowId xmlns:a16="http://schemas.microsoft.com/office/drawing/2014/main" val="4284379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#scholle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a:t>
                      </a:r>
                    </a:p>
                  </a:txBody>
                  <a:tcPr/>
                </a:tc>
                <a:extLst>
                  <a:ext uri="{0D108BD9-81ED-4DB2-BD59-A6C34878D82A}">
                    <a16:rowId xmlns:a16="http://schemas.microsoft.com/office/drawing/2014/main" val="639456223"/>
                  </a:ext>
                </a:extLst>
              </a:tr>
            </a:tbl>
          </a:graphicData>
        </a:graphic>
      </p:graphicFrame>
      <p:sp>
        <p:nvSpPr>
          <p:cNvPr id="4" name="Text Placeholder 3">
            <a:extLst>
              <a:ext uri="{FF2B5EF4-FFF2-40B4-BE49-F238E27FC236}">
                <a16:creationId xmlns:a16="http://schemas.microsoft.com/office/drawing/2014/main" id="{F7FB1AEB-816F-4F88-A64D-DE6ABDF80D8E}"/>
              </a:ext>
            </a:extLst>
          </p:cNvPr>
          <p:cNvSpPr>
            <a:spLocks noGrp="1"/>
          </p:cNvSpPr>
          <p:nvPr>
            <p:ph type="body" sz="quarter" idx="14"/>
          </p:nvPr>
        </p:nvSpPr>
        <p:spPr/>
        <p:txBody>
          <a:bodyPr/>
          <a:lstStyle/>
          <a:p>
            <a:r>
              <a:rPr lang="en-US"/>
              <a:t>01.09.2017 - 14.08.2018</a:t>
            </a:r>
          </a:p>
        </p:txBody>
      </p:sp>
    </p:spTree>
    <p:extLst>
      <p:ext uri="{BB962C8B-B14F-4D97-AF65-F5344CB8AC3E}">
        <p14:creationId xmlns:p14="http://schemas.microsoft.com/office/powerpoint/2010/main" val="42600681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E3368B-7D79-4CF6-81C7-F9CF323F64DB}"/>
              </a:ext>
            </a:extLst>
          </p:cNvPr>
          <p:cNvSpPr>
            <a:spLocks noGrp="1"/>
          </p:cNvSpPr>
          <p:nvPr>
            <p:ph type="title"/>
          </p:nvPr>
        </p:nvSpPr>
        <p:spPr/>
        <p:txBody>
          <a:bodyPr/>
          <a:lstStyle/>
          <a:p>
            <a:r>
              <a:rPr lang="de-DE"/>
              <a:t>Instagram Hashtag Detection | treckerfahrerduerfendas - 3 of 3</a:t>
            </a:r>
            <a:endParaRPr lang="en-US"/>
          </a:p>
        </p:txBody>
      </p:sp>
      <p:graphicFrame>
        <p:nvGraphicFramePr>
          <p:cNvPr id="5" name="Table Placeholder 4">
            <a:extLst>
              <a:ext uri="{FF2B5EF4-FFF2-40B4-BE49-F238E27FC236}">
                <a16:creationId xmlns:a16="http://schemas.microsoft.com/office/drawing/2014/main" id="{08ED9E88-658B-44F2-81D9-43096C148B1B}"/>
              </a:ext>
            </a:extLst>
          </p:cNvPr>
          <p:cNvGraphicFramePr>
            <a:graphicFrameLocks noGrp="1"/>
          </p:cNvGraphicFramePr>
          <p:nvPr>
            <p:ph type="tbl" sz="quarter" idx="13"/>
            <p:extLst>
              <p:ext uri="{D42A27DB-BD31-4B8C-83A1-F6EECF244321}">
                <p14:modId xmlns:p14="http://schemas.microsoft.com/office/powerpoint/2010/main" val="30414525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544026130"/>
                    </a:ext>
                  </a:extLst>
                </a:gridCol>
                <a:gridCol w="1481328">
                  <a:extLst>
                    <a:ext uri="{9D8B030D-6E8A-4147-A177-3AD203B41FA5}">
                      <a16:colId xmlns:a16="http://schemas.microsoft.com/office/drawing/2014/main" val="2170519876"/>
                    </a:ext>
                  </a:extLst>
                </a:gridCol>
                <a:gridCol w="1481328">
                  <a:extLst>
                    <a:ext uri="{9D8B030D-6E8A-4147-A177-3AD203B41FA5}">
                      <a16:colId xmlns:a16="http://schemas.microsoft.com/office/drawing/2014/main" val="2192524891"/>
                    </a:ext>
                  </a:extLst>
                </a:gridCol>
                <a:gridCol w="1481328">
                  <a:extLst>
                    <a:ext uri="{9D8B030D-6E8A-4147-A177-3AD203B41FA5}">
                      <a16:colId xmlns:a16="http://schemas.microsoft.com/office/drawing/2014/main" val="2150862129"/>
                    </a:ext>
                  </a:extLst>
                </a:gridCol>
                <a:gridCol w="1481328">
                  <a:extLst>
                    <a:ext uri="{9D8B030D-6E8A-4147-A177-3AD203B41FA5}">
                      <a16:colId xmlns:a16="http://schemas.microsoft.com/office/drawing/2014/main" val="39738048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1970162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#extra3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a:t>
                      </a:r>
                    </a:p>
                  </a:txBody>
                  <a:tcPr/>
                </a:tc>
                <a:extLst>
                  <a:ext uri="{0D108BD9-81ED-4DB2-BD59-A6C34878D82A}">
                    <a16:rowId xmlns:a16="http://schemas.microsoft.com/office/drawing/2014/main" val="248437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#deutz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751.63888888889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11.861111111111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763.5</a:t>
                      </a:r>
                    </a:p>
                  </a:txBody>
                  <a:tcPr/>
                </a:tc>
                <a:extLst>
                  <a:ext uri="{0D108BD9-81ED-4DB2-BD59-A6C34878D82A}">
                    <a16:rowId xmlns:a16="http://schemas.microsoft.com/office/drawing/2014/main" val="2718476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#deutzfahr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874.94736842105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9.3684210526316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884.31578947368</a:t>
                      </a:r>
                    </a:p>
                  </a:txBody>
                  <a:tcPr/>
                </a:tc>
                <a:extLst>
                  <a:ext uri="{0D108BD9-81ED-4DB2-BD59-A6C34878D82A}">
                    <a16:rowId xmlns:a16="http://schemas.microsoft.com/office/drawing/2014/main" val="2743358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#deutzbilder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1047</a:t>
                      </a:r>
                    </a:p>
                  </a:txBody>
                  <a:tcPr/>
                </a:tc>
                <a:extLst>
                  <a:ext uri="{0D108BD9-81ED-4DB2-BD59-A6C34878D82A}">
                    <a16:rowId xmlns:a16="http://schemas.microsoft.com/office/drawing/2014/main" val="740950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#deutzpower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877.5</a:t>
                      </a:r>
                    </a:p>
                  </a:txBody>
                  <a:tcPr/>
                </a:tc>
                <a:extLst>
                  <a:ext uri="{0D108BD9-81ED-4DB2-BD59-A6C34878D82A}">
                    <a16:rowId xmlns:a16="http://schemas.microsoft.com/office/drawing/2014/main" val="2063519948"/>
                  </a:ext>
                </a:extLst>
              </a:tr>
            </a:tbl>
          </a:graphicData>
        </a:graphic>
      </p:graphicFrame>
      <p:sp>
        <p:nvSpPr>
          <p:cNvPr id="4" name="Text Placeholder 3">
            <a:extLst>
              <a:ext uri="{FF2B5EF4-FFF2-40B4-BE49-F238E27FC236}">
                <a16:creationId xmlns:a16="http://schemas.microsoft.com/office/drawing/2014/main" id="{244413F4-1E1A-49A3-942D-AE27945B9CE6}"/>
              </a:ext>
            </a:extLst>
          </p:cNvPr>
          <p:cNvSpPr>
            <a:spLocks noGrp="1"/>
          </p:cNvSpPr>
          <p:nvPr>
            <p:ph type="body" sz="quarter" idx="14"/>
          </p:nvPr>
        </p:nvSpPr>
        <p:spPr/>
        <p:txBody>
          <a:bodyPr/>
          <a:lstStyle/>
          <a:p>
            <a:r>
              <a:rPr lang="en-US"/>
              <a:t>01.09.2017 - 14.08.2018</a:t>
            </a:r>
          </a:p>
        </p:txBody>
      </p:sp>
    </p:spTree>
    <p:extLst>
      <p:ext uri="{BB962C8B-B14F-4D97-AF65-F5344CB8AC3E}">
        <p14:creationId xmlns:p14="http://schemas.microsoft.com/office/powerpoint/2010/main" val="5326722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FD1CEC-D2A5-4E1D-BB11-D4069D2F8BA6}"/>
              </a:ext>
            </a:extLst>
          </p:cNvPr>
          <p:cNvSpPr>
            <a:spLocks noGrp="1"/>
          </p:cNvSpPr>
          <p:nvPr>
            <p:ph type="title"/>
          </p:nvPr>
        </p:nvSpPr>
        <p:spPr/>
        <p:txBody>
          <a:bodyPr/>
          <a:lstStyle/>
          <a:p>
            <a:r>
              <a:rPr lang="en-US"/>
              <a:t>Instagram Posts By Weekday | treckerfahrerduerfendas</a:t>
            </a:r>
          </a:p>
        </p:txBody>
      </p:sp>
      <p:graphicFrame>
        <p:nvGraphicFramePr>
          <p:cNvPr id="6" name="Chart Placeholder 5">
            <a:extLst>
              <a:ext uri="{FF2B5EF4-FFF2-40B4-BE49-F238E27FC236}">
                <a16:creationId xmlns:a16="http://schemas.microsoft.com/office/drawing/2014/main" id="{BA209203-B702-44D0-941F-A4263B03DFE1}"/>
              </a:ext>
            </a:extLst>
          </p:cNvPr>
          <p:cNvGraphicFramePr>
            <a:graphicFrameLocks noGrp="1"/>
          </p:cNvGraphicFramePr>
          <p:nvPr>
            <p:ph type="chart" sz="quarter" idx="13"/>
            <p:extLst>
              <p:ext uri="{D42A27DB-BD31-4B8C-83A1-F6EECF244321}">
                <p14:modId xmlns:p14="http://schemas.microsoft.com/office/powerpoint/2010/main" val="4366309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D6BBC9-3231-4ED6-933E-B19FD37D6E1C}"/>
              </a:ext>
            </a:extLst>
          </p:cNvPr>
          <p:cNvSpPr>
            <a:spLocks noGrp="1"/>
          </p:cNvSpPr>
          <p:nvPr>
            <p:ph type="body" sz="quarter" idx="14"/>
          </p:nvPr>
        </p:nvSpPr>
        <p:spPr/>
        <p:txBody>
          <a:bodyPr/>
          <a:lstStyle/>
          <a:p>
            <a:r>
              <a:rPr lang="en-US"/>
              <a:t>01.09.2017 - 14.08.2018</a:t>
            </a:r>
          </a:p>
        </p:txBody>
      </p:sp>
      <p:sp>
        <p:nvSpPr>
          <p:cNvPr id="5" name="Footer Placeholder 4">
            <a:extLst>
              <a:ext uri="{FF2B5EF4-FFF2-40B4-BE49-F238E27FC236}">
                <a16:creationId xmlns:a16="http://schemas.microsoft.com/office/drawing/2014/main" id="{8F736C6D-9DD9-447E-ACEC-A7FC3BC3F5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5877713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473</Words>
  <Application>Microsoft Office PowerPoint</Application>
  <PresentationFormat>On-screen Show (4:3)</PresentationFormat>
  <Paragraphs>261</Paragraphs>
  <Slides>14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quintly_template</vt:lpstr>
      <vt:lpstr>MeFo - Instagram - öffentliche Daten</vt:lpstr>
      <vt:lpstr>Instagram Übersicht | treckerfahrerduerfendas</vt:lpstr>
      <vt:lpstr>Instagram Posts | treckerfahrerduerfendas</vt:lpstr>
      <vt:lpstr>Instagram Posts Type Distribution Per Profile | treckerfahrerduerfendas</vt:lpstr>
      <vt:lpstr>Instagram Followers Total | treckerfahrerduerfendas</vt:lpstr>
      <vt:lpstr>Instagram Posts Table | treckerfahrerduerfendas - 1 of 3</vt:lpstr>
      <vt:lpstr>Instagram Posts Table | treckerfahrerduerfendas - 2 of 3</vt:lpstr>
      <vt:lpstr>Instagram Posts Table | treckerfahrerduerfendas - 3 of 3</vt:lpstr>
      <vt:lpstr>Instagram Interactions Distribution | treckerfahrerduerfendas</vt:lpstr>
      <vt:lpstr>Instagram Image Filter Distribution | treckerfahrerduerfendas</vt:lpstr>
      <vt:lpstr>Instagram Hashtag Detection | treckerfahrerduerfendas - 1 of 3</vt:lpstr>
      <vt:lpstr>Instagram Hashtag Detection | treckerfahrerduerfendas - 2 of 3</vt:lpstr>
      <vt:lpstr>Instagram Hashtag Detection | treckerfahrerduerfendas - 3 of 3</vt:lpstr>
      <vt:lpstr>Instagram Posts By Weekday | treckerfahrerduerfendas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MeFo - Instagram - öffentliche Daten</dc:title>
  <dc:creator>Administrator</dc:creator>
  <cp:lastModifiedBy>Administrator</cp:lastModifiedBy>
  <cp:revision>1</cp:revision>
  <dcterms:created xsi:type="dcterms:W3CDTF">2018-08-15T09:24:08Z</dcterms:created>
  <dcterms:modified xsi:type="dcterms:W3CDTF">2018-08-15T09:24:43Z</dcterms:modified>
</cp:coreProperties>
</file>